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449" r:id="rId2"/>
    <p:sldId id="319" r:id="rId3"/>
    <p:sldId id="325" r:id="rId4"/>
    <p:sldId id="436" r:id="rId5"/>
    <p:sldId id="456" r:id="rId6"/>
    <p:sldId id="455" r:id="rId7"/>
    <p:sldId id="469" r:id="rId8"/>
    <p:sldId id="470" r:id="rId9"/>
    <p:sldId id="471" r:id="rId10"/>
    <p:sldId id="472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955" userDrawn="1">
          <p15:clr>
            <a:srgbClr val="A4A3A4"/>
          </p15:clr>
        </p15:guide>
        <p15:guide id="7" pos="6720" userDrawn="1">
          <p15:clr>
            <a:srgbClr val="A4A3A4"/>
          </p15:clr>
        </p15:guide>
        <p15:guide id="8" orient="horz">
          <p15:clr>
            <a:srgbClr val="A4A3A4"/>
          </p15:clr>
        </p15:guide>
        <p15:guide id="9" pos="211">
          <p15:clr>
            <a:srgbClr val="A4A3A4"/>
          </p15:clr>
        </p15:guide>
        <p15:guide id="10" pos="74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12A"/>
    <a:srgbClr val="FFCD64"/>
    <a:srgbClr val="065381"/>
    <a:srgbClr val="EE3C30"/>
    <a:srgbClr val="06A1C6"/>
    <a:srgbClr val="FFFFFF"/>
    <a:srgbClr val="C4D214"/>
    <a:srgbClr val="000000"/>
    <a:srgbClr val="7E861C"/>
    <a:srgbClr val="8A94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61950" autoAdjust="0"/>
  </p:normalViewPr>
  <p:slideViewPr>
    <p:cSldViewPr>
      <p:cViewPr varScale="1">
        <p:scale>
          <a:sx n="116" d="100"/>
          <a:sy n="116" d="100"/>
        </p:scale>
        <p:origin x="468" y="108"/>
      </p:cViewPr>
      <p:guideLst>
        <p:guide pos="3840"/>
        <p:guide orient="horz" pos="164"/>
        <p:guide pos="955"/>
        <p:guide pos="6720"/>
        <p:guide orient="horz"/>
        <p:guide pos="211"/>
        <p:guide pos="7469"/>
      </p:guideLst>
    </p:cSldViewPr>
  </p:slideViewPr>
  <p:outlineViewPr>
    <p:cViewPr>
      <p:scale>
        <a:sx n="33" d="100"/>
        <a:sy n="33" d="100"/>
      </p:scale>
      <p:origin x="18" y="109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72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010887" y="4538793"/>
            <a:ext cx="815888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altLang="en-US" sz="6000" b="1" dirty="0" smtClean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Presentation Title</a:t>
            </a:r>
            <a:endParaRPr lang="ko-KR" altLang="en-US" dirty="0" smtClean="0"/>
          </a:p>
        </p:txBody>
      </p:sp>
      <p:sp>
        <p:nvSpPr>
          <p:cNvPr id="373" name="텍스트 개체 틀 9"/>
          <p:cNvSpPr>
            <a:spLocks noGrp="1"/>
          </p:cNvSpPr>
          <p:nvPr>
            <p:ph type="body" sz="quarter" idx="17" hasCustomPrompt="1"/>
          </p:nvPr>
        </p:nvSpPr>
        <p:spPr>
          <a:xfrm>
            <a:off x="3493277" y="5464274"/>
            <a:ext cx="5194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Slogan Goes Here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262313" y="815330"/>
            <a:ext cx="5667375" cy="3362325"/>
            <a:chOff x="3262313" y="815330"/>
            <a:chExt cx="5667375" cy="3362325"/>
          </a:xfrm>
        </p:grpSpPr>
        <p:sp>
          <p:nvSpPr>
            <p:cNvPr id="583" name="Freeform 5"/>
            <p:cNvSpPr>
              <a:spLocks/>
            </p:cNvSpPr>
            <p:nvPr/>
          </p:nvSpPr>
          <p:spPr bwMode="auto">
            <a:xfrm>
              <a:off x="5076826" y="2677468"/>
              <a:ext cx="2111375" cy="1339850"/>
            </a:xfrm>
            <a:custGeom>
              <a:avLst/>
              <a:gdLst>
                <a:gd name="T0" fmla="*/ 1481 w 2661"/>
                <a:gd name="T1" fmla="*/ 1688 h 1688"/>
                <a:gd name="T2" fmla="*/ 1481 w 2661"/>
                <a:gd name="T3" fmla="*/ 1688 h 1688"/>
                <a:gd name="T4" fmla="*/ 1485 w 2661"/>
                <a:gd name="T5" fmla="*/ 1688 h 1688"/>
                <a:gd name="T6" fmla="*/ 1491 w 2661"/>
                <a:gd name="T7" fmla="*/ 1686 h 1688"/>
                <a:gd name="T8" fmla="*/ 1496 w 2661"/>
                <a:gd name="T9" fmla="*/ 1685 h 1688"/>
                <a:gd name="T10" fmla="*/ 1500 w 2661"/>
                <a:gd name="T11" fmla="*/ 1681 h 1688"/>
                <a:gd name="T12" fmla="*/ 1504 w 2661"/>
                <a:gd name="T13" fmla="*/ 1678 h 1688"/>
                <a:gd name="T14" fmla="*/ 1507 w 2661"/>
                <a:gd name="T15" fmla="*/ 1673 h 1688"/>
                <a:gd name="T16" fmla="*/ 1510 w 2661"/>
                <a:gd name="T17" fmla="*/ 1669 h 1688"/>
                <a:gd name="T18" fmla="*/ 1512 w 2661"/>
                <a:gd name="T19" fmla="*/ 1664 h 1688"/>
                <a:gd name="T20" fmla="*/ 2636 w 2661"/>
                <a:gd name="T21" fmla="*/ 1664 h 1688"/>
                <a:gd name="T22" fmla="*/ 2636 w 2661"/>
                <a:gd name="T23" fmla="*/ 1664 h 1688"/>
                <a:gd name="T24" fmla="*/ 2640 w 2661"/>
                <a:gd name="T25" fmla="*/ 1664 h 1688"/>
                <a:gd name="T26" fmla="*/ 2645 w 2661"/>
                <a:gd name="T27" fmla="*/ 1662 h 1688"/>
                <a:gd name="T28" fmla="*/ 2650 w 2661"/>
                <a:gd name="T29" fmla="*/ 1659 h 1688"/>
                <a:gd name="T30" fmla="*/ 2653 w 2661"/>
                <a:gd name="T31" fmla="*/ 1657 h 1688"/>
                <a:gd name="T32" fmla="*/ 2656 w 2661"/>
                <a:gd name="T33" fmla="*/ 1652 h 1688"/>
                <a:gd name="T34" fmla="*/ 2659 w 2661"/>
                <a:gd name="T35" fmla="*/ 1649 h 1688"/>
                <a:gd name="T36" fmla="*/ 2660 w 2661"/>
                <a:gd name="T37" fmla="*/ 1643 h 1688"/>
                <a:gd name="T38" fmla="*/ 2661 w 2661"/>
                <a:gd name="T39" fmla="*/ 1638 h 1688"/>
                <a:gd name="T40" fmla="*/ 2661 w 2661"/>
                <a:gd name="T41" fmla="*/ 26 h 1688"/>
                <a:gd name="T42" fmla="*/ 2661 w 2661"/>
                <a:gd name="T43" fmla="*/ 26 h 1688"/>
                <a:gd name="T44" fmla="*/ 2660 w 2661"/>
                <a:gd name="T45" fmla="*/ 20 h 1688"/>
                <a:gd name="T46" fmla="*/ 2659 w 2661"/>
                <a:gd name="T47" fmla="*/ 15 h 1688"/>
                <a:gd name="T48" fmla="*/ 2656 w 2661"/>
                <a:gd name="T49" fmla="*/ 11 h 1688"/>
                <a:gd name="T50" fmla="*/ 2653 w 2661"/>
                <a:gd name="T51" fmla="*/ 7 h 1688"/>
                <a:gd name="T52" fmla="*/ 2650 w 2661"/>
                <a:gd name="T53" fmla="*/ 4 h 1688"/>
                <a:gd name="T54" fmla="*/ 2645 w 2661"/>
                <a:gd name="T55" fmla="*/ 1 h 1688"/>
                <a:gd name="T56" fmla="*/ 2640 w 2661"/>
                <a:gd name="T57" fmla="*/ 0 h 1688"/>
                <a:gd name="T58" fmla="*/ 2636 w 2661"/>
                <a:gd name="T59" fmla="*/ 0 h 1688"/>
                <a:gd name="T60" fmla="*/ 26 w 2661"/>
                <a:gd name="T61" fmla="*/ 0 h 1688"/>
                <a:gd name="T62" fmla="*/ 26 w 2661"/>
                <a:gd name="T63" fmla="*/ 0 h 1688"/>
                <a:gd name="T64" fmla="*/ 21 w 2661"/>
                <a:gd name="T65" fmla="*/ 0 h 1688"/>
                <a:gd name="T66" fmla="*/ 15 w 2661"/>
                <a:gd name="T67" fmla="*/ 1 h 1688"/>
                <a:gd name="T68" fmla="*/ 12 w 2661"/>
                <a:gd name="T69" fmla="*/ 4 h 1688"/>
                <a:gd name="T70" fmla="*/ 7 w 2661"/>
                <a:gd name="T71" fmla="*/ 7 h 1688"/>
                <a:gd name="T72" fmla="*/ 5 w 2661"/>
                <a:gd name="T73" fmla="*/ 11 h 1688"/>
                <a:gd name="T74" fmla="*/ 3 w 2661"/>
                <a:gd name="T75" fmla="*/ 15 h 1688"/>
                <a:gd name="T76" fmla="*/ 0 w 2661"/>
                <a:gd name="T77" fmla="*/ 20 h 1688"/>
                <a:gd name="T78" fmla="*/ 0 w 2661"/>
                <a:gd name="T79" fmla="*/ 26 h 1688"/>
                <a:gd name="T80" fmla="*/ 0 w 2661"/>
                <a:gd name="T81" fmla="*/ 1638 h 1688"/>
                <a:gd name="T82" fmla="*/ 0 w 2661"/>
                <a:gd name="T83" fmla="*/ 1638 h 1688"/>
                <a:gd name="T84" fmla="*/ 0 w 2661"/>
                <a:gd name="T85" fmla="*/ 1643 h 1688"/>
                <a:gd name="T86" fmla="*/ 3 w 2661"/>
                <a:gd name="T87" fmla="*/ 1649 h 1688"/>
                <a:gd name="T88" fmla="*/ 5 w 2661"/>
                <a:gd name="T89" fmla="*/ 1652 h 1688"/>
                <a:gd name="T90" fmla="*/ 7 w 2661"/>
                <a:gd name="T91" fmla="*/ 1657 h 1688"/>
                <a:gd name="T92" fmla="*/ 12 w 2661"/>
                <a:gd name="T93" fmla="*/ 1659 h 1688"/>
                <a:gd name="T94" fmla="*/ 15 w 2661"/>
                <a:gd name="T95" fmla="*/ 1662 h 1688"/>
                <a:gd name="T96" fmla="*/ 21 w 2661"/>
                <a:gd name="T97" fmla="*/ 1664 h 1688"/>
                <a:gd name="T98" fmla="*/ 26 w 2661"/>
                <a:gd name="T99" fmla="*/ 1664 h 1688"/>
                <a:gd name="T100" fmla="*/ 1149 w 2661"/>
                <a:gd name="T101" fmla="*/ 1664 h 1688"/>
                <a:gd name="T102" fmla="*/ 1149 w 2661"/>
                <a:gd name="T103" fmla="*/ 1664 h 1688"/>
                <a:gd name="T104" fmla="*/ 1151 w 2661"/>
                <a:gd name="T105" fmla="*/ 1669 h 1688"/>
                <a:gd name="T106" fmla="*/ 1154 w 2661"/>
                <a:gd name="T107" fmla="*/ 1673 h 1688"/>
                <a:gd name="T108" fmla="*/ 1156 w 2661"/>
                <a:gd name="T109" fmla="*/ 1678 h 1688"/>
                <a:gd name="T110" fmla="*/ 1161 w 2661"/>
                <a:gd name="T111" fmla="*/ 1681 h 1688"/>
                <a:gd name="T112" fmla="*/ 1166 w 2661"/>
                <a:gd name="T113" fmla="*/ 1685 h 1688"/>
                <a:gd name="T114" fmla="*/ 1170 w 2661"/>
                <a:gd name="T115" fmla="*/ 1686 h 1688"/>
                <a:gd name="T116" fmla="*/ 1175 w 2661"/>
                <a:gd name="T117" fmla="*/ 1688 h 1688"/>
                <a:gd name="T118" fmla="*/ 1181 w 2661"/>
                <a:gd name="T119" fmla="*/ 1688 h 1688"/>
                <a:gd name="T120" fmla="*/ 1481 w 2661"/>
                <a:gd name="T121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1" h="1688">
                  <a:moveTo>
                    <a:pt x="1481" y="1688"/>
                  </a:moveTo>
                  <a:lnTo>
                    <a:pt x="1481" y="1688"/>
                  </a:lnTo>
                  <a:lnTo>
                    <a:pt x="1485" y="1688"/>
                  </a:lnTo>
                  <a:lnTo>
                    <a:pt x="1491" y="1686"/>
                  </a:lnTo>
                  <a:lnTo>
                    <a:pt x="1496" y="1685"/>
                  </a:lnTo>
                  <a:lnTo>
                    <a:pt x="1500" y="1681"/>
                  </a:lnTo>
                  <a:lnTo>
                    <a:pt x="1504" y="1678"/>
                  </a:lnTo>
                  <a:lnTo>
                    <a:pt x="1507" y="1673"/>
                  </a:lnTo>
                  <a:lnTo>
                    <a:pt x="1510" y="1669"/>
                  </a:lnTo>
                  <a:lnTo>
                    <a:pt x="1512" y="1664"/>
                  </a:lnTo>
                  <a:lnTo>
                    <a:pt x="2636" y="1664"/>
                  </a:lnTo>
                  <a:lnTo>
                    <a:pt x="2636" y="1664"/>
                  </a:lnTo>
                  <a:lnTo>
                    <a:pt x="2640" y="1664"/>
                  </a:lnTo>
                  <a:lnTo>
                    <a:pt x="2645" y="1662"/>
                  </a:lnTo>
                  <a:lnTo>
                    <a:pt x="2650" y="1659"/>
                  </a:lnTo>
                  <a:lnTo>
                    <a:pt x="2653" y="1657"/>
                  </a:lnTo>
                  <a:lnTo>
                    <a:pt x="2656" y="1652"/>
                  </a:lnTo>
                  <a:lnTo>
                    <a:pt x="2659" y="1649"/>
                  </a:lnTo>
                  <a:lnTo>
                    <a:pt x="2660" y="1643"/>
                  </a:lnTo>
                  <a:lnTo>
                    <a:pt x="2661" y="1638"/>
                  </a:lnTo>
                  <a:lnTo>
                    <a:pt x="2661" y="26"/>
                  </a:lnTo>
                  <a:lnTo>
                    <a:pt x="2661" y="26"/>
                  </a:lnTo>
                  <a:lnTo>
                    <a:pt x="2660" y="20"/>
                  </a:lnTo>
                  <a:lnTo>
                    <a:pt x="2659" y="15"/>
                  </a:lnTo>
                  <a:lnTo>
                    <a:pt x="2656" y="11"/>
                  </a:lnTo>
                  <a:lnTo>
                    <a:pt x="2653" y="7"/>
                  </a:lnTo>
                  <a:lnTo>
                    <a:pt x="2650" y="4"/>
                  </a:lnTo>
                  <a:lnTo>
                    <a:pt x="2645" y="1"/>
                  </a:lnTo>
                  <a:lnTo>
                    <a:pt x="2640" y="0"/>
                  </a:lnTo>
                  <a:lnTo>
                    <a:pt x="263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4"/>
                  </a:lnTo>
                  <a:lnTo>
                    <a:pt x="7" y="7"/>
                  </a:lnTo>
                  <a:lnTo>
                    <a:pt x="5" y="11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1638"/>
                  </a:lnTo>
                  <a:lnTo>
                    <a:pt x="0" y="1638"/>
                  </a:lnTo>
                  <a:lnTo>
                    <a:pt x="0" y="1643"/>
                  </a:lnTo>
                  <a:lnTo>
                    <a:pt x="3" y="1649"/>
                  </a:lnTo>
                  <a:lnTo>
                    <a:pt x="5" y="1652"/>
                  </a:lnTo>
                  <a:lnTo>
                    <a:pt x="7" y="1657"/>
                  </a:lnTo>
                  <a:lnTo>
                    <a:pt x="12" y="1659"/>
                  </a:lnTo>
                  <a:lnTo>
                    <a:pt x="15" y="1662"/>
                  </a:lnTo>
                  <a:lnTo>
                    <a:pt x="21" y="1664"/>
                  </a:lnTo>
                  <a:lnTo>
                    <a:pt x="26" y="1664"/>
                  </a:lnTo>
                  <a:lnTo>
                    <a:pt x="1149" y="1664"/>
                  </a:lnTo>
                  <a:lnTo>
                    <a:pt x="1149" y="1664"/>
                  </a:lnTo>
                  <a:lnTo>
                    <a:pt x="1151" y="1669"/>
                  </a:lnTo>
                  <a:lnTo>
                    <a:pt x="1154" y="1673"/>
                  </a:lnTo>
                  <a:lnTo>
                    <a:pt x="1156" y="1678"/>
                  </a:lnTo>
                  <a:lnTo>
                    <a:pt x="1161" y="1681"/>
                  </a:lnTo>
                  <a:lnTo>
                    <a:pt x="1166" y="1685"/>
                  </a:lnTo>
                  <a:lnTo>
                    <a:pt x="1170" y="1686"/>
                  </a:lnTo>
                  <a:lnTo>
                    <a:pt x="1175" y="1688"/>
                  </a:lnTo>
                  <a:lnTo>
                    <a:pt x="1181" y="1688"/>
                  </a:lnTo>
                  <a:lnTo>
                    <a:pt x="1481" y="16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6"/>
            <p:cNvSpPr>
              <a:spLocks noEditPoints="1"/>
            </p:cNvSpPr>
            <p:nvPr/>
          </p:nvSpPr>
          <p:spPr bwMode="auto">
            <a:xfrm>
              <a:off x="5049838" y="2650480"/>
              <a:ext cx="2163763" cy="1392238"/>
            </a:xfrm>
            <a:custGeom>
              <a:avLst/>
              <a:gdLst>
                <a:gd name="T0" fmla="*/ 1213 w 2724"/>
                <a:gd name="T1" fmla="*/ 1753 h 1753"/>
                <a:gd name="T2" fmla="*/ 1206 w 2724"/>
                <a:gd name="T3" fmla="*/ 1752 h 1753"/>
                <a:gd name="T4" fmla="*/ 1191 w 2724"/>
                <a:gd name="T5" fmla="*/ 1749 h 1753"/>
                <a:gd name="T6" fmla="*/ 1178 w 2724"/>
                <a:gd name="T7" fmla="*/ 1742 h 1753"/>
                <a:gd name="T8" fmla="*/ 1168 w 2724"/>
                <a:gd name="T9" fmla="*/ 1734 h 1753"/>
                <a:gd name="T10" fmla="*/ 58 w 2724"/>
                <a:gd name="T11" fmla="*/ 1728 h 1753"/>
                <a:gd name="T12" fmla="*/ 46 w 2724"/>
                <a:gd name="T13" fmla="*/ 1727 h 1753"/>
                <a:gd name="T14" fmla="*/ 25 w 2724"/>
                <a:gd name="T15" fmla="*/ 1718 h 1753"/>
                <a:gd name="T16" fmla="*/ 10 w 2724"/>
                <a:gd name="T17" fmla="*/ 1703 h 1753"/>
                <a:gd name="T18" fmla="*/ 1 w 2724"/>
                <a:gd name="T19" fmla="*/ 1682 h 1753"/>
                <a:gd name="T20" fmla="*/ 0 w 2724"/>
                <a:gd name="T21" fmla="*/ 58 h 1753"/>
                <a:gd name="T22" fmla="*/ 1 w 2724"/>
                <a:gd name="T23" fmla="*/ 46 h 1753"/>
                <a:gd name="T24" fmla="*/ 10 w 2724"/>
                <a:gd name="T25" fmla="*/ 25 h 1753"/>
                <a:gd name="T26" fmla="*/ 25 w 2724"/>
                <a:gd name="T27" fmla="*/ 9 h 1753"/>
                <a:gd name="T28" fmla="*/ 46 w 2724"/>
                <a:gd name="T29" fmla="*/ 1 h 1753"/>
                <a:gd name="T30" fmla="*/ 2668 w 2724"/>
                <a:gd name="T31" fmla="*/ 0 h 1753"/>
                <a:gd name="T32" fmla="*/ 2679 w 2724"/>
                <a:gd name="T33" fmla="*/ 1 h 1753"/>
                <a:gd name="T34" fmla="*/ 2699 w 2724"/>
                <a:gd name="T35" fmla="*/ 9 h 1753"/>
                <a:gd name="T36" fmla="*/ 2715 w 2724"/>
                <a:gd name="T37" fmla="*/ 25 h 1753"/>
                <a:gd name="T38" fmla="*/ 2723 w 2724"/>
                <a:gd name="T39" fmla="*/ 46 h 1753"/>
                <a:gd name="T40" fmla="*/ 2724 w 2724"/>
                <a:gd name="T41" fmla="*/ 1670 h 1753"/>
                <a:gd name="T42" fmla="*/ 2723 w 2724"/>
                <a:gd name="T43" fmla="*/ 1682 h 1753"/>
                <a:gd name="T44" fmla="*/ 2715 w 2724"/>
                <a:gd name="T45" fmla="*/ 1703 h 1753"/>
                <a:gd name="T46" fmla="*/ 2699 w 2724"/>
                <a:gd name="T47" fmla="*/ 1718 h 1753"/>
                <a:gd name="T48" fmla="*/ 2679 w 2724"/>
                <a:gd name="T49" fmla="*/ 1727 h 1753"/>
                <a:gd name="T50" fmla="*/ 1563 w 2724"/>
                <a:gd name="T51" fmla="*/ 1728 h 1753"/>
                <a:gd name="T52" fmla="*/ 1558 w 2724"/>
                <a:gd name="T53" fmla="*/ 1734 h 1753"/>
                <a:gd name="T54" fmla="*/ 1546 w 2724"/>
                <a:gd name="T55" fmla="*/ 1742 h 1753"/>
                <a:gd name="T56" fmla="*/ 1534 w 2724"/>
                <a:gd name="T57" fmla="*/ 1749 h 1753"/>
                <a:gd name="T58" fmla="*/ 1520 w 2724"/>
                <a:gd name="T59" fmla="*/ 1752 h 1753"/>
                <a:gd name="T60" fmla="*/ 1513 w 2724"/>
                <a:gd name="T61" fmla="*/ 1753 h 1753"/>
                <a:gd name="T62" fmla="*/ 1206 w 2724"/>
                <a:gd name="T63" fmla="*/ 1663 h 1753"/>
                <a:gd name="T64" fmla="*/ 1513 w 2724"/>
                <a:gd name="T65" fmla="*/ 1688 h 1753"/>
                <a:gd name="T66" fmla="*/ 1513 w 2724"/>
                <a:gd name="T67" fmla="*/ 1688 h 1753"/>
                <a:gd name="T68" fmla="*/ 1544 w 2724"/>
                <a:gd name="T69" fmla="*/ 1663 h 1753"/>
                <a:gd name="T70" fmla="*/ 2661 w 2724"/>
                <a:gd name="T71" fmla="*/ 63 h 1753"/>
                <a:gd name="T72" fmla="*/ 65 w 2724"/>
                <a:gd name="T73" fmla="*/ 166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24" h="1753">
                  <a:moveTo>
                    <a:pt x="1513" y="1753"/>
                  </a:moveTo>
                  <a:lnTo>
                    <a:pt x="1213" y="1753"/>
                  </a:lnTo>
                  <a:lnTo>
                    <a:pt x="1213" y="1753"/>
                  </a:lnTo>
                  <a:lnTo>
                    <a:pt x="1206" y="1752"/>
                  </a:lnTo>
                  <a:lnTo>
                    <a:pt x="1198" y="1750"/>
                  </a:lnTo>
                  <a:lnTo>
                    <a:pt x="1191" y="1749"/>
                  </a:lnTo>
                  <a:lnTo>
                    <a:pt x="1185" y="1746"/>
                  </a:lnTo>
                  <a:lnTo>
                    <a:pt x="1178" y="1742"/>
                  </a:lnTo>
                  <a:lnTo>
                    <a:pt x="1172" y="1739"/>
                  </a:lnTo>
                  <a:lnTo>
                    <a:pt x="1168" y="1734"/>
                  </a:lnTo>
                  <a:lnTo>
                    <a:pt x="1162" y="1728"/>
                  </a:lnTo>
                  <a:lnTo>
                    <a:pt x="58" y="1728"/>
                  </a:lnTo>
                  <a:lnTo>
                    <a:pt x="58" y="1728"/>
                  </a:lnTo>
                  <a:lnTo>
                    <a:pt x="46" y="1727"/>
                  </a:lnTo>
                  <a:lnTo>
                    <a:pt x="36" y="1724"/>
                  </a:lnTo>
                  <a:lnTo>
                    <a:pt x="25" y="1718"/>
                  </a:lnTo>
                  <a:lnTo>
                    <a:pt x="17" y="1711"/>
                  </a:lnTo>
                  <a:lnTo>
                    <a:pt x="10" y="1703"/>
                  </a:lnTo>
                  <a:lnTo>
                    <a:pt x="5" y="1692"/>
                  </a:lnTo>
                  <a:lnTo>
                    <a:pt x="1" y="1682"/>
                  </a:lnTo>
                  <a:lnTo>
                    <a:pt x="0" y="16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5" y="34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6" y="4"/>
                  </a:lnTo>
                  <a:lnTo>
                    <a:pt x="46" y="1"/>
                  </a:lnTo>
                  <a:lnTo>
                    <a:pt x="58" y="0"/>
                  </a:lnTo>
                  <a:lnTo>
                    <a:pt x="2668" y="0"/>
                  </a:lnTo>
                  <a:lnTo>
                    <a:pt x="2668" y="0"/>
                  </a:lnTo>
                  <a:lnTo>
                    <a:pt x="2679" y="1"/>
                  </a:lnTo>
                  <a:lnTo>
                    <a:pt x="2690" y="4"/>
                  </a:lnTo>
                  <a:lnTo>
                    <a:pt x="2699" y="9"/>
                  </a:lnTo>
                  <a:lnTo>
                    <a:pt x="2708" y="16"/>
                  </a:lnTo>
                  <a:lnTo>
                    <a:pt x="2715" y="25"/>
                  </a:lnTo>
                  <a:lnTo>
                    <a:pt x="2720" y="34"/>
                  </a:lnTo>
                  <a:lnTo>
                    <a:pt x="2723" y="46"/>
                  </a:lnTo>
                  <a:lnTo>
                    <a:pt x="2724" y="58"/>
                  </a:lnTo>
                  <a:lnTo>
                    <a:pt x="2724" y="1670"/>
                  </a:lnTo>
                  <a:lnTo>
                    <a:pt x="2724" y="1670"/>
                  </a:lnTo>
                  <a:lnTo>
                    <a:pt x="2723" y="1682"/>
                  </a:lnTo>
                  <a:lnTo>
                    <a:pt x="2720" y="1692"/>
                  </a:lnTo>
                  <a:lnTo>
                    <a:pt x="2715" y="1703"/>
                  </a:lnTo>
                  <a:lnTo>
                    <a:pt x="2708" y="1711"/>
                  </a:lnTo>
                  <a:lnTo>
                    <a:pt x="2699" y="1718"/>
                  </a:lnTo>
                  <a:lnTo>
                    <a:pt x="2690" y="1724"/>
                  </a:lnTo>
                  <a:lnTo>
                    <a:pt x="2679" y="1727"/>
                  </a:lnTo>
                  <a:lnTo>
                    <a:pt x="2668" y="1728"/>
                  </a:lnTo>
                  <a:lnTo>
                    <a:pt x="1563" y="1728"/>
                  </a:lnTo>
                  <a:lnTo>
                    <a:pt x="1563" y="1728"/>
                  </a:lnTo>
                  <a:lnTo>
                    <a:pt x="1558" y="1734"/>
                  </a:lnTo>
                  <a:lnTo>
                    <a:pt x="1552" y="1739"/>
                  </a:lnTo>
                  <a:lnTo>
                    <a:pt x="1546" y="1742"/>
                  </a:lnTo>
                  <a:lnTo>
                    <a:pt x="1541" y="1746"/>
                  </a:lnTo>
                  <a:lnTo>
                    <a:pt x="1534" y="1749"/>
                  </a:lnTo>
                  <a:lnTo>
                    <a:pt x="1527" y="1750"/>
                  </a:lnTo>
                  <a:lnTo>
                    <a:pt x="1520" y="1752"/>
                  </a:lnTo>
                  <a:lnTo>
                    <a:pt x="1513" y="1753"/>
                  </a:lnTo>
                  <a:lnTo>
                    <a:pt x="1513" y="1753"/>
                  </a:lnTo>
                  <a:close/>
                  <a:moveTo>
                    <a:pt x="65" y="1663"/>
                  </a:moveTo>
                  <a:lnTo>
                    <a:pt x="1206" y="1663"/>
                  </a:lnTo>
                  <a:lnTo>
                    <a:pt x="12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9" y="1665"/>
                  </a:lnTo>
                  <a:lnTo>
                    <a:pt x="1544" y="1663"/>
                  </a:lnTo>
                  <a:lnTo>
                    <a:pt x="2661" y="1663"/>
                  </a:lnTo>
                  <a:lnTo>
                    <a:pt x="2661" y="63"/>
                  </a:lnTo>
                  <a:lnTo>
                    <a:pt x="65" y="63"/>
                  </a:lnTo>
                  <a:lnTo>
                    <a:pt x="65" y="16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7"/>
            <p:cNvSpPr>
              <a:spLocks/>
            </p:cNvSpPr>
            <p:nvPr/>
          </p:nvSpPr>
          <p:spPr bwMode="auto">
            <a:xfrm>
              <a:off x="6132513" y="3798243"/>
              <a:ext cx="974725" cy="119063"/>
            </a:xfrm>
            <a:custGeom>
              <a:avLst/>
              <a:gdLst>
                <a:gd name="T0" fmla="*/ 182 w 1229"/>
                <a:gd name="T1" fmla="*/ 0 h 151"/>
                <a:gd name="T2" fmla="*/ 1229 w 1229"/>
                <a:gd name="T3" fmla="*/ 0 h 151"/>
                <a:gd name="T4" fmla="*/ 1229 w 1229"/>
                <a:gd name="T5" fmla="*/ 151 h 151"/>
                <a:gd name="T6" fmla="*/ 0 w 1229"/>
                <a:gd name="T7" fmla="*/ 151 h 151"/>
                <a:gd name="T8" fmla="*/ 0 w 1229"/>
                <a:gd name="T9" fmla="*/ 151 h 151"/>
                <a:gd name="T10" fmla="*/ 2 w 1229"/>
                <a:gd name="T11" fmla="*/ 137 h 151"/>
                <a:gd name="T12" fmla="*/ 6 w 1229"/>
                <a:gd name="T13" fmla="*/ 123 h 151"/>
                <a:gd name="T14" fmla="*/ 12 w 1229"/>
                <a:gd name="T15" fmla="*/ 109 h 151"/>
                <a:gd name="T16" fmla="*/ 19 w 1229"/>
                <a:gd name="T17" fmla="*/ 95 h 151"/>
                <a:gd name="T18" fmla="*/ 27 w 1229"/>
                <a:gd name="T19" fmla="*/ 83 h 151"/>
                <a:gd name="T20" fmla="*/ 36 w 1229"/>
                <a:gd name="T21" fmla="*/ 70 h 151"/>
                <a:gd name="T22" fmla="*/ 47 w 1229"/>
                <a:gd name="T23" fmla="*/ 58 h 151"/>
                <a:gd name="T24" fmla="*/ 58 w 1229"/>
                <a:gd name="T25" fmla="*/ 47 h 151"/>
                <a:gd name="T26" fmla="*/ 71 w 1229"/>
                <a:gd name="T27" fmla="*/ 36 h 151"/>
                <a:gd name="T28" fmla="*/ 85 w 1229"/>
                <a:gd name="T29" fmla="*/ 27 h 151"/>
                <a:gd name="T30" fmla="*/ 99 w 1229"/>
                <a:gd name="T31" fmla="*/ 20 h 151"/>
                <a:gd name="T32" fmla="*/ 115 w 1229"/>
                <a:gd name="T33" fmla="*/ 13 h 151"/>
                <a:gd name="T34" fmla="*/ 131 w 1229"/>
                <a:gd name="T35" fmla="*/ 7 h 151"/>
                <a:gd name="T36" fmla="*/ 147 w 1229"/>
                <a:gd name="T37" fmla="*/ 3 h 151"/>
                <a:gd name="T38" fmla="*/ 165 w 1229"/>
                <a:gd name="T39" fmla="*/ 0 h 151"/>
                <a:gd name="T40" fmla="*/ 182 w 1229"/>
                <a:gd name="T41" fmla="*/ 0 h 151"/>
                <a:gd name="T42" fmla="*/ 182 w 1229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9" h="151">
                  <a:moveTo>
                    <a:pt x="182" y="0"/>
                  </a:moveTo>
                  <a:lnTo>
                    <a:pt x="1229" y="0"/>
                  </a:lnTo>
                  <a:lnTo>
                    <a:pt x="1229" y="15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6" y="123"/>
                  </a:lnTo>
                  <a:lnTo>
                    <a:pt x="12" y="109"/>
                  </a:lnTo>
                  <a:lnTo>
                    <a:pt x="19" y="95"/>
                  </a:lnTo>
                  <a:lnTo>
                    <a:pt x="27" y="83"/>
                  </a:lnTo>
                  <a:lnTo>
                    <a:pt x="36" y="70"/>
                  </a:lnTo>
                  <a:lnTo>
                    <a:pt x="47" y="58"/>
                  </a:lnTo>
                  <a:lnTo>
                    <a:pt x="58" y="47"/>
                  </a:lnTo>
                  <a:lnTo>
                    <a:pt x="71" y="36"/>
                  </a:lnTo>
                  <a:lnTo>
                    <a:pt x="85" y="27"/>
                  </a:lnTo>
                  <a:lnTo>
                    <a:pt x="99" y="20"/>
                  </a:lnTo>
                  <a:lnTo>
                    <a:pt x="115" y="13"/>
                  </a:lnTo>
                  <a:lnTo>
                    <a:pt x="131" y="7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8"/>
            <p:cNvSpPr>
              <a:spLocks noEditPoints="1"/>
            </p:cNvSpPr>
            <p:nvPr/>
          </p:nvSpPr>
          <p:spPr bwMode="auto">
            <a:xfrm>
              <a:off x="6107113" y="3772843"/>
              <a:ext cx="1025525" cy="169863"/>
            </a:xfrm>
            <a:custGeom>
              <a:avLst/>
              <a:gdLst>
                <a:gd name="T0" fmla="*/ 31 w 1291"/>
                <a:gd name="T1" fmla="*/ 213 h 213"/>
                <a:gd name="T2" fmla="*/ 25 w 1291"/>
                <a:gd name="T3" fmla="*/ 213 h 213"/>
                <a:gd name="T4" fmla="*/ 14 w 1291"/>
                <a:gd name="T5" fmla="*/ 208 h 213"/>
                <a:gd name="T6" fmla="*/ 8 w 1291"/>
                <a:gd name="T7" fmla="*/ 204 h 213"/>
                <a:gd name="T8" fmla="*/ 2 w 1291"/>
                <a:gd name="T9" fmla="*/ 193 h 213"/>
                <a:gd name="T10" fmla="*/ 0 w 1291"/>
                <a:gd name="T11" fmla="*/ 180 h 213"/>
                <a:gd name="T12" fmla="*/ 3 w 1291"/>
                <a:gd name="T13" fmla="*/ 161 h 213"/>
                <a:gd name="T14" fmla="*/ 14 w 1291"/>
                <a:gd name="T15" fmla="*/ 126 h 213"/>
                <a:gd name="T16" fmla="*/ 32 w 1291"/>
                <a:gd name="T17" fmla="*/ 95 h 213"/>
                <a:gd name="T18" fmla="*/ 56 w 1291"/>
                <a:gd name="T19" fmla="*/ 66 h 213"/>
                <a:gd name="T20" fmla="*/ 86 w 1291"/>
                <a:gd name="T21" fmla="*/ 42 h 213"/>
                <a:gd name="T22" fmla="*/ 118 w 1291"/>
                <a:gd name="T23" fmla="*/ 22 h 213"/>
                <a:gd name="T24" fmla="*/ 155 w 1291"/>
                <a:gd name="T25" fmla="*/ 8 h 213"/>
                <a:gd name="T26" fmla="*/ 193 w 1291"/>
                <a:gd name="T27" fmla="*/ 0 h 213"/>
                <a:gd name="T28" fmla="*/ 1260 w 1291"/>
                <a:gd name="T29" fmla="*/ 0 h 213"/>
                <a:gd name="T30" fmla="*/ 1266 w 1291"/>
                <a:gd name="T31" fmla="*/ 0 h 213"/>
                <a:gd name="T32" fmla="*/ 1278 w 1291"/>
                <a:gd name="T33" fmla="*/ 5 h 213"/>
                <a:gd name="T34" fmla="*/ 1286 w 1291"/>
                <a:gd name="T35" fmla="*/ 13 h 213"/>
                <a:gd name="T36" fmla="*/ 1290 w 1291"/>
                <a:gd name="T37" fmla="*/ 25 h 213"/>
                <a:gd name="T38" fmla="*/ 1291 w 1291"/>
                <a:gd name="T39" fmla="*/ 182 h 213"/>
                <a:gd name="T40" fmla="*/ 1290 w 1291"/>
                <a:gd name="T41" fmla="*/ 189 h 213"/>
                <a:gd name="T42" fmla="*/ 1286 w 1291"/>
                <a:gd name="T43" fmla="*/ 201 h 213"/>
                <a:gd name="T44" fmla="*/ 1278 w 1291"/>
                <a:gd name="T45" fmla="*/ 209 h 213"/>
                <a:gd name="T46" fmla="*/ 1266 w 1291"/>
                <a:gd name="T47" fmla="*/ 213 h 213"/>
                <a:gd name="T48" fmla="*/ 1260 w 1291"/>
                <a:gd name="T49" fmla="*/ 213 h 213"/>
                <a:gd name="T50" fmla="*/ 1228 w 1291"/>
                <a:gd name="T51" fmla="*/ 151 h 213"/>
                <a:gd name="T52" fmla="*/ 213 w 1291"/>
                <a:gd name="T53" fmla="*/ 63 h 213"/>
                <a:gd name="T54" fmla="*/ 201 w 1291"/>
                <a:gd name="T55" fmla="*/ 63 h 213"/>
                <a:gd name="T56" fmla="*/ 177 w 1291"/>
                <a:gd name="T57" fmla="*/ 66 h 213"/>
                <a:gd name="T58" fmla="*/ 155 w 1291"/>
                <a:gd name="T59" fmla="*/ 73 h 213"/>
                <a:gd name="T60" fmla="*/ 135 w 1291"/>
                <a:gd name="T61" fmla="*/ 84 h 213"/>
                <a:gd name="T62" fmla="*/ 117 w 1291"/>
                <a:gd name="T63" fmla="*/ 95 h 213"/>
                <a:gd name="T64" fmla="*/ 101 w 1291"/>
                <a:gd name="T65" fmla="*/ 110 h 213"/>
                <a:gd name="T66" fmla="*/ 87 w 1291"/>
                <a:gd name="T67" fmla="*/ 125 h 213"/>
                <a:gd name="T68" fmla="*/ 76 w 1291"/>
                <a:gd name="T69" fmla="*/ 143 h 213"/>
                <a:gd name="T70" fmla="*/ 72 w 1291"/>
                <a:gd name="T71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1" h="213">
                  <a:moveTo>
                    <a:pt x="1260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5" y="213"/>
                  </a:lnTo>
                  <a:lnTo>
                    <a:pt x="18" y="211"/>
                  </a:lnTo>
                  <a:lnTo>
                    <a:pt x="14" y="208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5" y="198"/>
                  </a:lnTo>
                  <a:lnTo>
                    <a:pt x="2" y="193"/>
                  </a:lnTo>
                  <a:lnTo>
                    <a:pt x="0" y="18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3" y="161"/>
                  </a:lnTo>
                  <a:lnTo>
                    <a:pt x="8" y="144"/>
                  </a:lnTo>
                  <a:lnTo>
                    <a:pt x="14" y="126"/>
                  </a:lnTo>
                  <a:lnTo>
                    <a:pt x="22" y="110"/>
                  </a:lnTo>
                  <a:lnTo>
                    <a:pt x="32" y="95"/>
                  </a:lnTo>
                  <a:lnTo>
                    <a:pt x="43" y="80"/>
                  </a:lnTo>
                  <a:lnTo>
                    <a:pt x="56" y="66"/>
                  </a:lnTo>
                  <a:lnTo>
                    <a:pt x="69" y="53"/>
                  </a:lnTo>
                  <a:lnTo>
                    <a:pt x="86" y="42"/>
                  </a:lnTo>
                  <a:lnTo>
                    <a:pt x="102" y="30"/>
                  </a:lnTo>
                  <a:lnTo>
                    <a:pt x="118" y="22"/>
                  </a:lnTo>
                  <a:lnTo>
                    <a:pt x="137" y="14"/>
                  </a:lnTo>
                  <a:lnTo>
                    <a:pt x="155" y="8"/>
                  </a:lnTo>
                  <a:lnTo>
                    <a:pt x="174" y="4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6" y="0"/>
                  </a:lnTo>
                  <a:lnTo>
                    <a:pt x="1272" y="3"/>
                  </a:lnTo>
                  <a:lnTo>
                    <a:pt x="1278" y="5"/>
                  </a:lnTo>
                  <a:lnTo>
                    <a:pt x="1282" y="8"/>
                  </a:lnTo>
                  <a:lnTo>
                    <a:pt x="1286" y="13"/>
                  </a:lnTo>
                  <a:lnTo>
                    <a:pt x="1288" y="19"/>
                  </a:lnTo>
                  <a:lnTo>
                    <a:pt x="1290" y="25"/>
                  </a:lnTo>
                  <a:lnTo>
                    <a:pt x="1291" y="31"/>
                  </a:lnTo>
                  <a:lnTo>
                    <a:pt x="1291" y="182"/>
                  </a:lnTo>
                  <a:lnTo>
                    <a:pt x="1291" y="182"/>
                  </a:lnTo>
                  <a:lnTo>
                    <a:pt x="1290" y="189"/>
                  </a:lnTo>
                  <a:lnTo>
                    <a:pt x="1288" y="195"/>
                  </a:lnTo>
                  <a:lnTo>
                    <a:pt x="1286" y="201"/>
                  </a:lnTo>
                  <a:lnTo>
                    <a:pt x="1282" y="205"/>
                  </a:lnTo>
                  <a:lnTo>
                    <a:pt x="1278" y="209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60" y="213"/>
                  </a:lnTo>
                  <a:lnTo>
                    <a:pt x="1260" y="213"/>
                  </a:lnTo>
                  <a:close/>
                  <a:moveTo>
                    <a:pt x="72" y="151"/>
                  </a:moveTo>
                  <a:lnTo>
                    <a:pt x="1228" y="151"/>
                  </a:lnTo>
                  <a:lnTo>
                    <a:pt x="1228" y="63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1" y="63"/>
                  </a:lnTo>
                  <a:lnTo>
                    <a:pt x="189" y="64"/>
                  </a:lnTo>
                  <a:lnTo>
                    <a:pt x="177" y="66"/>
                  </a:lnTo>
                  <a:lnTo>
                    <a:pt x="167" y="70"/>
                  </a:lnTo>
                  <a:lnTo>
                    <a:pt x="155" y="73"/>
                  </a:lnTo>
                  <a:lnTo>
                    <a:pt x="145" y="78"/>
                  </a:lnTo>
                  <a:lnTo>
                    <a:pt x="135" y="84"/>
                  </a:lnTo>
                  <a:lnTo>
                    <a:pt x="126" y="89"/>
                  </a:lnTo>
                  <a:lnTo>
                    <a:pt x="117" y="95"/>
                  </a:lnTo>
                  <a:lnTo>
                    <a:pt x="109" y="102"/>
                  </a:lnTo>
                  <a:lnTo>
                    <a:pt x="101" y="110"/>
                  </a:lnTo>
                  <a:lnTo>
                    <a:pt x="94" y="117"/>
                  </a:lnTo>
                  <a:lnTo>
                    <a:pt x="87" y="125"/>
                  </a:lnTo>
                  <a:lnTo>
                    <a:pt x="81" y="133"/>
                  </a:lnTo>
                  <a:lnTo>
                    <a:pt x="76" y="143"/>
                  </a:lnTo>
                  <a:lnTo>
                    <a:pt x="72" y="151"/>
                  </a:lnTo>
                  <a:lnTo>
                    <a:pt x="7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9"/>
            <p:cNvSpPr>
              <a:spLocks/>
            </p:cNvSpPr>
            <p:nvPr/>
          </p:nvSpPr>
          <p:spPr bwMode="auto">
            <a:xfrm>
              <a:off x="5157788" y="3798243"/>
              <a:ext cx="974725" cy="119063"/>
            </a:xfrm>
            <a:custGeom>
              <a:avLst/>
              <a:gdLst>
                <a:gd name="T0" fmla="*/ 1046 w 1228"/>
                <a:gd name="T1" fmla="*/ 0 h 151"/>
                <a:gd name="T2" fmla="*/ 0 w 1228"/>
                <a:gd name="T3" fmla="*/ 0 h 151"/>
                <a:gd name="T4" fmla="*/ 0 w 1228"/>
                <a:gd name="T5" fmla="*/ 151 h 151"/>
                <a:gd name="T6" fmla="*/ 1228 w 1228"/>
                <a:gd name="T7" fmla="*/ 151 h 151"/>
                <a:gd name="T8" fmla="*/ 1228 w 1228"/>
                <a:gd name="T9" fmla="*/ 151 h 151"/>
                <a:gd name="T10" fmla="*/ 1226 w 1228"/>
                <a:gd name="T11" fmla="*/ 137 h 151"/>
                <a:gd name="T12" fmla="*/ 1222 w 1228"/>
                <a:gd name="T13" fmla="*/ 123 h 151"/>
                <a:gd name="T14" fmla="*/ 1218 w 1228"/>
                <a:gd name="T15" fmla="*/ 109 h 151"/>
                <a:gd name="T16" fmla="*/ 1211 w 1228"/>
                <a:gd name="T17" fmla="*/ 95 h 151"/>
                <a:gd name="T18" fmla="*/ 1203 w 1228"/>
                <a:gd name="T19" fmla="*/ 83 h 151"/>
                <a:gd name="T20" fmla="*/ 1193 w 1228"/>
                <a:gd name="T21" fmla="*/ 70 h 151"/>
                <a:gd name="T22" fmla="*/ 1183 w 1228"/>
                <a:gd name="T23" fmla="*/ 58 h 151"/>
                <a:gd name="T24" fmla="*/ 1171 w 1228"/>
                <a:gd name="T25" fmla="*/ 47 h 151"/>
                <a:gd name="T26" fmla="*/ 1159 w 1228"/>
                <a:gd name="T27" fmla="*/ 36 h 151"/>
                <a:gd name="T28" fmla="*/ 1145 w 1228"/>
                <a:gd name="T29" fmla="*/ 27 h 151"/>
                <a:gd name="T30" fmla="*/ 1130 w 1228"/>
                <a:gd name="T31" fmla="*/ 20 h 151"/>
                <a:gd name="T32" fmla="*/ 1115 w 1228"/>
                <a:gd name="T33" fmla="*/ 13 h 151"/>
                <a:gd name="T34" fmla="*/ 1098 w 1228"/>
                <a:gd name="T35" fmla="*/ 7 h 151"/>
                <a:gd name="T36" fmla="*/ 1081 w 1228"/>
                <a:gd name="T37" fmla="*/ 3 h 151"/>
                <a:gd name="T38" fmla="*/ 1064 w 1228"/>
                <a:gd name="T39" fmla="*/ 0 h 151"/>
                <a:gd name="T40" fmla="*/ 1046 w 1228"/>
                <a:gd name="T41" fmla="*/ 0 h 151"/>
                <a:gd name="T42" fmla="*/ 1046 w 1228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8" h="151">
                  <a:moveTo>
                    <a:pt x="1046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1228" y="151"/>
                  </a:lnTo>
                  <a:lnTo>
                    <a:pt x="1228" y="151"/>
                  </a:lnTo>
                  <a:lnTo>
                    <a:pt x="1226" y="137"/>
                  </a:lnTo>
                  <a:lnTo>
                    <a:pt x="1222" y="123"/>
                  </a:lnTo>
                  <a:lnTo>
                    <a:pt x="1218" y="109"/>
                  </a:lnTo>
                  <a:lnTo>
                    <a:pt x="1211" y="95"/>
                  </a:lnTo>
                  <a:lnTo>
                    <a:pt x="1203" y="83"/>
                  </a:lnTo>
                  <a:lnTo>
                    <a:pt x="1193" y="70"/>
                  </a:lnTo>
                  <a:lnTo>
                    <a:pt x="1183" y="58"/>
                  </a:lnTo>
                  <a:lnTo>
                    <a:pt x="1171" y="47"/>
                  </a:lnTo>
                  <a:lnTo>
                    <a:pt x="1159" y="36"/>
                  </a:lnTo>
                  <a:lnTo>
                    <a:pt x="1145" y="27"/>
                  </a:lnTo>
                  <a:lnTo>
                    <a:pt x="1130" y="20"/>
                  </a:lnTo>
                  <a:lnTo>
                    <a:pt x="1115" y="13"/>
                  </a:lnTo>
                  <a:lnTo>
                    <a:pt x="1098" y="7"/>
                  </a:lnTo>
                  <a:lnTo>
                    <a:pt x="1081" y="3"/>
                  </a:lnTo>
                  <a:lnTo>
                    <a:pt x="1064" y="0"/>
                  </a:lnTo>
                  <a:lnTo>
                    <a:pt x="1046" y="0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10"/>
            <p:cNvSpPr>
              <a:spLocks noEditPoints="1"/>
            </p:cNvSpPr>
            <p:nvPr/>
          </p:nvSpPr>
          <p:spPr bwMode="auto">
            <a:xfrm>
              <a:off x="5132388" y="3772843"/>
              <a:ext cx="1023938" cy="169863"/>
            </a:xfrm>
            <a:custGeom>
              <a:avLst/>
              <a:gdLst>
                <a:gd name="T0" fmla="*/ 31 w 1290"/>
                <a:gd name="T1" fmla="*/ 213 h 213"/>
                <a:gd name="T2" fmla="*/ 26 w 1290"/>
                <a:gd name="T3" fmla="*/ 213 h 213"/>
                <a:gd name="T4" fmla="*/ 14 w 1290"/>
                <a:gd name="T5" fmla="*/ 209 h 213"/>
                <a:gd name="T6" fmla="*/ 6 w 1290"/>
                <a:gd name="T7" fmla="*/ 201 h 213"/>
                <a:gd name="T8" fmla="*/ 0 w 1290"/>
                <a:gd name="T9" fmla="*/ 189 h 213"/>
                <a:gd name="T10" fmla="*/ 0 w 1290"/>
                <a:gd name="T11" fmla="*/ 31 h 213"/>
                <a:gd name="T12" fmla="*/ 0 w 1290"/>
                <a:gd name="T13" fmla="*/ 25 h 213"/>
                <a:gd name="T14" fmla="*/ 6 w 1290"/>
                <a:gd name="T15" fmla="*/ 13 h 213"/>
                <a:gd name="T16" fmla="*/ 14 w 1290"/>
                <a:gd name="T17" fmla="*/ 5 h 213"/>
                <a:gd name="T18" fmla="*/ 26 w 1290"/>
                <a:gd name="T19" fmla="*/ 0 h 213"/>
                <a:gd name="T20" fmla="*/ 1077 w 1290"/>
                <a:gd name="T21" fmla="*/ 0 h 213"/>
                <a:gd name="T22" fmla="*/ 1097 w 1290"/>
                <a:gd name="T23" fmla="*/ 0 h 213"/>
                <a:gd name="T24" fmla="*/ 1136 w 1290"/>
                <a:gd name="T25" fmla="*/ 8 h 213"/>
                <a:gd name="T26" fmla="*/ 1172 w 1290"/>
                <a:gd name="T27" fmla="*/ 22 h 213"/>
                <a:gd name="T28" fmla="*/ 1206 w 1290"/>
                <a:gd name="T29" fmla="*/ 42 h 213"/>
                <a:gd name="T30" fmla="*/ 1235 w 1290"/>
                <a:gd name="T31" fmla="*/ 66 h 213"/>
                <a:gd name="T32" fmla="*/ 1259 w 1290"/>
                <a:gd name="T33" fmla="*/ 95 h 213"/>
                <a:gd name="T34" fmla="*/ 1277 w 1290"/>
                <a:gd name="T35" fmla="*/ 126 h 213"/>
                <a:gd name="T36" fmla="*/ 1288 w 1290"/>
                <a:gd name="T37" fmla="*/ 161 h 213"/>
                <a:gd name="T38" fmla="*/ 1290 w 1290"/>
                <a:gd name="T39" fmla="*/ 180 h 213"/>
                <a:gd name="T40" fmla="*/ 1289 w 1290"/>
                <a:gd name="T41" fmla="*/ 193 h 213"/>
                <a:gd name="T42" fmla="*/ 1282 w 1290"/>
                <a:gd name="T43" fmla="*/ 204 h 213"/>
                <a:gd name="T44" fmla="*/ 1278 w 1290"/>
                <a:gd name="T45" fmla="*/ 208 h 213"/>
                <a:gd name="T46" fmla="*/ 1266 w 1290"/>
                <a:gd name="T47" fmla="*/ 213 h 213"/>
                <a:gd name="T48" fmla="*/ 1259 w 1290"/>
                <a:gd name="T49" fmla="*/ 213 h 213"/>
                <a:gd name="T50" fmla="*/ 1219 w 1290"/>
                <a:gd name="T51" fmla="*/ 151 h 213"/>
                <a:gd name="T52" fmla="*/ 1215 w 1290"/>
                <a:gd name="T53" fmla="*/ 143 h 213"/>
                <a:gd name="T54" fmla="*/ 1204 w 1290"/>
                <a:gd name="T55" fmla="*/ 125 h 213"/>
                <a:gd name="T56" fmla="*/ 1190 w 1290"/>
                <a:gd name="T57" fmla="*/ 110 h 213"/>
                <a:gd name="T58" fmla="*/ 1175 w 1290"/>
                <a:gd name="T59" fmla="*/ 95 h 213"/>
                <a:gd name="T60" fmla="*/ 1156 w 1290"/>
                <a:gd name="T61" fmla="*/ 84 h 213"/>
                <a:gd name="T62" fmla="*/ 1135 w 1290"/>
                <a:gd name="T63" fmla="*/ 73 h 213"/>
                <a:gd name="T64" fmla="*/ 1113 w 1290"/>
                <a:gd name="T65" fmla="*/ 66 h 213"/>
                <a:gd name="T66" fmla="*/ 1090 w 1290"/>
                <a:gd name="T67" fmla="*/ 63 h 213"/>
                <a:gd name="T68" fmla="*/ 63 w 1290"/>
                <a:gd name="T69" fmla="*/ 6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0" h="213">
                  <a:moveTo>
                    <a:pt x="1259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6" y="213"/>
                  </a:lnTo>
                  <a:lnTo>
                    <a:pt x="19" y="211"/>
                  </a:lnTo>
                  <a:lnTo>
                    <a:pt x="14" y="209"/>
                  </a:lnTo>
                  <a:lnTo>
                    <a:pt x="9" y="205"/>
                  </a:lnTo>
                  <a:lnTo>
                    <a:pt x="6" y="201"/>
                  </a:lnTo>
                  <a:lnTo>
                    <a:pt x="2" y="195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7" y="0"/>
                  </a:lnTo>
                  <a:lnTo>
                    <a:pt x="1117" y="4"/>
                  </a:lnTo>
                  <a:lnTo>
                    <a:pt x="1136" y="8"/>
                  </a:lnTo>
                  <a:lnTo>
                    <a:pt x="1155" y="14"/>
                  </a:lnTo>
                  <a:lnTo>
                    <a:pt x="1172" y="22"/>
                  </a:lnTo>
                  <a:lnTo>
                    <a:pt x="1190" y="30"/>
                  </a:lnTo>
                  <a:lnTo>
                    <a:pt x="1206" y="42"/>
                  </a:lnTo>
                  <a:lnTo>
                    <a:pt x="1221" y="53"/>
                  </a:lnTo>
                  <a:lnTo>
                    <a:pt x="1235" y="66"/>
                  </a:lnTo>
                  <a:lnTo>
                    <a:pt x="1248" y="80"/>
                  </a:lnTo>
                  <a:lnTo>
                    <a:pt x="1259" y="95"/>
                  </a:lnTo>
                  <a:lnTo>
                    <a:pt x="1268" y="110"/>
                  </a:lnTo>
                  <a:lnTo>
                    <a:pt x="1277" y="126"/>
                  </a:lnTo>
                  <a:lnTo>
                    <a:pt x="1284" y="144"/>
                  </a:lnTo>
                  <a:lnTo>
                    <a:pt x="1288" y="161"/>
                  </a:lnTo>
                  <a:lnTo>
                    <a:pt x="1290" y="180"/>
                  </a:lnTo>
                  <a:lnTo>
                    <a:pt x="1290" y="180"/>
                  </a:lnTo>
                  <a:lnTo>
                    <a:pt x="1290" y="187"/>
                  </a:lnTo>
                  <a:lnTo>
                    <a:pt x="1289" y="193"/>
                  </a:lnTo>
                  <a:lnTo>
                    <a:pt x="1287" y="198"/>
                  </a:lnTo>
                  <a:lnTo>
                    <a:pt x="1282" y="204"/>
                  </a:lnTo>
                  <a:lnTo>
                    <a:pt x="1282" y="204"/>
                  </a:lnTo>
                  <a:lnTo>
                    <a:pt x="1278" y="208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59" y="213"/>
                  </a:lnTo>
                  <a:lnTo>
                    <a:pt x="1259" y="213"/>
                  </a:lnTo>
                  <a:close/>
                  <a:moveTo>
                    <a:pt x="63" y="151"/>
                  </a:moveTo>
                  <a:lnTo>
                    <a:pt x="1219" y="151"/>
                  </a:lnTo>
                  <a:lnTo>
                    <a:pt x="1219" y="151"/>
                  </a:lnTo>
                  <a:lnTo>
                    <a:pt x="1215" y="143"/>
                  </a:lnTo>
                  <a:lnTo>
                    <a:pt x="1209" y="133"/>
                  </a:lnTo>
                  <a:lnTo>
                    <a:pt x="1204" y="125"/>
                  </a:lnTo>
                  <a:lnTo>
                    <a:pt x="1198" y="117"/>
                  </a:lnTo>
                  <a:lnTo>
                    <a:pt x="1190" y="110"/>
                  </a:lnTo>
                  <a:lnTo>
                    <a:pt x="1183" y="102"/>
                  </a:lnTo>
                  <a:lnTo>
                    <a:pt x="1175" y="95"/>
                  </a:lnTo>
                  <a:lnTo>
                    <a:pt x="1165" y="89"/>
                  </a:lnTo>
                  <a:lnTo>
                    <a:pt x="1156" y="84"/>
                  </a:lnTo>
                  <a:lnTo>
                    <a:pt x="1146" y="78"/>
                  </a:lnTo>
                  <a:lnTo>
                    <a:pt x="1135" y="73"/>
                  </a:lnTo>
                  <a:lnTo>
                    <a:pt x="1125" y="70"/>
                  </a:lnTo>
                  <a:lnTo>
                    <a:pt x="1113" y="66"/>
                  </a:lnTo>
                  <a:lnTo>
                    <a:pt x="1102" y="64"/>
                  </a:lnTo>
                  <a:lnTo>
                    <a:pt x="1090" y="63"/>
                  </a:lnTo>
                  <a:lnTo>
                    <a:pt x="1077" y="63"/>
                  </a:lnTo>
                  <a:lnTo>
                    <a:pt x="63" y="63"/>
                  </a:lnTo>
                  <a:lnTo>
                    <a:pt x="6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11"/>
            <p:cNvSpPr>
              <a:spLocks/>
            </p:cNvSpPr>
            <p:nvPr/>
          </p:nvSpPr>
          <p:spPr bwMode="auto">
            <a:xfrm>
              <a:off x="5157788" y="2617143"/>
              <a:ext cx="1949450" cy="1300163"/>
            </a:xfrm>
            <a:custGeom>
              <a:avLst/>
              <a:gdLst>
                <a:gd name="T0" fmla="*/ 1228 w 2457"/>
                <a:gd name="T1" fmla="*/ 1637 h 1637"/>
                <a:gd name="T2" fmla="*/ 1234 w 2457"/>
                <a:gd name="T3" fmla="*/ 1604 h 1637"/>
                <a:gd name="T4" fmla="*/ 1247 w 2457"/>
                <a:gd name="T5" fmla="*/ 1573 h 1637"/>
                <a:gd name="T6" fmla="*/ 1264 w 2457"/>
                <a:gd name="T7" fmla="*/ 1548 h 1637"/>
                <a:gd name="T8" fmla="*/ 1286 w 2457"/>
                <a:gd name="T9" fmla="*/ 1526 h 1637"/>
                <a:gd name="T10" fmla="*/ 1313 w 2457"/>
                <a:gd name="T11" fmla="*/ 1508 h 1637"/>
                <a:gd name="T12" fmla="*/ 1343 w 2457"/>
                <a:gd name="T13" fmla="*/ 1497 h 1637"/>
                <a:gd name="T14" fmla="*/ 1375 w 2457"/>
                <a:gd name="T15" fmla="*/ 1489 h 1637"/>
                <a:gd name="T16" fmla="*/ 1410 w 2457"/>
                <a:gd name="T17" fmla="*/ 1486 h 1637"/>
                <a:gd name="T18" fmla="*/ 2457 w 2457"/>
                <a:gd name="T19" fmla="*/ 0 h 1637"/>
                <a:gd name="T20" fmla="*/ 1410 w 2457"/>
                <a:gd name="T21" fmla="*/ 0 h 1637"/>
                <a:gd name="T22" fmla="*/ 1375 w 2457"/>
                <a:gd name="T23" fmla="*/ 3 h 1637"/>
                <a:gd name="T24" fmla="*/ 1343 w 2457"/>
                <a:gd name="T25" fmla="*/ 13 h 1637"/>
                <a:gd name="T26" fmla="*/ 1313 w 2457"/>
                <a:gd name="T27" fmla="*/ 29 h 1637"/>
                <a:gd name="T28" fmla="*/ 1286 w 2457"/>
                <a:gd name="T29" fmla="*/ 50 h 1637"/>
                <a:gd name="T30" fmla="*/ 1264 w 2457"/>
                <a:gd name="T31" fmla="*/ 74 h 1637"/>
                <a:gd name="T32" fmla="*/ 1247 w 2457"/>
                <a:gd name="T33" fmla="*/ 103 h 1637"/>
                <a:gd name="T34" fmla="*/ 1234 w 2457"/>
                <a:gd name="T35" fmla="*/ 136 h 1637"/>
                <a:gd name="T36" fmla="*/ 1228 w 2457"/>
                <a:gd name="T37" fmla="*/ 169 h 1637"/>
                <a:gd name="T38" fmla="*/ 1226 w 2457"/>
                <a:gd name="T39" fmla="*/ 152 h 1637"/>
                <a:gd name="T40" fmla="*/ 1218 w 2457"/>
                <a:gd name="T41" fmla="*/ 118 h 1637"/>
                <a:gd name="T42" fmla="*/ 1203 w 2457"/>
                <a:gd name="T43" fmla="*/ 88 h 1637"/>
                <a:gd name="T44" fmla="*/ 1183 w 2457"/>
                <a:gd name="T45" fmla="*/ 61 h 1637"/>
                <a:gd name="T46" fmla="*/ 1159 w 2457"/>
                <a:gd name="T47" fmla="*/ 38 h 1637"/>
                <a:gd name="T48" fmla="*/ 1130 w 2457"/>
                <a:gd name="T49" fmla="*/ 21 h 1637"/>
                <a:gd name="T50" fmla="*/ 1098 w 2457"/>
                <a:gd name="T51" fmla="*/ 8 h 1637"/>
                <a:gd name="T52" fmla="*/ 1064 w 2457"/>
                <a:gd name="T53" fmla="*/ 1 h 1637"/>
                <a:gd name="T54" fmla="*/ 0 w 2457"/>
                <a:gd name="T55" fmla="*/ 0 h 1637"/>
                <a:gd name="T56" fmla="*/ 1046 w 2457"/>
                <a:gd name="T57" fmla="*/ 1486 h 1637"/>
                <a:gd name="T58" fmla="*/ 1064 w 2457"/>
                <a:gd name="T59" fmla="*/ 1486 h 1637"/>
                <a:gd name="T60" fmla="*/ 1098 w 2457"/>
                <a:gd name="T61" fmla="*/ 1492 h 1637"/>
                <a:gd name="T62" fmla="*/ 1130 w 2457"/>
                <a:gd name="T63" fmla="*/ 1502 h 1637"/>
                <a:gd name="T64" fmla="*/ 1159 w 2457"/>
                <a:gd name="T65" fmla="*/ 1517 h 1637"/>
                <a:gd name="T66" fmla="*/ 1183 w 2457"/>
                <a:gd name="T67" fmla="*/ 1536 h 1637"/>
                <a:gd name="T68" fmla="*/ 1203 w 2457"/>
                <a:gd name="T69" fmla="*/ 1561 h 1637"/>
                <a:gd name="T70" fmla="*/ 1218 w 2457"/>
                <a:gd name="T71" fmla="*/ 1588 h 1637"/>
                <a:gd name="T72" fmla="*/ 1226 w 2457"/>
                <a:gd name="T73" fmla="*/ 1620 h 1637"/>
                <a:gd name="T74" fmla="*/ 1228 w 2457"/>
                <a:gd name="T75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7" h="1637">
                  <a:moveTo>
                    <a:pt x="1228" y="1637"/>
                  </a:moveTo>
                  <a:lnTo>
                    <a:pt x="1228" y="1637"/>
                  </a:lnTo>
                  <a:lnTo>
                    <a:pt x="1230" y="1620"/>
                  </a:lnTo>
                  <a:lnTo>
                    <a:pt x="1234" y="1604"/>
                  </a:lnTo>
                  <a:lnTo>
                    <a:pt x="1240" y="1588"/>
                  </a:lnTo>
                  <a:lnTo>
                    <a:pt x="1247" y="1573"/>
                  </a:lnTo>
                  <a:lnTo>
                    <a:pt x="1255" y="1561"/>
                  </a:lnTo>
                  <a:lnTo>
                    <a:pt x="1264" y="1548"/>
                  </a:lnTo>
                  <a:lnTo>
                    <a:pt x="1275" y="1536"/>
                  </a:lnTo>
                  <a:lnTo>
                    <a:pt x="1286" y="1526"/>
                  </a:lnTo>
                  <a:lnTo>
                    <a:pt x="1299" y="1517"/>
                  </a:lnTo>
                  <a:lnTo>
                    <a:pt x="1313" y="1508"/>
                  </a:lnTo>
                  <a:lnTo>
                    <a:pt x="1327" y="1502"/>
                  </a:lnTo>
                  <a:lnTo>
                    <a:pt x="1343" y="1497"/>
                  </a:lnTo>
                  <a:lnTo>
                    <a:pt x="1359" y="1492"/>
                  </a:lnTo>
                  <a:lnTo>
                    <a:pt x="1375" y="1489"/>
                  </a:lnTo>
                  <a:lnTo>
                    <a:pt x="1393" y="1486"/>
                  </a:lnTo>
                  <a:lnTo>
                    <a:pt x="1410" y="1486"/>
                  </a:lnTo>
                  <a:lnTo>
                    <a:pt x="2457" y="1486"/>
                  </a:lnTo>
                  <a:lnTo>
                    <a:pt x="2457" y="0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393" y="1"/>
                  </a:lnTo>
                  <a:lnTo>
                    <a:pt x="1375" y="3"/>
                  </a:lnTo>
                  <a:lnTo>
                    <a:pt x="1359" y="8"/>
                  </a:lnTo>
                  <a:lnTo>
                    <a:pt x="1343" y="13"/>
                  </a:lnTo>
                  <a:lnTo>
                    <a:pt x="1327" y="21"/>
                  </a:lnTo>
                  <a:lnTo>
                    <a:pt x="1313" y="29"/>
                  </a:lnTo>
                  <a:lnTo>
                    <a:pt x="1299" y="38"/>
                  </a:lnTo>
                  <a:lnTo>
                    <a:pt x="1286" y="50"/>
                  </a:lnTo>
                  <a:lnTo>
                    <a:pt x="1275" y="61"/>
                  </a:lnTo>
                  <a:lnTo>
                    <a:pt x="1264" y="74"/>
                  </a:lnTo>
                  <a:lnTo>
                    <a:pt x="1255" y="88"/>
                  </a:lnTo>
                  <a:lnTo>
                    <a:pt x="1247" y="103"/>
                  </a:lnTo>
                  <a:lnTo>
                    <a:pt x="1240" y="118"/>
                  </a:lnTo>
                  <a:lnTo>
                    <a:pt x="1234" y="136"/>
                  </a:lnTo>
                  <a:lnTo>
                    <a:pt x="1230" y="152"/>
                  </a:lnTo>
                  <a:lnTo>
                    <a:pt x="1228" y="169"/>
                  </a:lnTo>
                  <a:lnTo>
                    <a:pt x="1228" y="169"/>
                  </a:lnTo>
                  <a:lnTo>
                    <a:pt x="1226" y="152"/>
                  </a:lnTo>
                  <a:lnTo>
                    <a:pt x="1222" y="136"/>
                  </a:lnTo>
                  <a:lnTo>
                    <a:pt x="1218" y="118"/>
                  </a:lnTo>
                  <a:lnTo>
                    <a:pt x="1211" y="103"/>
                  </a:lnTo>
                  <a:lnTo>
                    <a:pt x="1203" y="88"/>
                  </a:lnTo>
                  <a:lnTo>
                    <a:pt x="1193" y="74"/>
                  </a:lnTo>
                  <a:lnTo>
                    <a:pt x="1183" y="61"/>
                  </a:lnTo>
                  <a:lnTo>
                    <a:pt x="1171" y="50"/>
                  </a:lnTo>
                  <a:lnTo>
                    <a:pt x="1159" y="38"/>
                  </a:lnTo>
                  <a:lnTo>
                    <a:pt x="1145" y="29"/>
                  </a:lnTo>
                  <a:lnTo>
                    <a:pt x="1130" y="21"/>
                  </a:lnTo>
                  <a:lnTo>
                    <a:pt x="1115" y="13"/>
                  </a:lnTo>
                  <a:lnTo>
                    <a:pt x="1098" y="8"/>
                  </a:lnTo>
                  <a:lnTo>
                    <a:pt x="1081" y="3"/>
                  </a:lnTo>
                  <a:lnTo>
                    <a:pt x="1064" y="1"/>
                  </a:lnTo>
                  <a:lnTo>
                    <a:pt x="1046" y="0"/>
                  </a:lnTo>
                  <a:lnTo>
                    <a:pt x="0" y="0"/>
                  </a:lnTo>
                  <a:lnTo>
                    <a:pt x="0" y="1486"/>
                  </a:lnTo>
                  <a:lnTo>
                    <a:pt x="1046" y="1486"/>
                  </a:lnTo>
                  <a:lnTo>
                    <a:pt x="1046" y="1486"/>
                  </a:lnTo>
                  <a:lnTo>
                    <a:pt x="1064" y="1486"/>
                  </a:lnTo>
                  <a:lnTo>
                    <a:pt x="1081" y="1489"/>
                  </a:lnTo>
                  <a:lnTo>
                    <a:pt x="1098" y="1492"/>
                  </a:lnTo>
                  <a:lnTo>
                    <a:pt x="1115" y="1497"/>
                  </a:lnTo>
                  <a:lnTo>
                    <a:pt x="1130" y="1502"/>
                  </a:lnTo>
                  <a:lnTo>
                    <a:pt x="1145" y="1508"/>
                  </a:lnTo>
                  <a:lnTo>
                    <a:pt x="1159" y="1517"/>
                  </a:lnTo>
                  <a:lnTo>
                    <a:pt x="1171" y="1526"/>
                  </a:lnTo>
                  <a:lnTo>
                    <a:pt x="1183" y="1536"/>
                  </a:lnTo>
                  <a:lnTo>
                    <a:pt x="1193" y="1548"/>
                  </a:lnTo>
                  <a:lnTo>
                    <a:pt x="1203" y="1561"/>
                  </a:lnTo>
                  <a:lnTo>
                    <a:pt x="1211" y="1573"/>
                  </a:lnTo>
                  <a:lnTo>
                    <a:pt x="1218" y="1588"/>
                  </a:lnTo>
                  <a:lnTo>
                    <a:pt x="1222" y="1604"/>
                  </a:lnTo>
                  <a:lnTo>
                    <a:pt x="1226" y="1620"/>
                  </a:lnTo>
                  <a:lnTo>
                    <a:pt x="1228" y="1637"/>
                  </a:lnTo>
                  <a:lnTo>
                    <a:pt x="1228" y="1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12"/>
            <p:cNvSpPr>
              <a:spLocks noEditPoints="1"/>
            </p:cNvSpPr>
            <p:nvPr/>
          </p:nvSpPr>
          <p:spPr bwMode="auto">
            <a:xfrm>
              <a:off x="5132388" y="2593330"/>
              <a:ext cx="2000250" cy="1349375"/>
            </a:xfrm>
            <a:custGeom>
              <a:avLst/>
              <a:gdLst>
                <a:gd name="T0" fmla="*/ 1248 w 2519"/>
                <a:gd name="T1" fmla="*/ 1698 h 1699"/>
                <a:gd name="T2" fmla="*/ 1231 w 2519"/>
                <a:gd name="T3" fmla="*/ 1682 h 1699"/>
                <a:gd name="T4" fmla="*/ 1227 w 2519"/>
                <a:gd name="T5" fmla="*/ 1655 h 1699"/>
                <a:gd name="T6" fmla="*/ 1205 w 2519"/>
                <a:gd name="T7" fmla="*/ 1604 h 1699"/>
                <a:gd name="T8" fmla="*/ 1167 w 2519"/>
                <a:gd name="T9" fmla="*/ 1571 h 1699"/>
                <a:gd name="T10" fmla="*/ 1117 w 2519"/>
                <a:gd name="T11" fmla="*/ 1552 h 1699"/>
                <a:gd name="T12" fmla="*/ 31 w 2519"/>
                <a:gd name="T13" fmla="*/ 1549 h 1699"/>
                <a:gd name="T14" fmla="*/ 14 w 2519"/>
                <a:gd name="T15" fmla="*/ 1543 h 1699"/>
                <a:gd name="T16" fmla="*/ 0 w 2519"/>
                <a:gd name="T17" fmla="*/ 1523 h 1699"/>
                <a:gd name="T18" fmla="*/ 0 w 2519"/>
                <a:gd name="T19" fmla="*/ 25 h 1699"/>
                <a:gd name="T20" fmla="*/ 14 w 2519"/>
                <a:gd name="T21" fmla="*/ 5 h 1699"/>
                <a:gd name="T22" fmla="*/ 1077 w 2519"/>
                <a:gd name="T23" fmla="*/ 0 h 1699"/>
                <a:gd name="T24" fmla="*/ 1119 w 2519"/>
                <a:gd name="T25" fmla="*/ 4 h 1699"/>
                <a:gd name="T26" fmla="*/ 1171 w 2519"/>
                <a:gd name="T27" fmla="*/ 22 h 1699"/>
                <a:gd name="T28" fmla="*/ 1216 w 2519"/>
                <a:gd name="T29" fmla="*/ 51 h 1699"/>
                <a:gd name="T30" fmla="*/ 1252 w 2519"/>
                <a:gd name="T31" fmla="*/ 90 h 1699"/>
                <a:gd name="T32" fmla="*/ 1275 w 2519"/>
                <a:gd name="T33" fmla="*/ 80 h 1699"/>
                <a:gd name="T34" fmla="*/ 1314 w 2519"/>
                <a:gd name="T35" fmla="*/ 43 h 1699"/>
                <a:gd name="T36" fmla="*/ 1360 w 2519"/>
                <a:gd name="T37" fmla="*/ 16 h 1699"/>
                <a:gd name="T38" fmla="*/ 1413 w 2519"/>
                <a:gd name="T39" fmla="*/ 2 h 1699"/>
                <a:gd name="T40" fmla="*/ 2488 w 2519"/>
                <a:gd name="T41" fmla="*/ 0 h 1699"/>
                <a:gd name="T42" fmla="*/ 2510 w 2519"/>
                <a:gd name="T43" fmla="*/ 9 h 1699"/>
                <a:gd name="T44" fmla="*/ 2519 w 2519"/>
                <a:gd name="T45" fmla="*/ 31 h 1699"/>
                <a:gd name="T46" fmla="*/ 2516 w 2519"/>
                <a:gd name="T47" fmla="*/ 1529 h 1699"/>
                <a:gd name="T48" fmla="*/ 2500 w 2519"/>
                <a:gd name="T49" fmla="*/ 1546 h 1699"/>
                <a:gd name="T50" fmla="*/ 1441 w 2519"/>
                <a:gd name="T51" fmla="*/ 1549 h 1699"/>
                <a:gd name="T52" fmla="*/ 1389 w 2519"/>
                <a:gd name="T53" fmla="*/ 1556 h 1699"/>
                <a:gd name="T54" fmla="*/ 1341 w 2519"/>
                <a:gd name="T55" fmla="*/ 1578 h 1699"/>
                <a:gd name="T56" fmla="*/ 1307 w 2519"/>
                <a:gd name="T57" fmla="*/ 1616 h 1699"/>
                <a:gd name="T58" fmla="*/ 1290 w 2519"/>
                <a:gd name="T59" fmla="*/ 1670 h 1699"/>
                <a:gd name="T60" fmla="*/ 1285 w 2519"/>
                <a:gd name="T61" fmla="*/ 1687 h 1699"/>
                <a:gd name="T62" fmla="*/ 1266 w 2519"/>
                <a:gd name="T63" fmla="*/ 1699 h 1699"/>
                <a:gd name="T64" fmla="*/ 1077 w 2519"/>
                <a:gd name="T65" fmla="*/ 1486 h 1699"/>
                <a:gd name="T66" fmla="*/ 1120 w 2519"/>
                <a:gd name="T67" fmla="*/ 1490 h 1699"/>
                <a:gd name="T68" fmla="*/ 1172 w 2519"/>
                <a:gd name="T69" fmla="*/ 1504 h 1699"/>
                <a:gd name="T70" fmla="*/ 1217 w 2519"/>
                <a:gd name="T71" fmla="*/ 1529 h 1699"/>
                <a:gd name="T72" fmla="*/ 1252 w 2519"/>
                <a:gd name="T73" fmla="*/ 1564 h 1699"/>
                <a:gd name="T74" fmla="*/ 1274 w 2519"/>
                <a:gd name="T75" fmla="*/ 1555 h 1699"/>
                <a:gd name="T76" fmla="*/ 1312 w 2519"/>
                <a:gd name="T77" fmla="*/ 1522 h 1699"/>
                <a:gd name="T78" fmla="*/ 1359 w 2519"/>
                <a:gd name="T79" fmla="*/ 1499 h 1699"/>
                <a:gd name="T80" fmla="*/ 1412 w 2519"/>
                <a:gd name="T81" fmla="*/ 1487 h 1699"/>
                <a:gd name="T82" fmla="*/ 2456 w 2519"/>
                <a:gd name="T83" fmla="*/ 62 h 1699"/>
                <a:gd name="T84" fmla="*/ 1413 w 2519"/>
                <a:gd name="T85" fmla="*/ 66 h 1699"/>
                <a:gd name="T86" fmla="*/ 1361 w 2519"/>
                <a:gd name="T87" fmla="*/ 87 h 1699"/>
                <a:gd name="T88" fmla="*/ 1321 w 2519"/>
                <a:gd name="T89" fmla="*/ 124 h 1699"/>
                <a:gd name="T90" fmla="*/ 1295 w 2519"/>
                <a:gd name="T91" fmla="*/ 175 h 1699"/>
                <a:gd name="T92" fmla="*/ 1289 w 2519"/>
                <a:gd name="T93" fmla="*/ 208 h 1699"/>
                <a:gd name="T94" fmla="*/ 1277 w 2519"/>
                <a:gd name="T95" fmla="*/ 227 h 1699"/>
                <a:gd name="T96" fmla="*/ 1259 w 2519"/>
                <a:gd name="T97" fmla="*/ 231 h 1699"/>
                <a:gd name="T98" fmla="*/ 1243 w 2519"/>
                <a:gd name="T99" fmla="*/ 227 h 1699"/>
                <a:gd name="T100" fmla="*/ 1229 w 2519"/>
                <a:gd name="T101" fmla="*/ 208 h 1699"/>
                <a:gd name="T102" fmla="*/ 1223 w 2519"/>
                <a:gd name="T103" fmla="*/ 175 h 1699"/>
                <a:gd name="T104" fmla="*/ 1199 w 2519"/>
                <a:gd name="T105" fmla="*/ 124 h 1699"/>
                <a:gd name="T106" fmla="*/ 1158 w 2519"/>
                <a:gd name="T107" fmla="*/ 87 h 1699"/>
                <a:gd name="T108" fmla="*/ 1106 w 2519"/>
                <a:gd name="T109" fmla="*/ 66 h 1699"/>
                <a:gd name="T110" fmla="*/ 63 w 2519"/>
                <a:gd name="T111" fmla="*/ 1486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9" h="1699">
                  <a:moveTo>
                    <a:pt x="1259" y="1699"/>
                  </a:moveTo>
                  <a:lnTo>
                    <a:pt x="1259" y="1699"/>
                  </a:lnTo>
                  <a:lnTo>
                    <a:pt x="1253" y="1699"/>
                  </a:lnTo>
                  <a:lnTo>
                    <a:pt x="1248" y="1698"/>
                  </a:lnTo>
                  <a:lnTo>
                    <a:pt x="1243" y="1695"/>
                  </a:lnTo>
                  <a:lnTo>
                    <a:pt x="1238" y="1691"/>
                  </a:lnTo>
                  <a:lnTo>
                    <a:pt x="1235" y="1688"/>
                  </a:lnTo>
                  <a:lnTo>
                    <a:pt x="1231" y="1682"/>
                  </a:lnTo>
                  <a:lnTo>
                    <a:pt x="1229" y="1676"/>
                  </a:lnTo>
                  <a:lnTo>
                    <a:pt x="1228" y="1670"/>
                  </a:lnTo>
                  <a:lnTo>
                    <a:pt x="1228" y="1670"/>
                  </a:lnTo>
                  <a:lnTo>
                    <a:pt x="1227" y="1655"/>
                  </a:lnTo>
                  <a:lnTo>
                    <a:pt x="1223" y="1641"/>
                  </a:lnTo>
                  <a:lnTo>
                    <a:pt x="1219" y="1628"/>
                  </a:lnTo>
                  <a:lnTo>
                    <a:pt x="1212" y="1616"/>
                  </a:lnTo>
                  <a:lnTo>
                    <a:pt x="1205" y="1604"/>
                  </a:lnTo>
                  <a:lnTo>
                    <a:pt x="1197" y="1595"/>
                  </a:lnTo>
                  <a:lnTo>
                    <a:pt x="1187" y="1586"/>
                  </a:lnTo>
                  <a:lnTo>
                    <a:pt x="1177" y="1578"/>
                  </a:lnTo>
                  <a:lnTo>
                    <a:pt x="1167" y="1571"/>
                  </a:lnTo>
                  <a:lnTo>
                    <a:pt x="1155" y="1565"/>
                  </a:lnTo>
                  <a:lnTo>
                    <a:pt x="1142" y="1559"/>
                  </a:lnTo>
                  <a:lnTo>
                    <a:pt x="1129" y="1556"/>
                  </a:lnTo>
                  <a:lnTo>
                    <a:pt x="1117" y="1552"/>
                  </a:lnTo>
                  <a:lnTo>
                    <a:pt x="1104" y="1550"/>
                  </a:lnTo>
                  <a:lnTo>
                    <a:pt x="1091" y="1549"/>
                  </a:lnTo>
                  <a:lnTo>
                    <a:pt x="1077" y="1549"/>
                  </a:lnTo>
                  <a:lnTo>
                    <a:pt x="31" y="1549"/>
                  </a:lnTo>
                  <a:lnTo>
                    <a:pt x="31" y="1549"/>
                  </a:lnTo>
                  <a:lnTo>
                    <a:pt x="26" y="1548"/>
                  </a:lnTo>
                  <a:lnTo>
                    <a:pt x="19" y="1546"/>
                  </a:lnTo>
                  <a:lnTo>
                    <a:pt x="14" y="1543"/>
                  </a:lnTo>
                  <a:lnTo>
                    <a:pt x="9" y="1539"/>
                  </a:lnTo>
                  <a:lnTo>
                    <a:pt x="6" y="1535"/>
                  </a:lnTo>
                  <a:lnTo>
                    <a:pt x="2" y="1529"/>
                  </a:lnTo>
                  <a:lnTo>
                    <a:pt x="0" y="1523"/>
                  </a:lnTo>
                  <a:lnTo>
                    <a:pt x="0" y="15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05" y="2"/>
                  </a:lnTo>
                  <a:lnTo>
                    <a:pt x="1119" y="4"/>
                  </a:lnTo>
                  <a:lnTo>
                    <a:pt x="1133" y="7"/>
                  </a:lnTo>
                  <a:lnTo>
                    <a:pt x="1146" y="11"/>
                  </a:lnTo>
                  <a:lnTo>
                    <a:pt x="1158" y="16"/>
                  </a:lnTo>
                  <a:lnTo>
                    <a:pt x="1171" y="22"/>
                  </a:lnTo>
                  <a:lnTo>
                    <a:pt x="1183" y="27"/>
                  </a:lnTo>
                  <a:lnTo>
                    <a:pt x="1194" y="34"/>
                  </a:lnTo>
                  <a:lnTo>
                    <a:pt x="1206" y="43"/>
                  </a:lnTo>
                  <a:lnTo>
                    <a:pt x="1216" y="51"/>
                  </a:lnTo>
                  <a:lnTo>
                    <a:pt x="1226" y="60"/>
                  </a:lnTo>
                  <a:lnTo>
                    <a:pt x="1235" y="69"/>
                  </a:lnTo>
                  <a:lnTo>
                    <a:pt x="1244" y="80"/>
                  </a:lnTo>
                  <a:lnTo>
                    <a:pt x="1252" y="90"/>
                  </a:lnTo>
                  <a:lnTo>
                    <a:pt x="1259" y="102"/>
                  </a:lnTo>
                  <a:lnTo>
                    <a:pt x="1259" y="102"/>
                  </a:lnTo>
                  <a:lnTo>
                    <a:pt x="1267" y="90"/>
                  </a:lnTo>
                  <a:lnTo>
                    <a:pt x="1275" y="80"/>
                  </a:lnTo>
                  <a:lnTo>
                    <a:pt x="1284" y="69"/>
                  </a:lnTo>
                  <a:lnTo>
                    <a:pt x="1293" y="60"/>
                  </a:lnTo>
                  <a:lnTo>
                    <a:pt x="1303" y="51"/>
                  </a:lnTo>
                  <a:lnTo>
                    <a:pt x="1314" y="43"/>
                  </a:lnTo>
                  <a:lnTo>
                    <a:pt x="1325" y="34"/>
                  </a:lnTo>
                  <a:lnTo>
                    <a:pt x="1336" y="27"/>
                  </a:lnTo>
                  <a:lnTo>
                    <a:pt x="1348" y="22"/>
                  </a:lnTo>
                  <a:lnTo>
                    <a:pt x="1360" y="16"/>
                  </a:lnTo>
                  <a:lnTo>
                    <a:pt x="1373" y="11"/>
                  </a:lnTo>
                  <a:lnTo>
                    <a:pt x="1387" y="7"/>
                  </a:lnTo>
                  <a:lnTo>
                    <a:pt x="1399" y="4"/>
                  </a:lnTo>
                  <a:lnTo>
                    <a:pt x="1413" y="2"/>
                  </a:lnTo>
                  <a:lnTo>
                    <a:pt x="1427" y="0"/>
                  </a:lnTo>
                  <a:lnTo>
                    <a:pt x="1441" y="0"/>
                  </a:lnTo>
                  <a:lnTo>
                    <a:pt x="2488" y="0"/>
                  </a:lnTo>
                  <a:lnTo>
                    <a:pt x="2488" y="0"/>
                  </a:lnTo>
                  <a:lnTo>
                    <a:pt x="2494" y="1"/>
                  </a:lnTo>
                  <a:lnTo>
                    <a:pt x="2500" y="2"/>
                  </a:lnTo>
                  <a:lnTo>
                    <a:pt x="2506" y="5"/>
                  </a:lnTo>
                  <a:lnTo>
                    <a:pt x="2510" y="9"/>
                  </a:lnTo>
                  <a:lnTo>
                    <a:pt x="2514" y="14"/>
                  </a:lnTo>
                  <a:lnTo>
                    <a:pt x="2516" y="19"/>
                  </a:lnTo>
                  <a:lnTo>
                    <a:pt x="2518" y="25"/>
                  </a:lnTo>
                  <a:lnTo>
                    <a:pt x="2519" y="31"/>
                  </a:lnTo>
                  <a:lnTo>
                    <a:pt x="2519" y="1517"/>
                  </a:lnTo>
                  <a:lnTo>
                    <a:pt x="2519" y="1517"/>
                  </a:lnTo>
                  <a:lnTo>
                    <a:pt x="2518" y="1523"/>
                  </a:lnTo>
                  <a:lnTo>
                    <a:pt x="2516" y="1529"/>
                  </a:lnTo>
                  <a:lnTo>
                    <a:pt x="2514" y="1535"/>
                  </a:lnTo>
                  <a:lnTo>
                    <a:pt x="2510" y="1539"/>
                  </a:lnTo>
                  <a:lnTo>
                    <a:pt x="2506" y="1543"/>
                  </a:lnTo>
                  <a:lnTo>
                    <a:pt x="2500" y="1546"/>
                  </a:lnTo>
                  <a:lnTo>
                    <a:pt x="2494" y="1548"/>
                  </a:lnTo>
                  <a:lnTo>
                    <a:pt x="2488" y="1549"/>
                  </a:lnTo>
                  <a:lnTo>
                    <a:pt x="1441" y="1549"/>
                  </a:lnTo>
                  <a:lnTo>
                    <a:pt x="1441" y="1549"/>
                  </a:lnTo>
                  <a:lnTo>
                    <a:pt x="1428" y="1549"/>
                  </a:lnTo>
                  <a:lnTo>
                    <a:pt x="1416" y="1550"/>
                  </a:lnTo>
                  <a:lnTo>
                    <a:pt x="1402" y="1552"/>
                  </a:lnTo>
                  <a:lnTo>
                    <a:pt x="1389" y="1556"/>
                  </a:lnTo>
                  <a:lnTo>
                    <a:pt x="1376" y="1559"/>
                  </a:lnTo>
                  <a:lnTo>
                    <a:pt x="1365" y="1565"/>
                  </a:lnTo>
                  <a:lnTo>
                    <a:pt x="1353" y="1571"/>
                  </a:lnTo>
                  <a:lnTo>
                    <a:pt x="1341" y="1578"/>
                  </a:lnTo>
                  <a:lnTo>
                    <a:pt x="1332" y="1586"/>
                  </a:lnTo>
                  <a:lnTo>
                    <a:pt x="1323" y="1595"/>
                  </a:lnTo>
                  <a:lnTo>
                    <a:pt x="1314" y="1604"/>
                  </a:lnTo>
                  <a:lnTo>
                    <a:pt x="1307" y="1616"/>
                  </a:lnTo>
                  <a:lnTo>
                    <a:pt x="1301" y="1628"/>
                  </a:lnTo>
                  <a:lnTo>
                    <a:pt x="1296" y="1641"/>
                  </a:lnTo>
                  <a:lnTo>
                    <a:pt x="1293" y="1655"/>
                  </a:lnTo>
                  <a:lnTo>
                    <a:pt x="1290" y="1670"/>
                  </a:lnTo>
                  <a:lnTo>
                    <a:pt x="1290" y="1670"/>
                  </a:lnTo>
                  <a:lnTo>
                    <a:pt x="1289" y="1676"/>
                  </a:lnTo>
                  <a:lnTo>
                    <a:pt x="1288" y="1682"/>
                  </a:lnTo>
                  <a:lnTo>
                    <a:pt x="1285" y="1687"/>
                  </a:lnTo>
                  <a:lnTo>
                    <a:pt x="1281" y="1691"/>
                  </a:lnTo>
                  <a:lnTo>
                    <a:pt x="1277" y="1695"/>
                  </a:lnTo>
                  <a:lnTo>
                    <a:pt x="1271" y="1698"/>
                  </a:lnTo>
                  <a:lnTo>
                    <a:pt x="1266" y="1699"/>
                  </a:lnTo>
                  <a:lnTo>
                    <a:pt x="1259" y="1699"/>
                  </a:lnTo>
                  <a:lnTo>
                    <a:pt x="1259" y="1699"/>
                  </a:lnTo>
                  <a:close/>
                  <a:moveTo>
                    <a:pt x="63" y="1486"/>
                  </a:moveTo>
                  <a:lnTo>
                    <a:pt x="1077" y="1486"/>
                  </a:lnTo>
                  <a:lnTo>
                    <a:pt x="1077" y="1486"/>
                  </a:lnTo>
                  <a:lnTo>
                    <a:pt x="1092" y="1486"/>
                  </a:lnTo>
                  <a:lnTo>
                    <a:pt x="1106" y="1487"/>
                  </a:lnTo>
                  <a:lnTo>
                    <a:pt x="1120" y="1490"/>
                  </a:lnTo>
                  <a:lnTo>
                    <a:pt x="1134" y="1492"/>
                  </a:lnTo>
                  <a:lnTo>
                    <a:pt x="1148" y="1495"/>
                  </a:lnTo>
                  <a:lnTo>
                    <a:pt x="1161" y="1499"/>
                  </a:lnTo>
                  <a:lnTo>
                    <a:pt x="1172" y="1504"/>
                  </a:lnTo>
                  <a:lnTo>
                    <a:pt x="1185" y="1509"/>
                  </a:lnTo>
                  <a:lnTo>
                    <a:pt x="1195" y="1515"/>
                  </a:lnTo>
                  <a:lnTo>
                    <a:pt x="1207" y="1522"/>
                  </a:lnTo>
                  <a:lnTo>
                    <a:pt x="1217" y="1529"/>
                  </a:lnTo>
                  <a:lnTo>
                    <a:pt x="1227" y="1537"/>
                  </a:lnTo>
                  <a:lnTo>
                    <a:pt x="1236" y="1545"/>
                  </a:lnTo>
                  <a:lnTo>
                    <a:pt x="1244" y="1555"/>
                  </a:lnTo>
                  <a:lnTo>
                    <a:pt x="1252" y="1564"/>
                  </a:lnTo>
                  <a:lnTo>
                    <a:pt x="1259" y="1574"/>
                  </a:lnTo>
                  <a:lnTo>
                    <a:pt x="1259" y="1574"/>
                  </a:lnTo>
                  <a:lnTo>
                    <a:pt x="1267" y="1564"/>
                  </a:lnTo>
                  <a:lnTo>
                    <a:pt x="1274" y="1555"/>
                  </a:lnTo>
                  <a:lnTo>
                    <a:pt x="1284" y="1545"/>
                  </a:lnTo>
                  <a:lnTo>
                    <a:pt x="1293" y="1537"/>
                  </a:lnTo>
                  <a:lnTo>
                    <a:pt x="1302" y="1529"/>
                  </a:lnTo>
                  <a:lnTo>
                    <a:pt x="1312" y="1522"/>
                  </a:lnTo>
                  <a:lnTo>
                    <a:pt x="1323" y="1515"/>
                  </a:lnTo>
                  <a:lnTo>
                    <a:pt x="1334" y="1509"/>
                  </a:lnTo>
                  <a:lnTo>
                    <a:pt x="1346" y="1504"/>
                  </a:lnTo>
                  <a:lnTo>
                    <a:pt x="1359" y="1499"/>
                  </a:lnTo>
                  <a:lnTo>
                    <a:pt x="1372" y="1495"/>
                  </a:lnTo>
                  <a:lnTo>
                    <a:pt x="1384" y="1492"/>
                  </a:lnTo>
                  <a:lnTo>
                    <a:pt x="1398" y="1490"/>
                  </a:lnTo>
                  <a:lnTo>
                    <a:pt x="1412" y="1487"/>
                  </a:lnTo>
                  <a:lnTo>
                    <a:pt x="1427" y="1486"/>
                  </a:lnTo>
                  <a:lnTo>
                    <a:pt x="1441" y="1486"/>
                  </a:lnTo>
                  <a:lnTo>
                    <a:pt x="2456" y="1486"/>
                  </a:lnTo>
                  <a:lnTo>
                    <a:pt x="2456" y="62"/>
                  </a:lnTo>
                  <a:lnTo>
                    <a:pt x="1441" y="62"/>
                  </a:lnTo>
                  <a:lnTo>
                    <a:pt x="1441" y="62"/>
                  </a:lnTo>
                  <a:lnTo>
                    <a:pt x="1427" y="63"/>
                  </a:lnTo>
                  <a:lnTo>
                    <a:pt x="1413" y="66"/>
                  </a:lnTo>
                  <a:lnTo>
                    <a:pt x="1399" y="69"/>
                  </a:lnTo>
                  <a:lnTo>
                    <a:pt x="1385" y="74"/>
                  </a:lnTo>
                  <a:lnTo>
                    <a:pt x="1373" y="80"/>
                  </a:lnTo>
                  <a:lnTo>
                    <a:pt x="1361" y="87"/>
                  </a:lnTo>
                  <a:lnTo>
                    <a:pt x="1350" y="94"/>
                  </a:lnTo>
                  <a:lnTo>
                    <a:pt x="1339" y="103"/>
                  </a:lnTo>
                  <a:lnTo>
                    <a:pt x="1329" y="113"/>
                  </a:lnTo>
                  <a:lnTo>
                    <a:pt x="1321" y="124"/>
                  </a:lnTo>
                  <a:lnTo>
                    <a:pt x="1312" y="135"/>
                  </a:lnTo>
                  <a:lnTo>
                    <a:pt x="1306" y="148"/>
                  </a:lnTo>
                  <a:lnTo>
                    <a:pt x="1300" y="161"/>
                  </a:lnTo>
                  <a:lnTo>
                    <a:pt x="1295" y="175"/>
                  </a:lnTo>
                  <a:lnTo>
                    <a:pt x="1293" y="189"/>
                  </a:lnTo>
                  <a:lnTo>
                    <a:pt x="1290" y="202"/>
                  </a:lnTo>
                  <a:lnTo>
                    <a:pt x="1290" y="202"/>
                  </a:lnTo>
                  <a:lnTo>
                    <a:pt x="1289" y="208"/>
                  </a:lnTo>
                  <a:lnTo>
                    <a:pt x="1288" y="214"/>
                  </a:lnTo>
                  <a:lnTo>
                    <a:pt x="1285" y="219"/>
                  </a:lnTo>
                  <a:lnTo>
                    <a:pt x="1281" y="223"/>
                  </a:lnTo>
                  <a:lnTo>
                    <a:pt x="1277" y="227"/>
                  </a:lnTo>
                  <a:lnTo>
                    <a:pt x="1271" y="229"/>
                  </a:lnTo>
                  <a:lnTo>
                    <a:pt x="1266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3" y="231"/>
                  </a:lnTo>
                  <a:lnTo>
                    <a:pt x="1248" y="229"/>
                  </a:lnTo>
                  <a:lnTo>
                    <a:pt x="1243" y="227"/>
                  </a:lnTo>
                  <a:lnTo>
                    <a:pt x="1238" y="223"/>
                  </a:lnTo>
                  <a:lnTo>
                    <a:pt x="1235" y="219"/>
                  </a:lnTo>
                  <a:lnTo>
                    <a:pt x="1231" y="214"/>
                  </a:lnTo>
                  <a:lnTo>
                    <a:pt x="1229" y="208"/>
                  </a:lnTo>
                  <a:lnTo>
                    <a:pt x="1228" y="202"/>
                  </a:lnTo>
                  <a:lnTo>
                    <a:pt x="1228" y="202"/>
                  </a:lnTo>
                  <a:lnTo>
                    <a:pt x="1227" y="189"/>
                  </a:lnTo>
                  <a:lnTo>
                    <a:pt x="1223" y="175"/>
                  </a:lnTo>
                  <a:lnTo>
                    <a:pt x="1219" y="161"/>
                  </a:lnTo>
                  <a:lnTo>
                    <a:pt x="1213" y="148"/>
                  </a:lnTo>
                  <a:lnTo>
                    <a:pt x="1207" y="135"/>
                  </a:lnTo>
                  <a:lnTo>
                    <a:pt x="1199" y="124"/>
                  </a:lnTo>
                  <a:lnTo>
                    <a:pt x="1190" y="113"/>
                  </a:lnTo>
                  <a:lnTo>
                    <a:pt x="1180" y="103"/>
                  </a:lnTo>
                  <a:lnTo>
                    <a:pt x="1170" y="94"/>
                  </a:lnTo>
                  <a:lnTo>
                    <a:pt x="1158" y="87"/>
                  </a:lnTo>
                  <a:lnTo>
                    <a:pt x="1147" y="80"/>
                  </a:lnTo>
                  <a:lnTo>
                    <a:pt x="1133" y="74"/>
                  </a:lnTo>
                  <a:lnTo>
                    <a:pt x="1120" y="69"/>
                  </a:lnTo>
                  <a:lnTo>
                    <a:pt x="1106" y="66"/>
                  </a:lnTo>
                  <a:lnTo>
                    <a:pt x="1092" y="63"/>
                  </a:lnTo>
                  <a:lnTo>
                    <a:pt x="1077" y="62"/>
                  </a:lnTo>
                  <a:lnTo>
                    <a:pt x="63" y="62"/>
                  </a:lnTo>
                  <a:lnTo>
                    <a:pt x="63" y="1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Rectangle 13"/>
            <p:cNvSpPr>
              <a:spLocks noChangeArrowheads="1"/>
            </p:cNvSpPr>
            <p:nvPr/>
          </p:nvSpPr>
          <p:spPr bwMode="auto">
            <a:xfrm>
              <a:off x="6105526" y="2752080"/>
              <a:ext cx="52388" cy="117951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Rectangle 14"/>
            <p:cNvSpPr>
              <a:spLocks noChangeArrowheads="1"/>
            </p:cNvSpPr>
            <p:nvPr/>
          </p:nvSpPr>
          <p:spPr bwMode="auto">
            <a:xfrm>
              <a:off x="5300663" y="2796530"/>
              <a:ext cx="639763" cy="13652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15"/>
            <p:cNvSpPr>
              <a:spLocks noEditPoints="1"/>
            </p:cNvSpPr>
            <p:nvPr/>
          </p:nvSpPr>
          <p:spPr bwMode="auto">
            <a:xfrm>
              <a:off x="5275263" y="2771130"/>
              <a:ext cx="690563" cy="187325"/>
            </a:xfrm>
            <a:custGeom>
              <a:avLst/>
              <a:gdLst>
                <a:gd name="T0" fmla="*/ 837 w 869"/>
                <a:gd name="T1" fmla="*/ 237 h 237"/>
                <a:gd name="T2" fmla="*/ 31 w 869"/>
                <a:gd name="T3" fmla="*/ 237 h 237"/>
                <a:gd name="T4" fmla="*/ 31 w 869"/>
                <a:gd name="T5" fmla="*/ 237 h 237"/>
                <a:gd name="T6" fmla="*/ 25 w 869"/>
                <a:gd name="T7" fmla="*/ 235 h 237"/>
                <a:gd name="T8" fmla="*/ 19 w 869"/>
                <a:gd name="T9" fmla="*/ 234 h 237"/>
                <a:gd name="T10" fmla="*/ 14 w 869"/>
                <a:gd name="T11" fmla="*/ 231 h 237"/>
                <a:gd name="T12" fmla="*/ 9 w 869"/>
                <a:gd name="T13" fmla="*/ 227 h 237"/>
                <a:gd name="T14" fmla="*/ 6 w 869"/>
                <a:gd name="T15" fmla="*/ 223 h 237"/>
                <a:gd name="T16" fmla="*/ 2 w 869"/>
                <a:gd name="T17" fmla="*/ 217 h 237"/>
                <a:gd name="T18" fmla="*/ 1 w 869"/>
                <a:gd name="T19" fmla="*/ 211 h 237"/>
                <a:gd name="T20" fmla="*/ 0 w 869"/>
                <a:gd name="T21" fmla="*/ 205 h 237"/>
                <a:gd name="T22" fmla="*/ 0 w 869"/>
                <a:gd name="T23" fmla="*/ 33 h 237"/>
                <a:gd name="T24" fmla="*/ 0 w 869"/>
                <a:gd name="T25" fmla="*/ 33 h 237"/>
                <a:gd name="T26" fmla="*/ 1 w 869"/>
                <a:gd name="T27" fmla="*/ 26 h 237"/>
                <a:gd name="T28" fmla="*/ 2 w 869"/>
                <a:gd name="T29" fmla="*/ 20 h 237"/>
                <a:gd name="T30" fmla="*/ 6 w 869"/>
                <a:gd name="T31" fmla="*/ 14 h 237"/>
                <a:gd name="T32" fmla="*/ 9 w 869"/>
                <a:gd name="T33" fmla="*/ 10 h 237"/>
                <a:gd name="T34" fmla="*/ 14 w 869"/>
                <a:gd name="T35" fmla="*/ 6 h 237"/>
                <a:gd name="T36" fmla="*/ 19 w 869"/>
                <a:gd name="T37" fmla="*/ 4 h 237"/>
                <a:gd name="T38" fmla="*/ 25 w 869"/>
                <a:gd name="T39" fmla="*/ 1 h 237"/>
                <a:gd name="T40" fmla="*/ 31 w 869"/>
                <a:gd name="T41" fmla="*/ 0 h 237"/>
                <a:gd name="T42" fmla="*/ 837 w 869"/>
                <a:gd name="T43" fmla="*/ 0 h 237"/>
                <a:gd name="T44" fmla="*/ 837 w 869"/>
                <a:gd name="T45" fmla="*/ 0 h 237"/>
                <a:gd name="T46" fmla="*/ 843 w 869"/>
                <a:gd name="T47" fmla="*/ 1 h 237"/>
                <a:gd name="T48" fmla="*/ 849 w 869"/>
                <a:gd name="T49" fmla="*/ 4 h 237"/>
                <a:gd name="T50" fmla="*/ 855 w 869"/>
                <a:gd name="T51" fmla="*/ 6 h 237"/>
                <a:gd name="T52" fmla="*/ 859 w 869"/>
                <a:gd name="T53" fmla="*/ 10 h 237"/>
                <a:gd name="T54" fmla="*/ 863 w 869"/>
                <a:gd name="T55" fmla="*/ 14 h 237"/>
                <a:gd name="T56" fmla="*/ 866 w 869"/>
                <a:gd name="T57" fmla="*/ 20 h 237"/>
                <a:gd name="T58" fmla="*/ 867 w 869"/>
                <a:gd name="T59" fmla="*/ 26 h 237"/>
                <a:gd name="T60" fmla="*/ 869 w 869"/>
                <a:gd name="T61" fmla="*/ 33 h 237"/>
                <a:gd name="T62" fmla="*/ 869 w 869"/>
                <a:gd name="T63" fmla="*/ 205 h 237"/>
                <a:gd name="T64" fmla="*/ 869 w 869"/>
                <a:gd name="T65" fmla="*/ 205 h 237"/>
                <a:gd name="T66" fmla="*/ 867 w 869"/>
                <a:gd name="T67" fmla="*/ 211 h 237"/>
                <a:gd name="T68" fmla="*/ 866 w 869"/>
                <a:gd name="T69" fmla="*/ 217 h 237"/>
                <a:gd name="T70" fmla="*/ 863 w 869"/>
                <a:gd name="T71" fmla="*/ 223 h 237"/>
                <a:gd name="T72" fmla="*/ 859 w 869"/>
                <a:gd name="T73" fmla="*/ 227 h 237"/>
                <a:gd name="T74" fmla="*/ 855 w 869"/>
                <a:gd name="T75" fmla="*/ 231 h 237"/>
                <a:gd name="T76" fmla="*/ 849 w 869"/>
                <a:gd name="T77" fmla="*/ 234 h 237"/>
                <a:gd name="T78" fmla="*/ 843 w 869"/>
                <a:gd name="T79" fmla="*/ 235 h 237"/>
                <a:gd name="T80" fmla="*/ 837 w 869"/>
                <a:gd name="T81" fmla="*/ 237 h 237"/>
                <a:gd name="T82" fmla="*/ 837 w 869"/>
                <a:gd name="T83" fmla="*/ 237 h 237"/>
                <a:gd name="T84" fmla="*/ 62 w 869"/>
                <a:gd name="T85" fmla="*/ 173 h 237"/>
                <a:gd name="T86" fmla="*/ 806 w 869"/>
                <a:gd name="T87" fmla="*/ 173 h 237"/>
                <a:gd name="T88" fmla="*/ 806 w 869"/>
                <a:gd name="T89" fmla="*/ 64 h 237"/>
                <a:gd name="T90" fmla="*/ 62 w 869"/>
                <a:gd name="T91" fmla="*/ 64 h 237"/>
                <a:gd name="T92" fmla="*/ 62 w 869"/>
                <a:gd name="T93" fmla="*/ 17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9" h="237">
                  <a:moveTo>
                    <a:pt x="837" y="237"/>
                  </a:moveTo>
                  <a:lnTo>
                    <a:pt x="31" y="237"/>
                  </a:lnTo>
                  <a:lnTo>
                    <a:pt x="31" y="237"/>
                  </a:lnTo>
                  <a:lnTo>
                    <a:pt x="25" y="235"/>
                  </a:lnTo>
                  <a:lnTo>
                    <a:pt x="19" y="234"/>
                  </a:lnTo>
                  <a:lnTo>
                    <a:pt x="14" y="231"/>
                  </a:lnTo>
                  <a:lnTo>
                    <a:pt x="9" y="227"/>
                  </a:lnTo>
                  <a:lnTo>
                    <a:pt x="6" y="223"/>
                  </a:lnTo>
                  <a:lnTo>
                    <a:pt x="2" y="217"/>
                  </a:lnTo>
                  <a:lnTo>
                    <a:pt x="1" y="211"/>
                  </a:lnTo>
                  <a:lnTo>
                    <a:pt x="0" y="20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3" y="1"/>
                  </a:lnTo>
                  <a:lnTo>
                    <a:pt x="849" y="4"/>
                  </a:lnTo>
                  <a:lnTo>
                    <a:pt x="855" y="6"/>
                  </a:lnTo>
                  <a:lnTo>
                    <a:pt x="859" y="10"/>
                  </a:lnTo>
                  <a:lnTo>
                    <a:pt x="863" y="14"/>
                  </a:lnTo>
                  <a:lnTo>
                    <a:pt x="866" y="20"/>
                  </a:lnTo>
                  <a:lnTo>
                    <a:pt x="867" y="26"/>
                  </a:lnTo>
                  <a:lnTo>
                    <a:pt x="869" y="33"/>
                  </a:lnTo>
                  <a:lnTo>
                    <a:pt x="869" y="205"/>
                  </a:lnTo>
                  <a:lnTo>
                    <a:pt x="869" y="205"/>
                  </a:lnTo>
                  <a:lnTo>
                    <a:pt x="867" y="211"/>
                  </a:lnTo>
                  <a:lnTo>
                    <a:pt x="866" y="217"/>
                  </a:lnTo>
                  <a:lnTo>
                    <a:pt x="863" y="223"/>
                  </a:lnTo>
                  <a:lnTo>
                    <a:pt x="859" y="227"/>
                  </a:lnTo>
                  <a:lnTo>
                    <a:pt x="855" y="231"/>
                  </a:lnTo>
                  <a:lnTo>
                    <a:pt x="849" y="234"/>
                  </a:lnTo>
                  <a:lnTo>
                    <a:pt x="843" y="235"/>
                  </a:lnTo>
                  <a:lnTo>
                    <a:pt x="837" y="237"/>
                  </a:lnTo>
                  <a:lnTo>
                    <a:pt x="837" y="237"/>
                  </a:lnTo>
                  <a:close/>
                  <a:moveTo>
                    <a:pt x="62" y="173"/>
                  </a:moveTo>
                  <a:lnTo>
                    <a:pt x="806" y="173"/>
                  </a:lnTo>
                  <a:lnTo>
                    <a:pt x="806" y="64"/>
                  </a:lnTo>
                  <a:lnTo>
                    <a:pt x="62" y="64"/>
                  </a:lnTo>
                  <a:lnTo>
                    <a:pt x="62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16"/>
            <p:cNvSpPr>
              <a:spLocks/>
            </p:cNvSpPr>
            <p:nvPr/>
          </p:nvSpPr>
          <p:spPr bwMode="auto">
            <a:xfrm>
              <a:off x="6537326" y="3871268"/>
              <a:ext cx="180975" cy="209550"/>
            </a:xfrm>
            <a:custGeom>
              <a:avLst/>
              <a:gdLst>
                <a:gd name="T0" fmla="*/ 114 w 228"/>
                <a:gd name="T1" fmla="*/ 231 h 264"/>
                <a:gd name="T2" fmla="*/ 228 w 228"/>
                <a:gd name="T3" fmla="*/ 264 h 264"/>
                <a:gd name="T4" fmla="*/ 228 w 228"/>
                <a:gd name="T5" fmla="*/ 0 h 264"/>
                <a:gd name="T6" fmla="*/ 0 w 228"/>
                <a:gd name="T7" fmla="*/ 0 h 264"/>
                <a:gd name="T8" fmla="*/ 0 w 228"/>
                <a:gd name="T9" fmla="*/ 264 h 264"/>
                <a:gd name="T10" fmla="*/ 114 w 228"/>
                <a:gd name="T11" fmla="*/ 2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64">
                  <a:moveTo>
                    <a:pt x="114" y="231"/>
                  </a:moveTo>
                  <a:lnTo>
                    <a:pt x="228" y="264"/>
                  </a:lnTo>
                  <a:lnTo>
                    <a:pt x="2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114" y="23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17"/>
            <p:cNvSpPr>
              <a:spLocks/>
            </p:cNvSpPr>
            <p:nvPr/>
          </p:nvSpPr>
          <p:spPr bwMode="auto">
            <a:xfrm>
              <a:off x="527526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5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8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6 w 870"/>
                <a:gd name="T25" fmla="*/ 63 h 63"/>
                <a:gd name="T26" fmla="*/ 19 w 870"/>
                <a:gd name="T27" fmla="*/ 61 h 63"/>
                <a:gd name="T28" fmla="*/ 15 w 870"/>
                <a:gd name="T29" fmla="*/ 59 h 63"/>
                <a:gd name="T30" fmla="*/ 10 w 870"/>
                <a:gd name="T31" fmla="*/ 54 h 63"/>
                <a:gd name="T32" fmla="*/ 5 w 870"/>
                <a:gd name="T33" fmla="*/ 49 h 63"/>
                <a:gd name="T34" fmla="*/ 3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3 w 870"/>
                <a:gd name="T47" fmla="*/ 19 h 63"/>
                <a:gd name="T48" fmla="*/ 5 w 870"/>
                <a:gd name="T49" fmla="*/ 13 h 63"/>
                <a:gd name="T50" fmla="*/ 10 w 870"/>
                <a:gd name="T51" fmla="*/ 9 h 63"/>
                <a:gd name="T52" fmla="*/ 15 w 870"/>
                <a:gd name="T53" fmla="*/ 4 h 63"/>
                <a:gd name="T54" fmla="*/ 19 w 870"/>
                <a:gd name="T55" fmla="*/ 2 h 63"/>
                <a:gd name="T56" fmla="*/ 26 w 870"/>
                <a:gd name="T57" fmla="*/ 0 h 63"/>
                <a:gd name="T58" fmla="*/ 32 w 870"/>
                <a:gd name="T59" fmla="*/ 0 h 63"/>
                <a:gd name="T60" fmla="*/ 838 w 870"/>
                <a:gd name="T61" fmla="*/ 0 h 63"/>
                <a:gd name="T62" fmla="*/ 838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5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8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18"/>
            <p:cNvSpPr>
              <a:spLocks/>
            </p:cNvSpPr>
            <p:nvPr/>
          </p:nvSpPr>
          <p:spPr bwMode="auto">
            <a:xfrm>
              <a:off x="527526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19"/>
            <p:cNvSpPr>
              <a:spLocks/>
            </p:cNvSpPr>
            <p:nvPr/>
          </p:nvSpPr>
          <p:spPr bwMode="auto">
            <a:xfrm>
              <a:off x="527526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1 h 64"/>
                <a:gd name="T28" fmla="*/ 15 w 870"/>
                <a:gd name="T29" fmla="*/ 59 h 64"/>
                <a:gd name="T30" fmla="*/ 10 w 870"/>
                <a:gd name="T31" fmla="*/ 54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4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20"/>
            <p:cNvSpPr>
              <a:spLocks/>
            </p:cNvSpPr>
            <p:nvPr/>
          </p:nvSpPr>
          <p:spPr bwMode="auto">
            <a:xfrm>
              <a:off x="527526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60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10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60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21"/>
            <p:cNvSpPr>
              <a:spLocks/>
            </p:cNvSpPr>
            <p:nvPr/>
          </p:nvSpPr>
          <p:spPr bwMode="auto">
            <a:xfrm>
              <a:off x="527526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6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22"/>
            <p:cNvSpPr>
              <a:spLocks/>
            </p:cNvSpPr>
            <p:nvPr/>
          </p:nvSpPr>
          <p:spPr bwMode="auto">
            <a:xfrm>
              <a:off x="629761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4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7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5 w 870"/>
                <a:gd name="T25" fmla="*/ 63 h 63"/>
                <a:gd name="T26" fmla="*/ 20 w 870"/>
                <a:gd name="T27" fmla="*/ 61 h 63"/>
                <a:gd name="T28" fmla="*/ 14 w 870"/>
                <a:gd name="T29" fmla="*/ 59 h 63"/>
                <a:gd name="T30" fmla="*/ 9 w 870"/>
                <a:gd name="T31" fmla="*/ 54 h 63"/>
                <a:gd name="T32" fmla="*/ 6 w 870"/>
                <a:gd name="T33" fmla="*/ 49 h 63"/>
                <a:gd name="T34" fmla="*/ 2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2 w 870"/>
                <a:gd name="T47" fmla="*/ 19 h 63"/>
                <a:gd name="T48" fmla="*/ 6 w 870"/>
                <a:gd name="T49" fmla="*/ 13 h 63"/>
                <a:gd name="T50" fmla="*/ 9 w 870"/>
                <a:gd name="T51" fmla="*/ 9 h 63"/>
                <a:gd name="T52" fmla="*/ 14 w 870"/>
                <a:gd name="T53" fmla="*/ 4 h 63"/>
                <a:gd name="T54" fmla="*/ 20 w 870"/>
                <a:gd name="T55" fmla="*/ 2 h 63"/>
                <a:gd name="T56" fmla="*/ 25 w 870"/>
                <a:gd name="T57" fmla="*/ 0 h 63"/>
                <a:gd name="T58" fmla="*/ 32 w 870"/>
                <a:gd name="T59" fmla="*/ 0 h 63"/>
                <a:gd name="T60" fmla="*/ 837 w 870"/>
                <a:gd name="T61" fmla="*/ 0 h 63"/>
                <a:gd name="T62" fmla="*/ 837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4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7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23"/>
            <p:cNvSpPr>
              <a:spLocks/>
            </p:cNvSpPr>
            <p:nvPr/>
          </p:nvSpPr>
          <p:spPr bwMode="auto">
            <a:xfrm>
              <a:off x="629761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24"/>
            <p:cNvSpPr>
              <a:spLocks/>
            </p:cNvSpPr>
            <p:nvPr/>
          </p:nvSpPr>
          <p:spPr bwMode="auto">
            <a:xfrm>
              <a:off x="6297613" y="2771130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25"/>
            <p:cNvSpPr>
              <a:spLocks/>
            </p:cNvSpPr>
            <p:nvPr/>
          </p:nvSpPr>
          <p:spPr bwMode="auto">
            <a:xfrm>
              <a:off x="6297613" y="2907655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26"/>
            <p:cNvSpPr>
              <a:spLocks/>
            </p:cNvSpPr>
            <p:nvPr/>
          </p:nvSpPr>
          <p:spPr bwMode="auto">
            <a:xfrm>
              <a:off x="629761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4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27"/>
            <p:cNvSpPr>
              <a:spLocks/>
            </p:cNvSpPr>
            <p:nvPr/>
          </p:nvSpPr>
          <p:spPr bwMode="auto">
            <a:xfrm>
              <a:off x="629761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60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28"/>
            <p:cNvSpPr>
              <a:spLocks/>
            </p:cNvSpPr>
            <p:nvPr/>
          </p:nvSpPr>
          <p:spPr bwMode="auto">
            <a:xfrm>
              <a:off x="629761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Rectangle 29"/>
            <p:cNvSpPr>
              <a:spLocks noChangeArrowheads="1"/>
            </p:cNvSpPr>
            <p:nvPr/>
          </p:nvSpPr>
          <p:spPr bwMode="auto">
            <a:xfrm>
              <a:off x="4041776" y="3601393"/>
              <a:ext cx="123825" cy="777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0"/>
            <p:cNvSpPr>
              <a:spLocks noEditPoints="1"/>
            </p:cNvSpPr>
            <p:nvPr/>
          </p:nvSpPr>
          <p:spPr bwMode="auto">
            <a:xfrm>
              <a:off x="4165601" y="3293418"/>
              <a:ext cx="695325" cy="695325"/>
            </a:xfrm>
            <a:custGeom>
              <a:avLst/>
              <a:gdLst>
                <a:gd name="T0" fmla="*/ 484 w 876"/>
                <a:gd name="T1" fmla="*/ 874 h 876"/>
                <a:gd name="T2" fmla="*/ 569 w 876"/>
                <a:gd name="T3" fmla="*/ 857 h 876"/>
                <a:gd name="T4" fmla="*/ 647 w 876"/>
                <a:gd name="T5" fmla="*/ 823 h 876"/>
                <a:gd name="T6" fmla="*/ 718 w 876"/>
                <a:gd name="T7" fmla="*/ 777 h 876"/>
                <a:gd name="T8" fmla="*/ 777 w 876"/>
                <a:gd name="T9" fmla="*/ 716 h 876"/>
                <a:gd name="T10" fmla="*/ 824 w 876"/>
                <a:gd name="T11" fmla="*/ 647 h 876"/>
                <a:gd name="T12" fmla="*/ 857 w 876"/>
                <a:gd name="T13" fmla="*/ 568 h 876"/>
                <a:gd name="T14" fmla="*/ 874 w 876"/>
                <a:gd name="T15" fmla="*/ 484 h 876"/>
                <a:gd name="T16" fmla="*/ 876 w 876"/>
                <a:gd name="T17" fmla="*/ 415 h 876"/>
                <a:gd name="T18" fmla="*/ 862 w 876"/>
                <a:gd name="T19" fmla="*/ 328 h 876"/>
                <a:gd name="T20" fmla="*/ 833 w 876"/>
                <a:gd name="T21" fmla="*/ 248 h 876"/>
                <a:gd name="T22" fmla="*/ 789 w 876"/>
                <a:gd name="T23" fmla="*/ 176 h 876"/>
                <a:gd name="T24" fmla="*/ 733 w 876"/>
                <a:gd name="T25" fmla="*/ 114 h 876"/>
                <a:gd name="T26" fmla="*/ 665 w 876"/>
                <a:gd name="T27" fmla="*/ 64 h 876"/>
                <a:gd name="T28" fmla="*/ 589 w 876"/>
                <a:gd name="T29" fmla="*/ 27 h 876"/>
                <a:gd name="T30" fmla="*/ 506 w 876"/>
                <a:gd name="T31" fmla="*/ 5 h 876"/>
                <a:gd name="T32" fmla="*/ 438 w 876"/>
                <a:gd name="T33" fmla="*/ 0 h 876"/>
                <a:gd name="T34" fmla="*/ 350 w 876"/>
                <a:gd name="T35" fmla="*/ 10 h 876"/>
                <a:gd name="T36" fmla="*/ 268 w 876"/>
                <a:gd name="T37" fmla="*/ 35 h 876"/>
                <a:gd name="T38" fmla="*/ 194 w 876"/>
                <a:gd name="T39" fmla="*/ 75 h 876"/>
                <a:gd name="T40" fmla="*/ 129 w 876"/>
                <a:gd name="T41" fmla="*/ 129 h 876"/>
                <a:gd name="T42" fmla="*/ 76 w 876"/>
                <a:gd name="T43" fmla="*/ 194 h 876"/>
                <a:gd name="T44" fmla="*/ 35 w 876"/>
                <a:gd name="T45" fmla="*/ 268 h 876"/>
                <a:gd name="T46" fmla="*/ 10 w 876"/>
                <a:gd name="T47" fmla="*/ 350 h 876"/>
                <a:gd name="T48" fmla="*/ 0 w 876"/>
                <a:gd name="T49" fmla="*/ 438 h 876"/>
                <a:gd name="T50" fmla="*/ 5 w 876"/>
                <a:gd name="T51" fmla="*/ 506 h 876"/>
                <a:gd name="T52" fmla="*/ 27 w 876"/>
                <a:gd name="T53" fmla="*/ 589 h 876"/>
                <a:gd name="T54" fmla="*/ 64 w 876"/>
                <a:gd name="T55" fmla="*/ 665 h 876"/>
                <a:gd name="T56" fmla="*/ 114 w 876"/>
                <a:gd name="T57" fmla="*/ 733 h 876"/>
                <a:gd name="T58" fmla="*/ 177 w 876"/>
                <a:gd name="T59" fmla="*/ 789 h 876"/>
                <a:gd name="T60" fmla="*/ 248 w 876"/>
                <a:gd name="T61" fmla="*/ 833 h 876"/>
                <a:gd name="T62" fmla="*/ 329 w 876"/>
                <a:gd name="T63" fmla="*/ 862 h 876"/>
                <a:gd name="T64" fmla="*/ 416 w 876"/>
                <a:gd name="T65" fmla="*/ 876 h 876"/>
                <a:gd name="T66" fmla="*/ 438 w 876"/>
                <a:gd name="T67" fmla="*/ 182 h 876"/>
                <a:gd name="T68" fmla="*/ 538 w 876"/>
                <a:gd name="T69" fmla="*/ 203 h 876"/>
                <a:gd name="T70" fmla="*/ 619 w 876"/>
                <a:gd name="T71" fmla="*/ 258 h 876"/>
                <a:gd name="T72" fmla="*/ 675 w 876"/>
                <a:gd name="T73" fmla="*/ 339 h 876"/>
                <a:gd name="T74" fmla="*/ 694 w 876"/>
                <a:gd name="T75" fmla="*/ 438 h 876"/>
                <a:gd name="T76" fmla="*/ 683 w 876"/>
                <a:gd name="T77" fmla="*/ 515 h 876"/>
                <a:gd name="T78" fmla="*/ 635 w 876"/>
                <a:gd name="T79" fmla="*/ 601 h 876"/>
                <a:gd name="T80" fmla="*/ 560 w 876"/>
                <a:gd name="T81" fmla="*/ 663 h 876"/>
                <a:gd name="T82" fmla="*/ 465 w 876"/>
                <a:gd name="T83" fmla="*/ 692 h 876"/>
                <a:gd name="T84" fmla="*/ 387 w 876"/>
                <a:gd name="T85" fmla="*/ 689 h 876"/>
                <a:gd name="T86" fmla="*/ 296 w 876"/>
                <a:gd name="T87" fmla="*/ 650 h 876"/>
                <a:gd name="T88" fmla="*/ 226 w 876"/>
                <a:gd name="T89" fmla="*/ 581 h 876"/>
                <a:gd name="T90" fmla="*/ 188 w 876"/>
                <a:gd name="T91" fmla="*/ 489 h 876"/>
                <a:gd name="T92" fmla="*/ 185 w 876"/>
                <a:gd name="T93" fmla="*/ 412 h 876"/>
                <a:gd name="T94" fmla="*/ 214 w 876"/>
                <a:gd name="T95" fmla="*/ 317 h 876"/>
                <a:gd name="T96" fmla="*/ 276 w 876"/>
                <a:gd name="T97" fmla="*/ 241 h 876"/>
                <a:gd name="T98" fmla="*/ 363 w 876"/>
                <a:gd name="T99" fmla="*/ 194 h 876"/>
                <a:gd name="T100" fmla="*/ 438 w 876"/>
                <a:gd name="T101" fmla="*/ 18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6" h="876">
                  <a:moveTo>
                    <a:pt x="438" y="876"/>
                  </a:moveTo>
                  <a:lnTo>
                    <a:pt x="438" y="876"/>
                  </a:lnTo>
                  <a:lnTo>
                    <a:pt x="462" y="876"/>
                  </a:lnTo>
                  <a:lnTo>
                    <a:pt x="484" y="874"/>
                  </a:lnTo>
                  <a:lnTo>
                    <a:pt x="506" y="872"/>
                  </a:lnTo>
                  <a:lnTo>
                    <a:pt x="526" y="867"/>
                  </a:lnTo>
                  <a:lnTo>
                    <a:pt x="548" y="862"/>
                  </a:lnTo>
                  <a:lnTo>
                    <a:pt x="569" y="857"/>
                  </a:lnTo>
                  <a:lnTo>
                    <a:pt x="589" y="850"/>
                  </a:lnTo>
                  <a:lnTo>
                    <a:pt x="609" y="842"/>
                  </a:lnTo>
                  <a:lnTo>
                    <a:pt x="628" y="833"/>
                  </a:lnTo>
                  <a:lnTo>
                    <a:pt x="647" y="823"/>
                  </a:lnTo>
                  <a:lnTo>
                    <a:pt x="665" y="813"/>
                  </a:lnTo>
                  <a:lnTo>
                    <a:pt x="684" y="802"/>
                  </a:lnTo>
                  <a:lnTo>
                    <a:pt x="700" y="789"/>
                  </a:lnTo>
                  <a:lnTo>
                    <a:pt x="718" y="777"/>
                  </a:lnTo>
                  <a:lnTo>
                    <a:pt x="733" y="763"/>
                  </a:lnTo>
                  <a:lnTo>
                    <a:pt x="749" y="748"/>
                  </a:lnTo>
                  <a:lnTo>
                    <a:pt x="763" y="733"/>
                  </a:lnTo>
                  <a:lnTo>
                    <a:pt x="777" y="716"/>
                  </a:lnTo>
                  <a:lnTo>
                    <a:pt x="789" y="700"/>
                  </a:lnTo>
                  <a:lnTo>
                    <a:pt x="802" y="683"/>
                  </a:lnTo>
                  <a:lnTo>
                    <a:pt x="814" y="665"/>
                  </a:lnTo>
                  <a:lnTo>
                    <a:pt x="824" y="647"/>
                  </a:lnTo>
                  <a:lnTo>
                    <a:pt x="833" y="628"/>
                  </a:lnTo>
                  <a:lnTo>
                    <a:pt x="843" y="609"/>
                  </a:lnTo>
                  <a:lnTo>
                    <a:pt x="850" y="589"/>
                  </a:lnTo>
                  <a:lnTo>
                    <a:pt x="857" y="568"/>
                  </a:lnTo>
                  <a:lnTo>
                    <a:pt x="862" y="547"/>
                  </a:lnTo>
                  <a:lnTo>
                    <a:pt x="868" y="526"/>
                  </a:lnTo>
                  <a:lnTo>
                    <a:pt x="872" y="506"/>
                  </a:lnTo>
                  <a:lnTo>
                    <a:pt x="874" y="484"/>
                  </a:lnTo>
                  <a:lnTo>
                    <a:pt x="876" y="460"/>
                  </a:lnTo>
                  <a:lnTo>
                    <a:pt x="876" y="438"/>
                  </a:lnTo>
                  <a:lnTo>
                    <a:pt x="876" y="438"/>
                  </a:lnTo>
                  <a:lnTo>
                    <a:pt x="876" y="415"/>
                  </a:lnTo>
                  <a:lnTo>
                    <a:pt x="874" y="393"/>
                  </a:lnTo>
                  <a:lnTo>
                    <a:pt x="872" y="371"/>
                  </a:lnTo>
                  <a:lnTo>
                    <a:pt x="868" y="350"/>
                  </a:lnTo>
                  <a:lnTo>
                    <a:pt x="862" y="328"/>
                  </a:lnTo>
                  <a:lnTo>
                    <a:pt x="857" y="307"/>
                  </a:lnTo>
                  <a:lnTo>
                    <a:pt x="850" y="288"/>
                  </a:lnTo>
                  <a:lnTo>
                    <a:pt x="843" y="268"/>
                  </a:lnTo>
                  <a:lnTo>
                    <a:pt x="833" y="248"/>
                  </a:lnTo>
                  <a:lnTo>
                    <a:pt x="824" y="230"/>
                  </a:lnTo>
                  <a:lnTo>
                    <a:pt x="814" y="211"/>
                  </a:lnTo>
                  <a:lnTo>
                    <a:pt x="802" y="194"/>
                  </a:lnTo>
                  <a:lnTo>
                    <a:pt x="789" y="176"/>
                  </a:lnTo>
                  <a:lnTo>
                    <a:pt x="777" y="159"/>
                  </a:lnTo>
                  <a:lnTo>
                    <a:pt x="763" y="144"/>
                  </a:lnTo>
                  <a:lnTo>
                    <a:pt x="749" y="129"/>
                  </a:lnTo>
                  <a:lnTo>
                    <a:pt x="733" y="114"/>
                  </a:lnTo>
                  <a:lnTo>
                    <a:pt x="718" y="100"/>
                  </a:lnTo>
                  <a:lnTo>
                    <a:pt x="700" y="87"/>
                  </a:lnTo>
                  <a:lnTo>
                    <a:pt x="684" y="75"/>
                  </a:lnTo>
                  <a:lnTo>
                    <a:pt x="665" y="64"/>
                  </a:lnTo>
                  <a:lnTo>
                    <a:pt x="647" y="53"/>
                  </a:lnTo>
                  <a:lnTo>
                    <a:pt x="628" y="43"/>
                  </a:lnTo>
                  <a:lnTo>
                    <a:pt x="609" y="35"/>
                  </a:lnTo>
                  <a:lnTo>
                    <a:pt x="589" y="27"/>
                  </a:lnTo>
                  <a:lnTo>
                    <a:pt x="569" y="20"/>
                  </a:lnTo>
                  <a:lnTo>
                    <a:pt x="548" y="14"/>
                  </a:lnTo>
                  <a:lnTo>
                    <a:pt x="526" y="10"/>
                  </a:lnTo>
                  <a:lnTo>
                    <a:pt x="506" y="5"/>
                  </a:lnTo>
                  <a:lnTo>
                    <a:pt x="484" y="3"/>
                  </a:lnTo>
                  <a:lnTo>
                    <a:pt x="46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16" y="0"/>
                  </a:lnTo>
                  <a:lnTo>
                    <a:pt x="393" y="3"/>
                  </a:lnTo>
                  <a:lnTo>
                    <a:pt x="372" y="5"/>
                  </a:lnTo>
                  <a:lnTo>
                    <a:pt x="350" y="10"/>
                  </a:lnTo>
                  <a:lnTo>
                    <a:pt x="329" y="14"/>
                  </a:lnTo>
                  <a:lnTo>
                    <a:pt x="309" y="20"/>
                  </a:lnTo>
                  <a:lnTo>
                    <a:pt x="288" y="27"/>
                  </a:lnTo>
                  <a:lnTo>
                    <a:pt x="268" y="35"/>
                  </a:lnTo>
                  <a:lnTo>
                    <a:pt x="248" y="43"/>
                  </a:lnTo>
                  <a:lnTo>
                    <a:pt x="230" y="53"/>
                  </a:lnTo>
                  <a:lnTo>
                    <a:pt x="211" y="64"/>
                  </a:lnTo>
                  <a:lnTo>
                    <a:pt x="194" y="75"/>
                  </a:lnTo>
                  <a:lnTo>
                    <a:pt x="177" y="87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9" y="129"/>
                  </a:lnTo>
                  <a:lnTo>
                    <a:pt x="114" y="144"/>
                  </a:lnTo>
                  <a:lnTo>
                    <a:pt x="100" y="159"/>
                  </a:lnTo>
                  <a:lnTo>
                    <a:pt x="87" y="176"/>
                  </a:lnTo>
                  <a:lnTo>
                    <a:pt x="76" y="194"/>
                  </a:lnTo>
                  <a:lnTo>
                    <a:pt x="64" y="211"/>
                  </a:lnTo>
                  <a:lnTo>
                    <a:pt x="54" y="230"/>
                  </a:lnTo>
                  <a:lnTo>
                    <a:pt x="43" y="248"/>
                  </a:lnTo>
                  <a:lnTo>
                    <a:pt x="35" y="268"/>
                  </a:lnTo>
                  <a:lnTo>
                    <a:pt x="27" y="288"/>
                  </a:lnTo>
                  <a:lnTo>
                    <a:pt x="20" y="307"/>
                  </a:lnTo>
                  <a:lnTo>
                    <a:pt x="14" y="328"/>
                  </a:lnTo>
                  <a:lnTo>
                    <a:pt x="10" y="350"/>
                  </a:lnTo>
                  <a:lnTo>
                    <a:pt x="5" y="371"/>
                  </a:lnTo>
                  <a:lnTo>
                    <a:pt x="3" y="393"/>
                  </a:lnTo>
                  <a:lnTo>
                    <a:pt x="2" y="415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60"/>
                  </a:lnTo>
                  <a:lnTo>
                    <a:pt x="3" y="484"/>
                  </a:lnTo>
                  <a:lnTo>
                    <a:pt x="5" y="506"/>
                  </a:lnTo>
                  <a:lnTo>
                    <a:pt x="10" y="526"/>
                  </a:lnTo>
                  <a:lnTo>
                    <a:pt x="14" y="547"/>
                  </a:lnTo>
                  <a:lnTo>
                    <a:pt x="20" y="568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4" y="647"/>
                  </a:lnTo>
                  <a:lnTo>
                    <a:pt x="64" y="665"/>
                  </a:lnTo>
                  <a:lnTo>
                    <a:pt x="76" y="683"/>
                  </a:lnTo>
                  <a:lnTo>
                    <a:pt x="87" y="700"/>
                  </a:lnTo>
                  <a:lnTo>
                    <a:pt x="100" y="716"/>
                  </a:lnTo>
                  <a:lnTo>
                    <a:pt x="114" y="733"/>
                  </a:lnTo>
                  <a:lnTo>
                    <a:pt x="129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4" y="802"/>
                  </a:lnTo>
                  <a:lnTo>
                    <a:pt x="211" y="813"/>
                  </a:lnTo>
                  <a:lnTo>
                    <a:pt x="230" y="823"/>
                  </a:lnTo>
                  <a:lnTo>
                    <a:pt x="248" y="833"/>
                  </a:lnTo>
                  <a:lnTo>
                    <a:pt x="268" y="842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29" y="862"/>
                  </a:lnTo>
                  <a:lnTo>
                    <a:pt x="350" y="867"/>
                  </a:lnTo>
                  <a:lnTo>
                    <a:pt x="372" y="872"/>
                  </a:lnTo>
                  <a:lnTo>
                    <a:pt x="393" y="874"/>
                  </a:lnTo>
                  <a:lnTo>
                    <a:pt x="416" y="876"/>
                  </a:lnTo>
                  <a:lnTo>
                    <a:pt x="438" y="876"/>
                  </a:lnTo>
                  <a:lnTo>
                    <a:pt x="438" y="876"/>
                  </a:lnTo>
                  <a:close/>
                  <a:moveTo>
                    <a:pt x="438" y="182"/>
                  </a:moveTo>
                  <a:lnTo>
                    <a:pt x="438" y="182"/>
                  </a:lnTo>
                  <a:lnTo>
                    <a:pt x="465" y="183"/>
                  </a:lnTo>
                  <a:lnTo>
                    <a:pt x="490" y="188"/>
                  </a:lnTo>
                  <a:lnTo>
                    <a:pt x="515" y="194"/>
                  </a:lnTo>
                  <a:lnTo>
                    <a:pt x="538" y="203"/>
                  </a:lnTo>
                  <a:lnTo>
                    <a:pt x="560" y="214"/>
                  </a:lnTo>
                  <a:lnTo>
                    <a:pt x="582" y="226"/>
                  </a:lnTo>
                  <a:lnTo>
                    <a:pt x="602" y="241"/>
                  </a:lnTo>
                  <a:lnTo>
                    <a:pt x="619" y="258"/>
                  </a:lnTo>
                  <a:lnTo>
                    <a:pt x="635" y="276"/>
                  </a:lnTo>
                  <a:lnTo>
                    <a:pt x="650" y="296"/>
                  </a:lnTo>
                  <a:lnTo>
                    <a:pt x="663" y="317"/>
                  </a:lnTo>
                  <a:lnTo>
                    <a:pt x="675" y="339"/>
                  </a:lnTo>
                  <a:lnTo>
                    <a:pt x="683" y="362"/>
                  </a:lnTo>
                  <a:lnTo>
                    <a:pt x="689" y="386"/>
                  </a:lnTo>
                  <a:lnTo>
                    <a:pt x="693" y="412"/>
                  </a:lnTo>
                  <a:lnTo>
                    <a:pt x="694" y="438"/>
                  </a:lnTo>
                  <a:lnTo>
                    <a:pt x="694" y="438"/>
                  </a:lnTo>
                  <a:lnTo>
                    <a:pt x="693" y="464"/>
                  </a:lnTo>
                  <a:lnTo>
                    <a:pt x="689" y="489"/>
                  </a:lnTo>
                  <a:lnTo>
                    <a:pt x="683" y="515"/>
                  </a:lnTo>
                  <a:lnTo>
                    <a:pt x="675" y="538"/>
                  </a:lnTo>
                  <a:lnTo>
                    <a:pt x="663" y="560"/>
                  </a:lnTo>
                  <a:lnTo>
                    <a:pt x="650" y="581"/>
                  </a:lnTo>
                  <a:lnTo>
                    <a:pt x="635" y="601"/>
                  </a:lnTo>
                  <a:lnTo>
                    <a:pt x="619" y="619"/>
                  </a:lnTo>
                  <a:lnTo>
                    <a:pt x="602" y="635"/>
                  </a:lnTo>
                  <a:lnTo>
                    <a:pt x="582" y="650"/>
                  </a:lnTo>
                  <a:lnTo>
                    <a:pt x="560" y="663"/>
                  </a:lnTo>
                  <a:lnTo>
                    <a:pt x="538" y="674"/>
                  </a:lnTo>
                  <a:lnTo>
                    <a:pt x="515" y="683"/>
                  </a:lnTo>
                  <a:lnTo>
                    <a:pt x="490" y="689"/>
                  </a:lnTo>
                  <a:lnTo>
                    <a:pt x="465" y="692"/>
                  </a:lnTo>
                  <a:lnTo>
                    <a:pt x="438" y="694"/>
                  </a:lnTo>
                  <a:lnTo>
                    <a:pt x="438" y="694"/>
                  </a:lnTo>
                  <a:lnTo>
                    <a:pt x="413" y="692"/>
                  </a:lnTo>
                  <a:lnTo>
                    <a:pt x="387" y="689"/>
                  </a:lnTo>
                  <a:lnTo>
                    <a:pt x="363" y="683"/>
                  </a:lnTo>
                  <a:lnTo>
                    <a:pt x="339" y="674"/>
                  </a:lnTo>
                  <a:lnTo>
                    <a:pt x="317" y="663"/>
                  </a:lnTo>
                  <a:lnTo>
                    <a:pt x="296" y="650"/>
                  </a:lnTo>
                  <a:lnTo>
                    <a:pt x="276" y="635"/>
                  </a:lnTo>
                  <a:lnTo>
                    <a:pt x="258" y="619"/>
                  </a:lnTo>
                  <a:lnTo>
                    <a:pt x="241" y="601"/>
                  </a:lnTo>
                  <a:lnTo>
                    <a:pt x="226" y="581"/>
                  </a:lnTo>
                  <a:lnTo>
                    <a:pt x="214" y="560"/>
                  </a:lnTo>
                  <a:lnTo>
                    <a:pt x="203" y="538"/>
                  </a:lnTo>
                  <a:lnTo>
                    <a:pt x="194" y="515"/>
                  </a:lnTo>
                  <a:lnTo>
                    <a:pt x="188" y="489"/>
                  </a:lnTo>
                  <a:lnTo>
                    <a:pt x="185" y="464"/>
                  </a:lnTo>
                  <a:lnTo>
                    <a:pt x="182" y="438"/>
                  </a:lnTo>
                  <a:lnTo>
                    <a:pt x="182" y="438"/>
                  </a:lnTo>
                  <a:lnTo>
                    <a:pt x="185" y="412"/>
                  </a:lnTo>
                  <a:lnTo>
                    <a:pt x="188" y="386"/>
                  </a:lnTo>
                  <a:lnTo>
                    <a:pt x="194" y="362"/>
                  </a:lnTo>
                  <a:lnTo>
                    <a:pt x="203" y="339"/>
                  </a:lnTo>
                  <a:lnTo>
                    <a:pt x="214" y="317"/>
                  </a:lnTo>
                  <a:lnTo>
                    <a:pt x="226" y="296"/>
                  </a:lnTo>
                  <a:lnTo>
                    <a:pt x="241" y="276"/>
                  </a:lnTo>
                  <a:lnTo>
                    <a:pt x="258" y="258"/>
                  </a:lnTo>
                  <a:lnTo>
                    <a:pt x="276" y="241"/>
                  </a:lnTo>
                  <a:lnTo>
                    <a:pt x="296" y="226"/>
                  </a:lnTo>
                  <a:lnTo>
                    <a:pt x="317" y="214"/>
                  </a:lnTo>
                  <a:lnTo>
                    <a:pt x="339" y="203"/>
                  </a:lnTo>
                  <a:lnTo>
                    <a:pt x="363" y="194"/>
                  </a:lnTo>
                  <a:lnTo>
                    <a:pt x="387" y="188"/>
                  </a:lnTo>
                  <a:lnTo>
                    <a:pt x="413" y="183"/>
                  </a:lnTo>
                  <a:lnTo>
                    <a:pt x="438" y="182"/>
                  </a:lnTo>
                  <a:lnTo>
                    <a:pt x="43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1"/>
            <p:cNvSpPr>
              <a:spLocks noEditPoints="1"/>
            </p:cNvSpPr>
            <p:nvPr/>
          </p:nvSpPr>
          <p:spPr bwMode="auto">
            <a:xfrm>
              <a:off x="4140201" y="3266430"/>
              <a:ext cx="746125" cy="747713"/>
            </a:xfrm>
            <a:custGeom>
              <a:avLst/>
              <a:gdLst>
                <a:gd name="T0" fmla="*/ 353 w 941"/>
                <a:gd name="T1" fmla="*/ 926 h 941"/>
                <a:gd name="T2" fmla="*/ 207 w 941"/>
                <a:gd name="T3" fmla="*/ 860 h 941"/>
                <a:gd name="T4" fmla="*/ 94 w 941"/>
                <a:gd name="T5" fmla="*/ 752 h 941"/>
                <a:gd name="T6" fmla="*/ 21 w 941"/>
                <a:gd name="T7" fmla="*/ 611 h 941"/>
                <a:gd name="T8" fmla="*/ 0 w 941"/>
                <a:gd name="T9" fmla="*/ 470 h 941"/>
                <a:gd name="T10" fmla="*/ 29 w 941"/>
                <a:gd name="T11" fmla="*/ 308 h 941"/>
                <a:gd name="T12" fmla="*/ 108 w 941"/>
                <a:gd name="T13" fmla="*/ 171 h 941"/>
                <a:gd name="T14" fmla="*/ 227 w 941"/>
                <a:gd name="T15" fmla="*/ 68 h 941"/>
                <a:gd name="T16" fmla="*/ 375 w 941"/>
                <a:gd name="T17" fmla="*/ 9 h 941"/>
                <a:gd name="T18" fmla="*/ 519 w 941"/>
                <a:gd name="T19" fmla="*/ 2 h 941"/>
                <a:gd name="T20" fmla="*/ 674 w 941"/>
                <a:gd name="T21" fmla="*/ 46 h 941"/>
                <a:gd name="T22" fmla="*/ 803 w 941"/>
                <a:gd name="T23" fmla="*/ 138 h 941"/>
                <a:gd name="T24" fmla="*/ 894 w 941"/>
                <a:gd name="T25" fmla="*/ 266 h 941"/>
                <a:gd name="T26" fmla="*/ 938 w 941"/>
                <a:gd name="T27" fmla="*/ 422 h 941"/>
                <a:gd name="T28" fmla="*/ 931 w 941"/>
                <a:gd name="T29" fmla="*/ 565 h 941"/>
                <a:gd name="T30" fmla="*/ 872 w 941"/>
                <a:gd name="T31" fmla="*/ 714 h 941"/>
                <a:gd name="T32" fmla="*/ 769 w 941"/>
                <a:gd name="T33" fmla="*/ 833 h 941"/>
                <a:gd name="T34" fmla="*/ 633 w 941"/>
                <a:gd name="T35" fmla="*/ 912 h 941"/>
                <a:gd name="T36" fmla="*/ 470 w 941"/>
                <a:gd name="T37" fmla="*/ 941 h 941"/>
                <a:gd name="T38" fmla="*/ 389 w 941"/>
                <a:gd name="T39" fmla="*/ 73 h 941"/>
                <a:gd name="T40" fmla="*/ 261 w 941"/>
                <a:gd name="T41" fmla="*/ 123 h 941"/>
                <a:gd name="T42" fmla="*/ 158 w 941"/>
                <a:gd name="T43" fmla="*/ 212 h 941"/>
                <a:gd name="T44" fmla="*/ 89 w 941"/>
                <a:gd name="T45" fmla="*/ 331 h 941"/>
                <a:gd name="T46" fmla="*/ 65 w 941"/>
                <a:gd name="T47" fmla="*/ 470 h 941"/>
                <a:gd name="T48" fmla="*/ 83 w 941"/>
                <a:gd name="T49" fmla="*/ 591 h 941"/>
                <a:gd name="T50" fmla="*/ 146 w 941"/>
                <a:gd name="T51" fmla="*/ 713 h 941"/>
                <a:gd name="T52" fmla="*/ 243 w 941"/>
                <a:gd name="T53" fmla="*/ 806 h 941"/>
                <a:gd name="T54" fmla="*/ 370 w 941"/>
                <a:gd name="T55" fmla="*/ 863 h 941"/>
                <a:gd name="T56" fmla="*/ 491 w 941"/>
                <a:gd name="T57" fmla="*/ 876 h 941"/>
                <a:gd name="T58" fmla="*/ 628 w 941"/>
                <a:gd name="T59" fmla="*/ 845 h 941"/>
                <a:gd name="T60" fmla="*/ 744 w 941"/>
                <a:gd name="T61" fmla="*/ 770 h 941"/>
                <a:gd name="T62" fmla="*/ 827 w 941"/>
                <a:gd name="T63" fmla="*/ 664 h 941"/>
                <a:gd name="T64" fmla="*/ 871 w 941"/>
                <a:gd name="T65" fmla="*/ 532 h 941"/>
                <a:gd name="T66" fmla="*/ 871 w 941"/>
                <a:gd name="T67" fmla="*/ 409 h 941"/>
                <a:gd name="T68" fmla="*/ 827 w 941"/>
                <a:gd name="T69" fmla="*/ 277 h 941"/>
                <a:gd name="T70" fmla="*/ 744 w 941"/>
                <a:gd name="T71" fmla="*/ 170 h 941"/>
                <a:gd name="T72" fmla="*/ 628 w 941"/>
                <a:gd name="T73" fmla="*/ 96 h 941"/>
                <a:gd name="T74" fmla="*/ 491 w 941"/>
                <a:gd name="T75" fmla="*/ 65 h 941"/>
                <a:gd name="T76" fmla="*/ 426 w 941"/>
                <a:gd name="T77" fmla="*/ 755 h 941"/>
                <a:gd name="T78" fmla="*/ 309 w 941"/>
                <a:gd name="T79" fmla="*/ 709 h 941"/>
                <a:gd name="T80" fmla="*/ 200 w 941"/>
                <a:gd name="T81" fmla="*/ 569 h 941"/>
                <a:gd name="T82" fmla="*/ 183 w 941"/>
                <a:gd name="T83" fmla="*/ 470 h 941"/>
                <a:gd name="T84" fmla="*/ 196 w 941"/>
                <a:gd name="T85" fmla="*/ 385 h 941"/>
                <a:gd name="T86" fmla="*/ 287 w 941"/>
                <a:gd name="T87" fmla="*/ 248 h 941"/>
                <a:gd name="T88" fmla="*/ 412 w 941"/>
                <a:gd name="T89" fmla="*/ 188 h 941"/>
                <a:gd name="T90" fmla="*/ 500 w 941"/>
                <a:gd name="T91" fmla="*/ 184 h 941"/>
                <a:gd name="T92" fmla="*/ 608 w 941"/>
                <a:gd name="T93" fmla="*/ 217 h 941"/>
                <a:gd name="T94" fmla="*/ 736 w 941"/>
                <a:gd name="T95" fmla="*/ 358 h 941"/>
                <a:gd name="T96" fmla="*/ 758 w 941"/>
                <a:gd name="T97" fmla="*/ 455 h 941"/>
                <a:gd name="T98" fmla="*/ 750 w 941"/>
                <a:gd name="T99" fmla="*/ 542 h 941"/>
                <a:gd name="T100" fmla="*/ 674 w 941"/>
                <a:gd name="T101" fmla="*/ 674 h 941"/>
                <a:gd name="T102" fmla="*/ 542 w 941"/>
                <a:gd name="T103" fmla="*/ 750 h 941"/>
                <a:gd name="T104" fmla="*/ 470 w 941"/>
                <a:gd name="T105" fmla="*/ 247 h 941"/>
                <a:gd name="T106" fmla="*/ 345 w 941"/>
                <a:gd name="T107" fmla="*/ 285 h 941"/>
                <a:gd name="T108" fmla="*/ 257 w 941"/>
                <a:gd name="T109" fmla="*/ 404 h 941"/>
                <a:gd name="T110" fmla="*/ 257 w 941"/>
                <a:gd name="T111" fmla="*/ 536 h 941"/>
                <a:gd name="T112" fmla="*/ 345 w 941"/>
                <a:gd name="T113" fmla="*/ 656 h 941"/>
                <a:gd name="T114" fmla="*/ 470 w 941"/>
                <a:gd name="T115" fmla="*/ 694 h 941"/>
                <a:gd name="T116" fmla="*/ 613 w 941"/>
                <a:gd name="T117" fmla="*/ 643 h 941"/>
                <a:gd name="T118" fmla="*/ 689 w 941"/>
                <a:gd name="T119" fmla="*/ 516 h 941"/>
                <a:gd name="T120" fmla="*/ 677 w 941"/>
                <a:gd name="T121" fmla="*/ 383 h 941"/>
                <a:gd name="T122" fmla="*/ 577 w 941"/>
                <a:gd name="T123" fmla="*/ 27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1" h="941">
                  <a:moveTo>
                    <a:pt x="470" y="941"/>
                  </a:moveTo>
                  <a:lnTo>
                    <a:pt x="470" y="941"/>
                  </a:lnTo>
                  <a:lnTo>
                    <a:pt x="446" y="940"/>
                  </a:lnTo>
                  <a:lnTo>
                    <a:pt x="423" y="938"/>
                  </a:lnTo>
                  <a:lnTo>
                    <a:pt x="399" y="935"/>
                  </a:lnTo>
                  <a:lnTo>
                    <a:pt x="375" y="931"/>
                  </a:lnTo>
                  <a:lnTo>
                    <a:pt x="353" y="926"/>
                  </a:lnTo>
                  <a:lnTo>
                    <a:pt x="331" y="920"/>
                  </a:lnTo>
                  <a:lnTo>
                    <a:pt x="309" y="912"/>
                  </a:lnTo>
                  <a:lnTo>
                    <a:pt x="287" y="904"/>
                  </a:lnTo>
                  <a:lnTo>
                    <a:pt x="266" y="894"/>
                  </a:lnTo>
                  <a:lnTo>
                    <a:pt x="247" y="884"/>
                  </a:lnTo>
                  <a:lnTo>
                    <a:pt x="227" y="872"/>
                  </a:lnTo>
                  <a:lnTo>
                    <a:pt x="207" y="860"/>
                  </a:lnTo>
                  <a:lnTo>
                    <a:pt x="189" y="847"/>
                  </a:lnTo>
                  <a:lnTo>
                    <a:pt x="171" y="833"/>
                  </a:lnTo>
                  <a:lnTo>
                    <a:pt x="154" y="818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69"/>
                  </a:lnTo>
                  <a:lnTo>
                    <a:pt x="94" y="752"/>
                  </a:lnTo>
                  <a:lnTo>
                    <a:pt x="81" y="733"/>
                  </a:lnTo>
                  <a:lnTo>
                    <a:pt x="68" y="714"/>
                  </a:lnTo>
                  <a:lnTo>
                    <a:pt x="57" y="694"/>
                  </a:lnTo>
                  <a:lnTo>
                    <a:pt x="46" y="674"/>
                  </a:lnTo>
                  <a:lnTo>
                    <a:pt x="37" y="653"/>
                  </a:lnTo>
                  <a:lnTo>
                    <a:pt x="29" y="631"/>
                  </a:lnTo>
                  <a:lnTo>
                    <a:pt x="21" y="611"/>
                  </a:lnTo>
                  <a:lnTo>
                    <a:pt x="15" y="587"/>
                  </a:lnTo>
                  <a:lnTo>
                    <a:pt x="9" y="565"/>
                  </a:lnTo>
                  <a:lnTo>
                    <a:pt x="6" y="542"/>
                  </a:lnTo>
                  <a:lnTo>
                    <a:pt x="2" y="518"/>
                  </a:lnTo>
                  <a:lnTo>
                    <a:pt x="1" y="495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1" y="446"/>
                  </a:lnTo>
                  <a:lnTo>
                    <a:pt x="2" y="422"/>
                  </a:lnTo>
                  <a:lnTo>
                    <a:pt x="6" y="399"/>
                  </a:lnTo>
                  <a:lnTo>
                    <a:pt x="9" y="375"/>
                  </a:lnTo>
                  <a:lnTo>
                    <a:pt x="15" y="353"/>
                  </a:lnTo>
                  <a:lnTo>
                    <a:pt x="21" y="330"/>
                  </a:lnTo>
                  <a:lnTo>
                    <a:pt x="29" y="308"/>
                  </a:lnTo>
                  <a:lnTo>
                    <a:pt x="37" y="287"/>
                  </a:lnTo>
                  <a:lnTo>
                    <a:pt x="46" y="266"/>
                  </a:lnTo>
                  <a:lnTo>
                    <a:pt x="57" y="247"/>
                  </a:lnTo>
                  <a:lnTo>
                    <a:pt x="68" y="227"/>
                  </a:lnTo>
                  <a:lnTo>
                    <a:pt x="81" y="207"/>
                  </a:lnTo>
                  <a:lnTo>
                    <a:pt x="94" y="189"/>
                  </a:lnTo>
                  <a:lnTo>
                    <a:pt x="108" y="171"/>
                  </a:lnTo>
                  <a:lnTo>
                    <a:pt x="123" y="154"/>
                  </a:lnTo>
                  <a:lnTo>
                    <a:pt x="138" y="138"/>
                  </a:lnTo>
                  <a:lnTo>
                    <a:pt x="154" y="123"/>
                  </a:lnTo>
                  <a:lnTo>
                    <a:pt x="171" y="108"/>
                  </a:lnTo>
                  <a:lnTo>
                    <a:pt x="189" y="94"/>
                  </a:lnTo>
                  <a:lnTo>
                    <a:pt x="207" y="80"/>
                  </a:lnTo>
                  <a:lnTo>
                    <a:pt x="227" y="68"/>
                  </a:lnTo>
                  <a:lnTo>
                    <a:pt x="247" y="57"/>
                  </a:lnTo>
                  <a:lnTo>
                    <a:pt x="266" y="46"/>
                  </a:lnTo>
                  <a:lnTo>
                    <a:pt x="287" y="37"/>
                  </a:lnTo>
                  <a:lnTo>
                    <a:pt x="309" y="29"/>
                  </a:lnTo>
                  <a:lnTo>
                    <a:pt x="331" y="21"/>
                  </a:lnTo>
                  <a:lnTo>
                    <a:pt x="353" y="15"/>
                  </a:lnTo>
                  <a:lnTo>
                    <a:pt x="375" y="9"/>
                  </a:lnTo>
                  <a:lnTo>
                    <a:pt x="399" y="6"/>
                  </a:lnTo>
                  <a:lnTo>
                    <a:pt x="423" y="2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5" y="9"/>
                  </a:lnTo>
                  <a:lnTo>
                    <a:pt x="587" y="15"/>
                  </a:lnTo>
                  <a:lnTo>
                    <a:pt x="610" y="21"/>
                  </a:lnTo>
                  <a:lnTo>
                    <a:pt x="633" y="29"/>
                  </a:lnTo>
                  <a:lnTo>
                    <a:pt x="653" y="37"/>
                  </a:lnTo>
                  <a:lnTo>
                    <a:pt x="674" y="46"/>
                  </a:lnTo>
                  <a:lnTo>
                    <a:pt x="694" y="57"/>
                  </a:lnTo>
                  <a:lnTo>
                    <a:pt x="714" y="68"/>
                  </a:lnTo>
                  <a:lnTo>
                    <a:pt x="733" y="80"/>
                  </a:lnTo>
                  <a:lnTo>
                    <a:pt x="752" y="94"/>
                  </a:lnTo>
                  <a:lnTo>
                    <a:pt x="769" y="108"/>
                  </a:lnTo>
                  <a:lnTo>
                    <a:pt x="787" y="123"/>
                  </a:lnTo>
                  <a:lnTo>
                    <a:pt x="803" y="138"/>
                  </a:lnTo>
                  <a:lnTo>
                    <a:pt x="819" y="154"/>
                  </a:lnTo>
                  <a:lnTo>
                    <a:pt x="833" y="171"/>
                  </a:lnTo>
                  <a:lnTo>
                    <a:pt x="847" y="189"/>
                  </a:lnTo>
                  <a:lnTo>
                    <a:pt x="861" y="207"/>
                  </a:lnTo>
                  <a:lnTo>
                    <a:pt x="872" y="227"/>
                  </a:lnTo>
                  <a:lnTo>
                    <a:pt x="884" y="247"/>
                  </a:lnTo>
                  <a:lnTo>
                    <a:pt x="894" y="266"/>
                  </a:lnTo>
                  <a:lnTo>
                    <a:pt x="904" y="287"/>
                  </a:lnTo>
                  <a:lnTo>
                    <a:pt x="912" y="308"/>
                  </a:lnTo>
                  <a:lnTo>
                    <a:pt x="920" y="330"/>
                  </a:lnTo>
                  <a:lnTo>
                    <a:pt x="926" y="353"/>
                  </a:lnTo>
                  <a:lnTo>
                    <a:pt x="931" y="375"/>
                  </a:lnTo>
                  <a:lnTo>
                    <a:pt x="935" y="399"/>
                  </a:lnTo>
                  <a:lnTo>
                    <a:pt x="938" y="422"/>
                  </a:lnTo>
                  <a:lnTo>
                    <a:pt x="941" y="446"/>
                  </a:lnTo>
                  <a:lnTo>
                    <a:pt x="941" y="470"/>
                  </a:lnTo>
                  <a:lnTo>
                    <a:pt x="941" y="470"/>
                  </a:lnTo>
                  <a:lnTo>
                    <a:pt x="941" y="495"/>
                  </a:lnTo>
                  <a:lnTo>
                    <a:pt x="938" y="518"/>
                  </a:lnTo>
                  <a:lnTo>
                    <a:pt x="935" y="542"/>
                  </a:lnTo>
                  <a:lnTo>
                    <a:pt x="931" y="565"/>
                  </a:lnTo>
                  <a:lnTo>
                    <a:pt x="926" y="587"/>
                  </a:lnTo>
                  <a:lnTo>
                    <a:pt x="920" y="611"/>
                  </a:lnTo>
                  <a:lnTo>
                    <a:pt x="912" y="631"/>
                  </a:lnTo>
                  <a:lnTo>
                    <a:pt x="904" y="653"/>
                  </a:lnTo>
                  <a:lnTo>
                    <a:pt x="894" y="674"/>
                  </a:lnTo>
                  <a:lnTo>
                    <a:pt x="884" y="694"/>
                  </a:lnTo>
                  <a:lnTo>
                    <a:pt x="872" y="714"/>
                  </a:lnTo>
                  <a:lnTo>
                    <a:pt x="861" y="733"/>
                  </a:lnTo>
                  <a:lnTo>
                    <a:pt x="847" y="752"/>
                  </a:lnTo>
                  <a:lnTo>
                    <a:pt x="833" y="769"/>
                  </a:lnTo>
                  <a:lnTo>
                    <a:pt x="819" y="787"/>
                  </a:lnTo>
                  <a:lnTo>
                    <a:pt x="803" y="803"/>
                  </a:lnTo>
                  <a:lnTo>
                    <a:pt x="787" y="818"/>
                  </a:lnTo>
                  <a:lnTo>
                    <a:pt x="769" y="833"/>
                  </a:lnTo>
                  <a:lnTo>
                    <a:pt x="752" y="847"/>
                  </a:lnTo>
                  <a:lnTo>
                    <a:pt x="733" y="860"/>
                  </a:lnTo>
                  <a:lnTo>
                    <a:pt x="714" y="872"/>
                  </a:lnTo>
                  <a:lnTo>
                    <a:pt x="694" y="884"/>
                  </a:lnTo>
                  <a:lnTo>
                    <a:pt x="674" y="894"/>
                  </a:lnTo>
                  <a:lnTo>
                    <a:pt x="653" y="904"/>
                  </a:lnTo>
                  <a:lnTo>
                    <a:pt x="633" y="912"/>
                  </a:lnTo>
                  <a:lnTo>
                    <a:pt x="610" y="920"/>
                  </a:lnTo>
                  <a:lnTo>
                    <a:pt x="587" y="926"/>
                  </a:lnTo>
                  <a:lnTo>
                    <a:pt x="565" y="931"/>
                  </a:lnTo>
                  <a:lnTo>
                    <a:pt x="542" y="935"/>
                  </a:lnTo>
                  <a:lnTo>
                    <a:pt x="519" y="938"/>
                  </a:lnTo>
                  <a:lnTo>
                    <a:pt x="495" y="940"/>
                  </a:lnTo>
                  <a:lnTo>
                    <a:pt x="470" y="941"/>
                  </a:lnTo>
                  <a:lnTo>
                    <a:pt x="470" y="941"/>
                  </a:lnTo>
                  <a:close/>
                  <a:moveTo>
                    <a:pt x="470" y="65"/>
                  </a:moveTo>
                  <a:lnTo>
                    <a:pt x="470" y="65"/>
                  </a:lnTo>
                  <a:lnTo>
                    <a:pt x="449" y="65"/>
                  </a:lnTo>
                  <a:lnTo>
                    <a:pt x="429" y="66"/>
                  </a:lnTo>
                  <a:lnTo>
                    <a:pt x="409" y="69"/>
                  </a:lnTo>
                  <a:lnTo>
                    <a:pt x="389" y="73"/>
                  </a:lnTo>
                  <a:lnTo>
                    <a:pt x="370" y="78"/>
                  </a:lnTo>
                  <a:lnTo>
                    <a:pt x="350" y="82"/>
                  </a:lnTo>
                  <a:lnTo>
                    <a:pt x="331" y="89"/>
                  </a:lnTo>
                  <a:lnTo>
                    <a:pt x="313" y="96"/>
                  </a:lnTo>
                  <a:lnTo>
                    <a:pt x="294" y="104"/>
                  </a:lnTo>
                  <a:lnTo>
                    <a:pt x="277" y="113"/>
                  </a:lnTo>
                  <a:lnTo>
                    <a:pt x="261" y="123"/>
                  </a:lnTo>
                  <a:lnTo>
                    <a:pt x="243" y="134"/>
                  </a:lnTo>
                  <a:lnTo>
                    <a:pt x="228" y="145"/>
                  </a:lnTo>
                  <a:lnTo>
                    <a:pt x="212" y="158"/>
                  </a:lnTo>
                  <a:lnTo>
                    <a:pt x="198" y="170"/>
                  </a:lnTo>
                  <a:lnTo>
                    <a:pt x="184" y="183"/>
                  </a:lnTo>
                  <a:lnTo>
                    <a:pt x="170" y="198"/>
                  </a:lnTo>
                  <a:lnTo>
                    <a:pt x="158" y="212"/>
                  </a:lnTo>
                  <a:lnTo>
                    <a:pt x="146" y="227"/>
                  </a:lnTo>
                  <a:lnTo>
                    <a:pt x="134" y="243"/>
                  </a:lnTo>
                  <a:lnTo>
                    <a:pt x="124" y="259"/>
                  </a:lnTo>
                  <a:lnTo>
                    <a:pt x="114" y="277"/>
                  </a:lnTo>
                  <a:lnTo>
                    <a:pt x="104" y="294"/>
                  </a:lnTo>
                  <a:lnTo>
                    <a:pt x="96" y="313"/>
                  </a:lnTo>
                  <a:lnTo>
                    <a:pt x="89" y="331"/>
                  </a:lnTo>
                  <a:lnTo>
                    <a:pt x="83" y="350"/>
                  </a:lnTo>
                  <a:lnTo>
                    <a:pt x="78" y="368"/>
                  </a:lnTo>
                  <a:lnTo>
                    <a:pt x="73" y="388"/>
                  </a:lnTo>
                  <a:lnTo>
                    <a:pt x="70" y="409"/>
                  </a:lnTo>
                  <a:lnTo>
                    <a:pt x="67" y="429"/>
                  </a:lnTo>
                  <a:lnTo>
                    <a:pt x="65" y="449"/>
                  </a:lnTo>
                  <a:lnTo>
                    <a:pt x="65" y="470"/>
                  </a:lnTo>
                  <a:lnTo>
                    <a:pt x="65" y="470"/>
                  </a:lnTo>
                  <a:lnTo>
                    <a:pt x="65" y="491"/>
                  </a:lnTo>
                  <a:lnTo>
                    <a:pt x="67" y="512"/>
                  </a:lnTo>
                  <a:lnTo>
                    <a:pt x="70" y="532"/>
                  </a:lnTo>
                  <a:lnTo>
                    <a:pt x="73" y="551"/>
                  </a:lnTo>
                  <a:lnTo>
                    <a:pt x="78" y="571"/>
                  </a:lnTo>
                  <a:lnTo>
                    <a:pt x="83" y="591"/>
                  </a:lnTo>
                  <a:lnTo>
                    <a:pt x="89" y="609"/>
                  </a:lnTo>
                  <a:lnTo>
                    <a:pt x="96" y="628"/>
                  </a:lnTo>
                  <a:lnTo>
                    <a:pt x="104" y="646"/>
                  </a:lnTo>
                  <a:lnTo>
                    <a:pt x="114" y="664"/>
                  </a:lnTo>
                  <a:lnTo>
                    <a:pt x="124" y="680"/>
                  </a:lnTo>
                  <a:lnTo>
                    <a:pt x="134" y="697"/>
                  </a:lnTo>
                  <a:lnTo>
                    <a:pt x="146" y="713"/>
                  </a:lnTo>
                  <a:lnTo>
                    <a:pt x="158" y="729"/>
                  </a:lnTo>
                  <a:lnTo>
                    <a:pt x="170" y="743"/>
                  </a:lnTo>
                  <a:lnTo>
                    <a:pt x="184" y="758"/>
                  </a:lnTo>
                  <a:lnTo>
                    <a:pt x="198" y="770"/>
                  </a:lnTo>
                  <a:lnTo>
                    <a:pt x="212" y="783"/>
                  </a:lnTo>
                  <a:lnTo>
                    <a:pt x="228" y="796"/>
                  </a:lnTo>
                  <a:lnTo>
                    <a:pt x="243" y="806"/>
                  </a:lnTo>
                  <a:lnTo>
                    <a:pt x="261" y="817"/>
                  </a:lnTo>
                  <a:lnTo>
                    <a:pt x="277" y="827"/>
                  </a:lnTo>
                  <a:lnTo>
                    <a:pt x="294" y="836"/>
                  </a:lnTo>
                  <a:lnTo>
                    <a:pt x="313" y="845"/>
                  </a:lnTo>
                  <a:lnTo>
                    <a:pt x="331" y="852"/>
                  </a:lnTo>
                  <a:lnTo>
                    <a:pt x="350" y="857"/>
                  </a:lnTo>
                  <a:lnTo>
                    <a:pt x="370" y="863"/>
                  </a:lnTo>
                  <a:lnTo>
                    <a:pt x="389" y="868"/>
                  </a:lnTo>
                  <a:lnTo>
                    <a:pt x="409" y="871"/>
                  </a:lnTo>
                  <a:lnTo>
                    <a:pt x="429" y="874"/>
                  </a:lnTo>
                  <a:lnTo>
                    <a:pt x="449" y="876"/>
                  </a:lnTo>
                  <a:lnTo>
                    <a:pt x="470" y="876"/>
                  </a:lnTo>
                  <a:lnTo>
                    <a:pt x="470" y="876"/>
                  </a:lnTo>
                  <a:lnTo>
                    <a:pt x="491" y="876"/>
                  </a:lnTo>
                  <a:lnTo>
                    <a:pt x="512" y="874"/>
                  </a:lnTo>
                  <a:lnTo>
                    <a:pt x="532" y="871"/>
                  </a:lnTo>
                  <a:lnTo>
                    <a:pt x="553" y="868"/>
                  </a:lnTo>
                  <a:lnTo>
                    <a:pt x="572" y="863"/>
                  </a:lnTo>
                  <a:lnTo>
                    <a:pt x="591" y="857"/>
                  </a:lnTo>
                  <a:lnTo>
                    <a:pt x="609" y="852"/>
                  </a:lnTo>
                  <a:lnTo>
                    <a:pt x="628" y="845"/>
                  </a:lnTo>
                  <a:lnTo>
                    <a:pt x="646" y="836"/>
                  </a:lnTo>
                  <a:lnTo>
                    <a:pt x="664" y="827"/>
                  </a:lnTo>
                  <a:lnTo>
                    <a:pt x="681" y="817"/>
                  </a:lnTo>
                  <a:lnTo>
                    <a:pt x="697" y="806"/>
                  </a:lnTo>
                  <a:lnTo>
                    <a:pt x="714" y="796"/>
                  </a:lnTo>
                  <a:lnTo>
                    <a:pt x="729" y="783"/>
                  </a:lnTo>
                  <a:lnTo>
                    <a:pt x="744" y="770"/>
                  </a:lnTo>
                  <a:lnTo>
                    <a:pt x="758" y="758"/>
                  </a:lnTo>
                  <a:lnTo>
                    <a:pt x="770" y="743"/>
                  </a:lnTo>
                  <a:lnTo>
                    <a:pt x="783" y="729"/>
                  </a:lnTo>
                  <a:lnTo>
                    <a:pt x="796" y="713"/>
                  </a:lnTo>
                  <a:lnTo>
                    <a:pt x="807" y="697"/>
                  </a:lnTo>
                  <a:lnTo>
                    <a:pt x="818" y="680"/>
                  </a:lnTo>
                  <a:lnTo>
                    <a:pt x="827" y="664"/>
                  </a:lnTo>
                  <a:lnTo>
                    <a:pt x="836" y="646"/>
                  </a:lnTo>
                  <a:lnTo>
                    <a:pt x="844" y="628"/>
                  </a:lnTo>
                  <a:lnTo>
                    <a:pt x="851" y="609"/>
                  </a:lnTo>
                  <a:lnTo>
                    <a:pt x="858" y="591"/>
                  </a:lnTo>
                  <a:lnTo>
                    <a:pt x="863" y="571"/>
                  </a:lnTo>
                  <a:lnTo>
                    <a:pt x="868" y="551"/>
                  </a:lnTo>
                  <a:lnTo>
                    <a:pt x="871" y="532"/>
                  </a:lnTo>
                  <a:lnTo>
                    <a:pt x="875" y="512"/>
                  </a:lnTo>
                  <a:lnTo>
                    <a:pt x="876" y="491"/>
                  </a:lnTo>
                  <a:lnTo>
                    <a:pt x="876" y="470"/>
                  </a:lnTo>
                  <a:lnTo>
                    <a:pt x="876" y="470"/>
                  </a:lnTo>
                  <a:lnTo>
                    <a:pt x="876" y="449"/>
                  </a:lnTo>
                  <a:lnTo>
                    <a:pt x="875" y="429"/>
                  </a:lnTo>
                  <a:lnTo>
                    <a:pt x="871" y="409"/>
                  </a:lnTo>
                  <a:lnTo>
                    <a:pt x="868" y="388"/>
                  </a:lnTo>
                  <a:lnTo>
                    <a:pt x="863" y="368"/>
                  </a:lnTo>
                  <a:lnTo>
                    <a:pt x="858" y="350"/>
                  </a:lnTo>
                  <a:lnTo>
                    <a:pt x="851" y="331"/>
                  </a:lnTo>
                  <a:lnTo>
                    <a:pt x="844" y="313"/>
                  </a:lnTo>
                  <a:lnTo>
                    <a:pt x="836" y="294"/>
                  </a:lnTo>
                  <a:lnTo>
                    <a:pt x="827" y="277"/>
                  </a:lnTo>
                  <a:lnTo>
                    <a:pt x="818" y="259"/>
                  </a:lnTo>
                  <a:lnTo>
                    <a:pt x="807" y="243"/>
                  </a:lnTo>
                  <a:lnTo>
                    <a:pt x="796" y="227"/>
                  </a:lnTo>
                  <a:lnTo>
                    <a:pt x="783" y="212"/>
                  </a:lnTo>
                  <a:lnTo>
                    <a:pt x="770" y="198"/>
                  </a:lnTo>
                  <a:lnTo>
                    <a:pt x="758" y="183"/>
                  </a:lnTo>
                  <a:lnTo>
                    <a:pt x="744" y="170"/>
                  </a:lnTo>
                  <a:lnTo>
                    <a:pt x="729" y="158"/>
                  </a:lnTo>
                  <a:lnTo>
                    <a:pt x="714" y="145"/>
                  </a:lnTo>
                  <a:lnTo>
                    <a:pt x="697" y="134"/>
                  </a:lnTo>
                  <a:lnTo>
                    <a:pt x="681" y="123"/>
                  </a:lnTo>
                  <a:lnTo>
                    <a:pt x="664" y="113"/>
                  </a:lnTo>
                  <a:lnTo>
                    <a:pt x="646" y="104"/>
                  </a:lnTo>
                  <a:lnTo>
                    <a:pt x="628" y="96"/>
                  </a:lnTo>
                  <a:lnTo>
                    <a:pt x="609" y="89"/>
                  </a:lnTo>
                  <a:lnTo>
                    <a:pt x="591" y="82"/>
                  </a:lnTo>
                  <a:lnTo>
                    <a:pt x="572" y="78"/>
                  </a:lnTo>
                  <a:lnTo>
                    <a:pt x="553" y="73"/>
                  </a:lnTo>
                  <a:lnTo>
                    <a:pt x="532" y="69"/>
                  </a:lnTo>
                  <a:lnTo>
                    <a:pt x="512" y="66"/>
                  </a:lnTo>
                  <a:lnTo>
                    <a:pt x="491" y="65"/>
                  </a:lnTo>
                  <a:lnTo>
                    <a:pt x="470" y="65"/>
                  </a:lnTo>
                  <a:lnTo>
                    <a:pt x="470" y="65"/>
                  </a:lnTo>
                  <a:close/>
                  <a:moveTo>
                    <a:pt x="470" y="758"/>
                  </a:moveTo>
                  <a:lnTo>
                    <a:pt x="470" y="758"/>
                  </a:lnTo>
                  <a:lnTo>
                    <a:pt x="455" y="758"/>
                  </a:lnTo>
                  <a:lnTo>
                    <a:pt x="441" y="757"/>
                  </a:lnTo>
                  <a:lnTo>
                    <a:pt x="426" y="755"/>
                  </a:lnTo>
                  <a:lnTo>
                    <a:pt x="412" y="752"/>
                  </a:lnTo>
                  <a:lnTo>
                    <a:pt x="399" y="750"/>
                  </a:lnTo>
                  <a:lnTo>
                    <a:pt x="385" y="745"/>
                  </a:lnTo>
                  <a:lnTo>
                    <a:pt x="372" y="740"/>
                  </a:lnTo>
                  <a:lnTo>
                    <a:pt x="358" y="736"/>
                  </a:lnTo>
                  <a:lnTo>
                    <a:pt x="334" y="723"/>
                  </a:lnTo>
                  <a:lnTo>
                    <a:pt x="309" y="709"/>
                  </a:lnTo>
                  <a:lnTo>
                    <a:pt x="287" y="693"/>
                  </a:lnTo>
                  <a:lnTo>
                    <a:pt x="266" y="674"/>
                  </a:lnTo>
                  <a:lnTo>
                    <a:pt x="248" y="653"/>
                  </a:lnTo>
                  <a:lnTo>
                    <a:pt x="232" y="631"/>
                  </a:lnTo>
                  <a:lnTo>
                    <a:pt x="218" y="607"/>
                  </a:lnTo>
                  <a:lnTo>
                    <a:pt x="205" y="583"/>
                  </a:lnTo>
                  <a:lnTo>
                    <a:pt x="200" y="569"/>
                  </a:lnTo>
                  <a:lnTo>
                    <a:pt x="196" y="556"/>
                  </a:lnTo>
                  <a:lnTo>
                    <a:pt x="191" y="542"/>
                  </a:lnTo>
                  <a:lnTo>
                    <a:pt x="189" y="528"/>
                  </a:lnTo>
                  <a:lnTo>
                    <a:pt x="185" y="514"/>
                  </a:lnTo>
                  <a:lnTo>
                    <a:pt x="184" y="499"/>
                  </a:lnTo>
                  <a:lnTo>
                    <a:pt x="183" y="485"/>
                  </a:lnTo>
                  <a:lnTo>
                    <a:pt x="183" y="470"/>
                  </a:lnTo>
                  <a:lnTo>
                    <a:pt x="183" y="470"/>
                  </a:lnTo>
                  <a:lnTo>
                    <a:pt x="183" y="455"/>
                  </a:lnTo>
                  <a:lnTo>
                    <a:pt x="184" y="441"/>
                  </a:lnTo>
                  <a:lnTo>
                    <a:pt x="185" y="426"/>
                  </a:lnTo>
                  <a:lnTo>
                    <a:pt x="189" y="412"/>
                  </a:lnTo>
                  <a:lnTo>
                    <a:pt x="191" y="399"/>
                  </a:lnTo>
                  <a:lnTo>
                    <a:pt x="196" y="385"/>
                  </a:lnTo>
                  <a:lnTo>
                    <a:pt x="200" y="372"/>
                  </a:lnTo>
                  <a:lnTo>
                    <a:pt x="205" y="358"/>
                  </a:lnTo>
                  <a:lnTo>
                    <a:pt x="218" y="334"/>
                  </a:lnTo>
                  <a:lnTo>
                    <a:pt x="232" y="309"/>
                  </a:lnTo>
                  <a:lnTo>
                    <a:pt x="248" y="287"/>
                  </a:lnTo>
                  <a:lnTo>
                    <a:pt x="266" y="266"/>
                  </a:lnTo>
                  <a:lnTo>
                    <a:pt x="287" y="248"/>
                  </a:lnTo>
                  <a:lnTo>
                    <a:pt x="309" y="232"/>
                  </a:lnTo>
                  <a:lnTo>
                    <a:pt x="334" y="217"/>
                  </a:lnTo>
                  <a:lnTo>
                    <a:pt x="358" y="205"/>
                  </a:lnTo>
                  <a:lnTo>
                    <a:pt x="372" y="199"/>
                  </a:lnTo>
                  <a:lnTo>
                    <a:pt x="385" y="196"/>
                  </a:lnTo>
                  <a:lnTo>
                    <a:pt x="399" y="191"/>
                  </a:lnTo>
                  <a:lnTo>
                    <a:pt x="412" y="188"/>
                  </a:lnTo>
                  <a:lnTo>
                    <a:pt x="426" y="185"/>
                  </a:lnTo>
                  <a:lnTo>
                    <a:pt x="441" y="184"/>
                  </a:lnTo>
                  <a:lnTo>
                    <a:pt x="455" y="183"/>
                  </a:lnTo>
                  <a:lnTo>
                    <a:pt x="470" y="182"/>
                  </a:lnTo>
                  <a:lnTo>
                    <a:pt x="470" y="182"/>
                  </a:lnTo>
                  <a:lnTo>
                    <a:pt x="485" y="183"/>
                  </a:lnTo>
                  <a:lnTo>
                    <a:pt x="500" y="184"/>
                  </a:lnTo>
                  <a:lnTo>
                    <a:pt x="514" y="185"/>
                  </a:lnTo>
                  <a:lnTo>
                    <a:pt x="528" y="188"/>
                  </a:lnTo>
                  <a:lnTo>
                    <a:pt x="542" y="191"/>
                  </a:lnTo>
                  <a:lnTo>
                    <a:pt x="556" y="196"/>
                  </a:lnTo>
                  <a:lnTo>
                    <a:pt x="570" y="199"/>
                  </a:lnTo>
                  <a:lnTo>
                    <a:pt x="583" y="205"/>
                  </a:lnTo>
                  <a:lnTo>
                    <a:pt x="608" y="217"/>
                  </a:lnTo>
                  <a:lnTo>
                    <a:pt x="631" y="232"/>
                  </a:lnTo>
                  <a:lnTo>
                    <a:pt x="653" y="248"/>
                  </a:lnTo>
                  <a:lnTo>
                    <a:pt x="674" y="266"/>
                  </a:lnTo>
                  <a:lnTo>
                    <a:pt x="693" y="287"/>
                  </a:lnTo>
                  <a:lnTo>
                    <a:pt x="709" y="309"/>
                  </a:lnTo>
                  <a:lnTo>
                    <a:pt x="724" y="334"/>
                  </a:lnTo>
                  <a:lnTo>
                    <a:pt x="736" y="358"/>
                  </a:lnTo>
                  <a:lnTo>
                    <a:pt x="741" y="372"/>
                  </a:lnTo>
                  <a:lnTo>
                    <a:pt x="746" y="385"/>
                  </a:lnTo>
                  <a:lnTo>
                    <a:pt x="750" y="399"/>
                  </a:lnTo>
                  <a:lnTo>
                    <a:pt x="753" y="412"/>
                  </a:lnTo>
                  <a:lnTo>
                    <a:pt x="755" y="426"/>
                  </a:lnTo>
                  <a:lnTo>
                    <a:pt x="756" y="441"/>
                  </a:lnTo>
                  <a:lnTo>
                    <a:pt x="758" y="455"/>
                  </a:lnTo>
                  <a:lnTo>
                    <a:pt x="759" y="470"/>
                  </a:lnTo>
                  <a:lnTo>
                    <a:pt x="759" y="470"/>
                  </a:lnTo>
                  <a:lnTo>
                    <a:pt x="758" y="485"/>
                  </a:lnTo>
                  <a:lnTo>
                    <a:pt x="756" y="499"/>
                  </a:lnTo>
                  <a:lnTo>
                    <a:pt x="755" y="514"/>
                  </a:lnTo>
                  <a:lnTo>
                    <a:pt x="753" y="528"/>
                  </a:lnTo>
                  <a:lnTo>
                    <a:pt x="750" y="542"/>
                  </a:lnTo>
                  <a:lnTo>
                    <a:pt x="746" y="556"/>
                  </a:lnTo>
                  <a:lnTo>
                    <a:pt x="741" y="569"/>
                  </a:lnTo>
                  <a:lnTo>
                    <a:pt x="736" y="583"/>
                  </a:lnTo>
                  <a:lnTo>
                    <a:pt x="724" y="607"/>
                  </a:lnTo>
                  <a:lnTo>
                    <a:pt x="709" y="631"/>
                  </a:lnTo>
                  <a:lnTo>
                    <a:pt x="693" y="653"/>
                  </a:lnTo>
                  <a:lnTo>
                    <a:pt x="674" y="674"/>
                  </a:lnTo>
                  <a:lnTo>
                    <a:pt x="653" y="693"/>
                  </a:lnTo>
                  <a:lnTo>
                    <a:pt x="631" y="709"/>
                  </a:lnTo>
                  <a:lnTo>
                    <a:pt x="608" y="723"/>
                  </a:lnTo>
                  <a:lnTo>
                    <a:pt x="583" y="736"/>
                  </a:lnTo>
                  <a:lnTo>
                    <a:pt x="570" y="740"/>
                  </a:lnTo>
                  <a:lnTo>
                    <a:pt x="556" y="745"/>
                  </a:lnTo>
                  <a:lnTo>
                    <a:pt x="542" y="750"/>
                  </a:lnTo>
                  <a:lnTo>
                    <a:pt x="528" y="752"/>
                  </a:lnTo>
                  <a:lnTo>
                    <a:pt x="514" y="755"/>
                  </a:lnTo>
                  <a:lnTo>
                    <a:pt x="500" y="757"/>
                  </a:lnTo>
                  <a:lnTo>
                    <a:pt x="485" y="758"/>
                  </a:lnTo>
                  <a:lnTo>
                    <a:pt x="470" y="758"/>
                  </a:lnTo>
                  <a:lnTo>
                    <a:pt x="470" y="758"/>
                  </a:lnTo>
                  <a:close/>
                  <a:moveTo>
                    <a:pt x="470" y="247"/>
                  </a:moveTo>
                  <a:lnTo>
                    <a:pt x="470" y="247"/>
                  </a:lnTo>
                  <a:lnTo>
                    <a:pt x="447" y="248"/>
                  </a:lnTo>
                  <a:lnTo>
                    <a:pt x="425" y="251"/>
                  </a:lnTo>
                  <a:lnTo>
                    <a:pt x="404" y="257"/>
                  </a:lnTo>
                  <a:lnTo>
                    <a:pt x="383" y="264"/>
                  </a:lnTo>
                  <a:lnTo>
                    <a:pt x="364" y="273"/>
                  </a:lnTo>
                  <a:lnTo>
                    <a:pt x="345" y="285"/>
                  </a:lnTo>
                  <a:lnTo>
                    <a:pt x="329" y="298"/>
                  </a:lnTo>
                  <a:lnTo>
                    <a:pt x="313" y="313"/>
                  </a:lnTo>
                  <a:lnTo>
                    <a:pt x="298" y="328"/>
                  </a:lnTo>
                  <a:lnTo>
                    <a:pt x="285" y="345"/>
                  </a:lnTo>
                  <a:lnTo>
                    <a:pt x="275" y="364"/>
                  </a:lnTo>
                  <a:lnTo>
                    <a:pt x="264" y="383"/>
                  </a:lnTo>
                  <a:lnTo>
                    <a:pt x="257" y="404"/>
                  </a:lnTo>
                  <a:lnTo>
                    <a:pt x="251" y="425"/>
                  </a:lnTo>
                  <a:lnTo>
                    <a:pt x="248" y="447"/>
                  </a:lnTo>
                  <a:lnTo>
                    <a:pt x="247" y="470"/>
                  </a:lnTo>
                  <a:lnTo>
                    <a:pt x="247" y="470"/>
                  </a:lnTo>
                  <a:lnTo>
                    <a:pt x="248" y="494"/>
                  </a:lnTo>
                  <a:lnTo>
                    <a:pt x="251" y="516"/>
                  </a:lnTo>
                  <a:lnTo>
                    <a:pt x="257" y="536"/>
                  </a:lnTo>
                  <a:lnTo>
                    <a:pt x="264" y="557"/>
                  </a:lnTo>
                  <a:lnTo>
                    <a:pt x="275" y="577"/>
                  </a:lnTo>
                  <a:lnTo>
                    <a:pt x="285" y="595"/>
                  </a:lnTo>
                  <a:lnTo>
                    <a:pt x="298" y="612"/>
                  </a:lnTo>
                  <a:lnTo>
                    <a:pt x="313" y="628"/>
                  </a:lnTo>
                  <a:lnTo>
                    <a:pt x="329" y="643"/>
                  </a:lnTo>
                  <a:lnTo>
                    <a:pt x="345" y="656"/>
                  </a:lnTo>
                  <a:lnTo>
                    <a:pt x="364" y="666"/>
                  </a:lnTo>
                  <a:lnTo>
                    <a:pt x="383" y="677"/>
                  </a:lnTo>
                  <a:lnTo>
                    <a:pt x="404" y="684"/>
                  </a:lnTo>
                  <a:lnTo>
                    <a:pt x="425" y="689"/>
                  </a:lnTo>
                  <a:lnTo>
                    <a:pt x="447" y="693"/>
                  </a:lnTo>
                  <a:lnTo>
                    <a:pt x="470" y="694"/>
                  </a:lnTo>
                  <a:lnTo>
                    <a:pt x="470" y="694"/>
                  </a:lnTo>
                  <a:lnTo>
                    <a:pt x="494" y="693"/>
                  </a:lnTo>
                  <a:lnTo>
                    <a:pt x="516" y="689"/>
                  </a:lnTo>
                  <a:lnTo>
                    <a:pt x="536" y="684"/>
                  </a:lnTo>
                  <a:lnTo>
                    <a:pt x="557" y="677"/>
                  </a:lnTo>
                  <a:lnTo>
                    <a:pt x="577" y="666"/>
                  </a:lnTo>
                  <a:lnTo>
                    <a:pt x="595" y="656"/>
                  </a:lnTo>
                  <a:lnTo>
                    <a:pt x="613" y="643"/>
                  </a:lnTo>
                  <a:lnTo>
                    <a:pt x="628" y="628"/>
                  </a:lnTo>
                  <a:lnTo>
                    <a:pt x="643" y="612"/>
                  </a:lnTo>
                  <a:lnTo>
                    <a:pt x="656" y="595"/>
                  </a:lnTo>
                  <a:lnTo>
                    <a:pt x="667" y="577"/>
                  </a:lnTo>
                  <a:lnTo>
                    <a:pt x="677" y="557"/>
                  </a:lnTo>
                  <a:lnTo>
                    <a:pt x="683" y="536"/>
                  </a:lnTo>
                  <a:lnTo>
                    <a:pt x="689" y="516"/>
                  </a:lnTo>
                  <a:lnTo>
                    <a:pt x="693" y="494"/>
                  </a:lnTo>
                  <a:lnTo>
                    <a:pt x="694" y="470"/>
                  </a:lnTo>
                  <a:lnTo>
                    <a:pt x="694" y="470"/>
                  </a:lnTo>
                  <a:lnTo>
                    <a:pt x="693" y="447"/>
                  </a:lnTo>
                  <a:lnTo>
                    <a:pt x="689" y="425"/>
                  </a:lnTo>
                  <a:lnTo>
                    <a:pt x="683" y="404"/>
                  </a:lnTo>
                  <a:lnTo>
                    <a:pt x="677" y="383"/>
                  </a:lnTo>
                  <a:lnTo>
                    <a:pt x="667" y="364"/>
                  </a:lnTo>
                  <a:lnTo>
                    <a:pt x="656" y="345"/>
                  </a:lnTo>
                  <a:lnTo>
                    <a:pt x="643" y="328"/>
                  </a:lnTo>
                  <a:lnTo>
                    <a:pt x="628" y="313"/>
                  </a:lnTo>
                  <a:lnTo>
                    <a:pt x="613" y="298"/>
                  </a:lnTo>
                  <a:lnTo>
                    <a:pt x="595" y="285"/>
                  </a:lnTo>
                  <a:lnTo>
                    <a:pt x="577" y="273"/>
                  </a:lnTo>
                  <a:lnTo>
                    <a:pt x="557" y="264"/>
                  </a:lnTo>
                  <a:lnTo>
                    <a:pt x="536" y="257"/>
                  </a:lnTo>
                  <a:lnTo>
                    <a:pt x="516" y="251"/>
                  </a:lnTo>
                  <a:lnTo>
                    <a:pt x="494" y="248"/>
                  </a:lnTo>
                  <a:lnTo>
                    <a:pt x="470" y="247"/>
                  </a:lnTo>
                  <a:lnTo>
                    <a:pt x="470" y="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"/>
            <p:cNvSpPr>
              <a:spLocks/>
            </p:cNvSpPr>
            <p:nvPr/>
          </p:nvSpPr>
          <p:spPr bwMode="auto">
            <a:xfrm>
              <a:off x="3502026" y="3526780"/>
              <a:ext cx="539750" cy="227013"/>
            </a:xfrm>
            <a:custGeom>
              <a:avLst/>
              <a:gdLst>
                <a:gd name="T0" fmla="*/ 681 w 681"/>
                <a:gd name="T1" fmla="*/ 73 h 285"/>
                <a:gd name="T2" fmla="*/ 680 w 681"/>
                <a:gd name="T3" fmla="*/ 58 h 285"/>
                <a:gd name="T4" fmla="*/ 675 w 681"/>
                <a:gd name="T5" fmla="*/ 44 h 285"/>
                <a:gd name="T6" fmla="*/ 660 w 681"/>
                <a:gd name="T7" fmla="*/ 21 h 285"/>
                <a:gd name="T8" fmla="*/ 637 w 681"/>
                <a:gd name="T9" fmla="*/ 6 h 285"/>
                <a:gd name="T10" fmla="*/ 623 w 681"/>
                <a:gd name="T11" fmla="*/ 1 h 285"/>
                <a:gd name="T12" fmla="*/ 608 w 681"/>
                <a:gd name="T13" fmla="*/ 0 h 285"/>
                <a:gd name="T14" fmla="*/ 143 w 681"/>
                <a:gd name="T15" fmla="*/ 0 h 285"/>
                <a:gd name="T16" fmla="*/ 114 w 681"/>
                <a:gd name="T17" fmla="*/ 2 h 285"/>
                <a:gd name="T18" fmla="*/ 87 w 681"/>
                <a:gd name="T19" fmla="*/ 10 h 285"/>
                <a:gd name="T20" fmla="*/ 63 w 681"/>
                <a:gd name="T21" fmla="*/ 24 h 285"/>
                <a:gd name="T22" fmla="*/ 42 w 681"/>
                <a:gd name="T23" fmla="*/ 42 h 285"/>
                <a:gd name="T24" fmla="*/ 24 w 681"/>
                <a:gd name="T25" fmla="*/ 62 h 285"/>
                <a:gd name="T26" fmla="*/ 12 w 681"/>
                <a:gd name="T27" fmla="*/ 87 h 285"/>
                <a:gd name="T28" fmla="*/ 4 w 681"/>
                <a:gd name="T29" fmla="*/ 113 h 285"/>
                <a:gd name="T30" fmla="*/ 0 w 681"/>
                <a:gd name="T31" fmla="*/ 142 h 285"/>
                <a:gd name="T32" fmla="*/ 1 w 681"/>
                <a:gd name="T33" fmla="*/ 157 h 285"/>
                <a:gd name="T34" fmla="*/ 7 w 681"/>
                <a:gd name="T35" fmla="*/ 185 h 285"/>
                <a:gd name="T36" fmla="*/ 18 w 681"/>
                <a:gd name="T37" fmla="*/ 211 h 285"/>
                <a:gd name="T38" fmla="*/ 33 w 681"/>
                <a:gd name="T39" fmla="*/ 233 h 285"/>
                <a:gd name="T40" fmla="*/ 52 w 681"/>
                <a:gd name="T41" fmla="*/ 252 h 285"/>
                <a:gd name="T42" fmla="*/ 75 w 681"/>
                <a:gd name="T43" fmla="*/ 267 h 285"/>
                <a:gd name="T44" fmla="*/ 101 w 681"/>
                <a:gd name="T45" fmla="*/ 279 h 285"/>
                <a:gd name="T46" fmla="*/ 129 w 681"/>
                <a:gd name="T47" fmla="*/ 284 h 285"/>
                <a:gd name="T48" fmla="*/ 608 w 681"/>
                <a:gd name="T49" fmla="*/ 285 h 285"/>
                <a:gd name="T50" fmla="*/ 616 w 681"/>
                <a:gd name="T51" fmla="*/ 285 h 285"/>
                <a:gd name="T52" fmla="*/ 630 w 681"/>
                <a:gd name="T53" fmla="*/ 281 h 285"/>
                <a:gd name="T54" fmla="*/ 649 w 681"/>
                <a:gd name="T55" fmla="*/ 272 h 285"/>
                <a:gd name="T56" fmla="*/ 669 w 681"/>
                <a:gd name="T57" fmla="*/ 252 h 285"/>
                <a:gd name="T58" fmla="*/ 678 w 681"/>
                <a:gd name="T59" fmla="*/ 234 h 285"/>
                <a:gd name="T60" fmla="*/ 681 w 681"/>
                <a:gd name="T61" fmla="*/ 220 h 285"/>
                <a:gd name="T62" fmla="*/ 681 w 681"/>
                <a:gd name="T63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1" h="285">
                  <a:moveTo>
                    <a:pt x="681" y="73"/>
                  </a:moveTo>
                  <a:lnTo>
                    <a:pt x="681" y="73"/>
                  </a:lnTo>
                  <a:lnTo>
                    <a:pt x="681" y="65"/>
                  </a:lnTo>
                  <a:lnTo>
                    <a:pt x="680" y="58"/>
                  </a:lnTo>
                  <a:lnTo>
                    <a:pt x="678" y="51"/>
                  </a:lnTo>
                  <a:lnTo>
                    <a:pt x="675" y="44"/>
                  </a:lnTo>
                  <a:lnTo>
                    <a:pt x="669" y="31"/>
                  </a:lnTo>
                  <a:lnTo>
                    <a:pt x="660" y="21"/>
                  </a:lnTo>
                  <a:lnTo>
                    <a:pt x="649" y="13"/>
                  </a:lnTo>
                  <a:lnTo>
                    <a:pt x="637" y="6"/>
                  </a:lnTo>
                  <a:lnTo>
                    <a:pt x="630" y="3"/>
                  </a:lnTo>
                  <a:lnTo>
                    <a:pt x="623" y="1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4" y="2"/>
                  </a:lnTo>
                  <a:lnTo>
                    <a:pt x="101" y="6"/>
                  </a:lnTo>
                  <a:lnTo>
                    <a:pt x="87" y="10"/>
                  </a:lnTo>
                  <a:lnTo>
                    <a:pt x="75" y="17"/>
                  </a:lnTo>
                  <a:lnTo>
                    <a:pt x="63" y="24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3" y="52"/>
                  </a:lnTo>
                  <a:lnTo>
                    <a:pt x="24" y="62"/>
                  </a:lnTo>
                  <a:lnTo>
                    <a:pt x="18" y="74"/>
                  </a:lnTo>
                  <a:lnTo>
                    <a:pt x="12" y="87"/>
                  </a:lnTo>
                  <a:lnTo>
                    <a:pt x="7" y="99"/>
                  </a:lnTo>
                  <a:lnTo>
                    <a:pt x="4" y="113"/>
                  </a:lnTo>
                  <a:lnTo>
                    <a:pt x="1" y="12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57"/>
                  </a:lnTo>
                  <a:lnTo>
                    <a:pt x="4" y="171"/>
                  </a:lnTo>
                  <a:lnTo>
                    <a:pt x="7" y="185"/>
                  </a:lnTo>
                  <a:lnTo>
                    <a:pt x="12" y="198"/>
                  </a:lnTo>
                  <a:lnTo>
                    <a:pt x="18" y="211"/>
                  </a:lnTo>
                  <a:lnTo>
                    <a:pt x="24" y="222"/>
                  </a:lnTo>
                  <a:lnTo>
                    <a:pt x="33" y="233"/>
                  </a:lnTo>
                  <a:lnTo>
                    <a:pt x="42" y="243"/>
                  </a:lnTo>
                  <a:lnTo>
                    <a:pt x="52" y="252"/>
                  </a:lnTo>
                  <a:lnTo>
                    <a:pt x="63" y="261"/>
                  </a:lnTo>
                  <a:lnTo>
                    <a:pt x="75" y="267"/>
                  </a:lnTo>
                  <a:lnTo>
                    <a:pt x="87" y="273"/>
                  </a:lnTo>
                  <a:lnTo>
                    <a:pt x="101" y="279"/>
                  </a:lnTo>
                  <a:lnTo>
                    <a:pt x="114" y="283"/>
                  </a:lnTo>
                  <a:lnTo>
                    <a:pt x="129" y="284"/>
                  </a:lnTo>
                  <a:lnTo>
                    <a:pt x="143" y="285"/>
                  </a:lnTo>
                  <a:lnTo>
                    <a:pt x="608" y="285"/>
                  </a:lnTo>
                  <a:lnTo>
                    <a:pt x="608" y="285"/>
                  </a:lnTo>
                  <a:lnTo>
                    <a:pt x="616" y="285"/>
                  </a:lnTo>
                  <a:lnTo>
                    <a:pt x="623" y="284"/>
                  </a:lnTo>
                  <a:lnTo>
                    <a:pt x="630" y="281"/>
                  </a:lnTo>
                  <a:lnTo>
                    <a:pt x="637" y="279"/>
                  </a:lnTo>
                  <a:lnTo>
                    <a:pt x="649" y="272"/>
                  </a:lnTo>
                  <a:lnTo>
                    <a:pt x="660" y="264"/>
                  </a:lnTo>
                  <a:lnTo>
                    <a:pt x="669" y="252"/>
                  </a:lnTo>
                  <a:lnTo>
                    <a:pt x="675" y="241"/>
                  </a:lnTo>
                  <a:lnTo>
                    <a:pt x="678" y="234"/>
                  </a:lnTo>
                  <a:lnTo>
                    <a:pt x="680" y="227"/>
                  </a:lnTo>
                  <a:lnTo>
                    <a:pt x="681" y="220"/>
                  </a:lnTo>
                  <a:lnTo>
                    <a:pt x="681" y="212"/>
                  </a:lnTo>
                  <a:lnTo>
                    <a:pt x="681" y="7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3"/>
            <p:cNvSpPr>
              <a:spLocks noEditPoints="1"/>
            </p:cNvSpPr>
            <p:nvPr/>
          </p:nvSpPr>
          <p:spPr bwMode="auto">
            <a:xfrm>
              <a:off x="3475038" y="3501380"/>
              <a:ext cx="592138" cy="277813"/>
            </a:xfrm>
            <a:custGeom>
              <a:avLst/>
              <a:gdLst>
                <a:gd name="T0" fmla="*/ 175 w 746"/>
                <a:gd name="T1" fmla="*/ 350 h 350"/>
                <a:gd name="T2" fmla="*/ 123 w 746"/>
                <a:gd name="T3" fmla="*/ 342 h 350"/>
                <a:gd name="T4" fmla="*/ 77 w 746"/>
                <a:gd name="T5" fmla="*/ 320 h 350"/>
                <a:gd name="T6" fmla="*/ 40 w 746"/>
                <a:gd name="T7" fmla="*/ 287 h 350"/>
                <a:gd name="T8" fmla="*/ 14 w 746"/>
                <a:gd name="T9" fmla="*/ 244 h 350"/>
                <a:gd name="T10" fmla="*/ 1 w 746"/>
                <a:gd name="T11" fmla="*/ 193 h 350"/>
                <a:gd name="T12" fmla="*/ 1 w 746"/>
                <a:gd name="T13" fmla="*/ 158 h 350"/>
                <a:gd name="T14" fmla="*/ 14 w 746"/>
                <a:gd name="T15" fmla="*/ 107 h 350"/>
                <a:gd name="T16" fmla="*/ 40 w 746"/>
                <a:gd name="T17" fmla="*/ 64 h 350"/>
                <a:gd name="T18" fmla="*/ 77 w 746"/>
                <a:gd name="T19" fmla="*/ 31 h 350"/>
                <a:gd name="T20" fmla="*/ 123 w 746"/>
                <a:gd name="T21" fmla="*/ 9 h 350"/>
                <a:gd name="T22" fmla="*/ 175 w 746"/>
                <a:gd name="T23" fmla="*/ 0 h 350"/>
                <a:gd name="T24" fmla="*/ 652 w 746"/>
                <a:gd name="T25" fmla="*/ 0 h 350"/>
                <a:gd name="T26" fmla="*/ 681 w 746"/>
                <a:gd name="T27" fmla="*/ 9 h 350"/>
                <a:gd name="T28" fmla="*/ 707 w 746"/>
                <a:gd name="T29" fmla="*/ 25 h 350"/>
                <a:gd name="T30" fmla="*/ 727 w 746"/>
                <a:gd name="T31" fmla="*/ 47 h 350"/>
                <a:gd name="T32" fmla="*/ 741 w 746"/>
                <a:gd name="T33" fmla="*/ 75 h 350"/>
                <a:gd name="T34" fmla="*/ 746 w 746"/>
                <a:gd name="T35" fmla="*/ 106 h 350"/>
                <a:gd name="T36" fmla="*/ 745 w 746"/>
                <a:gd name="T37" fmla="*/ 256 h 350"/>
                <a:gd name="T38" fmla="*/ 738 w 746"/>
                <a:gd name="T39" fmla="*/ 287 h 350"/>
                <a:gd name="T40" fmla="*/ 721 w 746"/>
                <a:gd name="T41" fmla="*/ 312 h 350"/>
                <a:gd name="T42" fmla="*/ 699 w 746"/>
                <a:gd name="T43" fmla="*/ 332 h 350"/>
                <a:gd name="T44" fmla="*/ 672 w 746"/>
                <a:gd name="T45" fmla="*/ 346 h 350"/>
                <a:gd name="T46" fmla="*/ 640 w 746"/>
                <a:gd name="T47" fmla="*/ 350 h 350"/>
                <a:gd name="T48" fmla="*/ 175 w 746"/>
                <a:gd name="T49" fmla="*/ 65 h 350"/>
                <a:gd name="T50" fmla="*/ 142 w 746"/>
                <a:gd name="T51" fmla="*/ 70 h 350"/>
                <a:gd name="T52" fmla="*/ 113 w 746"/>
                <a:gd name="T53" fmla="*/ 84 h 350"/>
                <a:gd name="T54" fmla="*/ 90 w 746"/>
                <a:gd name="T55" fmla="*/ 105 h 350"/>
                <a:gd name="T56" fmla="*/ 74 w 746"/>
                <a:gd name="T57" fmla="*/ 132 h 350"/>
                <a:gd name="T58" fmla="*/ 65 w 746"/>
                <a:gd name="T59" fmla="*/ 164 h 350"/>
                <a:gd name="T60" fmla="*/ 65 w 746"/>
                <a:gd name="T61" fmla="*/ 187 h 350"/>
                <a:gd name="T62" fmla="*/ 74 w 746"/>
                <a:gd name="T63" fmla="*/ 218 h 350"/>
                <a:gd name="T64" fmla="*/ 90 w 746"/>
                <a:gd name="T65" fmla="*/ 246 h 350"/>
                <a:gd name="T66" fmla="*/ 113 w 746"/>
                <a:gd name="T67" fmla="*/ 267 h 350"/>
                <a:gd name="T68" fmla="*/ 142 w 746"/>
                <a:gd name="T69" fmla="*/ 281 h 350"/>
                <a:gd name="T70" fmla="*/ 175 w 746"/>
                <a:gd name="T71" fmla="*/ 285 h 350"/>
                <a:gd name="T72" fmla="*/ 648 w 746"/>
                <a:gd name="T73" fmla="*/ 285 h 350"/>
                <a:gd name="T74" fmla="*/ 669 w 746"/>
                <a:gd name="T75" fmla="*/ 274 h 350"/>
                <a:gd name="T76" fmla="*/ 680 w 746"/>
                <a:gd name="T77" fmla="*/ 253 h 350"/>
                <a:gd name="T78" fmla="*/ 681 w 746"/>
                <a:gd name="T79" fmla="*/ 106 h 350"/>
                <a:gd name="T80" fmla="*/ 674 w 746"/>
                <a:gd name="T81" fmla="*/ 83 h 350"/>
                <a:gd name="T82" fmla="*/ 657 w 746"/>
                <a:gd name="T83" fmla="*/ 68 h 350"/>
                <a:gd name="T84" fmla="*/ 175 w 746"/>
                <a:gd name="T85" fmla="*/ 6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50">
                  <a:moveTo>
                    <a:pt x="640" y="350"/>
                  </a:moveTo>
                  <a:lnTo>
                    <a:pt x="175" y="350"/>
                  </a:lnTo>
                  <a:lnTo>
                    <a:pt x="175" y="350"/>
                  </a:lnTo>
                  <a:lnTo>
                    <a:pt x="157" y="349"/>
                  </a:lnTo>
                  <a:lnTo>
                    <a:pt x="140" y="347"/>
                  </a:lnTo>
                  <a:lnTo>
                    <a:pt x="123" y="342"/>
                  </a:lnTo>
                  <a:lnTo>
                    <a:pt x="107" y="336"/>
                  </a:lnTo>
                  <a:lnTo>
                    <a:pt x="91" y="329"/>
                  </a:lnTo>
                  <a:lnTo>
                    <a:pt x="77" y="320"/>
                  </a:lnTo>
                  <a:lnTo>
                    <a:pt x="63" y="310"/>
                  </a:lnTo>
                  <a:lnTo>
                    <a:pt x="52" y="299"/>
                  </a:lnTo>
                  <a:lnTo>
                    <a:pt x="40" y="287"/>
                  </a:lnTo>
                  <a:lnTo>
                    <a:pt x="30" y="273"/>
                  </a:lnTo>
                  <a:lnTo>
                    <a:pt x="22" y="259"/>
                  </a:lnTo>
                  <a:lnTo>
                    <a:pt x="14" y="244"/>
                  </a:lnTo>
                  <a:lnTo>
                    <a:pt x="8" y="227"/>
                  </a:lnTo>
                  <a:lnTo>
                    <a:pt x="3" y="210"/>
                  </a:lnTo>
                  <a:lnTo>
                    <a:pt x="1" y="193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" y="158"/>
                  </a:lnTo>
                  <a:lnTo>
                    <a:pt x="3" y="141"/>
                  </a:lnTo>
                  <a:lnTo>
                    <a:pt x="8" y="123"/>
                  </a:lnTo>
                  <a:lnTo>
                    <a:pt x="14" y="107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40" y="64"/>
                  </a:lnTo>
                  <a:lnTo>
                    <a:pt x="52" y="51"/>
                  </a:lnTo>
                  <a:lnTo>
                    <a:pt x="63" y="40"/>
                  </a:lnTo>
                  <a:lnTo>
                    <a:pt x="77" y="31"/>
                  </a:lnTo>
                  <a:lnTo>
                    <a:pt x="91" y="21"/>
                  </a:lnTo>
                  <a:lnTo>
                    <a:pt x="107" y="14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52" y="0"/>
                  </a:lnTo>
                  <a:lnTo>
                    <a:pt x="662" y="3"/>
                  </a:lnTo>
                  <a:lnTo>
                    <a:pt x="672" y="5"/>
                  </a:lnTo>
                  <a:lnTo>
                    <a:pt x="681" y="9"/>
                  </a:lnTo>
                  <a:lnTo>
                    <a:pt x="690" y="13"/>
                  </a:lnTo>
                  <a:lnTo>
                    <a:pt x="699" y="18"/>
                  </a:lnTo>
                  <a:lnTo>
                    <a:pt x="707" y="25"/>
                  </a:lnTo>
                  <a:lnTo>
                    <a:pt x="714" y="32"/>
                  </a:lnTo>
                  <a:lnTo>
                    <a:pt x="721" y="39"/>
                  </a:lnTo>
                  <a:lnTo>
                    <a:pt x="727" y="47"/>
                  </a:lnTo>
                  <a:lnTo>
                    <a:pt x="733" y="55"/>
                  </a:lnTo>
                  <a:lnTo>
                    <a:pt x="738" y="64"/>
                  </a:lnTo>
                  <a:lnTo>
                    <a:pt x="741" y="75"/>
                  </a:lnTo>
                  <a:lnTo>
                    <a:pt x="743" y="84"/>
                  </a:lnTo>
                  <a:lnTo>
                    <a:pt x="745" y="94"/>
                  </a:lnTo>
                  <a:lnTo>
                    <a:pt x="746" y="106"/>
                  </a:lnTo>
                  <a:lnTo>
                    <a:pt x="746" y="245"/>
                  </a:lnTo>
                  <a:lnTo>
                    <a:pt x="746" y="245"/>
                  </a:lnTo>
                  <a:lnTo>
                    <a:pt x="745" y="256"/>
                  </a:lnTo>
                  <a:lnTo>
                    <a:pt x="743" y="267"/>
                  </a:lnTo>
                  <a:lnTo>
                    <a:pt x="741" y="276"/>
                  </a:lnTo>
                  <a:lnTo>
                    <a:pt x="738" y="287"/>
                  </a:lnTo>
                  <a:lnTo>
                    <a:pt x="733" y="296"/>
                  </a:lnTo>
                  <a:lnTo>
                    <a:pt x="727" y="304"/>
                  </a:lnTo>
                  <a:lnTo>
                    <a:pt x="721" y="312"/>
                  </a:lnTo>
                  <a:lnTo>
                    <a:pt x="714" y="319"/>
                  </a:lnTo>
                  <a:lnTo>
                    <a:pt x="707" y="326"/>
                  </a:lnTo>
                  <a:lnTo>
                    <a:pt x="699" y="332"/>
                  </a:lnTo>
                  <a:lnTo>
                    <a:pt x="690" y="338"/>
                  </a:lnTo>
                  <a:lnTo>
                    <a:pt x="681" y="342"/>
                  </a:lnTo>
                  <a:lnTo>
                    <a:pt x="672" y="346"/>
                  </a:lnTo>
                  <a:lnTo>
                    <a:pt x="662" y="348"/>
                  </a:lnTo>
                  <a:lnTo>
                    <a:pt x="652" y="350"/>
                  </a:lnTo>
                  <a:lnTo>
                    <a:pt x="640" y="350"/>
                  </a:lnTo>
                  <a:lnTo>
                    <a:pt x="640" y="350"/>
                  </a:lnTo>
                  <a:close/>
                  <a:moveTo>
                    <a:pt x="175" y="65"/>
                  </a:moveTo>
                  <a:lnTo>
                    <a:pt x="175" y="65"/>
                  </a:lnTo>
                  <a:lnTo>
                    <a:pt x="164" y="65"/>
                  </a:lnTo>
                  <a:lnTo>
                    <a:pt x="153" y="68"/>
                  </a:lnTo>
                  <a:lnTo>
                    <a:pt x="142" y="70"/>
                  </a:lnTo>
                  <a:lnTo>
                    <a:pt x="132" y="73"/>
                  </a:lnTo>
                  <a:lnTo>
                    <a:pt x="123" y="78"/>
                  </a:lnTo>
                  <a:lnTo>
                    <a:pt x="113" y="84"/>
                  </a:lnTo>
                  <a:lnTo>
                    <a:pt x="105" y="90"/>
                  </a:lnTo>
                  <a:lnTo>
                    <a:pt x="97" y="98"/>
                  </a:lnTo>
                  <a:lnTo>
                    <a:pt x="90" y="105"/>
                  </a:lnTo>
                  <a:lnTo>
                    <a:pt x="83" y="114"/>
                  </a:lnTo>
                  <a:lnTo>
                    <a:pt x="79" y="123"/>
                  </a:lnTo>
                  <a:lnTo>
                    <a:pt x="74" y="132"/>
                  </a:lnTo>
                  <a:lnTo>
                    <a:pt x="69" y="143"/>
                  </a:lnTo>
                  <a:lnTo>
                    <a:pt x="67" y="153"/>
                  </a:lnTo>
                  <a:lnTo>
                    <a:pt x="65" y="164"/>
                  </a:lnTo>
                  <a:lnTo>
                    <a:pt x="65" y="175"/>
                  </a:lnTo>
                  <a:lnTo>
                    <a:pt x="65" y="175"/>
                  </a:lnTo>
                  <a:lnTo>
                    <a:pt x="65" y="187"/>
                  </a:lnTo>
                  <a:lnTo>
                    <a:pt x="67" y="197"/>
                  </a:lnTo>
                  <a:lnTo>
                    <a:pt x="69" y="208"/>
                  </a:lnTo>
                  <a:lnTo>
                    <a:pt x="74" y="218"/>
                  </a:lnTo>
                  <a:lnTo>
                    <a:pt x="79" y="227"/>
                  </a:lnTo>
                  <a:lnTo>
                    <a:pt x="83" y="237"/>
                  </a:lnTo>
                  <a:lnTo>
                    <a:pt x="90" y="246"/>
                  </a:lnTo>
                  <a:lnTo>
                    <a:pt x="97" y="253"/>
                  </a:lnTo>
                  <a:lnTo>
                    <a:pt x="105" y="260"/>
                  </a:lnTo>
                  <a:lnTo>
                    <a:pt x="113" y="267"/>
                  </a:lnTo>
                  <a:lnTo>
                    <a:pt x="123" y="273"/>
                  </a:lnTo>
                  <a:lnTo>
                    <a:pt x="132" y="277"/>
                  </a:lnTo>
                  <a:lnTo>
                    <a:pt x="142" y="281"/>
                  </a:lnTo>
                  <a:lnTo>
                    <a:pt x="153" y="283"/>
                  </a:lnTo>
                  <a:lnTo>
                    <a:pt x="164" y="285"/>
                  </a:lnTo>
                  <a:lnTo>
                    <a:pt x="175" y="285"/>
                  </a:lnTo>
                  <a:lnTo>
                    <a:pt x="640" y="285"/>
                  </a:lnTo>
                  <a:lnTo>
                    <a:pt x="640" y="285"/>
                  </a:lnTo>
                  <a:lnTo>
                    <a:pt x="648" y="285"/>
                  </a:lnTo>
                  <a:lnTo>
                    <a:pt x="657" y="283"/>
                  </a:lnTo>
                  <a:lnTo>
                    <a:pt x="663" y="278"/>
                  </a:lnTo>
                  <a:lnTo>
                    <a:pt x="669" y="274"/>
                  </a:lnTo>
                  <a:lnTo>
                    <a:pt x="674" y="268"/>
                  </a:lnTo>
                  <a:lnTo>
                    <a:pt x="677" y="261"/>
                  </a:lnTo>
                  <a:lnTo>
                    <a:pt x="680" y="253"/>
                  </a:lnTo>
                  <a:lnTo>
                    <a:pt x="681" y="245"/>
                  </a:lnTo>
                  <a:lnTo>
                    <a:pt x="681" y="106"/>
                  </a:lnTo>
                  <a:lnTo>
                    <a:pt x="681" y="106"/>
                  </a:lnTo>
                  <a:lnTo>
                    <a:pt x="680" y="98"/>
                  </a:lnTo>
                  <a:lnTo>
                    <a:pt x="677" y="90"/>
                  </a:lnTo>
                  <a:lnTo>
                    <a:pt x="674" y="83"/>
                  </a:lnTo>
                  <a:lnTo>
                    <a:pt x="669" y="77"/>
                  </a:lnTo>
                  <a:lnTo>
                    <a:pt x="663" y="72"/>
                  </a:lnTo>
                  <a:lnTo>
                    <a:pt x="657" y="68"/>
                  </a:lnTo>
                  <a:lnTo>
                    <a:pt x="648" y="65"/>
                  </a:lnTo>
                  <a:lnTo>
                    <a:pt x="640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4"/>
            <p:cNvSpPr>
              <a:spLocks/>
            </p:cNvSpPr>
            <p:nvPr/>
          </p:nvSpPr>
          <p:spPr bwMode="auto">
            <a:xfrm>
              <a:off x="7789863" y="2644130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5"/>
            <p:cNvSpPr>
              <a:spLocks noEditPoints="1"/>
            </p:cNvSpPr>
            <p:nvPr/>
          </p:nvSpPr>
          <p:spPr bwMode="auto">
            <a:xfrm>
              <a:off x="7764463" y="2620318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6"/>
            <p:cNvSpPr>
              <a:spLocks/>
            </p:cNvSpPr>
            <p:nvPr/>
          </p:nvSpPr>
          <p:spPr bwMode="auto">
            <a:xfrm>
              <a:off x="7613651" y="2344093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7"/>
            <p:cNvSpPr>
              <a:spLocks noEditPoints="1"/>
            </p:cNvSpPr>
            <p:nvPr/>
          </p:nvSpPr>
          <p:spPr bwMode="auto">
            <a:xfrm>
              <a:off x="7589838" y="2320280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8"/>
            <p:cNvSpPr>
              <a:spLocks/>
            </p:cNvSpPr>
            <p:nvPr/>
          </p:nvSpPr>
          <p:spPr bwMode="auto">
            <a:xfrm>
              <a:off x="7627938" y="2537768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9"/>
            <p:cNvSpPr>
              <a:spLocks/>
            </p:cNvSpPr>
            <p:nvPr/>
          </p:nvSpPr>
          <p:spPr bwMode="auto">
            <a:xfrm>
              <a:off x="7627938" y="2785418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40"/>
            <p:cNvSpPr>
              <a:spLocks/>
            </p:cNvSpPr>
            <p:nvPr/>
          </p:nvSpPr>
          <p:spPr bwMode="auto">
            <a:xfrm>
              <a:off x="4294188" y="2629843"/>
              <a:ext cx="225425" cy="90488"/>
            </a:xfrm>
            <a:custGeom>
              <a:avLst/>
              <a:gdLst>
                <a:gd name="T0" fmla="*/ 142 w 285"/>
                <a:gd name="T1" fmla="*/ 0 h 115"/>
                <a:gd name="T2" fmla="*/ 142 w 285"/>
                <a:gd name="T3" fmla="*/ 0 h 115"/>
                <a:gd name="T4" fmla="*/ 129 w 285"/>
                <a:gd name="T5" fmla="*/ 0 h 115"/>
                <a:gd name="T6" fmla="*/ 117 w 285"/>
                <a:gd name="T7" fmla="*/ 2 h 115"/>
                <a:gd name="T8" fmla="*/ 104 w 285"/>
                <a:gd name="T9" fmla="*/ 5 h 115"/>
                <a:gd name="T10" fmla="*/ 92 w 285"/>
                <a:gd name="T11" fmla="*/ 8 h 115"/>
                <a:gd name="T12" fmla="*/ 81 w 285"/>
                <a:gd name="T13" fmla="*/ 14 h 115"/>
                <a:gd name="T14" fmla="*/ 70 w 285"/>
                <a:gd name="T15" fmla="*/ 19 h 115"/>
                <a:gd name="T16" fmla="*/ 60 w 285"/>
                <a:gd name="T17" fmla="*/ 25 h 115"/>
                <a:gd name="T18" fmla="*/ 49 w 285"/>
                <a:gd name="T19" fmla="*/ 32 h 115"/>
                <a:gd name="T20" fmla="*/ 41 w 285"/>
                <a:gd name="T21" fmla="*/ 41 h 115"/>
                <a:gd name="T22" fmla="*/ 32 w 285"/>
                <a:gd name="T23" fmla="*/ 50 h 115"/>
                <a:gd name="T24" fmla="*/ 25 w 285"/>
                <a:gd name="T25" fmla="*/ 59 h 115"/>
                <a:gd name="T26" fmla="*/ 18 w 285"/>
                <a:gd name="T27" fmla="*/ 70 h 115"/>
                <a:gd name="T28" fmla="*/ 12 w 285"/>
                <a:gd name="T29" fmla="*/ 80 h 115"/>
                <a:gd name="T30" fmla="*/ 8 w 285"/>
                <a:gd name="T31" fmla="*/ 92 h 115"/>
                <a:gd name="T32" fmla="*/ 3 w 285"/>
                <a:gd name="T33" fmla="*/ 103 h 115"/>
                <a:gd name="T34" fmla="*/ 0 w 285"/>
                <a:gd name="T35" fmla="*/ 115 h 115"/>
                <a:gd name="T36" fmla="*/ 285 w 285"/>
                <a:gd name="T37" fmla="*/ 115 h 115"/>
                <a:gd name="T38" fmla="*/ 285 w 285"/>
                <a:gd name="T39" fmla="*/ 115 h 115"/>
                <a:gd name="T40" fmla="*/ 281 w 285"/>
                <a:gd name="T41" fmla="*/ 103 h 115"/>
                <a:gd name="T42" fmla="*/ 276 w 285"/>
                <a:gd name="T43" fmla="*/ 92 h 115"/>
                <a:gd name="T44" fmla="*/ 272 w 285"/>
                <a:gd name="T45" fmla="*/ 80 h 115"/>
                <a:gd name="T46" fmla="*/ 266 w 285"/>
                <a:gd name="T47" fmla="*/ 70 h 115"/>
                <a:gd name="T48" fmla="*/ 259 w 285"/>
                <a:gd name="T49" fmla="*/ 59 h 115"/>
                <a:gd name="T50" fmla="*/ 251 w 285"/>
                <a:gd name="T51" fmla="*/ 50 h 115"/>
                <a:gd name="T52" fmla="*/ 243 w 285"/>
                <a:gd name="T53" fmla="*/ 41 h 115"/>
                <a:gd name="T54" fmla="*/ 234 w 285"/>
                <a:gd name="T55" fmla="*/ 32 h 115"/>
                <a:gd name="T56" fmla="*/ 224 w 285"/>
                <a:gd name="T57" fmla="*/ 25 h 115"/>
                <a:gd name="T58" fmla="*/ 214 w 285"/>
                <a:gd name="T59" fmla="*/ 19 h 115"/>
                <a:gd name="T60" fmla="*/ 204 w 285"/>
                <a:gd name="T61" fmla="*/ 14 h 115"/>
                <a:gd name="T62" fmla="*/ 192 w 285"/>
                <a:gd name="T63" fmla="*/ 8 h 115"/>
                <a:gd name="T64" fmla="*/ 180 w 285"/>
                <a:gd name="T65" fmla="*/ 5 h 115"/>
                <a:gd name="T66" fmla="*/ 168 w 285"/>
                <a:gd name="T67" fmla="*/ 2 h 115"/>
                <a:gd name="T68" fmla="*/ 155 w 285"/>
                <a:gd name="T69" fmla="*/ 0 h 115"/>
                <a:gd name="T70" fmla="*/ 142 w 285"/>
                <a:gd name="T71" fmla="*/ 0 h 115"/>
                <a:gd name="T72" fmla="*/ 142 w 285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5" h="115">
                  <a:moveTo>
                    <a:pt x="142" y="0"/>
                  </a:moveTo>
                  <a:lnTo>
                    <a:pt x="142" y="0"/>
                  </a:lnTo>
                  <a:lnTo>
                    <a:pt x="129" y="0"/>
                  </a:lnTo>
                  <a:lnTo>
                    <a:pt x="117" y="2"/>
                  </a:lnTo>
                  <a:lnTo>
                    <a:pt x="104" y="5"/>
                  </a:lnTo>
                  <a:lnTo>
                    <a:pt x="92" y="8"/>
                  </a:lnTo>
                  <a:lnTo>
                    <a:pt x="81" y="14"/>
                  </a:lnTo>
                  <a:lnTo>
                    <a:pt x="70" y="19"/>
                  </a:lnTo>
                  <a:lnTo>
                    <a:pt x="60" y="25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8" y="70"/>
                  </a:lnTo>
                  <a:lnTo>
                    <a:pt x="12" y="80"/>
                  </a:lnTo>
                  <a:lnTo>
                    <a:pt x="8" y="92"/>
                  </a:lnTo>
                  <a:lnTo>
                    <a:pt x="3" y="103"/>
                  </a:lnTo>
                  <a:lnTo>
                    <a:pt x="0" y="115"/>
                  </a:lnTo>
                  <a:lnTo>
                    <a:pt x="285" y="115"/>
                  </a:lnTo>
                  <a:lnTo>
                    <a:pt x="285" y="115"/>
                  </a:lnTo>
                  <a:lnTo>
                    <a:pt x="281" y="103"/>
                  </a:lnTo>
                  <a:lnTo>
                    <a:pt x="276" y="92"/>
                  </a:lnTo>
                  <a:lnTo>
                    <a:pt x="272" y="80"/>
                  </a:lnTo>
                  <a:lnTo>
                    <a:pt x="266" y="70"/>
                  </a:lnTo>
                  <a:lnTo>
                    <a:pt x="259" y="59"/>
                  </a:lnTo>
                  <a:lnTo>
                    <a:pt x="251" y="50"/>
                  </a:lnTo>
                  <a:lnTo>
                    <a:pt x="243" y="41"/>
                  </a:lnTo>
                  <a:lnTo>
                    <a:pt x="234" y="32"/>
                  </a:lnTo>
                  <a:lnTo>
                    <a:pt x="224" y="25"/>
                  </a:lnTo>
                  <a:lnTo>
                    <a:pt x="214" y="19"/>
                  </a:lnTo>
                  <a:lnTo>
                    <a:pt x="204" y="14"/>
                  </a:lnTo>
                  <a:lnTo>
                    <a:pt x="192" y="8"/>
                  </a:lnTo>
                  <a:lnTo>
                    <a:pt x="180" y="5"/>
                  </a:lnTo>
                  <a:lnTo>
                    <a:pt x="168" y="2"/>
                  </a:lnTo>
                  <a:lnTo>
                    <a:pt x="155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41"/>
            <p:cNvSpPr>
              <a:spLocks noEditPoints="1"/>
            </p:cNvSpPr>
            <p:nvPr/>
          </p:nvSpPr>
          <p:spPr bwMode="auto">
            <a:xfrm>
              <a:off x="4262438" y="2604443"/>
              <a:ext cx="288925" cy="142875"/>
            </a:xfrm>
            <a:custGeom>
              <a:avLst/>
              <a:gdLst>
                <a:gd name="T0" fmla="*/ 364 w 364"/>
                <a:gd name="T1" fmla="*/ 179 h 179"/>
                <a:gd name="T2" fmla="*/ 0 w 364"/>
                <a:gd name="T3" fmla="*/ 179 h 179"/>
                <a:gd name="T4" fmla="*/ 8 w 364"/>
                <a:gd name="T5" fmla="*/ 141 h 179"/>
                <a:gd name="T6" fmla="*/ 8 w 364"/>
                <a:gd name="T7" fmla="*/ 141 h 179"/>
                <a:gd name="T8" fmla="*/ 12 w 364"/>
                <a:gd name="T9" fmla="*/ 126 h 179"/>
                <a:gd name="T10" fmla="*/ 18 w 364"/>
                <a:gd name="T11" fmla="*/ 111 h 179"/>
                <a:gd name="T12" fmla="*/ 23 w 364"/>
                <a:gd name="T13" fmla="*/ 97 h 179"/>
                <a:gd name="T14" fmla="*/ 32 w 364"/>
                <a:gd name="T15" fmla="*/ 84 h 179"/>
                <a:gd name="T16" fmla="*/ 40 w 364"/>
                <a:gd name="T17" fmla="*/ 71 h 179"/>
                <a:gd name="T18" fmla="*/ 49 w 364"/>
                <a:gd name="T19" fmla="*/ 60 h 179"/>
                <a:gd name="T20" fmla="*/ 59 w 364"/>
                <a:gd name="T21" fmla="*/ 49 h 179"/>
                <a:gd name="T22" fmla="*/ 71 w 364"/>
                <a:gd name="T23" fmla="*/ 39 h 179"/>
                <a:gd name="T24" fmla="*/ 83 w 364"/>
                <a:gd name="T25" fmla="*/ 31 h 179"/>
                <a:gd name="T26" fmla="*/ 95 w 364"/>
                <a:gd name="T27" fmla="*/ 23 h 179"/>
                <a:gd name="T28" fmla="*/ 108 w 364"/>
                <a:gd name="T29" fmla="*/ 16 h 179"/>
                <a:gd name="T30" fmla="*/ 122 w 364"/>
                <a:gd name="T31" fmla="*/ 10 h 179"/>
                <a:gd name="T32" fmla="*/ 137 w 364"/>
                <a:gd name="T33" fmla="*/ 5 h 179"/>
                <a:gd name="T34" fmla="*/ 151 w 364"/>
                <a:gd name="T35" fmla="*/ 2 h 179"/>
                <a:gd name="T36" fmla="*/ 167 w 364"/>
                <a:gd name="T37" fmla="*/ 1 h 179"/>
                <a:gd name="T38" fmla="*/ 182 w 364"/>
                <a:gd name="T39" fmla="*/ 0 h 179"/>
                <a:gd name="T40" fmla="*/ 182 w 364"/>
                <a:gd name="T41" fmla="*/ 0 h 179"/>
                <a:gd name="T42" fmla="*/ 197 w 364"/>
                <a:gd name="T43" fmla="*/ 1 h 179"/>
                <a:gd name="T44" fmla="*/ 212 w 364"/>
                <a:gd name="T45" fmla="*/ 2 h 179"/>
                <a:gd name="T46" fmla="*/ 227 w 364"/>
                <a:gd name="T47" fmla="*/ 5 h 179"/>
                <a:gd name="T48" fmla="*/ 242 w 364"/>
                <a:gd name="T49" fmla="*/ 10 h 179"/>
                <a:gd name="T50" fmla="*/ 256 w 364"/>
                <a:gd name="T51" fmla="*/ 16 h 179"/>
                <a:gd name="T52" fmla="*/ 269 w 364"/>
                <a:gd name="T53" fmla="*/ 23 h 179"/>
                <a:gd name="T54" fmla="*/ 282 w 364"/>
                <a:gd name="T55" fmla="*/ 31 h 179"/>
                <a:gd name="T56" fmla="*/ 293 w 364"/>
                <a:gd name="T57" fmla="*/ 39 h 179"/>
                <a:gd name="T58" fmla="*/ 305 w 364"/>
                <a:gd name="T59" fmla="*/ 49 h 179"/>
                <a:gd name="T60" fmla="*/ 315 w 364"/>
                <a:gd name="T61" fmla="*/ 60 h 179"/>
                <a:gd name="T62" fmla="*/ 325 w 364"/>
                <a:gd name="T63" fmla="*/ 71 h 179"/>
                <a:gd name="T64" fmla="*/ 333 w 364"/>
                <a:gd name="T65" fmla="*/ 84 h 179"/>
                <a:gd name="T66" fmla="*/ 341 w 364"/>
                <a:gd name="T67" fmla="*/ 97 h 179"/>
                <a:gd name="T68" fmla="*/ 347 w 364"/>
                <a:gd name="T69" fmla="*/ 111 h 179"/>
                <a:gd name="T70" fmla="*/ 352 w 364"/>
                <a:gd name="T71" fmla="*/ 126 h 179"/>
                <a:gd name="T72" fmla="*/ 356 w 364"/>
                <a:gd name="T73" fmla="*/ 141 h 179"/>
                <a:gd name="T74" fmla="*/ 364 w 364"/>
                <a:gd name="T75" fmla="*/ 179 h 179"/>
                <a:gd name="T76" fmla="*/ 88 w 364"/>
                <a:gd name="T77" fmla="*/ 115 h 179"/>
                <a:gd name="T78" fmla="*/ 276 w 364"/>
                <a:gd name="T79" fmla="*/ 115 h 179"/>
                <a:gd name="T80" fmla="*/ 276 w 364"/>
                <a:gd name="T81" fmla="*/ 115 h 179"/>
                <a:gd name="T82" fmla="*/ 268 w 364"/>
                <a:gd name="T83" fmla="*/ 104 h 179"/>
                <a:gd name="T84" fmla="*/ 259 w 364"/>
                <a:gd name="T85" fmla="*/ 95 h 179"/>
                <a:gd name="T86" fmla="*/ 248 w 364"/>
                <a:gd name="T87" fmla="*/ 85 h 179"/>
                <a:gd name="T88" fmla="*/ 237 w 364"/>
                <a:gd name="T89" fmla="*/ 78 h 179"/>
                <a:gd name="T90" fmla="*/ 224 w 364"/>
                <a:gd name="T91" fmla="*/ 73 h 179"/>
                <a:gd name="T92" fmla="*/ 210 w 364"/>
                <a:gd name="T93" fmla="*/ 68 h 179"/>
                <a:gd name="T94" fmla="*/ 196 w 364"/>
                <a:gd name="T95" fmla="*/ 66 h 179"/>
                <a:gd name="T96" fmla="*/ 182 w 364"/>
                <a:gd name="T97" fmla="*/ 64 h 179"/>
                <a:gd name="T98" fmla="*/ 182 w 364"/>
                <a:gd name="T99" fmla="*/ 64 h 179"/>
                <a:gd name="T100" fmla="*/ 168 w 364"/>
                <a:gd name="T101" fmla="*/ 66 h 179"/>
                <a:gd name="T102" fmla="*/ 154 w 364"/>
                <a:gd name="T103" fmla="*/ 68 h 179"/>
                <a:gd name="T104" fmla="*/ 140 w 364"/>
                <a:gd name="T105" fmla="*/ 73 h 179"/>
                <a:gd name="T106" fmla="*/ 128 w 364"/>
                <a:gd name="T107" fmla="*/ 78 h 179"/>
                <a:gd name="T108" fmla="*/ 116 w 364"/>
                <a:gd name="T109" fmla="*/ 85 h 179"/>
                <a:gd name="T110" fmla="*/ 106 w 364"/>
                <a:gd name="T111" fmla="*/ 95 h 179"/>
                <a:gd name="T112" fmla="*/ 96 w 364"/>
                <a:gd name="T113" fmla="*/ 104 h 179"/>
                <a:gd name="T114" fmla="*/ 88 w 364"/>
                <a:gd name="T115" fmla="*/ 115 h 179"/>
                <a:gd name="T116" fmla="*/ 88 w 364"/>
                <a:gd name="T117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" h="179">
                  <a:moveTo>
                    <a:pt x="364" y="179"/>
                  </a:moveTo>
                  <a:lnTo>
                    <a:pt x="0" y="17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2" y="126"/>
                  </a:lnTo>
                  <a:lnTo>
                    <a:pt x="18" y="111"/>
                  </a:lnTo>
                  <a:lnTo>
                    <a:pt x="23" y="97"/>
                  </a:lnTo>
                  <a:lnTo>
                    <a:pt x="32" y="84"/>
                  </a:lnTo>
                  <a:lnTo>
                    <a:pt x="40" y="71"/>
                  </a:lnTo>
                  <a:lnTo>
                    <a:pt x="49" y="60"/>
                  </a:lnTo>
                  <a:lnTo>
                    <a:pt x="59" y="49"/>
                  </a:lnTo>
                  <a:lnTo>
                    <a:pt x="71" y="39"/>
                  </a:lnTo>
                  <a:lnTo>
                    <a:pt x="83" y="31"/>
                  </a:lnTo>
                  <a:lnTo>
                    <a:pt x="95" y="23"/>
                  </a:lnTo>
                  <a:lnTo>
                    <a:pt x="108" y="16"/>
                  </a:lnTo>
                  <a:lnTo>
                    <a:pt x="122" y="10"/>
                  </a:lnTo>
                  <a:lnTo>
                    <a:pt x="137" y="5"/>
                  </a:lnTo>
                  <a:lnTo>
                    <a:pt x="151" y="2"/>
                  </a:lnTo>
                  <a:lnTo>
                    <a:pt x="167" y="1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7" y="1"/>
                  </a:lnTo>
                  <a:lnTo>
                    <a:pt x="212" y="2"/>
                  </a:lnTo>
                  <a:lnTo>
                    <a:pt x="227" y="5"/>
                  </a:lnTo>
                  <a:lnTo>
                    <a:pt x="242" y="10"/>
                  </a:lnTo>
                  <a:lnTo>
                    <a:pt x="256" y="16"/>
                  </a:lnTo>
                  <a:lnTo>
                    <a:pt x="269" y="23"/>
                  </a:lnTo>
                  <a:lnTo>
                    <a:pt x="282" y="31"/>
                  </a:lnTo>
                  <a:lnTo>
                    <a:pt x="293" y="39"/>
                  </a:lnTo>
                  <a:lnTo>
                    <a:pt x="305" y="49"/>
                  </a:lnTo>
                  <a:lnTo>
                    <a:pt x="315" y="60"/>
                  </a:lnTo>
                  <a:lnTo>
                    <a:pt x="325" y="71"/>
                  </a:lnTo>
                  <a:lnTo>
                    <a:pt x="333" y="84"/>
                  </a:lnTo>
                  <a:lnTo>
                    <a:pt x="341" y="97"/>
                  </a:lnTo>
                  <a:lnTo>
                    <a:pt x="347" y="111"/>
                  </a:lnTo>
                  <a:lnTo>
                    <a:pt x="352" y="126"/>
                  </a:lnTo>
                  <a:lnTo>
                    <a:pt x="356" y="141"/>
                  </a:lnTo>
                  <a:lnTo>
                    <a:pt x="364" y="179"/>
                  </a:lnTo>
                  <a:close/>
                  <a:moveTo>
                    <a:pt x="88" y="115"/>
                  </a:moveTo>
                  <a:lnTo>
                    <a:pt x="276" y="115"/>
                  </a:lnTo>
                  <a:lnTo>
                    <a:pt x="276" y="115"/>
                  </a:lnTo>
                  <a:lnTo>
                    <a:pt x="268" y="104"/>
                  </a:lnTo>
                  <a:lnTo>
                    <a:pt x="259" y="95"/>
                  </a:lnTo>
                  <a:lnTo>
                    <a:pt x="248" y="85"/>
                  </a:lnTo>
                  <a:lnTo>
                    <a:pt x="237" y="78"/>
                  </a:lnTo>
                  <a:lnTo>
                    <a:pt x="224" y="73"/>
                  </a:lnTo>
                  <a:lnTo>
                    <a:pt x="210" y="68"/>
                  </a:lnTo>
                  <a:lnTo>
                    <a:pt x="196" y="66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66"/>
                  </a:lnTo>
                  <a:lnTo>
                    <a:pt x="154" y="68"/>
                  </a:lnTo>
                  <a:lnTo>
                    <a:pt x="140" y="73"/>
                  </a:lnTo>
                  <a:lnTo>
                    <a:pt x="128" y="78"/>
                  </a:lnTo>
                  <a:lnTo>
                    <a:pt x="116" y="85"/>
                  </a:lnTo>
                  <a:lnTo>
                    <a:pt x="106" y="95"/>
                  </a:lnTo>
                  <a:lnTo>
                    <a:pt x="96" y="104"/>
                  </a:lnTo>
                  <a:lnTo>
                    <a:pt x="88" y="115"/>
                  </a:lnTo>
                  <a:lnTo>
                    <a:pt x="88" y="1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42"/>
            <p:cNvSpPr>
              <a:spLocks/>
            </p:cNvSpPr>
            <p:nvPr/>
          </p:nvSpPr>
          <p:spPr bwMode="auto">
            <a:xfrm>
              <a:off x="3873501" y="1351905"/>
              <a:ext cx="1066800" cy="1066800"/>
            </a:xfrm>
            <a:custGeom>
              <a:avLst/>
              <a:gdLst>
                <a:gd name="T0" fmla="*/ 1123 w 1344"/>
                <a:gd name="T1" fmla="*/ 1172 h 1345"/>
                <a:gd name="T2" fmla="*/ 1042 w 1344"/>
                <a:gd name="T3" fmla="*/ 1233 h 1345"/>
                <a:gd name="T4" fmla="*/ 955 w 1344"/>
                <a:gd name="T5" fmla="*/ 1282 h 1345"/>
                <a:gd name="T6" fmla="*/ 863 w 1344"/>
                <a:gd name="T7" fmla="*/ 1317 h 1345"/>
                <a:gd name="T8" fmla="*/ 768 w 1344"/>
                <a:gd name="T9" fmla="*/ 1338 h 1345"/>
                <a:gd name="T10" fmla="*/ 672 w 1344"/>
                <a:gd name="T11" fmla="*/ 1345 h 1345"/>
                <a:gd name="T12" fmla="*/ 576 w 1344"/>
                <a:gd name="T13" fmla="*/ 1338 h 1345"/>
                <a:gd name="T14" fmla="*/ 481 w 1344"/>
                <a:gd name="T15" fmla="*/ 1317 h 1345"/>
                <a:gd name="T16" fmla="*/ 389 w 1344"/>
                <a:gd name="T17" fmla="*/ 1282 h 1345"/>
                <a:gd name="T18" fmla="*/ 303 w 1344"/>
                <a:gd name="T19" fmla="*/ 1233 h 1345"/>
                <a:gd name="T20" fmla="*/ 222 w 1344"/>
                <a:gd name="T21" fmla="*/ 1172 h 1345"/>
                <a:gd name="T22" fmla="*/ 173 w 1344"/>
                <a:gd name="T23" fmla="*/ 1122 h 1345"/>
                <a:gd name="T24" fmla="*/ 110 w 1344"/>
                <a:gd name="T25" fmla="*/ 1042 h 1345"/>
                <a:gd name="T26" fmla="*/ 63 w 1344"/>
                <a:gd name="T27" fmla="*/ 955 h 1345"/>
                <a:gd name="T28" fmla="*/ 28 w 1344"/>
                <a:gd name="T29" fmla="*/ 864 h 1345"/>
                <a:gd name="T30" fmla="*/ 7 w 1344"/>
                <a:gd name="T31" fmla="*/ 769 h 1345"/>
                <a:gd name="T32" fmla="*/ 0 w 1344"/>
                <a:gd name="T33" fmla="*/ 673 h 1345"/>
                <a:gd name="T34" fmla="*/ 7 w 1344"/>
                <a:gd name="T35" fmla="*/ 576 h 1345"/>
                <a:gd name="T36" fmla="*/ 28 w 1344"/>
                <a:gd name="T37" fmla="*/ 481 h 1345"/>
                <a:gd name="T38" fmla="*/ 62 w 1344"/>
                <a:gd name="T39" fmla="*/ 390 h 1345"/>
                <a:gd name="T40" fmla="*/ 110 w 1344"/>
                <a:gd name="T41" fmla="*/ 303 h 1345"/>
                <a:gd name="T42" fmla="*/ 173 w 1344"/>
                <a:gd name="T43" fmla="*/ 222 h 1345"/>
                <a:gd name="T44" fmla="*/ 222 w 1344"/>
                <a:gd name="T45" fmla="*/ 173 h 1345"/>
                <a:gd name="T46" fmla="*/ 303 w 1344"/>
                <a:gd name="T47" fmla="*/ 111 h 1345"/>
                <a:gd name="T48" fmla="*/ 389 w 1344"/>
                <a:gd name="T49" fmla="*/ 62 h 1345"/>
                <a:gd name="T50" fmla="*/ 481 w 1344"/>
                <a:gd name="T51" fmla="*/ 27 h 1345"/>
                <a:gd name="T52" fmla="*/ 576 w 1344"/>
                <a:gd name="T53" fmla="*/ 7 h 1345"/>
                <a:gd name="T54" fmla="*/ 672 w 1344"/>
                <a:gd name="T55" fmla="*/ 0 h 1345"/>
                <a:gd name="T56" fmla="*/ 768 w 1344"/>
                <a:gd name="T57" fmla="*/ 7 h 1345"/>
                <a:gd name="T58" fmla="*/ 863 w 1344"/>
                <a:gd name="T59" fmla="*/ 27 h 1345"/>
                <a:gd name="T60" fmla="*/ 955 w 1344"/>
                <a:gd name="T61" fmla="*/ 62 h 1345"/>
                <a:gd name="T62" fmla="*/ 1042 w 1344"/>
                <a:gd name="T63" fmla="*/ 111 h 1345"/>
                <a:gd name="T64" fmla="*/ 1123 w 1344"/>
                <a:gd name="T65" fmla="*/ 173 h 1345"/>
                <a:gd name="T66" fmla="*/ 1171 w 1344"/>
                <a:gd name="T67" fmla="*/ 222 h 1345"/>
                <a:gd name="T68" fmla="*/ 1234 w 1344"/>
                <a:gd name="T69" fmla="*/ 303 h 1345"/>
                <a:gd name="T70" fmla="*/ 1281 w 1344"/>
                <a:gd name="T71" fmla="*/ 390 h 1345"/>
                <a:gd name="T72" fmla="*/ 1316 w 1344"/>
                <a:gd name="T73" fmla="*/ 481 h 1345"/>
                <a:gd name="T74" fmla="*/ 1337 w 1344"/>
                <a:gd name="T75" fmla="*/ 576 h 1345"/>
                <a:gd name="T76" fmla="*/ 1344 w 1344"/>
                <a:gd name="T77" fmla="*/ 673 h 1345"/>
                <a:gd name="T78" fmla="*/ 1337 w 1344"/>
                <a:gd name="T79" fmla="*/ 769 h 1345"/>
                <a:gd name="T80" fmla="*/ 1316 w 1344"/>
                <a:gd name="T81" fmla="*/ 864 h 1345"/>
                <a:gd name="T82" fmla="*/ 1281 w 1344"/>
                <a:gd name="T83" fmla="*/ 955 h 1345"/>
                <a:gd name="T84" fmla="*/ 1234 w 1344"/>
                <a:gd name="T85" fmla="*/ 1042 h 1345"/>
                <a:gd name="T86" fmla="*/ 1171 w 1344"/>
                <a:gd name="T87" fmla="*/ 112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4" h="1345">
                  <a:moveTo>
                    <a:pt x="1147" y="1148"/>
                  </a:moveTo>
                  <a:lnTo>
                    <a:pt x="1147" y="1148"/>
                  </a:lnTo>
                  <a:lnTo>
                    <a:pt x="1123" y="1172"/>
                  </a:lnTo>
                  <a:lnTo>
                    <a:pt x="1096" y="1194"/>
                  </a:lnTo>
                  <a:lnTo>
                    <a:pt x="1069" y="1215"/>
                  </a:lnTo>
                  <a:lnTo>
                    <a:pt x="1042" y="1233"/>
                  </a:lnTo>
                  <a:lnTo>
                    <a:pt x="1014" y="1252"/>
                  </a:lnTo>
                  <a:lnTo>
                    <a:pt x="985" y="1268"/>
                  </a:lnTo>
                  <a:lnTo>
                    <a:pt x="955" y="1282"/>
                  </a:lnTo>
                  <a:lnTo>
                    <a:pt x="925" y="1296"/>
                  </a:lnTo>
                  <a:lnTo>
                    <a:pt x="895" y="1307"/>
                  </a:lnTo>
                  <a:lnTo>
                    <a:pt x="863" y="1317"/>
                  </a:lnTo>
                  <a:lnTo>
                    <a:pt x="832" y="1325"/>
                  </a:lnTo>
                  <a:lnTo>
                    <a:pt x="801" y="1332"/>
                  </a:lnTo>
                  <a:lnTo>
                    <a:pt x="768" y="1338"/>
                  </a:lnTo>
                  <a:lnTo>
                    <a:pt x="737" y="1341"/>
                  </a:lnTo>
                  <a:lnTo>
                    <a:pt x="705" y="1343"/>
                  </a:lnTo>
                  <a:lnTo>
                    <a:pt x="672" y="1345"/>
                  </a:lnTo>
                  <a:lnTo>
                    <a:pt x="640" y="1343"/>
                  </a:lnTo>
                  <a:lnTo>
                    <a:pt x="607" y="1341"/>
                  </a:lnTo>
                  <a:lnTo>
                    <a:pt x="576" y="1338"/>
                  </a:lnTo>
                  <a:lnTo>
                    <a:pt x="544" y="1332"/>
                  </a:lnTo>
                  <a:lnTo>
                    <a:pt x="512" y="1325"/>
                  </a:lnTo>
                  <a:lnTo>
                    <a:pt x="481" y="1317"/>
                  </a:lnTo>
                  <a:lnTo>
                    <a:pt x="450" y="1307"/>
                  </a:lnTo>
                  <a:lnTo>
                    <a:pt x="420" y="1296"/>
                  </a:lnTo>
                  <a:lnTo>
                    <a:pt x="389" y="1282"/>
                  </a:lnTo>
                  <a:lnTo>
                    <a:pt x="359" y="1268"/>
                  </a:lnTo>
                  <a:lnTo>
                    <a:pt x="330" y="1252"/>
                  </a:lnTo>
                  <a:lnTo>
                    <a:pt x="303" y="1233"/>
                  </a:lnTo>
                  <a:lnTo>
                    <a:pt x="275" y="1215"/>
                  </a:lnTo>
                  <a:lnTo>
                    <a:pt x="248" y="1194"/>
                  </a:lnTo>
                  <a:lnTo>
                    <a:pt x="222" y="1172"/>
                  </a:lnTo>
                  <a:lnTo>
                    <a:pt x="197" y="1148"/>
                  </a:lnTo>
                  <a:lnTo>
                    <a:pt x="197" y="1148"/>
                  </a:lnTo>
                  <a:lnTo>
                    <a:pt x="173" y="1122"/>
                  </a:lnTo>
                  <a:lnTo>
                    <a:pt x="151" y="1097"/>
                  </a:lnTo>
                  <a:lnTo>
                    <a:pt x="130" y="1070"/>
                  </a:lnTo>
                  <a:lnTo>
                    <a:pt x="110" y="1042"/>
                  </a:lnTo>
                  <a:lnTo>
                    <a:pt x="93" y="1014"/>
                  </a:lnTo>
                  <a:lnTo>
                    <a:pt x="77" y="985"/>
                  </a:lnTo>
                  <a:lnTo>
                    <a:pt x="63" y="955"/>
                  </a:lnTo>
                  <a:lnTo>
                    <a:pt x="49" y="925"/>
                  </a:lnTo>
                  <a:lnTo>
                    <a:pt x="37" y="895"/>
                  </a:lnTo>
                  <a:lnTo>
                    <a:pt x="28" y="864"/>
                  </a:lnTo>
                  <a:lnTo>
                    <a:pt x="19" y="832"/>
                  </a:lnTo>
                  <a:lnTo>
                    <a:pt x="12" y="801"/>
                  </a:lnTo>
                  <a:lnTo>
                    <a:pt x="7" y="769"/>
                  </a:lnTo>
                  <a:lnTo>
                    <a:pt x="3" y="736"/>
                  </a:lnTo>
                  <a:lnTo>
                    <a:pt x="0" y="705"/>
                  </a:lnTo>
                  <a:lnTo>
                    <a:pt x="0" y="673"/>
                  </a:lnTo>
                  <a:lnTo>
                    <a:pt x="0" y="640"/>
                  </a:lnTo>
                  <a:lnTo>
                    <a:pt x="3" y="608"/>
                  </a:lnTo>
                  <a:lnTo>
                    <a:pt x="7" y="576"/>
                  </a:lnTo>
                  <a:lnTo>
                    <a:pt x="12" y="544"/>
                  </a:lnTo>
                  <a:lnTo>
                    <a:pt x="19" y="513"/>
                  </a:lnTo>
                  <a:lnTo>
                    <a:pt x="28" y="481"/>
                  </a:lnTo>
                  <a:lnTo>
                    <a:pt x="37" y="450"/>
                  </a:lnTo>
                  <a:lnTo>
                    <a:pt x="49" y="419"/>
                  </a:lnTo>
                  <a:lnTo>
                    <a:pt x="62" y="390"/>
                  </a:lnTo>
                  <a:lnTo>
                    <a:pt x="77" y="360"/>
                  </a:lnTo>
                  <a:lnTo>
                    <a:pt x="93" y="331"/>
                  </a:lnTo>
                  <a:lnTo>
                    <a:pt x="110" y="303"/>
                  </a:lnTo>
                  <a:lnTo>
                    <a:pt x="130" y="275"/>
                  </a:lnTo>
                  <a:lnTo>
                    <a:pt x="151" y="248"/>
                  </a:lnTo>
                  <a:lnTo>
                    <a:pt x="173" y="222"/>
                  </a:lnTo>
                  <a:lnTo>
                    <a:pt x="197" y="197"/>
                  </a:lnTo>
                  <a:lnTo>
                    <a:pt x="197" y="197"/>
                  </a:lnTo>
                  <a:lnTo>
                    <a:pt x="222" y="173"/>
                  </a:lnTo>
                  <a:lnTo>
                    <a:pt x="248" y="151"/>
                  </a:lnTo>
                  <a:lnTo>
                    <a:pt x="275" y="130"/>
                  </a:lnTo>
                  <a:lnTo>
                    <a:pt x="303" y="111"/>
                  </a:lnTo>
                  <a:lnTo>
                    <a:pt x="330" y="93"/>
                  </a:lnTo>
                  <a:lnTo>
                    <a:pt x="359" y="77"/>
                  </a:lnTo>
                  <a:lnTo>
                    <a:pt x="389" y="62"/>
                  </a:lnTo>
                  <a:lnTo>
                    <a:pt x="420" y="49"/>
                  </a:lnTo>
                  <a:lnTo>
                    <a:pt x="450" y="38"/>
                  </a:lnTo>
                  <a:lnTo>
                    <a:pt x="481" y="27"/>
                  </a:lnTo>
                  <a:lnTo>
                    <a:pt x="512" y="19"/>
                  </a:lnTo>
                  <a:lnTo>
                    <a:pt x="544" y="12"/>
                  </a:lnTo>
                  <a:lnTo>
                    <a:pt x="576" y="7"/>
                  </a:lnTo>
                  <a:lnTo>
                    <a:pt x="607" y="3"/>
                  </a:lnTo>
                  <a:lnTo>
                    <a:pt x="640" y="0"/>
                  </a:lnTo>
                  <a:lnTo>
                    <a:pt x="672" y="0"/>
                  </a:lnTo>
                  <a:lnTo>
                    <a:pt x="705" y="0"/>
                  </a:lnTo>
                  <a:lnTo>
                    <a:pt x="737" y="3"/>
                  </a:lnTo>
                  <a:lnTo>
                    <a:pt x="768" y="7"/>
                  </a:lnTo>
                  <a:lnTo>
                    <a:pt x="801" y="12"/>
                  </a:lnTo>
                  <a:lnTo>
                    <a:pt x="832" y="19"/>
                  </a:lnTo>
                  <a:lnTo>
                    <a:pt x="863" y="27"/>
                  </a:lnTo>
                  <a:lnTo>
                    <a:pt x="895" y="38"/>
                  </a:lnTo>
                  <a:lnTo>
                    <a:pt x="925" y="49"/>
                  </a:lnTo>
                  <a:lnTo>
                    <a:pt x="955" y="62"/>
                  </a:lnTo>
                  <a:lnTo>
                    <a:pt x="985" y="77"/>
                  </a:lnTo>
                  <a:lnTo>
                    <a:pt x="1014" y="93"/>
                  </a:lnTo>
                  <a:lnTo>
                    <a:pt x="1042" y="111"/>
                  </a:lnTo>
                  <a:lnTo>
                    <a:pt x="1069" y="130"/>
                  </a:lnTo>
                  <a:lnTo>
                    <a:pt x="1096" y="151"/>
                  </a:lnTo>
                  <a:lnTo>
                    <a:pt x="1123" y="173"/>
                  </a:lnTo>
                  <a:lnTo>
                    <a:pt x="1147" y="197"/>
                  </a:lnTo>
                  <a:lnTo>
                    <a:pt x="1147" y="197"/>
                  </a:lnTo>
                  <a:lnTo>
                    <a:pt x="1171" y="222"/>
                  </a:lnTo>
                  <a:lnTo>
                    <a:pt x="1193" y="248"/>
                  </a:lnTo>
                  <a:lnTo>
                    <a:pt x="1214" y="275"/>
                  </a:lnTo>
                  <a:lnTo>
                    <a:pt x="1234" y="303"/>
                  </a:lnTo>
                  <a:lnTo>
                    <a:pt x="1251" y="331"/>
                  </a:lnTo>
                  <a:lnTo>
                    <a:pt x="1268" y="360"/>
                  </a:lnTo>
                  <a:lnTo>
                    <a:pt x="1281" y="390"/>
                  </a:lnTo>
                  <a:lnTo>
                    <a:pt x="1295" y="419"/>
                  </a:lnTo>
                  <a:lnTo>
                    <a:pt x="1307" y="450"/>
                  </a:lnTo>
                  <a:lnTo>
                    <a:pt x="1316" y="481"/>
                  </a:lnTo>
                  <a:lnTo>
                    <a:pt x="1325" y="513"/>
                  </a:lnTo>
                  <a:lnTo>
                    <a:pt x="1332" y="544"/>
                  </a:lnTo>
                  <a:lnTo>
                    <a:pt x="1337" y="576"/>
                  </a:lnTo>
                  <a:lnTo>
                    <a:pt x="1342" y="608"/>
                  </a:lnTo>
                  <a:lnTo>
                    <a:pt x="1344" y="640"/>
                  </a:lnTo>
                  <a:lnTo>
                    <a:pt x="1344" y="673"/>
                  </a:lnTo>
                  <a:lnTo>
                    <a:pt x="1344" y="705"/>
                  </a:lnTo>
                  <a:lnTo>
                    <a:pt x="1342" y="736"/>
                  </a:lnTo>
                  <a:lnTo>
                    <a:pt x="1337" y="769"/>
                  </a:lnTo>
                  <a:lnTo>
                    <a:pt x="1332" y="801"/>
                  </a:lnTo>
                  <a:lnTo>
                    <a:pt x="1325" y="832"/>
                  </a:lnTo>
                  <a:lnTo>
                    <a:pt x="1316" y="864"/>
                  </a:lnTo>
                  <a:lnTo>
                    <a:pt x="1307" y="895"/>
                  </a:lnTo>
                  <a:lnTo>
                    <a:pt x="1295" y="925"/>
                  </a:lnTo>
                  <a:lnTo>
                    <a:pt x="1281" y="955"/>
                  </a:lnTo>
                  <a:lnTo>
                    <a:pt x="1268" y="985"/>
                  </a:lnTo>
                  <a:lnTo>
                    <a:pt x="1251" y="1014"/>
                  </a:lnTo>
                  <a:lnTo>
                    <a:pt x="1234" y="1042"/>
                  </a:lnTo>
                  <a:lnTo>
                    <a:pt x="1214" y="1070"/>
                  </a:lnTo>
                  <a:lnTo>
                    <a:pt x="1193" y="1097"/>
                  </a:lnTo>
                  <a:lnTo>
                    <a:pt x="1171" y="1122"/>
                  </a:lnTo>
                  <a:lnTo>
                    <a:pt x="1147" y="1148"/>
                  </a:lnTo>
                  <a:lnTo>
                    <a:pt x="1147" y="114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43"/>
            <p:cNvSpPr>
              <a:spLocks noEditPoints="1"/>
            </p:cNvSpPr>
            <p:nvPr/>
          </p:nvSpPr>
          <p:spPr bwMode="auto">
            <a:xfrm>
              <a:off x="3848101" y="1326505"/>
              <a:ext cx="1117600" cy="1117600"/>
            </a:xfrm>
            <a:custGeom>
              <a:avLst/>
              <a:gdLst>
                <a:gd name="T0" fmla="*/ 600 w 1408"/>
                <a:gd name="T1" fmla="*/ 1401 h 1409"/>
                <a:gd name="T2" fmla="*/ 434 w 1408"/>
                <a:gd name="T3" fmla="*/ 1356 h 1409"/>
                <a:gd name="T4" fmla="*/ 285 w 1408"/>
                <a:gd name="T5" fmla="*/ 1271 h 1409"/>
                <a:gd name="T6" fmla="*/ 181 w 1408"/>
                <a:gd name="T7" fmla="*/ 1176 h 1409"/>
                <a:gd name="T8" fmla="*/ 81 w 1408"/>
                <a:gd name="T9" fmla="*/ 1032 h 1409"/>
                <a:gd name="T10" fmla="*/ 21 w 1408"/>
                <a:gd name="T11" fmla="*/ 873 h 1409"/>
                <a:gd name="T12" fmla="*/ 0 w 1408"/>
                <a:gd name="T13" fmla="*/ 705 h 1409"/>
                <a:gd name="T14" fmla="*/ 21 w 1408"/>
                <a:gd name="T15" fmla="*/ 536 h 1409"/>
                <a:gd name="T16" fmla="*/ 81 w 1408"/>
                <a:gd name="T17" fmla="*/ 377 h 1409"/>
                <a:gd name="T18" fmla="*/ 181 w 1408"/>
                <a:gd name="T19" fmla="*/ 232 h 1409"/>
                <a:gd name="T20" fmla="*/ 285 w 1408"/>
                <a:gd name="T21" fmla="*/ 138 h 1409"/>
                <a:gd name="T22" fmla="*/ 434 w 1408"/>
                <a:gd name="T23" fmla="*/ 53 h 1409"/>
                <a:gd name="T24" fmla="*/ 600 w 1408"/>
                <a:gd name="T25" fmla="*/ 7 h 1409"/>
                <a:gd name="T26" fmla="*/ 739 w 1408"/>
                <a:gd name="T27" fmla="*/ 0 h 1409"/>
                <a:gd name="T28" fmla="*/ 909 w 1408"/>
                <a:gd name="T29" fmla="*/ 30 h 1409"/>
                <a:gd name="T30" fmla="*/ 1066 w 1408"/>
                <a:gd name="T31" fmla="*/ 100 h 1409"/>
                <a:gd name="T32" fmla="*/ 1202 w 1408"/>
                <a:gd name="T33" fmla="*/ 206 h 1409"/>
                <a:gd name="T34" fmla="*/ 1293 w 1408"/>
                <a:gd name="T35" fmla="*/ 316 h 1409"/>
                <a:gd name="T36" fmla="*/ 1369 w 1408"/>
                <a:gd name="T37" fmla="*/ 472 h 1409"/>
                <a:gd name="T38" fmla="*/ 1405 w 1408"/>
                <a:gd name="T39" fmla="*/ 637 h 1409"/>
                <a:gd name="T40" fmla="*/ 1401 w 1408"/>
                <a:gd name="T41" fmla="*/ 805 h 1409"/>
                <a:gd name="T42" fmla="*/ 1356 w 1408"/>
                <a:gd name="T43" fmla="*/ 970 h 1409"/>
                <a:gd name="T44" fmla="*/ 1272 w 1408"/>
                <a:gd name="T45" fmla="*/ 1120 h 1409"/>
                <a:gd name="T46" fmla="*/ 1177 w 1408"/>
                <a:gd name="T47" fmla="*/ 1227 h 1409"/>
                <a:gd name="T48" fmla="*/ 1035 w 1408"/>
                <a:gd name="T49" fmla="*/ 1327 h 1409"/>
                <a:gd name="T50" fmla="*/ 877 w 1408"/>
                <a:gd name="T51" fmla="*/ 1388 h 1409"/>
                <a:gd name="T52" fmla="*/ 704 w 1408"/>
                <a:gd name="T53" fmla="*/ 1409 h 1409"/>
                <a:gd name="T54" fmla="*/ 640 w 1408"/>
                <a:gd name="T55" fmla="*/ 67 h 1409"/>
                <a:gd name="T56" fmla="*/ 489 w 1408"/>
                <a:gd name="T57" fmla="*/ 102 h 1409"/>
                <a:gd name="T58" fmla="*/ 350 w 1408"/>
                <a:gd name="T59" fmla="*/ 172 h 1409"/>
                <a:gd name="T60" fmla="*/ 251 w 1408"/>
                <a:gd name="T61" fmla="*/ 251 h 1409"/>
                <a:gd name="T62" fmla="*/ 153 w 1408"/>
                <a:gd name="T63" fmla="*/ 379 h 1409"/>
                <a:gd name="T64" fmla="*/ 91 w 1408"/>
                <a:gd name="T65" fmla="*/ 521 h 1409"/>
                <a:gd name="T66" fmla="*/ 65 w 1408"/>
                <a:gd name="T67" fmla="*/ 673 h 1409"/>
                <a:gd name="T68" fmla="*/ 76 w 1408"/>
                <a:gd name="T69" fmla="*/ 826 h 1409"/>
                <a:gd name="T70" fmla="*/ 124 w 1408"/>
                <a:gd name="T71" fmla="*/ 974 h 1409"/>
                <a:gd name="T72" fmla="*/ 208 w 1408"/>
                <a:gd name="T73" fmla="*/ 1109 h 1409"/>
                <a:gd name="T74" fmla="*/ 299 w 1408"/>
                <a:gd name="T75" fmla="*/ 1199 h 1409"/>
                <a:gd name="T76" fmla="*/ 431 w 1408"/>
                <a:gd name="T77" fmla="*/ 1284 h 1409"/>
                <a:gd name="T78" fmla="*/ 578 w 1408"/>
                <a:gd name="T79" fmla="*/ 1332 h 1409"/>
                <a:gd name="T80" fmla="*/ 704 w 1408"/>
                <a:gd name="T81" fmla="*/ 1344 h 1409"/>
                <a:gd name="T82" fmla="*/ 861 w 1408"/>
                <a:gd name="T83" fmla="*/ 1326 h 1409"/>
                <a:gd name="T84" fmla="*/ 1005 w 1408"/>
                <a:gd name="T85" fmla="*/ 1269 h 1409"/>
                <a:gd name="T86" fmla="*/ 1134 w 1408"/>
                <a:gd name="T87" fmla="*/ 1178 h 1409"/>
                <a:gd name="T88" fmla="*/ 1220 w 1408"/>
                <a:gd name="T89" fmla="*/ 1083 h 1409"/>
                <a:gd name="T90" fmla="*/ 1297 w 1408"/>
                <a:gd name="T91" fmla="*/ 946 h 1409"/>
                <a:gd name="T92" fmla="*/ 1337 w 1408"/>
                <a:gd name="T93" fmla="*/ 796 h 1409"/>
                <a:gd name="T94" fmla="*/ 1341 w 1408"/>
                <a:gd name="T95" fmla="*/ 643 h 1409"/>
                <a:gd name="T96" fmla="*/ 1308 w 1408"/>
                <a:gd name="T97" fmla="*/ 492 h 1409"/>
                <a:gd name="T98" fmla="*/ 1238 w 1408"/>
                <a:gd name="T99" fmla="*/ 352 h 1409"/>
                <a:gd name="T100" fmla="*/ 1157 w 1408"/>
                <a:gd name="T101" fmla="*/ 251 h 1409"/>
                <a:gd name="T102" fmla="*/ 1032 w 1408"/>
                <a:gd name="T103" fmla="*/ 154 h 1409"/>
                <a:gd name="T104" fmla="*/ 891 w 1408"/>
                <a:gd name="T105" fmla="*/ 92 h 1409"/>
                <a:gd name="T106" fmla="*/ 737 w 1408"/>
                <a:gd name="T107" fmla="*/ 6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409">
                  <a:moveTo>
                    <a:pt x="704" y="1409"/>
                  </a:moveTo>
                  <a:lnTo>
                    <a:pt x="704" y="1409"/>
                  </a:lnTo>
                  <a:lnTo>
                    <a:pt x="669" y="1408"/>
                  </a:lnTo>
                  <a:lnTo>
                    <a:pt x="635" y="1405"/>
                  </a:lnTo>
                  <a:lnTo>
                    <a:pt x="600" y="1401"/>
                  </a:lnTo>
                  <a:lnTo>
                    <a:pt x="565" y="1395"/>
                  </a:lnTo>
                  <a:lnTo>
                    <a:pt x="532" y="1388"/>
                  </a:lnTo>
                  <a:lnTo>
                    <a:pt x="499" y="1379"/>
                  </a:lnTo>
                  <a:lnTo>
                    <a:pt x="467" y="1368"/>
                  </a:lnTo>
                  <a:lnTo>
                    <a:pt x="434" y="1356"/>
                  </a:lnTo>
                  <a:lnTo>
                    <a:pt x="403" y="1342"/>
                  </a:lnTo>
                  <a:lnTo>
                    <a:pt x="373" y="1327"/>
                  </a:lnTo>
                  <a:lnTo>
                    <a:pt x="343" y="1309"/>
                  </a:lnTo>
                  <a:lnTo>
                    <a:pt x="314" y="1291"/>
                  </a:lnTo>
                  <a:lnTo>
                    <a:pt x="285" y="1271"/>
                  </a:lnTo>
                  <a:lnTo>
                    <a:pt x="258" y="1249"/>
                  </a:lnTo>
                  <a:lnTo>
                    <a:pt x="232" y="1227"/>
                  </a:lnTo>
                  <a:lnTo>
                    <a:pt x="206" y="1203"/>
                  </a:lnTo>
                  <a:lnTo>
                    <a:pt x="206" y="1203"/>
                  </a:lnTo>
                  <a:lnTo>
                    <a:pt x="181" y="1176"/>
                  </a:lnTo>
                  <a:lnTo>
                    <a:pt x="157" y="1149"/>
                  </a:lnTo>
                  <a:lnTo>
                    <a:pt x="137" y="1120"/>
                  </a:lnTo>
                  <a:lnTo>
                    <a:pt x="116" y="1093"/>
                  </a:lnTo>
                  <a:lnTo>
                    <a:pt x="97" y="1063"/>
                  </a:lnTo>
                  <a:lnTo>
                    <a:pt x="81" y="1032"/>
                  </a:lnTo>
                  <a:lnTo>
                    <a:pt x="65" y="1001"/>
                  </a:lnTo>
                  <a:lnTo>
                    <a:pt x="52" y="970"/>
                  </a:lnTo>
                  <a:lnTo>
                    <a:pt x="39" y="937"/>
                  </a:lnTo>
                  <a:lnTo>
                    <a:pt x="29" y="905"/>
                  </a:lnTo>
                  <a:lnTo>
                    <a:pt x="21" y="873"/>
                  </a:lnTo>
                  <a:lnTo>
                    <a:pt x="13" y="839"/>
                  </a:lnTo>
                  <a:lnTo>
                    <a:pt x="7" y="805"/>
                  </a:lnTo>
                  <a:lnTo>
                    <a:pt x="3" y="772"/>
                  </a:lnTo>
                  <a:lnTo>
                    <a:pt x="1" y="738"/>
                  </a:lnTo>
                  <a:lnTo>
                    <a:pt x="0" y="705"/>
                  </a:lnTo>
                  <a:lnTo>
                    <a:pt x="1" y="671"/>
                  </a:lnTo>
                  <a:lnTo>
                    <a:pt x="3" y="636"/>
                  </a:lnTo>
                  <a:lnTo>
                    <a:pt x="7" y="603"/>
                  </a:lnTo>
                  <a:lnTo>
                    <a:pt x="13" y="570"/>
                  </a:lnTo>
                  <a:lnTo>
                    <a:pt x="21" y="536"/>
                  </a:lnTo>
                  <a:lnTo>
                    <a:pt x="29" y="504"/>
                  </a:lnTo>
                  <a:lnTo>
                    <a:pt x="39" y="472"/>
                  </a:lnTo>
                  <a:lnTo>
                    <a:pt x="52" y="439"/>
                  </a:lnTo>
                  <a:lnTo>
                    <a:pt x="65" y="408"/>
                  </a:lnTo>
                  <a:lnTo>
                    <a:pt x="81" y="377"/>
                  </a:lnTo>
                  <a:lnTo>
                    <a:pt x="97" y="346"/>
                  </a:lnTo>
                  <a:lnTo>
                    <a:pt x="116" y="316"/>
                  </a:lnTo>
                  <a:lnTo>
                    <a:pt x="137" y="287"/>
                  </a:lnTo>
                  <a:lnTo>
                    <a:pt x="157" y="260"/>
                  </a:lnTo>
                  <a:lnTo>
                    <a:pt x="181" y="232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32" y="182"/>
                  </a:lnTo>
                  <a:lnTo>
                    <a:pt x="258" y="159"/>
                  </a:lnTo>
                  <a:lnTo>
                    <a:pt x="285" y="138"/>
                  </a:lnTo>
                  <a:lnTo>
                    <a:pt x="314" y="118"/>
                  </a:lnTo>
                  <a:lnTo>
                    <a:pt x="343" y="100"/>
                  </a:lnTo>
                  <a:lnTo>
                    <a:pt x="373" y="82"/>
                  </a:lnTo>
                  <a:lnTo>
                    <a:pt x="403" y="67"/>
                  </a:lnTo>
                  <a:lnTo>
                    <a:pt x="434" y="53"/>
                  </a:lnTo>
                  <a:lnTo>
                    <a:pt x="467" y="41"/>
                  </a:lnTo>
                  <a:lnTo>
                    <a:pt x="499" y="30"/>
                  </a:lnTo>
                  <a:lnTo>
                    <a:pt x="532" y="21"/>
                  </a:lnTo>
                  <a:lnTo>
                    <a:pt x="565" y="13"/>
                  </a:lnTo>
                  <a:lnTo>
                    <a:pt x="600" y="7"/>
                  </a:lnTo>
                  <a:lnTo>
                    <a:pt x="635" y="4"/>
                  </a:lnTo>
                  <a:lnTo>
                    <a:pt x="669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39" y="0"/>
                  </a:lnTo>
                  <a:lnTo>
                    <a:pt x="774" y="4"/>
                  </a:lnTo>
                  <a:lnTo>
                    <a:pt x="808" y="7"/>
                  </a:lnTo>
                  <a:lnTo>
                    <a:pt x="843" y="13"/>
                  </a:lnTo>
                  <a:lnTo>
                    <a:pt x="877" y="21"/>
                  </a:lnTo>
                  <a:lnTo>
                    <a:pt x="909" y="30"/>
                  </a:lnTo>
                  <a:lnTo>
                    <a:pt x="942" y="41"/>
                  </a:lnTo>
                  <a:lnTo>
                    <a:pt x="974" y="53"/>
                  </a:lnTo>
                  <a:lnTo>
                    <a:pt x="1005" y="67"/>
                  </a:lnTo>
                  <a:lnTo>
                    <a:pt x="1035" y="82"/>
                  </a:lnTo>
                  <a:lnTo>
                    <a:pt x="1066" y="100"/>
                  </a:lnTo>
                  <a:lnTo>
                    <a:pt x="1094" y="118"/>
                  </a:lnTo>
                  <a:lnTo>
                    <a:pt x="1123" y="138"/>
                  </a:lnTo>
                  <a:lnTo>
                    <a:pt x="1150" y="159"/>
                  </a:lnTo>
                  <a:lnTo>
                    <a:pt x="1177" y="182"/>
                  </a:lnTo>
                  <a:lnTo>
                    <a:pt x="1202" y="206"/>
                  </a:lnTo>
                  <a:lnTo>
                    <a:pt x="1202" y="206"/>
                  </a:lnTo>
                  <a:lnTo>
                    <a:pt x="1228" y="232"/>
                  </a:lnTo>
                  <a:lnTo>
                    <a:pt x="1251" y="260"/>
                  </a:lnTo>
                  <a:lnTo>
                    <a:pt x="1272" y="287"/>
                  </a:lnTo>
                  <a:lnTo>
                    <a:pt x="1293" y="316"/>
                  </a:lnTo>
                  <a:lnTo>
                    <a:pt x="1311" y="346"/>
                  </a:lnTo>
                  <a:lnTo>
                    <a:pt x="1327" y="377"/>
                  </a:lnTo>
                  <a:lnTo>
                    <a:pt x="1344" y="408"/>
                  </a:lnTo>
                  <a:lnTo>
                    <a:pt x="1356" y="439"/>
                  </a:lnTo>
                  <a:lnTo>
                    <a:pt x="1369" y="472"/>
                  </a:lnTo>
                  <a:lnTo>
                    <a:pt x="1379" y="504"/>
                  </a:lnTo>
                  <a:lnTo>
                    <a:pt x="1388" y="536"/>
                  </a:lnTo>
                  <a:lnTo>
                    <a:pt x="1396" y="570"/>
                  </a:lnTo>
                  <a:lnTo>
                    <a:pt x="1401" y="603"/>
                  </a:lnTo>
                  <a:lnTo>
                    <a:pt x="1405" y="637"/>
                  </a:lnTo>
                  <a:lnTo>
                    <a:pt x="1407" y="671"/>
                  </a:lnTo>
                  <a:lnTo>
                    <a:pt x="1408" y="705"/>
                  </a:lnTo>
                  <a:lnTo>
                    <a:pt x="1407" y="738"/>
                  </a:lnTo>
                  <a:lnTo>
                    <a:pt x="1405" y="772"/>
                  </a:lnTo>
                  <a:lnTo>
                    <a:pt x="1401" y="805"/>
                  </a:lnTo>
                  <a:lnTo>
                    <a:pt x="1396" y="839"/>
                  </a:lnTo>
                  <a:lnTo>
                    <a:pt x="1388" y="873"/>
                  </a:lnTo>
                  <a:lnTo>
                    <a:pt x="1379" y="905"/>
                  </a:lnTo>
                  <a:lnTo>
                    <a:pt x="1369" y="937"/>
                  </a:lnTo>
                  <a:lnTo>
                    <a:pt x="1356" y="970"/>
                  </a:lnTo>
                  <a:lnTo>
                    <a:pt x="1342" y="1001"/>
                  </a:lnTo>
                  <a:lnTo>
                    <a:pt x="1327" y="1032"/>
                  </a:lnTo>
                  <a:lnTo>
                    <a:pt x="1311" y="1063"/>
                  </a:lnTo>
                  <a:lnTo>
                    <a:pt x="1293" y="1093"/>
                  </a:lnTo>
                  <a:lnTo>
                    <a:pt x="1272" y="1120"/>
                  </a:lnTo>
                  <a:lnTo>
                    <a:pt x="1251" y="1149"/>
                  </a:lnTo>
                  <a:lnTo>
                    <a:pt x="1227" y="1176"/>
                  </a:lnTo>
                  <a:lnTo>
                    <a:pt x="1202" y="1203"/>
                  </a:lnTo>
                  <a:lnTo>
                    <a:pt x="1202" y="1203"/>
                  </a:lnTo>
                  <a:lnTo>
                    <a:pt x="1177" y="1227"/>
                  </a:lnTo>
                  <a:lnTo>
                    <a:pt x="1150" y="1249"/>
                  </a:lnTo>
                  <a:lnTo>
                    <a:pt x="1123" y="1271"/>
                  </a:lnTo>
                  <a:lnTo>
                    <a:pt x="1094" y="1291"/>
                  </a:lnTo>
                  <a:lnTo>
                    <a:pt x="1066" y="1309"/>
                  </a:lnTo>
                  <a:lnTo>
                    <a:pt x="1035" y="1327"/>
                  </a:lnTo>
                  <a:lnTo>
                    <a:pt x="1005" y="1342"/>
                  </a:lnTo>
                  <a:lnTo>
                    <a:pt x="974" y="1356"/>
                  </a:lnTo>
                  <a:lnTo>
                    <a:pt x="942" y="1368"/>
                  </a:lnTo>
                  <a:lnTo>
                    <a:pt x="909" y="1379"/>
                  </a:lnTo>
                  <a:lnTo>
                    <a:pt x="877" y="1388"/>
                  </a:lnTo>
                  <a:lnTo>
                    <a:pt x="843" y="1395"/>
                  </a:lnTo>
                  <a:lnTo>
                    <a:pt x="808" y="1401"/>
                  </a:lnTo>
                  <a:lnTo>
                    <a:pt x="774" y="1405"/>
                  </a:lnTo>
                  <a:lnTo>
                    <a:pt x="739" y="1408"/>
                  </a:lnTo>
                  <a:lnTo>
                    <a:pt x="704" y="1409"/>
                  </a:lnTo>
                  <a:lnTo>
                    <a:pt x="704" y="1409"/>
                  </a:lnTo>
                  <a:close/>
                  <a:moveTo>
                    <a:pt x="704" y="64"/>
                  </a:moveTo>
                  <a:lnTo>
                    <a:pt x="704" y="64"/>
                  </a:lnTo>
                  <a:lnTo>
                    <a:pt x="672" y="65"/>
                  </a:lnTo>
                  <a:lnTo>
                    <a:pt x="640" y="67"/>
                  </a:lnTo>
                  <a:lnTo>
                    <a:pt x="609" y="71"/>
                  </a:lnTo>
                  <a:lnTo>
                    <a:pt x="578" y="77"/>
                  </a:lnTo>
                  <a:lnTo>
                    <a:pt x="548" y="83"/>
                  </a:lnTo>
                  <a:lnTo>
                    <a:pt x="518" y="92"/>
                  </a:lnTo>
                  <a:lnTo>
                    <a:pt x="489" y="102"/>
                  </a:lnTo>
                  <a:lnTo>
                    <a:pt x="459" y="112"/>
                  </a:lnTo>
                  <a:lnTo>
                    <a:pt x="431" y="125"/>
                  </a:lnTo>
                  <a:lnTo>
                    <a:pt x="403" y="139"/>
                  </a:lnTo>
                  <a:lnTo>
                    <a:pt x="375" y="154"/>
                  </a:lnTo>
                  <a:lnTo>
                    <a:pt x="350" y="172"/>
                  </a:lnTo>
                  <a:lnTo>
                    <a:pt x="324" y="190"/>
                  </a:lnTo>
                  <a:lnTo>
                    <a:pt x="299" y="209"/>
                  </a:lnTo>
                  <a:lnTo>
                    <a:pt x="274" y="229"/>
                  </a:lnTo>
                  <a:lnTo>
                    <a:pt x="251" y="251"/>
                  </a:lnTo>
                  <a:lnTo>
                    <a:pt x="251" y="251"/>
                  </a:lnTo>
                  <a:lnTo>
                    <a:pt x="229" y="276"/>
                  </a:lnTo>
                  <a:lnTo>
                    <a:pt x="207" y="300"/>
                  </a:lnTo>
                  <a:lnTo>
                    <a:pt x="188" y="326"/>
                  </a:lnTo>
                  <a:lnTo>
                    <a:pt x="170" y="352"/>
                  </a:lnTo>
                  <a:lnTo>
                    <a:pt x="153" y="379"/>
                  </a:lnTo>
                  <a:lnTo>
                    <a:pt x="138" y="407"/>
                  </a:lnTo>
                  <a:lnTo>
                    <a:pt x="124" y="435"/>
                  </a:lnTo>
                  <a:lnTo>
                    <a:pt x="111" y="464"/>
                  </a:lnTo>
                  <a:lnTo>
                    <a:pt x="101" y="492"/>
                  </a:lnTo>
                  <a:lnTo>
                    <a:pt x="91" y="521"/>
                  </a:lnTo>
                  <a:lnTo>
                    <a:pt x="83" y="552"/>
                  </a:lnTo>
                  <a:lnTo>
                    <a:pt x="76" y="582"/>
                  </a:lnTo>
                  <a:lnTo>
                    <a:pt x="72" y="612"/>
                  </a:lnTo>
                  <a:lnTo>
                    <a:pt x="67" y="643"/>
                  </a:lnTo>
                  <a:lnTo>
                    <a:pt x="65" y="673"/>
                  </a:lnTo>
                  <a:lnTo>
                    <a:pt x="65" y="705"/>
                  </a:lnTo>
                  <a:lnTo>
                    <a:pt x="65" y="735"/>
                  </a:lnTo>
                  <a:lnTo>
                    <a:pt x="67" y="766"/>
                  </a:lnTo>
                  <a:lnTo>
                    <a:pt x="72" y="796"/>
                  </a:lnTo>
                  <a:lnTo>
                    <a:pt x="76" y="826"/>
                  </a:lnTo>
                  <a:lnTo>
                    <a:pt x="83" y="856"/>
                  </a:lnTo>
                  <a:lnTo>
                    <a:pt x="91" y="886"/>
                  </a:lnTo>
                  <a:lnTo>
                    <a:pt x="101" y="917"/>
                  </a:lnTo>
                  <a:lnTo>
                    <a:pt x="111" y="946"/>
                  </a:lnTo>
                  <a:lnTo>
                    <a:pt x="124" y="974"/>
                  </a:lnTo>
                  <a:lnTo>
                    <a:pt x="138" y="1002"/>
                  </a:lnTo>
                  <a:lnTo>
                    <a:pt x="153" y="1030"/>
                  </a:lnTo>
                  <a:lnTo>
                    <a:pt x="170" y="1057"/>
                  </a:lnTo>
                  <a:lnTo>
                    <a:pt x="188" y="1083"/>
                  </a:lnTo>
                  <a:lnTo>
                    <a:pt x="208" y="1109"/>
                  </a:lnTo>
                  <a:lnTo>
                    <a:pt x="229" y="1133"/>
                  </a:lnTo>
                  <a:lnTo>
                    <a:pt x="251" y="1156"/>
                  </a:lnTo>
                  <a:lnTo>
                    <a:pt x="251" y="1156"/>
                  </a:lnTo>
                  <a:lnTo>
                    <a:pt x="274" y="1178"/>
                  </a:lnTo>
                  <a:lnTo>
                    <a:pt x="299" y="1199"/>
                  </a:lnTo>
                  <a:lnTo>
                    <a:pt x="324" y="1219"/>
                  </a:lnTo>
                  <a:lnTo>
                    <a:pt x="350" y="1237"/>
                  </a:lnTo>
                  <a:lnTo>
                    <a:pt x="376" y="1254"/>
                  </a:lnTo>
                  <a:lnTo>
                    <a:pt x="403" y="1269"/>
                  </a:lnTo>
                  <a:lnTo>
                    <a:pt x="431" y="1284"/>
                  </a:lnTo>
                  <a:lnTo>
                    <a:pt x="459" y="1295"/>
                  </a:lnTo>
                  <a:lnTo>
                    <a:pt x="489" y="1307"/>
                  </a:lnTo>
                  <a:lnTo>
                    <a:pt x="518" y="1317"/>
                  </a:lnTo>
                  <a:lnTo>
                    <a:pt x="548" y="1326"/>
                  </a:lnTo>
                  <a:lnTo>
                    <a:pt x="578" y="1332"/>
                  </a:lnTo>
                  <a:lnTo>
                    <a:pt x="609" y="1337"/>
                  </a:lnTo>
                  <a:lnTo>
                    <a:pt x="640" y="1342"/>
                  </a:lnTo>
                  <a:lnTo>
                    <a:pt x="672" y="1344"/>
                  </a:lnTo>
                  <a:lnTo>
                    <a:pt x="704" y="1344"/>
                  </a:lnTo>
                  <a:lnTo>
                    <a:pt x="704" y="1344"/>
                  </a:lnTo>
                  <a:lnTo>
                    <a:pt x="737" y="1344"/>
                  </a:lnTo>
                  <a:lnTo>
                    <a:pt x="768" y="1342"/>
                  </a:lnTo>
                  <a:lnTo>
                    <a:pt x="799" y="1337"/>
                  </a:lnTo>
                  <a:lnTo>
                    <a:pt x="830" y="1332"/>
                  </a:lnTo>
                  <a:lnTo>
                    <a:pt x="861" y="1326"/>
                  </a:lnTo>
                  <a:lnTo>
                    <a:pt x="891" y="1317"/>
                  </a:lnTo>
                  <a:lnTo>
                    <a:pt x="920" y="1307"/>
                  </a:lnTo>
                  <a:lnTo>
                    <a:pt x="949" y="1295"/>
                  </a:lnTo>
                  <a:lnTo>
                    <a:pt x="977" y="1284"/>
                  </a:lnTo>
                  <a:lnTo>
                    <a:pt x="1005" y="1269"/>
                  </a:lnTo>
                  <a:lnTo>
                    <a:pt x="1032" y="1254"/>
                  </a:lnTo>
                  <a:lnTo>
                    <a:pt x="1059" y="1237"/>
                  </a:lnTo>
                  <a:lnTo>
                    <a:pt x="1084" y="1219"/>
                  </a:lnTo>
                  <a:lnTo>
                    <a:pt x="1110" y="1199"/>
                  </a:lnTo>
                  <a:lnTo>
                    <a:pt x="1134" y="1178"/>
                  </a:lnTo>
                  <a:lnTo>
                    <a:pt x="1157" y="1156"/>
                  </a:lnTo>
                  <a:lnTo>
                    <a:pt x="1157" y="1156"/>
                  </a:lnTo>
                  <a:lnTo>
                    <a:pt x="1179" y="1133"/>
                  </a:lnTo>
                  <a:lnTo>
                    <a:pt x="1200" y="1109"/>
                  </a:lnTo>
                  <a:lnTo>
                    <a:pt x="1220" y="1083"/>
                  </a:lnTo>
                  <a:lnTo>
                    <a:pt x="1238" y="1057"/>
                  </a:lnTo>
                  <a:lnTo>
                    <a:pt x="1256" y="1030"/>
                  </a:lnTo>
                  <a:lnTo>
                    <a:pt x="1271" y="1002"/>
                  </a:lnTo>
                  <a:lnTo>
                    <a:pt x="1284" y="974"/>
                  </a:lnTo>
                  <a:lnTo>
                    <a:pt x="1297" y="946"/>
                  </a:lnTo>
                  <a:lnTo>
                    <a:pt x="1308" y="917"/>
                  </a:lnTo>
                  <a:lnTo>
                    <a:pt x="1317" y="886"/>
                  </a:lnTo>
                  <a:lnTo>
                    <a:pt x="1325" y="856"/>
                  </a:lnTo>
                  <a:lnTo>
                    <a:pt x="1332" y="826"/>
                  </a:lnTo>
                  <a:lnTo>
                    <a:pt x="1337" y="796"/>
                  </a:lnTo>
                  <a:lnTo>
                    <a:pt x="1341" y="766"/>
                  </a:lnTo>
                  <a:lnTo>
                    <a:pt x="1342" y="735"/>
                  </a:lnTo>
                  <a:lnTo>
                    <a:pt x="1344" y="705"/>
                  </a:lnTo>
                  <a:lnTo>
                    <a:pt x="1342" y="673"/>
                  </a:lnTo>
                  <a:lnTo>
                    <a:pt x="1341" y="643"/>
                  </a:lnTo>
                  <a:lnTo>
                    <a:pt x="1337" y="612"/>
                  </a:lnTo>
                  <a:lnTo>
                    <a:pt x="1332" y="582"/>
                  </a:lnTo>
                  <a:lnTo>
                    <a:pt x="1325" y="552"/>
                  </a:lnTo>
                  <a:lnTo>
                    <a:pt x="1317" y="521"/>
                  </a:lnTo>
                  <a:lnTo>
                    <a:pt x="1308" y="492"/>
                  </a:lnTo>
                  <a:lnTo>
                    <a:pt x="1297" y="464"/>
                  </a:lnTo>
                  <a:lnTo>
                    <a:pt x="1284" y="435"/>
                  </a:lnTo>
                  <a:lnTo>
                    <a:pt x="1271" y="407"/>
                  </a:lnTo>
                  <a:lnTo>
                    <a:pt x="1256" y="379"/>
                  </a:lnTo>
                  <a:lnTo>
                    <a:pt x="1238" y="352"/>
                  </a:lnTo>
                  <a:lnTo>
                    <a:pt x="1220" y="326"/>
                  </a:lnTo>
                  <a:lnTo>
                    <a:pt x="1200" y="300"/>
                  </a:lnTo>
                  <a:lnTo>
                    <a:pt x="1179" y="276"/>
                  </a:lnTo>
                  <a:lnTo>
                    <a:pt x="1157" y="251"/>
                  </a:lnTo>
                  <a:lnTo>
                    <a:pt x="1157" y="251"/>
                  </a:lnTo>
                  <a:lnTo>
                    <a:pt x="1134" y="229"/>
                  </a:lnTo>
                  <a:lnTo>
                    <a:pt x="1110" y="209"/>
                  </a:lnTo>
                  <a:lnTo>
                    <a:pt x="1084" y="190"/>
                  </a:lnTo>
                  <a:lnTo>
                    <a:pt x="1059" y="172"/>
                  </a:lnTo>
                  <a:lnTo>
                    <a:pt x="1032" y="154"/>
                  </a:lnTo>
                  <a:lnTo>
                    <a:pt x="1005" y="139"/>
                  </a:lnTo>
                  <a:lnTo>
                    <a:pt x="977" y="125"/>
                  </a:lnTo>
                  <a:lnTo>
                    <a:pt x="949" y="112"/>
                  </a:lnTo>
                  <a:lnTo>
                    <a:pt x="920" y="102"/>
                  </a:lnTo>
                  <a:lnTo>
                    <a:pt x="891" y="92"/>
                  </a:lnTo>
                  <a:lnTo>
                    <a:pt x="861" y="83"/>
                  </a:lnTo>
                  <a:lnTo>
                    <a:pt x="830" y="77"/>
                  </a:lnTo>
                  <a:lnTo>
                    <a:pt x="799" y="71"/>
                  </a:lnTo>
                  <a:lnTo>
                    <a:pt x="768" y="67"/>
                  </a:lnTo>
                  <a:lnTo>
                    <a:pt x="737" y="65"/>
                  </a:lnTo>
                  <a:lnTo>
                    <a:pt x="704" y="64"/>
                  </a:lnTo>
                  <a:lnTo>
                    <a:pt x="704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44"/>
            <p:cNvSpPr>
              <a:spLocks noEditPoints="1"/>
            </p:cNvSpPr>
            <p:nvPr/>
          </p:nvSpPr>
          <p:spPr bwMode="auto">
            <a:xfrm>
              <a:off x="3954463" y="1431280"/>
              <a:ext cx="906463" cy="906463"/>
            </a:xfrm>
            <a:custGeom>
              <a:avLst/>
              <a:gdLst>
                <a:gd name="T0" fmla="*/ 213 w 1143"/>
                <a:gd name="T1" fmla="*/ 1138 h 1143"/>
                <a:gd name="T2" fmla="*/ 112 w 1143"/>
                <a:gd name="T3" fmla="*/ 1101 h 1143"/>
                <a:gd name="T4" fmla="*/ 73 w 1143"/>
                <a:gd name="T5" fmla="*/ 1070 h 1143"/>
                <a:gd name="T6" fmla="*/ 36 w 1143"/>
                <a:gd name="T7" fmla="*/ 1021 h 1143"/>
                <a:gd name="T8" fmla="*/ 7 w 1143"/>
                <a:gd name="T9" fmla="*/ 943 h 1143"/>
                <a:gd name="T10" fmla="*/ 0 w 1143"/>
                <a:gd name="T11" fmla="*/ 851 h 1143"/>
                <a:gd name="T12" fmla="*/ 16 w 1143"/>
                <a:gd name="T13" fmla="*/ 746 h 1143"/>
                <a:gd name="T14" fmla="*/ 43 w 1143"/>
                <a:gd name="T15" fmla="*/ 664 h 1143"/>
                <a:gd name="T16" fmla="*/ 94 w 1143"/>
                <a:gd name="T17" fmla="*/ 555 h 1143"/>
                <a:gd name="T18" fmla="*/ 162 w 1143"/>
                <a:gd name="T19" fmla="*/ 448 h 1143"/>
                <a:gd name="T20" fmla="*/ 247 w 1143"/>
                <a:gd name="T21" fmla="*/ 344 h 1143"/>
                <a:gd name="T22" fmla="*/ 328 w 1143"/>
                <a:gd name="T23" fmla="*/ 261 h 1143"/>
                <a:gd name="T24" fmla="*/ 473 w 1143"/>
                <a:gd name="T25" fmla="*/ 145 h 1143"/>
                <a:gd name="T26" fmla="*/ 622 w 1143"/>
                <a:gd name="T27" fmla="*/ 61 h 1143"/>
                <a:gd name="T28" fmla="*/ 768 w 1143"/>
                <a:gd name="T29" fmla="*/ 12 h 1143"/>
                <a:gd name="T30" fmla="*/ 870 w 1143"/>
                <a:gd name="T31" fmla="*/ 0 h 1143"/>
                <a:gd name="T32" fmla="*/ 982 w 1143"/>
                <a:gd name="T33" fmla="*/ 19 h 1143"/>
                <a:gd name="T34" fmla="*/ 1051 w 1143"/>
                <a:gd name="T35" fmla="*/ 56 h 1143"/>
                <a:gd name="T36" fmla="*/ 1083 w 1143"/>
                <a:gd name="T37" fmla="*/ 88 h 1143"/>
                <a:gd name="T38" fmla="*/ 1124 w 1143"/>
                <a:gd name="T39" fmla="*/ 159 h 1143"/>
                <a:gd name="T40" fmla="*/ 1142 w 1143"/>
                <a:gd name="T41" fmla="*/ 242 h 1143"/>
                <a:gd name="T42" fmla="*/ 1139 w 1143"/>
                <a:gd name="T43" fmla="*/ 337 h 1143"/>
                <a:gd name="T44" fmla="*/ 1113 w 1143"/>
                <a:gd name="T45" fmla="*/ 441 h 1143"/>
                <a:gd name="T46" fmla="*/ 1069 w 1143"/>
                <a:gd name="T47" fmla="*/ 548 h 1143"/>
                <a:gd name="T48" fmla="*/ 1004 w 1143"/>
                <a:gd name="T49" fmla="*/ 660 h 1143"/>
                <a:gd name="T50" fmla="*/ 922 w 1143"/>
                <a:gd name="T51" fmla="*/ 768 h 1143"/>
                <a:gd name="T52" fmla="*/ 848 w 1143"/>
                <a:gd name="T53" fmla="*/ 848 h 1143"/>
                <a:gd name="T54" fmla="*/ 707 w 1143"/>
                <a:gd name="T55" fmla="*/ 971 h 1143"/>
                <a:gd name="T56" fmla="*/ 557 w 1143"/>
                <a:gd name="T57" fmla="*/ 1064 h 1143"/>
                <a:gd name="T58" fmla="*/ 410 w 1143"/>
                <a:gd name="T59" fmla="*/ 1122 h 1143"/>
                <a:gd name="T60" fmla="*/ 272 w 1143"/>
                <a:gd name="T61" fmla="*/ 1143 h 1143"/>
                <a:gd name="T62" fmla="*/ 840 w 1143"/>
                <a:gd name="T63" fmla="*/ 65 h 1143"/>
                <a:gd name="T64" fmla="*/ 711 w 1143"/>
                <a:gd name="T65" fmla="*/ 94 h 1143"/>
                <a:gd name="T66" fmla="*/ 575 w 1143"/>
                <a:gd name="T67" fmla="*/ 157 h 1143"/>
                <a:gd name="T68" fmla="*/ 438 w 1143"/>
                <a:gd name="T69" fmla="*/ 252 h 1143"/>
                <a:gd name="T70" fmla="*/ 339 w 1143"/>
                <a:gd name="T71" fmla="*/ 340 h 1143"/>
                <a:gd name="T72" fmla="*/ 254 w 1143"/>
                <a:gd name="T73" fmla="*/ 435 h 1143"/>
                <a:gd name="T74" fmla="*/ 182 w 1143"/>
                <a:gd name="T75" fmla="*/ 534 h 1143"/>
                <a:gd name="T76" fmla="*/ 125 w 1143"/>
                <a:gd name="T77" fmla="*/ 636 h 1143"/>
                <a:gd name="T78" fmla="*/ 86 w 1143"/>
                <a:gd name="T79" fmla="*/ 737 h 1143"/>
                <a:gd name="T80" fmla="*/ 70 w 1143"/>
                <a:gd name="T81" fmla="*/ 806 h 1143"/>
                <a:gd name="T82" fmla="*/ 65 w 1143"/>
                <a:gd name="T83" fmla="*/ 887 h 1143"/>
                <a:gd name="T84" fmla="*/ 78 w 1143"/>
                <a:gd name="T85" fmla="*/ 956 h 1143"/>
                <a:gd name="T86" fmla="*/ 108 w 1143"/>
                <a:gd name="T87" fmla="*/ 1012 h 1143"/>
                <a:gd name="T88" fmla="*/ 148 w 1143"/>
                <a:gd name="T89" fmla="*/ 1048 h 1143"/>
                <a:gd name="T90" fmla="*/ 225 w 1143"/>
                <a:gd name="T91" fmla="*/ 1074 h 1143"/>
                <a:gd name="T92" fmla="*/ 301 w 1143"/>
                <a:gd name="T93" fmla="*/ 1077 h 1143"/>
                <a:gd name="T94" fmla="*/ 431 w 1143"/>
                <a:gd name="T95" fmla="*/ 1049 h 1143"/>
                <a:gd name="T96" fmla="*/ 568 w 1143"/>
                <a:gd name="T97" fmla="*/ 985 h 1143"/>
                <a:gd name="T98" fmla="*/ 704 w 1143"/>
                <a:gd name="T99" fmla="*/ 891 h 1143"/>
                <a:gd name="T100" fmla="*/ 803 w 1143"/>
                <a:gd name="T101" fmla="*/ 803 h 1143"/>
                <a:gd name="T102" fmla="*/ 887 w 1143"/>
                <a:gd name="T103" fmla="*/ 708 h 1143"/>
                <a:gd name="T104" fmla="*/ 958 w 1143"/>
                <a:gd name="T105" fmla="*/ 610 h 1143"/>
                <a:gd name="T106" fmla="*/ 1014 w 1143"/>
                <a:gd name="T107" fmla="*/ 511 h 1143"/>
                <a:gd name="T108" fmla="*/ 1052 w 1143"/>
                <a:gd name="T109" fmla="*/ 416 h 1143"/>
                <a:gd name="T110" fmla="*/ 1074 w 1143"/>
                <a:gd name="T111" fmla="*/ 326 h 1143"/>
                <a:gd name="T112" fmla="*/ 1076 w 1143"/>
                <a:gd name="T113" fmla="*/ 244 h 1143"/>
                <a:gd name="T114" fmla="*/ 1060 w 1143"/>
                <a:gd name="T115" fmla="*/ 174 h 1143"/>
                <a:gd name="T116" fmla="*/ 1024 w 1143"/>
                <a:gd name="T117" fmla="*/ 118 h 1143"/>
                <a:gd name="T118" fmla="*/ 977 w 1143"/>
                <a:gd name="T119" fmla="*/ 86 h 1143"/>
                <a:gd name="T120" fmla="*/ 894 w 1143"/>
                <a:gd name="T121" fmla="*/ 6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3" h="1143">
                  <a:moveTo>
                    <a:pt x="272" y="1143"/>
                  </a:moveTo>
                  <a:lnTo>
                    <a:pt x="272" y="1143"/>
                  </a:lnTo>
                  <a:lnTo>
                    <a:pt x="242" y="1142"/>
                  </a:lnTo>
                  <a:lnTo>
                    <a:pt x="213" y="1138"/>
                  </a:lnTo>
                  <a:lnTo>
                    <a:pt x="185" y="1132"/>
                  </a:lnTo>
                  <a:lnTo>
                    <a:pt x="160" y="1124"/>
                  </a:lnTo>
                  <a:lnTo>
                    <a:pt x="136" y="1114"/>
                  </a:lnTo>
                  <a:lnTo>
                    <a:pt x="112" y="1101"/>
                  </a:lnTo>
                  <a:lnTo>
                    <a:pt x="102" y="1094"/>
                  </a:lnTo>
                  <a:lnTo>
                    <a:pt x="92" y="1086"/>
                  </a:lnTo>
                  <a:lnTo>
                    <a:pt x="82" y="1078"/>
                  </a:lnTo>
                  <a:lnTo>
                    <a:pt x="73" y="1070"/>
                  </a:lnTo>
                  <a:lnTo>
                    <a:pt x="73" y="1070"/>
                  </a:lnTo>
                  <a:lnTo>
                    <a:pt x="59" y="1055"/>
                  </a:lnTo>
                  <a:lnTo>
                    <a:pt x="48" y="1038"/>
                  </a:lnTo>
                  <a:lnTo>
                    <a:pt x="36" y="1021"/>
                  </a:lnTo>
                  <a:lnTo>
                    <a:pt x="27" y="1004"/>
                  </a:lnTo>
                  <a:lnTo>
                    <a:pt x="19" y="984"/>
                  </a:lnTo>
                  <a:lnTo>
                    <a:pt x="12" y="964"/>
                  </a:lnTo>
                  <a:lnTo>
                    <a:pt x="7" y="943"/>
                  </a:lnTo>
                  <a:lnTo>
                    <a:pt x="2" y="921"/>
                  </a:lnTo>
                  <a:lnTo>
                    <a:pt x="0" y="898"/>
                  </a:lnTo>
                  <a:lnTo>
                    <a:pt x="0" y="875"/>
                  </a:lnTo>
                  <a:lnTo>
                    <a:pt x="0" y="851"/>
                  </a:lnTo>
                  <a:lnTo>
                    <a:pt x="2" y="825"/>
                  </a:lnTo>
                  <a:lnTo>
                    <a:pt x="6" y="800"/>
                  </a:lnTo>
                  <a:lnTo>
                    <a:pt x="10" y="773"/>
                  </a:lnTo>
                  <a:lnTo>
                    <a:pt x="16" y="746"/>
                  </a:lnTo>
                  <a:lnTo>
                    <a:pt x="24" y="719"/>
                  </a:lnTo>
                  <a:lnTo>
                    <a:pt x="24" y="719"/>
                  </a:lnTo>
                  <a:lnTo>
                    <a:pt x="33" y="691"/>
                  </a:lnTo>
                  <a:lnTo>
                    <a:pt x="43" y="664"/>
                  </a:lnTo>
                  <a:lnTo>
                    <a:pt x="55" y="638"/>
                  </a:lnTo>
                  <a:lnTo>
                    <a:pt x="66" y="610"/>
                  </a:lnTo>
                  <a:lnTo>
                    <a:pt x="80" y="583"/>
                  </a:lnTo>
                  <a:lnTo>
                    <a:pt x="94" y="555"/>
                  </a:lnTo>
                  <a:lnTo>
                    <a:pt x="110" y="529"/>
                  </a:lnTo>
                  <a:lnTo>
                    <a:pt x="126" y="502"/>
                  </a:lnTo>
                  <a:lnTo>
                    <a:pt x="144" y="474"/>
                  </a:lnTo>
                  <a:lnTo>
                    <a:pt x="162" y="448"/>
                  </a:lnTo>
                  <a:lnTo>
                    <a:pt x="182" y="422"/>
                  </a:lnTo>
                  <a:lnTo>
                    <a:pt x="203" y="395"/>
                  </a:lnTo>
                  <a:lnTo>
                    <a:pt x="224" y="370"/>
                  </a:lnTo>
                  <a:lnTo>
                    <a:pt x="247" y="344"/>
                  </a:lnTo>
                  <a:lnTo>
                    <a:pt x="270" y="319"/>
                  </a:lnTo>
                  <a:lnTo>
                    <a:pt x="294" y="295"/>
                  </a:lnTo>
                  <a:lnTo>
                    <a:pt x="294" y="295"/>
                  </a:lnTo>
                  <a:lnTo>
                    <a:pt x="328" y="261"/>
                  </a:lnTo>
                  <a:lnTo>
                    <a:pt x="364" y="230"/>
                  </a:lnTo>
                  <a:lnTo>
                    <a:pt x="400" y="200"/>
                  </a:lnTo>
                  <a:lnTo>
                    <a:pt x="436" y="172"/>
                  </a:lnTo>
                  <a:lnTo>
                    <a:pt x="473" y="145"/>
                  </a:lnTo>
                  <a:lnTo>
                    <a:pt x="510" y="121"/>
                  </a:lnTo>
                  <a:lnTo>
                    <a:pt x="548" y="99"/>
                  </a:lnTo>
                  <a:lnTo>
                    <a:pt x="585" y="79"/>
                  </a:lnTo>
                  <a:lnTo>
                    <a:pt x="622" y="61"/>
                  </a:lnTo>
                  <a:lnTo>
                    <a:pt x="659" y="45"/>
                  </a:lnTo>
                  <a:lnTo>
                    <a:pt x="696" y="32"/>
                  </a:lnTo>
                  <a:lnTo>
                    <a:pt x="732" y="20"/>
                  </a:lnTo>
                  <a:lnTo>
                    <a:pt x="768" y="12"/>
                  </a:lnTo>
                  <a:lnTo>
                    <a:pt x="803" y="5"/>
                  </a:lnTo>
                  <a:lnTo>
                    <a:pt x="838" y="1"/>
                  </a:lnTo>
                  <a:lnTo>
                    <a:pt x="870" y="0"/>
                  </a:lnTo>
                  <a:lnTo>
                    <a:pt x="870" y="0"/>
                  </a:lnTo>
                  <a:lnTo>
                    <a:pt x="900" y="1"/>
                  </a:lnTo>
                  <a:lnTo>
                    <a:pt x="929" y="5"/>
                  </a:lnTo>
                  <a:lnTo>
                    <a:pt x="957" y="11"/>
                  </a:lnTo>
                  <a:lnTo>
                    <a:pt x="982" y="19"/>
                  </a:lnTo>
                  <a:lnTo>
                    <a:pt x="1007" y="29"/>
                  </a:lnTo>
                  <a:lnTo>
                    <a:pt x="1030" y="41"/>
                  </a:lnTo>
                  <a:lnTo>
                    <a:pt x="1040" y="49"/>
                  </a:lnTo>
                  <a:lnTo>
                    <a:pt x="1051" y="56"/>
                  </a:lnTo>
                  <a:lnTo>
                    <a:pt x="1060" y="64"/>
                  </a:lnTo>
                  <a:lnTo>
                    <a:pt x="1069" y="73"/>
                  </a:lnTo>
                  <a:lnTo>
                    <a:pt x="1069" y="73"/>
                  </a:lnTo>
                  <a:lnTo>
                    <a:pt x="1083" y="88"/>
                  </a:lnTo>
                  <a:lnTo>
                    <a:pt x="1096" y="105"/>
                  </a:lnTo>
                  <a:lnTo>
                    <a:pt x="1106" y="122"/>
                  </a:lnTo>
                  <a:lnTo>
                    <a:pt x="1116" y="139"/>
                  </a:lnTo>
                  <a:lnTo>
                    <a:pt x="1124" y="159"/>
                  </a:lnTo>
                  <a:lnTo>
                    <a:pt x="1131" y="179"/>
                  </a:lnTo>
                  <a:lnTo>
                    <a:pt x="1135" y="200"/>
                  </a:lnTo>
                  <a:lnTo>
                    <a:pt x="1140" y="220"/>
                  </a:lnTo>
                  <a:lnTo>
                    <a:pt x="1142" y="242"/>
                  </a:lnTo>
                  <a:lnTo>
                    <a:pt x="1143" y="266"/>
                  </a:lnTo>
                  <a:lnTo>
                    <a:pt x="1143" y="289"/>
                  </a:lnTo>
                  <a:lnTo>
                    <a:pt x="1141" y="313"/>
                  </a:lnTo>
                  <a:lnTo>
                    <a:pt x="1139" y="337"/>
                  </a:lnTo>
                  <a:lnTo>
                    <a:pt x="1134" y="363"/>
                  </a:lnTo>
                  <a:lnTo>
                    <a:pt x="1128" y="388"/>
                  </a:lnTo>
                  <a:lnTo>
                    <a:pt x="1121" y="414"/>
                  </a:lnTo>
                  <a:lnTo>
                    <a:pt x="1113" y="441"/>
                  </a:lnTo>
                  <a:lnTo>
                    <a:pt x="1104" y="467"/>
                  </a:lnTo>
                  <a:lnTo>
                    <a:pt x="1094" y="494"/>
                  </a:lnTo>
                  <a:lnTo>
                    <a:pt x="1082" y="522"/>
                  </a:lnTo>
                  <a:lnTo>
                    <a:pt x="1069" y="548"/>
                  </a:lnTo>
                  <a:lnTo>
                    <a:pt x="1054" y="576"/>
                  </a:lnTo>
                  <a:lnTo>
                    <a:pt x="1039" y="604"/>
                  </a:lnTo>
                  <a:lnTo>
                    <a:pt x="1023" y="632"/>
                  </a:lnTo>
                  <a:lnTo>
                    <a:pt x="1004" y="660"/>
                  </a:lnTo>
                  <a:lnTo>
                    <a:pt x="986" y="686"/>
                  </a:lnTo>
                  <a:lnTo>
                    <a:pt x="966" y="714"/>
                  </a:lnTo>
                  <a:lnTo>
                    <a:pt x="944" y="742"/>
                  </a:lnTo>
                  <a:lnTo>
                    <a:pt x="922" y="768"/>
                  </a:lnTo>
                  <a:lnTo>
                    <a:pt x="899" y="795"/>
                  </a:lnTo>
                  <a:lnTo>
                    <a:pt x="873" y="822"/>
                  </a:lnTo>
                  <a:lnTo>
                    <a:pt x="848" y="848"/>
                  </a:lnTo>
                  <a:lnTo>
                    <a:pt x="848" y="848"/>
                  </a:lnTo>
                  <a:lnTo>
                    <a:pt x="814" y="882"/>
                  </a:lnTo>
                  <a:lnTo>
                    <a:pt x="778" y="913"/>
                  </a:lnTo>
                  <a:lnTo>
                    <a:pt x="743" y="943"/>
                  </a:lnTo>
                  <a:lnTo>
                    <a:pt x="707" y="971"/>
                  </a:lnTo>
                  <a:lnTo>
                    <a:pt x="670" y="997"/>
                  </a:lnTo>
                  <a:lnTo>
                    <a:pt x="633" y="1021"/>
                  </a:lnTo>
                  <a:lnTo>
                    <a:pt x="594" y="1044"/>
                  </a:lnTo>
                  <a:lnTo>
                    <a:pt x="557" y="1064"/>
                  </a:lnTo>
                  <a:lnTo>
                    <a:pt x="520" y="1081"/>
                  </a:lnTo>
                  <a:lnTo>
                    <a:pt x="483" y="1098"/>
                  </a:lnTo>
                  <a:lnTo>
                    <a:pt x="446" y="1111"/>
                  </a:lnTo>
                  <a:lnTo>
                    <a:pt x="410" y="1122"/>
                  </a:lnTo>
                  <a:lnTo>
                    <a:pt x="374" y="1131"/>
                  </a:lnTo>
                  <a:lnTo>
                    <a:pt x="339" y="1138"/>
                  </a:lnTo>
                  <a:lnTo>
                    <a:pt x="305" y="1142"/>
                  </a:lnTo>
                  <a:lnTo>
                    <a:pt x="272" y="1143"/>
                  </a:lnTo>
                  <a:lnTo>
                    <a:pt x="272" y="1143"/>
                  </a:lnTo>
                  <a:close/>
                  <a:moveTo>
                    <a:pt x="870" y="64"/>
                  </a:moveTo>
                  <a:lnTo>
                    <a:pt x="870" y="64"/>
                  </a:lnTo>
                  <a:lnTo>
                    <a:pt x="840" y="65"/>
                  </a:lnTo>
                  <a:lnTo>
                    <a:pt x="810" y="69"/>
                  </a:lnTo>
                  <a:lnTo>
                    <a:pt x="777" y="76"/>
                  </a:lnTo>
                  <a:lnTo>
                    <a:pt x="745" y="84"/>
                  </a:lnTo>
                  <a:lnTo>
                    <a:pt x="711" y="94"/>
                  </a:lnTo>
                  <a:lnTo>
                    <a:pt x="678" y="107"/>
                  </a:lnTo>
                  <a:lnTo>
                    <a:pt x="644" y="122"/>
                  </a:lnTo>
                  <a:lnTo>
                    <a:pt x="609" y="138"/>
                  </a:lnTo>
                  <a:lnTo>
                    <a:pt x="575" y="157"/>
                  </a:lnTo>
                  <a:lnTo>
                    <a:pt x="541" y="178"/>
                  </a:lnTo>
                  <a:lnTo>
                    <a:pt x="506" y="201"/>
                  </a:lnTo>
                  <a:lnTo>
                    <a:pt x="472" y="225"/>
                  </a:lnTo>
                  <a:lnTo>
                    <a:pt x="438" y="252"/>
                  </a:lnTo>
                  <a:lnTo>
                    <a:pt x="404" y="280"/>
                  </a:lnTo>
                  <a:lnTo>
                    <a:pt x="372" y="308"/>
                  </a:lnTo>
                  <a:lnTo>
                    <a:pt x="339" y="340"/>
                  </a:lnTo>
                  <a:lnTo>
                    <a:pt x="339" y="340"/>
                  </a:lnTo>
                  <a:lnTo>
                    <a:pt x="316" y="363"/>
                  </a:lnTo>
                  <a:lnTo>
                    <a:pt x="295" y="386"/>
                  </a:lnTo>
                  <a:lnTo>
                    <a:pt x="273" y="410"/>
                  </a:lnTo>
                  <a:lnTo>
                    <a:pt x="254" y="435"/>
                  </a:lnTo>
                  <a:lnTo>
                    <a:pt x="234" y="459"/>
                  </a:lnTo>
                  <a:lnTo>
                    <a:pt x="216" y="485"/>
                  </a:lnTo>
                  <a:lnTo>
                    <a:pt x="198" y="510"/>
                  </a:lnTo>
                  <a:lnTo>
                    <a:pt x="182" y="534"/>
                  </a:lnTo>
                  <a:lnTo>
                    <a:pt x="166" y="560"/>
                  </a:lnTo>
                  <a:lnTo>
                    <a:pt x="152" y="585"/>
                  </a:lnTo>
                  <a:lnTo>
                    <a:pt x="138" y="611"/>
                  </a:lnTo>
                  <a:lnTo>
                    <a:pt x="125" y="636"/>
                  </a:lnTo>
                  <a:lnTo>
                    <a:pt x="114" y="662"/>
                  </a:lnTo>
                  <a:lnTo>
                    <a:pt x="103" y="686"/>
                  </a:lnTo>
                  <a:lnTo>
                    <a:pt x="94" y="712"/>
                  </a:lnTo>
                  <a:lnTo>
                    <a:pt x="86" y="737"/>
                  </a:lnTo>
                  <a:lnTo>
                    <a:pt x="86" y="737"/>
                  </a:lnTo>
                  <a:lnTo>
                    <a:pt x="80" y="760"/>
                  </a:lnTo>
                  <a:lnTo>
                    <a:pt x="74" y="782"/>
                  </a:lnTo>
                  <a:lnTo>
                    <a:pt x="70" y="806"/>
                  </a:lnTo>
                  <a:lnTo>
                    <a:pt x="67" y="826"/>
                  </a:lnTo>
                  <a:lnTo>
                    <a:pt x="65" y="847"/>
                  </a:lnTo>
                  <a:lnTo>
                    <a:pt x="64" y="867"/>
                  </a:lnTo>
                  <a:lnTo>
                    <a:pt x="65" y="887"/>
                  </a:lnTo>
                  <a:lnTo>
                    <a:pt x="66" y="905"/>
                  </a:lnTo>
                  <a:lnTo>
                    <a:pt x="68" y="924"/>
                  </a:lnTo>
                  <a:lnTo>
                    <a:pt x="72" y="940"/>
                  </a:lnTo>
                  <a:lnTo>
                    <a:pt x="78" y="956"/>
                  </a:lnTo>
                  <a:lnTo>
                    <a:pt x="83" y="971"/>
                  </a:lnTo>
                  <a:lnTo>
                    <a:pt x="90" y="986"/>
                  </a:lnTo>
                  <a:lnTo>
                    <a:pt x="99" y="1000"/>
                  </a:lnTo>
                  <a:lnTo>
                    <a:pt x="108" y="1012"/>
                  </a:lnTo>
                  <a:lnTo>
                    <a:pt x="118" y="1023"/>
                  </a:lnTo>
                  <a:lnTo>
                    <a:pt x="118" y="1023"/>
                  </a:lnTo>
                  <a:lnTo>
                    <a:pt x="133" y="1036"/>
                  </a:lnTo>
                  <a:lnTo>
                    <a:pt x="148" y="1048"/>
                  </a:lnTo>
                  <a:lnTo>
                    <a:pt x="166" y="1057"/>
                  </a:lnTo>
                  <a:lnTo>
                    <a:pt x="184" y="1065"/>
                  </a:lnTo>
                  <a:lnTo>
                    <a:pt x="204" y="1071"/>
                  </a:lnTo>
                  <a:lnTo>
                    <a:pt x="225" y="1074"/>
                  </a:lnTo>
                  <a:lnTo>
                    <a:pt x="248" y="1078"/>
                  </a:lnTo>
                  <a:lnTo>
                    <a:pt x="272" y="1078"/>
                  </a:lnTo>
                  <a:lnTo>
                    <a:pt x="272" y="1078"/>
                  </a:lnTo>
                  <a:lnTo>
                    <a:pt x="301" y="1077"/>
                  </a:lnTo>
                  <a:lnTo>
                    <a:pt x="333" y="1073"/>
                  </a:lnTo>
                  <a:lnTo>
                    <a:pt x="365" y="1067"/>
                  </a:lnTo>
                  <a:lnTo>
                    <a:pt x="397" y="1059"/>
                  </a:lnTo>
                  <a:lnTo>
                    <a:pt x="431" y="1049"/>
                  </a:lnTo>
                  <a:lnTo>
                    <a:pt x="465" y="1036"/>
                  </a:lnTo>
                  <a:lnTo>
                    <a:pt x="498" y="1021"/>
                  </a:lnTo>
                  <a:lnTo>
                    <a:pt x="533" y="1005"/>
                  </a:lnTo>
                  <a:lnTo>
                    <a:pt x="568" y="985"/>
                  </a:lnTo>
                  <a:lnTo>
                    <a:pt x="601" y="964"/>
                  </a:lnTo>
                  <a:lnTo>
                    <a:pt x="636" y="942"/>
                  </a:lnTo>
                  <a:lnTo>
                    <a:pt x="671" y="918"/>
                  </a:lnTo>
                  <a:lnTo>
                    <a:pt x="704" y="891"/>
                  </a:lnTo>
                  <a:lnTo>
                    <a:pt x="738" y="863"/>
                  </a:lnTo>
                  <a:lnTo>
                    <a:pt x="770" y="835"/>
                  </a:lnTo>
                  <a:lnTo>
                    <a:pt x="803" y="803"/>
                  </a:lnTo>
                  <a:lnTo>
                    <a:pt x="803" y="803"/>
                  </a:lnTo>
                  <a:lnTo>
                    <a:pt x="825" y="780"/>
                  </a:lnTo>
                  <a:lnTo>
                    <a:pt x="847" y="756"/>
                  </a:lnTo>
                  <a:lnTo>
                    <a:pt x="868" y="733"/>
                  </a:lnTo>
                  <a:lnTo>
                    <a:pt x="887" y="708"/>
                  </a:lnTo>
                  <a:lnTo>
                    <a:pt x="907" y="684"/>
                  </a:lnTo>
                  <a:lnTo>
                    <a:pt x="924" y="660"/>
                  </a:lnTo>
                  <a:lnTo>
                    <a:pt x="942" y="635"/>
                  </a:lnTo>
                  <a:lnTo>
                    <a:pt x="958" y="610"/>
                  </a:lnTo>
                  <a:lnTo>
                    <a:pt x="973" y="585"/>
                  </a:lnTo>
                  <a:lnTo>
                    <a:pt x="988" y="561"/>
                  </a:lnTo>
                  <a:lnTo>
                    <a:pt x="1001" y="537"/>
                  </a:lnTo>
                  <a:lnTo>
                    <a:pt x="1014" y="511"/>
                  </a:lnTo>
                  <a:lnTo>
                    <a:pt x="1025" y="487"/>
                  </a:lnTo>
                  <a:lnTo>
                    <a:pt x="1034" y="464"/>
                  </a:lnTo>
                  <a:lnTo>
                    <a:pt x="1044" y="439"/>
                  </a:lnTo>
                  <a:lnTo>
                    <a:pt x="1052" y="416"/>
                  </a:lnTo>
                  <a:lnTo>
                    <a:pt x="1059" y="393"/>
                  </a:lnTo>
                  <a:lnTo>
                    <a:pt x="1065" y="370"/>
                  </a:lnTo>
                  <a:lnTo>
                    <a:pt x="1070" y="348"/>
                  </a:lnTo>
                  <a:lnTo>
                    <a:pt x="1074" y="326"/>
                  </a:lnTo>
                  <a:lnTo>
                    <a:pt x="1076" y="304"/>
                  </a:lnTo>
                  <a:lnTo>
                    <a:pt x="1077" y="284"/>
                  </a:lnTo>
                  <a:lnTo>
                    <a:pt x="1077" y="263"/>
                  </a:lnTo>
                  <a:lnTo>
                    <a:pt x="1076" y="244"/>
                  </a:lnTo>
                  <a:lnTo>
                    <a:pt x="1074" y="225"/>
                  </a:lnTo>
                  <a:lnTo>
                    <a:pt x="1070" y="208"/>
                  </a:lnTo>
                  <a:lnTo>
                    <a:pt x="1066" y="190"/>
                  </a:lnTo>
                  <a:lnTo>
                    <a:pt x="1060" y="174"/>
                  </a:lnTo>
                  <a:lnTo>
                    <a:pt x="1053" y="159"/>
                  </a:lnTo>
                  <a:lnTo>
                    <a:pt x="1045" y="144"/>
                  </a:lnTo>
                  <a:lnTo>
                    <a:pt x="1034" y="131"/>
                  </a:lnTo>
                  <a:lnTo>
                    <a:pt x="1024" y="118"/>
                  </a:lnTo>
                  <a:lnTo>
                    <a:pt x="1024" y="118"/>
                  </a:lnTo>
                  <a:lnTo>
                    <a:pt x="1009" y="106"/>
                  </a:lnTo>
                  <a:lnTo>
                    <a:pt x="994" y="95"/>
                  </a:lnTo>
                  <a:lnTo>
                    <a:pt x="977" y="86"/>
                  </a:lnTo>
                  <a:lnTo>
                    <a:pt x="958" y="78"/>
                  </a:lnTo>
                  <a:lnTo>
                    <a:pt x="938" y="72"/>
                  </a:lnTo>
                  <a:lnTo>
                    <a:pt x="917" y="67"/>
                  </a:lnTo>
                  <a:lnTo>
                    <a:pt x="894" y="65"/>
                  </a:lnTo>
                  <a:lnTo>
                    <a:pt x="870" y="64"/>
                  </a:lnTo>
                  <a:lnTo>
                    <a:pt x="870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45"/>
            <p:cNvSpPr>
              <a:spLocks/>
            </p:cNvSpPr>
            <p:nvPr/>
          </p:nvSpPr>
          <p:spPr bwMode="auto">
            <a:xfrm>
              <a:off x="4384676" y="1350318"/>
              <a:ext cx="558800" cy="557213"/>
            </a:xfrm>
            <a:custGeom>
              <a:avLst/>
              <a:gdLst>
                <a:gd name="T0" fmla="*/ 702 w 706"/>
                <a:gd name="T1" fmla="*/ 703 h 703"/>
                <a:gd name="T2" fmla="*/ 636 w 706"/>
                <a:gd name="T3" fmla="*/ 697 h 703"/>
                <a:gd name="T4" fmla="*/ 570 w 706"/>
                <a:gd name="T5" fmla="*/ 684 h 703"/>
                <a:gd name="T6" fmla="*/ 506 w 706"/>
                <a:gd name="T7" fmla="*/ 664 h 703"/>
                <a:gd name="T8" fmla="*/ 445 w 706"/>
                <a:gd name="T9" fmla="*/ 639 h 703"/>
                <a:gd name="T10" fmla="*/ 385 w 706"/>
                <a:gd name="T11" fmla="*/ 607 h 703"/>
                <a:gd name="T12" fmla="*/ 327 w 706"/>
                <a:gd name="T13" fmla="*/ 571 h 703"/>
                <a:gd name="T14" fmla="*/ 272 w 706"/>
                <a:gd name="T15" fmla="*/ 530 h 703"/>
                <a:gd name="T16" fmla="*/ 221 w 706"/>
                <a:gd name="T17" fmla="*/ 482 h 703"/>
                <a:gd name="T18" fmla="*/ 197 w 706"/>
                <a:gd name="T19" fmla="*/ 457 h 703"/>
                <a:gd name="T20" fmla="*/ 153 w 706"/>
                <a:gd name="T21" fmla="*/ 405 h 703"/>
                <a:gd name="T22" fmla="*/ 114 w 706"/>
                <a:gd name="T23" fmla="*/ 349 h 703"/>
                <a:gd name="T24" fmla="*/ 80 w 706"/>
                <a:gd name="T25" fmla="*/ 290 h 703"/>
                <a:gd name="T26" fmla="*/ 52 w 706"/>
                <a:gd name="T27" fmla="*/ 230 h 703"/>
                <a:gd name="T28" fmla="*/ 29 w 706"/>
                <a:gd name="T29" fmla="*/ 167 h 703"/>
                <a:gd name="T30" fmla="*/ 13 w 706"/>
                <a:gd name="T31" fmla="*/ 102 h 703"/>
                <a:gd name="T32" fmla="*/ 2 w 706"/>
                <a:gd name="T33" fmla="*/ 37 h 703"/>
                <a:gd name="T34" fmla="*/ 64 w 706"/>
                <a:gd name="T35" fmla="*/ 0 h 703"/>
                <a:gd name="T36" fmla="*/ 66 w 706"/>
                <a:gd name="T37" fmla="*/ 30 h 703"/>
                <a:gd name="T38" fmla="*/ 77 w 706"/>
                <a:gd name="T39" fmla="*/ 89 h 703"/>
                <a:gd name="T40" fmla="*/ 92 w 706"/>
                <a:gd name="T41" fmla="*/ 148 h 703"/>
                <a:gd name="T42" fmla="*/ 111 w 706"/>
                <a:gd name="T43" fmla="*/ 205 h 703"/>
                <a:gd name="T44" fmla="*/ 138 w 706"/>
                <a:gd name="T45" fmla="*/ 261 h 703"/>
                <a:gd name="T46" fmla="*/ 168 w 706"/>
                <a:gd name="T47" fmla="*/ 314 h 703"/>
                <a:gd name="T48" fmla="*/ 204 w 706"/>
                <a:gd name="T49" fmla="*/ 365 h 703"/>
                <a:gd name="T50" fmla="*/ 245 w 706"/>
                <a:gd name="T51" fmla="*/ 414 h 703"/>
                <a:gd name="T52" fmla="*/ 267 w 706"/>
                <a:gd name="T53" fmla="*/ 437 h 703"/>
                <a:gd name="T54" fmla="*/ 314 w 706"/>
                <a:gd name="T55" fmla="*/ 480 h 703"/>
                <a:gd name="T56" fmla="*/ 364 w 706"/>
                <a:gd name="T57" fmla="*/ 518 h 703"/>
                <a:gd name="T58" fmla="*/ 416 w 706"/>
                <a:gd name="T59" fmla="*/ 552 h 703"/>
                <a:gd name="T60" fmla="*/ 472 w 706"/>
                <a:gd name="T61" fmla="*/ 579 h 703"/>
                <a:gd name="T62" fmla="*/ 528 w 706"/>
                <a:gd name="T63" fmla="*/ 603 h 703"/>
                <a:gd name="T64" fmla="*/ 586 w 706"/>
                <a:gd name="T65" fmla="*/ 621 h 703"/>
                <a:gd name="T66" fmla="*/ 645 w 706"/>
                <a:gd name="T67" fmla="*/ 633 h 703"/>
                <a:gd name="T68" fmla="*/ 706 w 706"/>
                <a:gd name="T69" fmla="*/ 64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703">
                  <a:moveTo>
                    <a:pt x="702" y="703"/>
                  </a:moveTo>
                  <a:lnTo>
                    <a:pt x="702" y="703"/>
                  </a:lnTo>
                  <a:lnTo>
                    <a:pt x="669" y="701"/>
                  </a:lnTo>
                  <a:lnTo>
                    <a:pt x="636" y="697"/>
                  </a:lnTo>
                  <a:lnTo>
                    <a:pt x="603" y="691"/>
                  </a:lnTo>
                  <a:lnTo>
                    <a:pt x="570" y="684"/>
                  </a:lnTo>
                  <a:lnTo>
                    <a:pt x="539" y="675"/>
                  </a:lnTo>
                  <a:lnTo>
                    <a:pt x="506" y="664"/>
                  </a:lnTo>
                  <a:lnTo>
                    <a:pt x="475" y="652"/>
                  </a:lnTo>
                  <a:lnTo>
                    <a:pt x="445" y="639"/>
                  </a:lnTo>
                  <a:lnTo>
                    <a:pt x="415" y="624"/>
                  </a:lnTo>
                  <a:lnTo>
                    <a:pt x="385" y="607"/>
                  </a:lnTo>
                  <a:lnTo>
                    <a:pt x="356" y="590"/>
                  </a:lnTo>
                  <a:lnTo>
                    <a:pt x="327" y="571"/>
                  </a:lnTo>
                  <a:lnTo>
                    <a:pt x="299" y="551"/>
                  </a:lnTo>
                  <a:lnTo>
                    <a:pt x="272" y="530"/>
                  </a:lnTo>
                  <a:lnTo>
                    <a:pt x="247" y="506"/>
                  </a:lnTo>
                  <a:lnTo>
                    <a:pt x="221" y="482"/>
                  </a:lnTo>
                  <a:lnTo>
                    <a:pt x="221" y="482"/>
                  </a:lnTo>
                  <a:lnTo>
                    <a:pt x="197" y="457"/>
                  </a:lnTo>
                  <a:lnTo>
                    <a:pt x="174" y="431"/>
                  </a:lnTo>
                  <a:lnTo>
                    <a:pt x="153" y="405"/>
                  </a:lnTo>
                  <a:lnTo>
                    <a:pt x="132" y="377"/>
                  </a:lnTo>
                  <a:lnTo>
                    <a:pt x="114" y="349"/>
                  </a:lnTo>
                  <a:lnTo>
                    <a:pt x="96" y="320"/>
                  </a:lnTo>
                  <a:lnTo>
                    <a:pt x="80" y="290"/>
                  </a:lnTo>
                  <a:lnTo>
                    <a:pt x="65" y="260"/>
                  </a:lnTo>
                  <a:lnTo>
                    <a:pt x="52" y="230"/>
                  </a:lnTo>
                  <a:lnTo>
                    <a:pt x="40" y="198"/>
                  </a:lnTo>
                  <a:lnTo>
                    <a:pt x="29" y="167"/>
                  </a:lnTo>
                  <a:lnTo>
                    <a:pt x="20" y="135"/>
                  </a:lnTo>
                  <a:lnTo>
                    <a:pt x="13" y="102"/>
                  </a:lnTo>
                  <a:lnTo>
                    <a:pt x="7" y="70"/>
                  </a:lnTo>
                  <a:lnTo>
                    <a:pt x="2" y="37"/>
                  </a:lnTo>
                  <a:lnTo>
                    <a:pt x="0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6" y="30"/>
                  </a:lnTo>
                  <a:lnTo>
                    <a:pt x="71" y="60"/>
                  </a:lnTo>
                  <a:lnTo>
                    <a:pt x="77" y="89"/>
                  </a:lnTo>
                  <a:lnTo>
                    <a:pt x="84" y="120"/>
                  </a:lnTo>
                  <a:lnTo>
                    <a:pt x="92" y="148"/>
                  </a:lnTo>
                  <a:lnTo>
                    <a:pt x="101" y="177"/>
                  </a:lnTo>
                  <a:lnTo>
                    <a:pt x="111" y="205"/>
                  </a:lnTo>
                  <a:lnTo>
                    <a:pt x="124" y="233"/>
                  </a:lnTo>
                  <a:lnTo>
                    <a:pt x="138" y="261"/>
                  </a:lnTo>
                  <a:lnTo>
                    <a:pt x="152" y="288"/>
                  </a:lnTo>
                  <a:lnTo>
                    <a:pt x="168" y="314"/>
                  </a:lnTo>
                  <a:lnTo>
                    <a:pt x="186" y="340"/>
                  </a:lnTo>
                  <a:lnTo>
                    <a:pt x="204" y="365"/>
                  </a:lnTo>
                  <a:lnTo>
                    <a:pt x="224" y="389"/>
                  </a:lnTo>
                  <a:lnTo>
                    <a:pt x="245" y="414"/>
                  </a:lnTo>
                  <a:lnTo>
                    <a:pt x="267" y="437"/>
                  </a:lnTo>
                  <a:lnTo>
                    <a:pt x="267" y="437"/>
                  </a:lnTo>
                  <a:lnTo>
                    <a:pt x="290" y="459"/>
                  </a:lnTo>
                  <a:lnTo>
                    <a:pt x="314" y="480"/>
                  </a:lnTo>
                  <a:lnTo>
                    <a:pt x="338" y="500"/>
                  </a:lnTo>
                  <a:lnTo>
                    <a:pt x="364" y="518"/>
                  </a:lnTo>
                  <a:lnTo>
                    <a:pt x="389" y="535"/>
                  </a:lnTo>
                  <a:lnTo>
                    <a:pt x="416" y="552"/>
                  </a:lnTo>
                  <a:lnTo>
                    <a:pt x="444" y="567"/>
                  </a:lnTo>
                  <a:lnTo>
                    <a:pt x="472" y="579"/>
                  </a:lnTo>
                  <a:lnTo>
                    <a:pt x="499" y="592"/>
                  </a:lnTo>
                  <a:lnTo>
                    <a:pt x="528" y="603"/>
                  </a:lnTo>
                  <a:lnTo>
                    <a:pt x="556" y="613"/>
                  </a:lnTo>
                  <a:lnTo>
                    <a:pt x="586" y="621"/>
                  </a:lnTo>
                  <a:lnTo>
                    <a:pt x="615" y="628"/>
                  </a:lnTo>
                  <a:lnTo>
                    <a:pt x="645" y="633"/>
                  </a:lnTo>
                  <a:lnTo>
                    <a:pt x="675" y="637"/>
                  </a:lnTo>
                  <a:lnTo>
                    <a:pt x="706" y="640"/>
                  </a:lnTo>
                  <a:lnTo>
                    <a:pt x="702" y="70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46"/>
            <p:cNvSpPr>
              <a:spLocks/>
            </p:cNvSpPr>
            <p:nvPr/>
          </p:nvSpPr>
          <p:spPr bwMode="auto">
            <a:xfrm>
              <a:off x="3871913" y="1861493"/>
              <a:ext cx="558800" cy="560388"/>
            </a:xfrm>
            <a:custGeom>
              <a:avLst/>
              <a:gdLst>
                <a:gd name="T0" fmla="*/ 639 w 703"/>
                <a:gd name="T1" fmla="*/ 707 h 707"/>
                <a:gd name="T2" fmla="*/ 632 w 703"/>
                <a:gd name="T3" fmla="*/ 647 h 707"/>
                <a:gd name="T4" fmla="*/ 621 w 703"/>
                <a:gd name="T5" fmla="*/ 588 h 707"/>
                <a:gd name="T6" fmla="*/ 602 w 703"/>
                <a:gd name="T7" fmla="*/ 529 h 707"/>
                <a:gd name="T8" fmla="*/ 579 w 703"/>
                <a:gd name="T9" fmla="*/ 472 h 707"/>
                <a:gd name="T10" fmla="*/ 551 w 703"/>
                <a:gd name="T11" fmla="*/ 417 h 707"/>
                <a:gd name="T12" fmla="*/ 518 w 703"/>
                <a:gd name="T13" fmla="*/ 365 h 707"/>
                <a:gd name="T14" fmla="*/ 480 w 703"/>
                <a:gd name="T15" fmla="*/ 316 h 707"/>
                <a:gd name="T16" fmla="*/ 437 w 703"/>
                <a:gd name="T17" fmla="*/ 268 h 707"/>
                <a:gd name="T18" fmla="*/ 414 w 703"/>
                <a:gd name="T19" fmla="*/ 246 h 707"/>
                <a:gd name="T20" fmla="*/ 365 w 703"/>
                <a:gd name="T21" fmla="*/ 205 h 707"/>
                <a:gd name="T22" fmla="*/ 314 w 703"/>
                <a:gd name="T23" fmla="*/ 170 h 707"/>
                <a:gd name="T24" fmla="*/ 261 w 703"/>
                <a:gd name="T25" fmla="*/ 138 h 707"/>
                <a:gd name="T26" fmla="*/ 205 w 703"/>
                <a:gd name="T27" fmla="*/ 113 h 707"/>
                <a:gd name="T28" fmla="*/ 148 w 703"/>
                <a:gd name="T29" fmla="*/ 93 h 707"/>
                <a:gd name="T30" fmla="*/ 89 w 703"/>
                <a:gd name="T31" fmla="*/ 78 h 707"/>
                <a:gd name="T32" fmla="*/ 30 w 703"/>
                <a:gd name="T33" fmla="*/ 68 h 707"/>
                <a:gd name="T34" fmla="*/ 3 w 703"/>
                <a:gd name="T35" fmla="*/ 0 h 707"/>
                <a:gd name="T36" fmla="*/ 37 w 703"/>
                <a:gd name="T37" fmla="*/ 4 h 707"/>
                <a:gd name="T38" fmla="*/ 102 w 703"/>
                <a:gd name="T39" fmla="*/ 14 h 707"/>
                <a:gd name="T40" fmla="*/ 167 w 703"/>
                <a:gd name="T41" fmla="*/ 31 h 707"/>
                <a:gd name="T42" fmla="*/ 229 w 703"/>
                <a:gd name="T43" fmla="*/ 53 h 707"/>
                <a:gd name="T44" fmla="*/ 290 w 703"/>
                <a:gd name="T45" fmla="*/ 81 h 707"/>
                <a:gd name="T46" fmla="*/ 349 w 703"/>
                <a:gd name="T47" fmla="*/ 115 h 707"/>
                <a:gd name="T48" fmla="*/ 404 w 703"/>
                <a:gd name="T49" fmla="*/ 154 h 707"/>
                <a:gd name="T50" fmla="*/ 456 w 703"/>
                <a:gd name="T51" fmla="*/ 199 h 707"/>
                <a:gd name="T52" fmla="*/ 482 w 703"/>
                <a:gd name="T53" fmla="*/ 223 h 707"/>
                <a:gd name="T54" fmla="*/ 529 w 703"/>
                <a:gd name="T55" fmla="*/ 274 h 707"/>
                <a:gd name="T56" fmla="*/ 571 w 703"/>
                <a:gd name="T57" fmla="*/ 328 h 707"/>
                <a:gd name="T58" fmla="*/ 608 w 703"/>
                <a:gd name="T59" fmla="*/ 386 h 707"/>
                <a:gd name="T60" fmla="*/ 638 w 703"/>
                <a:gd name="T61" fmla="*/ 446 h 707"/>
                <a:gd name="T62" fmla="*/ 664 w 703"/>
                <a:gd name="T63" fmla="*/ 508 h 707"/>
                <a:gd name="T64" fmla="*/ 683 w 703"/>
                <a:gd name="T65" fmla="*/ 572 h 707"/>
                <a:gd name="T66" fmla="*/ 696 w 703"/>
                <a:gd name="T67" fmla="*/ 638 h 707"/>
                <a:gd name="T68" fmla="*/ 703 w 703"/>
                <a:gd name="T69" fmla="*/ 704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3" h="707">
                  <a:moveTo>
                    <a:pt x="639" y="707"/>
                  </a:moveTo>
                  <a:lnTo>
                    <a:pt x="639" y="707"/>
                  </a:lnTo>
                  <a:lnTo>
                    <a:pt x="637" y="677"/>
                  </a:lnTo>
                  <a:lnTo>
                    <a:pt x="632" y="647"/>
                  </a:lnTo>
                  <a:lnTo>
                    <a:pt x="628" y="617"/>
                  </a:lnTo>
                  <a:lnTo>
                    <a:pt x="621" y="588"/>
                  </a:lnTo>
                  <a:lnTo>
                    <a:pt x="613" y="558"/>
                  </a:lnTo>
                  <a:lnTo>
                    <a:pt x="602" y="529"/>
                  </a:lnTo>
                  <a:lnTo>
                    <a:pt x="592" y="501"/>
                  </a:lnTo>
                  <a:lnTo>
                    <a:pt x="579" y="472"/>
                  </a:lnTo>
                  <a:lnTo>
                    <a:pt x="566" y="445"/>
                  </a:lnTo>
                  <a:lnTo>
                    <a:pt x="551" y="417"/>
                  </a:lnTo>
                  <a:lnTo>
                    <a:pt x="535" y="391"/>
                  </a:lnTo>
                  <a:lnTo>
                    <a:pt x="518" y="365"/>
                  </a:lnTo>
                  <a:lnTo>
                    <a:pt x="499" y="340"/>
                  </a:lnTo>
                  <a:lnTo>
                    <a:pt x="480" y="316"/>
                  </a:lnTo>
                  <a:lnTo>
                    <a:pt x="459" y="291"/>
                  </a:lnTo>
                  <a:lnTo>
                    <a:pt x="437" y="268"/>
                  </a:lnTo>
                  <a:lnTo>
                    <a:pt x="437" y="268"/>
                  </a:lnTo>
                  <a:lnTo>
                    <a:pt x="414" y="246"/>
                  </a:lnTo>
                  <a:lnTo>
                    <a:pt x="389" y="225"/>
                  </a:lnTo>
                  <a:lnTo>
                    <a:pt x="365" y="205"/>
                  </a:lnTo>
                  <a:lnTo>
                    <a:pt x="339" y="187"/>
                  </a:lnTo>
                  <a:lnTo>
                    <a:pt x="314" y="170"/>
                  </a:lnTo>
                  <a:lnTo>
                    <a:pt x="287" y="153"/>
                  </a:lnTo>
                  <a:lnTo>
                    <a:pt x="261" y="138"/>
                  </a:lnTo>
                  <a:lnTo>
                    <a:pt x="233" y="126"/>
                  </a:lnTo>
                  <a:lnTo>
                    <a:pt x="205" y="113"/>
                  </a:lnTo>
                  <a:lnTo>
                    <a:pt x="177" y="102"/>
                  </a:lnTo>
                  <a:lnTo>
                    <a:pt x="148" y="93"/>
                  </a:lnTo>
                  <a:lnTo>
                    <a:pt x="119" y="84"/>
                  </a:lnTo>
                  <a:lnTo>
                    <a:pt x="89" y="78"/>
                  </a:lnTo>
                  <a:lnTo>
                    <a:pt x="60" y="72"/>
                  </a:lnTo>
                  <a:lnTo>
                    <a:pt x="30" y="68"/>
                  </a:lnTo>
                  <a:lnTo>
                    <a:pt x="0" y="65"/>
                  </a:lnTo>
                  <a:lnTo>
                    <a:pt x="3" y="0"/>
                  </a:lnTo>
                  <a:lnTo>
                    <a:pt x="3" y="0"/>
                  </a:lnTo>
                  <a:lnTo>
                    <a:pt x="37" y="4"/>
                  </a:lnTo>
                  <a:lnTo>
                    <a:pt x="69" y="8"/>
                  </a:lnTo>
                  <a:lnTo>
                    <a:pt x="102" y="14"/>
                  </a:lnTo>
                  <a:lnTo>
                    <a:pt x="134" y="21"/>
                  </a:lnTo>
                  <a:lnTo>
                    <a:pt x="167" y="31"/>
                  </a:lnTo>
                  <a:lnTo>
                    <a:pt x="198" y="41"/>
                  </a:lnTo>
                  <a:lnTo>
                    <a:pt x="229" y="53"/>
                  </a:lnTo>
                  <a:lnTo>
                    <a:pt x="259" y="66"/>
                  </a:lnTo>
                  <a:lnTo>
                    <a:pt x="290" y="81"/>
                  </a:lnTo>
                  <a:lnTo>
                    <a:pt x="320" y="98"/>
                  </a:lnTo>
                  <a:lnTo>
                    <a:pt x="349" y="115"/>
                  </a:lnTo>
                  <a:lnTo>
                    <a:pt x="376" y="134"/>
                  </a:lnTo>
                  <a:lnTo>
                    <a:pt x="404" y="154"/>
                  </a:lnTo>
                  <a:lnTo>
                    <a:pt x="431" y="175"/>
                  </a:lnTo>
                  <a:lnTo>
                    <a:pt x="456" y="199"/>
                  </a:lnTo>
                  <a:lnTo>
                    <a:pt x="482" y="223"/>
                  </a:lnTo>
                  <a:lnTo>
                    <a:pt x="482" y="223"/>
                  </a:lnTo>
                  <a:lnTo>
                    <a:pt x="506" y="248"/>
                  </a:lnTo>
                  <a:lnTo>
                    <a:pt x="529" y="274"/>
                  </a:lnTo>
                  <a:lnTo>
                    <a:pt x="550" y="300"/>
                  </a:lnTo>
                  <a:lnTo>
                    <a:pt x="571" y="328"/>
                  </a:lnTo>
                  <a:lnTo>
                    <a:pt x="590" y="357"/>
                  </a:lnTo>
                  <a:lnTo>
                    <a:pt x="608" y="386"/>
                  </a:lnTo>
                  <a:lnTo>
                    <a:pt x="624" y="416"/>
                  </a:lnTo>
                  <a:lnTo>
                    <a:pt x="638" y="446"/>
                  </a:lnTo>
                  <a:lnTo>
                    <a:pt x="652" y="477"/>
                  </a:lnTo>
                  <a:lnTo>
                    <a:pt x="664" y="508"/>
                  </a:lnTo>
                  <a:lnTo>
                    <a:pt x="674" y="540"/>
                  </a:lnTo>
                  <a:lnTo>
                    <a:pt x="683" y="572"/>
                  </a:lnTo>
                  <a:lnTo>
                    <a:pt x="690" y="604"/>
                  </a:lnTo>
                  <a:lnTo>
                    <a:pt x="696" y="638"/>
                  </a:lnTo>
                  <a:lnTo>
                    <a:pt x="701" y="670"/>
                  </a:lnTo>
                  <a:lnTo>
                    <a:pt x="703" y="704"/>
                  </a:lnTo>
                  <a:lnTo>
                    <a:pt x="639" y="7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47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951 w 996"/>
                <a:gd name="T1" fmla="*/ 997 h 997"/>
                <a:gd name="T2" fmla="*/ 0 w 996"/>
                <a:gd name="T3" fmla="*/ 45 h 997"/>
                <a:gd name="T4" fmla="*/ 45 w 996"/>
                <a:gd name="T5" fmla="*/ 0 h 997"/>
                <a:gd name="T6" fmla="*/ 996 w 996"/>
                <a:gd name="T7" fmla="*/ 950 h 997"/>
                <a:gd name="T8" fmla="*/ 951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951" y="997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996" y="950"/>
                  </a:lnTo>
                  <a:lnTo>
                    <a:pt x="951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48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45 w 996"/>
                <a:gd name="T1" fmla="*/ 997 h 997"/>
                <a:gd name="T2" fmla="*/ 0 w 996"/>
                <a:gd name="T3" fmla="*/ 950 h 997"/>
                <a:gd name="T4" fmla="*/ 951 w 996"/>
                <a:gd name="T5" fmla="*/ 0 h 997"/>
                <a:gd name="T6" fmla="*/ 996 w 996"/>
                <a:gd name="T7" fmla="*/ 45 h 997"/>
                <a:gd name="T8" fmla="*/ 45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45" y="997"/>
                  </a:moveTo>
                  <a:lnTo>
                    <a:pt x="0" y="950"/>
                  </a:lnTo>
                  <a:lnTo>
                    <a:pt x="951" y="0"/>
                  </a:lnTo>
                  <a:lnTo>
                    <a:pt x="996" y="45"/>
                  </a:lnTo>
                  <a:lnTo>
                    <a:pt x="45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Rectangle 49"/>
            <p:cNvSpPr>
              <a:spLocks noChangeArrowheads="1"/>
            </p:cNvSpPr>
            <p:nvPr/>
          </p:nvSpPr>
          <p:spPr bwMode="auto">
            <a:xfrm>
              <a:off x="4381501" y="2520305"/>
              <a:ext cx="50800" cy="10953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Rectangle 50"/>
            <p:cNvSpPr>
              <a:spLocks noChangeArrowheads="1"/>
            </p:cNvSpPr>
            <p:nvPr/>
          </p:nvSpPr>
          <p:spPr bwMode="auto">
            <a:xfrm>
              <a:off x="4149726" y="2747318"/>
              <a:ext cx="514350" cy="1016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Rectangle 51"/>
            <p:cNvSpPr>
              <a:spLocks noChangeArrowheads="1"/>
            </p:cNvSpPr>
            <p:nvPr/>
          </p:nvSpPr>
          <p:spPr bwMode="auto">
            <a:xfrm>
              <a:off x="4125913" y="2720330"/>
              <a:ext cx="561975" cy="1555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52"/>
            <p:cNvSpPr>
              <a:spLocks noEditPoints="1"/>
            </p:cNvSpPr>
            <p:nvPr/>
          </p:nvSpPr>
          <p:spPr bwMode="auto">
            <a:xfrm>
              <a:off x="4100513" y="2696518"/>
              <a:ext cx="612775" cy="203200"/>
            </a:xfrm>
            <a:custGeom>
              <a:avLst/>
              <a:gdLst>
                <a:gd name="T0" fmla="*/ 742 w 773"/>
                <a:gd name="T1" fmla="*/ 258 h 258"/>
                <a:gd name="T2" fmla="*/ 33 w 773"/>
                <a:gd name="T3" fmla="*/ 258 h 258"/>
                <a:gd name="T4" fmla="*/ 33 w 773"/>
                <a:gd name="T5" fmla="*/ 258 h 258"/>
                <a:gd name="T6" fmla="*/ 26 w 773"/>
                <a:gd name="T7" fmla="*/ 256 h 258"/>
                <a:gd name="T8" fmla="*/ 20 w 773"/>
                <a:gd name="T9" fmla="*/ 255 h 258"/>
                <a:gd name="T10" fmla="*/ 14 w 773"/>
                <a:gd name="T11" fmla="*/ 252 h 258"/>
                <a:gd name="T12" fmla="*/ 10 w 773"/>
                <a:gd name="T13" fmla="*/ 248 h 258"/>
                <a:gd name="T14" fmla="*/ 6 w 773"/>
                <a:gd name="T15" fmla="*/ 244 h 258"/>
                <a:gd name="T16" fmla="*/ 4 w 773"/>
                <a:gd name="T17" fmla="*/ 238 h 258"/>
                <a:gd name="T18" fmla="*/ 1 w 773"/>
                <a:gd name="T19" fmla="*/ 232 h 258"/>
                <a:gd name="T20" fmla="*/ 0 w 773"/>
                <a:gd name="T21" fmla="*/ 226 h 258"/>
                <a:gd name="T22" fmla="*/ 0 w 773"/>
                <a:gd name="T23" fmla="*/ 32 h 258"/>
                <a:gd name="T24" fmla="*/ 0 w 773"/>
                <a:gd name="T25" fmla="*/ 32 h 258"/>
                <a:gd name="T26" fmla="*/ 1 w 773"/>
                <a:gd name="T27" fmla="*/ 26 h 258"/>
                <a:gd name="T28" fmla="*/ 4 w 773"/>
                <a:gd name="T29" fmla="*/ 20 h 258"/>
                <a:gd name="T30" fmla="*/ 6 w 773"/>
                <a:gd name="T31" fmla="*/ 14 h 258"/>
                <a:gd name="T32" fmla="*/ 10 w 773"/>
                <a:gd name="T33" fmla="*/ 10 h 258"/>
                <a:gd name="T34" fmla="*/ 14 w 773"/>
                <a:gd name="T35" fmla="*/ 6 h 258"/>
                <a:gd name="T36" fmla="*/ 20 w 773"/>
                <a:gd name="T37" fmla="*/ 4 h 258"/>
                <a:gd name="T38" fmla="*/ 26 w 773"/>
                <a:gd name="T39" fmla="*/ 2 h 258"/>
                <a:gd name="T40" fmla="*/ 33 w 773"/>
                <a:gd name="T41" fmla="*/ 0 h 258"/>
                <a:gd name="T42" fmla="*/ 742 w 773"/>
                <a:gd name="T43" fmla="*/ 0 h 258"/>
                <a:gd name="T44" fmla="*/ 742 w 773"/>
                <a:gd name="T45" fmla="*/ 0 h 258"/>
                <a:gd name="T46" fmla="*/ 749 w 773"/>
                <a:gd name="T47" fmla="*/ 2 h 258"/>
                <a:gd name="T48" fmla="*/ 754 w 773"/>
                <a:gd name="T49" fmla="*/ 4 h 258"/>
                <a:gd name="T50" fmla="*/ 760 w 773"/>
                <a:gd name="T51" fmla="*/ 6 h 258"/>
                <a:gd name="T52" fmla="*/ 765 w 773"/>
                <a:gd name="T53" fmla="*/ 10 h 258"/>
                <a:gd name="T54" fmla="*/ 768 w 773"/>
                <a:gd name="T55" fmla="*/ 14 h 258"/>
                <a:gd name="T56" fmla="*/ 771 w 773"/>
                <a:gd name="T57" fmla="*/ 20 h 258"/>
                <a:gd name="T58" fmla="*/ 773 w 773"/>
                <a:gd name="T59" fmla="*/ 26 h 258"/>
                <a:gd name="T60" fmla="*/ 773 w 773"/>
                <a:gd name="T61" fmla="*/ 32 h 258"/>
                <a:gd name="T62" fmla="*/ 773 w 773"/>
                <a:gd name="T63" fmla="*/ 226 h 258"/>
                <a:gd name="T64" fmla="*/ 773 w 773"/>
                <a:gd name="T65" fmla="*/ 226 h 258"/>
                <a:gd name="T66" fmla="*/ 773 w 773"/>
                <a:gd name="T67" fmla="*/ 232 h 258"/>
                <a:gd name="T68" fmla="*/ 771 w 773"/>
                <a:gd name="T69" fmla="*/ 238 h 258"/>
                <a:gd name="T70" fmla="*/ 768 w 773"/>
                <a:gd name="T71" fmla="*/ 244 h 258"/>
                <a:gd name="T72" fmla="*/ 765 w 773"/>
                <a:gd name="T73" fmla="*/ 248 h 258"/>
                <a:gd name="T74" fmla="*/ 760 w 773"/>
                <a:gd name="T75" fmla="*/ 252 h 258"/>
                <a:gd name="T76" fmla="*/ 754 w 773"/>
                <a:gd name="T77" fmla="*/ 255 h 258"/>
                <a:gd name="T78" fmla="*/ 749 w 773"/>
                <a:gd name="T79" fmla="*/ 256 h 258"/>
                <a:gd name="T80" fmla="*/ 742 w 773"/>
                <a:gd name="T81" fmla="*/ 258 h 258"/>
                <a:gd name="T82" fmla="*/ 742 w 773"/>
                <a:gd name="T83" fmla="*/ 258 h 258"/>
                <a:gd name="T84" fmla="*/ 64 w 773"/>
                <a:gd name="T85" fmla="*/ 195 h 258"/>
                <a:gd name="T86" fmla="*/ 710 w 773"/>
                <a:gd name="T87" fmla="*/ 195 h 258"/>
                <a:gd name="T88" fmla="*/ 710 w 773"/>
                <a:gd name="T89" fmla="*/ 64 h 258"/>
                <a:gd name="T90" fmla="*/ 64 w 773"/>
                <a:gd name="T91" fmla="*/ 64 h 258"/>
                <a:gd name="T92" fmla="*/ 64 w 773"/>
                <a:gd name="T93" fmla="*/ 19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3" h="258">
                  <a:moveTo>
                    <a:pt x="742" y="258"/>
                  </a:moveTo>
                  <a:lnTo>
                    <a:pt x="33" y="258"/>
                  </a:lnTo>
                  <a:lnTo>
                    <a:pt x="33" y="258"/>
                  </a:lnTo>
                  <a:lnTo>
                    <a:pt x="26" y="256"/>
                  </a:lnTo>
                  <a:lnTo>
                    <a:pt x="20" y="255"/>
                  </a:lnTo>
                  <a:lnTo>
                    <a:pt x="14" y="252"/>
                  </a:lnTo>
                  <a:lnTo>
                    <a:pt x="10" y="248"/>
                  </a:lnTo>
                  <a:lnTo>
                    <a:pt x="6" y="244"/>
                  </a:lnTo>
                  <a:lnTo>
                    <a:pt x="4" y="238"/>
                  </a:lnTo>
                  <a:lnTo>
                    <a:pt x="1" y="232"/>
                  </a:lnTo>
                  <a:lnTo>
                    <a:pt x="0" y="2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9" y="2"/>
                  </a:lnTo>
                  <a:lnTo>
                    <a:pt x="754" y="4"/>
                  </a:lnTo>
                  <a:lnTo>
                    <a:pt x="760" y="6"/>
                  </a:lnTo>
                  <a:lnTo>
                    <a:pt x="765" y="10"/>
                  </a:lnTo>
                  <a:lnTo>
                    <a:pt x="768" y="14"/>
                  </a:lnTo>
                  <a:lnTo>
                    <a:pt x="771" y="20"/>
                  </a:lnTo>
                  <a:lnTo>
                    <a:pt x="773" y="26"/>
                  </a:lnTo>
                  <a:lnTo>
                    <a:pt x="773" y="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73" y="232"/>
                  </a:lnTo>
                  <a:lnTo>
                    <a:pt x="771" y="238"/>
                  </a:lnTo>
                  <a:lnTo>
                    <a:pt x="768" y="244"/>
                  </a:lnTo>
                  <a:lnTo>
                    <a:pt x="765" y="248"/>
                  </a:lnTo>
                  <a:lnTo>
                    <a:pt x="760" y="252"/>
                  </a:lnTo>
                  <a:lnTo>
                    <a:pt x="754" y="255"/>
                  </a:lnTo>
                  <a:lnTo>
                    <a:pt x="749" y="256"/>
                  </a:lnTo>
                  <a:lnTo>
                    <a:pt x="742" y="258"/>
                  </a:lnTo>
                  <a:lnTo>
                    <a:pt x="742" y="258"/>
                  </a:lnTo>
                  <a:close/>
                  <a:moveTo>
                    <a:pt x="64" y="195"/>
                  </a:moveTo>
                  <a:lnTo>
                    <a:pt x="710" y="195"/>
                  </a:lnTo>
                  <a:lnTo>
                    <a:pt x="710" y="64"/>
                  </a:lnTo>
                  <a:lnTo>
                    <a:pt x="64" y="64"/>
                  </a:lnTo>
                  <a:lnTo>
                    <a:pt x="64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Rectangle 53"/>
            <p:cNvSpPr>
              <a:spLocks noChangeArrowheads="1"/>
            </p:cNvSpPr>
            <p:nvPr/>
          </p:nvSpPr>
          <p:spPr bwMode="auto">
            <a:xfrm>
              <a:off x="4048126" y="2875905"/>
              <a:ext cx="717550" cy="101600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54"/>
            <p:cNvSpPr>
              <a:spLocks noEditPoints="1"/>
            </p:cNvSpPr>
            <p:nvPr/>
          </p:nvSpPr>
          <p:spPr bwMode="auto">
            <a:xfrm>
              <a:off x="4024313" y="2850505"/>
              <a:ext cx="766763" cy="152400"/>
            </a:xfrm>
            <a:custGeom>
              <a:avLst/>
              <a:gdLst>
                <a:gd name="T0" fmla="*/ 935 w 966"/>
                <a:gd name="T1" fmla="*/ 191 h 191"/>
                <a:gd name="T2" fmla="*/ 31 w 966"/>
                <a:gd name="T3" fmla="*/ 191 h 191"/>
                <a:gd name="T4" fmla="*/ 31 w 966"/>
                <a:gd name="T5" fmla="*/ 191 h 191"/>
                <a:gd name="T6" fmla="*/ 24 w 966"/>
                <a:gd name="T7" fmla="*/ 191 h 191"/>
                <a:gd name="T8" fmla="*/ 19 w 966"/>
                <a:gd name="T9" fmla="*/ 189 h 191"/>
                <a:gd name="T10" fmla="*/ 14 w 966"/>
                <a:gd name="T11" fmla="*/ 187 h 191"/>
                <a:gd name="T12" fmla="*/ 9 w 966"/>
                <a:gd name="T13" fmla="*/ 182 h 191"/>
                <a:gd name="T14" fmla="*/ 5 w 966"/>
                <a:gd name="T15" fmla="*/ 177 h 191"/>
                <a:gd name="T16" fmla="*/ 2 w 966"/>
                <a:gd name="T17" fmla="*/ 173 h 191"/>
                <a:gd name="T18" fmla="*/ 0 w 966"/>
                <a:gd name="T19" fmla="*/ 167 h 191"/>
                <a:gd name="T20" fmla="*/ 0 w 966"/>
                <a:gd name="T21" fmla="*/ 160 h 191"/>
                <a:gd name="T22" fmla="*/ 0 w 966"/>
                <a:gd name="T23" fmla="*/ 31 h 191"/>
                <a:gd name="T24" fmla="*/ 0 w 966"/>
                <a:gd name="T25" fmla="*/ 31 h 191"/>
                <a:gd name="T26" fmla="*/ 0 w 966"/>
                <a:gd name="T27" fmla="*/ 24 h 191"/>
                <a:gd name="T28" fmla="*/ 2 w 966"/>
                <a:gd name="T29" fmla="*/ 19 h 191"/>
                <a:gd name="T30" fmla="*/ 5 w 966"/>
                <a:gd name="T31" fmla="*/ 13 h 191"/>
                <a:gd name="T32" fmla="*/ 9 w 966"/>
                <a:gd name="T33" fmla="*/ 8 h 191"/>
                <a:gd name="T34" fmla="*/ 14 w 966"/>
                <a:gd name="T35" fmla="*/ 5 h 191"/>
                <a:gd name="T36" fmla="*/ 19 w 966"/>
                <a:gd name="T37" fmla="*/ 2 h 191"/>
                <a:gd name="T38" fmla="*/ 24 w 966"/>
                <a:gd name="T39" fmla="*/ 0 h 191"/>
                <a:gd name="T40" fmla="*/ 31 w 966"/>
                <a:gd name="T41" fmla="*/ 0 h 191"/>
                <a:gd name="T42" fmla="*/ 935 w 966"/>
                <a:gd name="T43" fmla="*/ 0 h 191"/>
                <a:gd name="T44" fmla="*/ 935 w 966"/>
                <a:gd name="T45" fmla="*/ 0 h 191"/>
                <a:gd name="T46" fmla="*/ 941 w 966"/>
                <a:gd name="T47" fmla="*/ 0 h 191"/>
                <a:gd name="T48" fmla="*/ 948 w 966"/>
                <a:gd name="T49" fmla="*/ 2 h 191"/>
                <a:gd name="T50" fmla="*/ 952 w 966"/>
                <a:gd name="T51" fmla="*/ 5 h 191"/>
                <a:gd name="T52" fmla="*/ 957 w 966"/>
                <a:gd name="T53" fmla="*/ 8 h 191"/>
                <a:gd name="T54" fmla="*/ 960 w 966"/>
                <a:gd name="T55" fmla="*/ 13 h 191"/>
                <a:gd name="T56" fmla="*/ 964 w 966"/>
                <a:gd name="T57" fmla="*/ 19 h 191"/>
                <a:gd name="T58" fmla="*/ 966 w 966"/>
                <a:gd name="T59" fmla="*/ 24 h 191"/>
                <a:gd name="T60" fmla="*/ 966 w 966"/>
                <a:gd name="T61" fmla="*/ 31 h 191"/>
                <a:gd name="T62" fmla="*/ 966 w 966"/>
                <a:gd name="T63" fmla="*/ 160 h 191"/>
                <a:gd name="T64" fmla="*/ 966 w 966"/>
                <a:gd name="T65" fmla="*/ 160 h 191"/>
                <a:gd name="T66" fmla="*/ 966 w 966"/>
                <a:gd name="T67" fmla="*/ 167 h 191"/>
                <a:gd name="T68" fmla="*/ 964 w 966"/>
                <a:gd name="T69" fmla="*/ 173 h 191"/>
                <a:gd name="T70" fmla="*/ 960 w 966"/>
                <a:gd name="T71" fmla="*/ 177 h 191"/>
                <a:gd name="T72" fmla="*/ 957 w 966"/>
                <a:gd name="T73" fmla="*/ 182 h 191"/>
                <a:gd name="T74" fmla="*/ 952 w 966"/>
                <a:gd name="T75" fmla="*/ 187 h 191"/>
                <a:gd name="T76" fmla="*/ 948 w 966"/>
                <a:gd name="T77" fmla="*/ 189 h 191"/>
                <a:gd name="T78" fmla="*/ 941 w 966"/>
                <a:gd name="T79" fmla="*/ 191 h 191"/>
                <a:gd name="T80" fmla="*/ 935 w 966"/>
                <a:gd name="T81" fmla="*/ 191 h 191"/>
                <a:gd name="T82" fmla="*/ 935 w 966"/>
                <a:gd name="T83" fmla="*/ 191 h 191"/>
                <a:gd name="T84" fmla="*/ 63 w 966"/>
                <a:gd name="T85" fmla="*/ 129 h 191"/>
                <a:gd name="T86" fmla="*/ 904 w 966"/>
                <a:gd name="T87" fmla="*/ 129 h 191"/>
                <a:gd name="T88" fmla="*/ 904 w 966"/>
                <a:gd name="T89" fmla="*/ 63 h 191"/>
                <a:gd name="T90" fmla="*/ 63 w 966"/>
                <a:gd name="T91" fmla="*/ 63 h 191"/>
                <a:gd name="T92" fmla="*/ 63 w 966"/>
                <a:gd name="T93" fmla="*/ 12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6" h="191">
                  <a:moveTo>
                    <a:pt x="935" y="191"/>
                  </a:moveTo>
                  <a:lnTo>
                    <a:pt x="31" y="191"/>
                  </a:lnTo>
                  <a:lnTo>
                    <a:pt x="31" y="191"/>
                  </a:lnTo>
                  <a:lnTo>
                    <a:pt x="24" y="191"/>
                  </a:lnTo>
                  <a:lnTo>
                    <a:pt x="19" y="189"/>
                  </a:lnTo>
                  <a:lnTo>
                    <a:pt x="14" y="187"/>
                  </a:lnTo>
                  <a:lnTo>
                    <a:pt x="9" y="182"/>
                  </a:lnTo>
                  <a:lnTo>
                    <a:pt x="5" y="177"/>
                  </a:lnTo>
                  <a:lnTo>
                    <a:pt x="2" y="173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935" y="0"/>
                  </a:lnTo>
                  <a:lnTo>
                    <a:pt x="935" y="0"/>
                  </a:lnTo>
                  <a:lnTo>
                    <a:pt x="941" y="0"/>
                  </a:lnTo>
                  <a:lnTo>
                    <a:pt x="948" y="2"/>
                  </a:lnTo>
                  <a:lnTo>
                    <a:pt x="952" y="5"/>
                  </a:lnTo>
                  <a:lnTo>
                    <a:pt x="957" y="8"/>
                  </a:lnTo>
                  <a:lnTo>
                    <a:pt x="960" y="13"/>
                  </a:lnTo>
                  <a:lnTo>
                    <a:pt x="964" y="19"/>
                  </a:lnTo>
                  <a:lnTo>
                    <a:pt x="966" y="24"/>
                  </a:lnTo>
                  <a:lnTo>
                    <a:pt x="966" y="31"/>
                  </a:lnTo>
                  <a:lnTo>
                    <a:pt x="966" y="160"/>
                  </a:lnTo>
                  <a:lnTo>
                    <a:pt x="966" y="160"/>
                  </a:lnTo>
                  <a:lnTo>
                    <a:pt x="966" y="167"/>
                  </a:lnTo>
                  <a:lnTo>
                    <a:pt x="964" y="173"/>
                  </a:lnTo>
                  <a:lnTo>
                    <a:pt x="960" y="177"/>
                  </a:lnTo>
                  <a:lnTo>
                    <a:pt x="957" y="182"/>
                  </a:lnTo>
                  <a:lnTo>
                    <a:pt x="952" y="187"/>
                  </a:lnTo>
                  <a:lnTo>
                    <a:pt x="948" y="189"/>
                  </a:lnTo>
                  <a:lnTo>
                    <a:pt x="941" y="191"/>
                  </a:lnTo>
                  <a:lnTo>
                    <a:pt x="935" y="191"/>
                  </a:lnTo>
                  <a:lnTo>
                    <a:pt x="935" y="191"/>
                  </a:lnTo>
                  <a:close/>
                  <a:moveTo>
                    <a:pt x="63" y="129"/>
                  </a:moveTo>
                  <a:lnTo>
                    <a:pt x="904" y="129"/>
                  </a:lnTo>
                  <a:lnTo>
                    <a:pt x="904" y="63"/>
                  </a:lnTo>
                  <a:lnTo>
                    <a:pt x="63" y="63"/>
                  </a:lnTo>
                  <a:lnTo>
                    <a:pt x="6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55"/>
            <p:cNvSpPr>
              <a:spLocks noEditPoints="1"/>
            </p:cNvSpPr>
            <p:nvPr/>
          </p:nvSpPr>
          <p:spPr bwMode="auto">
            <a:xfrm>
              <a:off x="3929063" y="1410643"/>
              <a:ext cx="1138238" cy="1139825"/>
            </a:xfrm>
            <a:custGeom>
              <a:avLst/>
              <a:gdLst>
                <a:gd name="T0" fmla="*/ 9 w 1435"/>
                <a:gd name="T1" fmla="*/ 1146 h 1435"/>
                <a:gd name="T2" fmla="*/ 1151 w 1435"/>
                <a:gd name="T3" fmla="*/ 4 h 1435"/>
                <a:gd name="T4" fmla="*/ 1169 w 1435"/>
                <a:gd name="T5" fmla="*/ 0 h 1435"/>
                <a:gd name="T6" fmla="*/ 1186 w 1435"/>
                <a:gd name="T7" fmla="*/ 4 h 1435"/>
                <a:gd name="T8" fmla="*/ 1221 w 1435"/>
                <a:gd name="T9" fmla="*/ 40 h 1435"/>
                <a:gd name="T10" fmla="*/ 1297 w 1435"/>
                <a:gd name="T11" fmla="*/ 140 h 1435"/>
                <a:gd name="T12" fmla="*/ 1357 w 1435"/>
                <a:gd name="T13" fmla="*/ 248 h 1435"/>
                <a:gd name="T14" fmla="*/ 1400 w 1435"/>
                <a:gd name="T15" fmla="*/ 361 h 1435"/>
                <a:gd name="T16" fmla="*/ 1427 w 1435"/>
                <a:gd name="T17" fmla="*/ 479 h 1435"/>
                <a:gd name="T18" fmla="*/ 1435 w 1435"/>
                <a:gd name="T19" fmla="*/ 600 h 1435"/>
                <a:gd name="T20" fmla="*/ 1427 w 1435"/>
                <a:gd name="T21" fmla="*/ 719 h 1435"/>
                <a:gd name="T22" fmla="*/ 1400 w 1435"/>
                <a:gd name="T23" fmla="*/ 838 h 1435"/>
                <a:gd name="T24" fmla="*/ 1357 w 1435"/>
                <a:gd name="T25" fmla="*/ 952 h 1435"/>
                <a:gd name="T26" fmla="*/ 1297 w 1435"/>
                <a:gd name="T27" fmla="*/ 1060 h 1435"/>
                <a:gd name="T28" fmla="*/ 1221 w 1435"/>
                <a:gd name="T29" fmla="*/ 1160 h 1435"/>
                <a:gd name="T30" fmla="*/ 1159 w 1435"/>
                <a:gd name="T31" fmla="*/ 1220 h 1435"/>
                <a:gd name="T32" fmla="*/ 1060 w 1435"/>
                <a:gd name="T33" fmla="*/ 1297 h 1435"/>
                <a:gd name="T34" fmla="*/ 953 w 1435"/>
                <a:gd name="T35" fmla="*/ 1358 h 1435"/>
                <a:gd name="T36" fmla="*/ 838 w 1435"/>
                <a:gd name="T37" fmla="*/ 1401 h 1435"/>
                <a:gd name="T38" fmla="*/ 721 w 1435"/>
                <a:gd name="T39" fmla="*/ 1426 h 1435"/>
                <a:gd name="T40" fmla="*/ 602 w 1435"/>
                <a:gd name="T41" fmla="*/ 1435 h 1435"/>
                <a:gd name="T42" fmla="*/ 482 w 1435"/>
                <a:gd name="T43" fmla="*/ 1426 h 1435"/>
                <a:gd name="T44" fmla="*/ 365 w 1435"/>
                <a:gd name="T45" fmla="*/ 1401 h 1435"/>
                <a:gd name="T46" fmla="*/ 250 w 1435"/>
                <a:gd name="T47" fmla="*/ 1359 h 1435"/>
                <a:gd name="T48" fmla="*/ 142 w 1435"/>
                <a:gd name="T49" fmla="*/ 1299 h 1435"/>
                <a:gd name="T50" fmla="*/ 43 w 1435"/>
                <a:gd name="T51" fmla="*/ 1222 h 1435"/>
                <a:gd name="T52" fmla="*/ 9 w 1435"/>
                <a:gd name="T53" fmla="*/ 1191 h 1435"/>
                <a:gd name="T54" fmla="*/ 2 w 1435"/>
                <a:gd name="T55" fmla="*/ 1180 h 1435"/>
                <a:gd name="T56" fmla="*/ 1 w 1435"/>
                <a:gd name="T57" fmla="*/ 1162 h 1435"/>
                <a:gd name="T58" fmla="*/ 9 w 1435"/>
                <a:gd name="T59" fmla="*/ 1146 h 1435"/>
                <a:gd name="T60" fmla="*/ 76 w 1435"/>
                <a:gd name="T61" fmla="*/ 1168 h 1435"/>
                <a:gd name="T62" fmla="*/ 135 w 1435"/>
                <a:gd name="T63" fmla="*/ 1216 h 1435"/>
                <a:gd name="T64" fmla="*/ 229 w 1435"/>
                <a:gd name="T65" fmla="*/ 1278 h 1435"/>
                <a:gd name="T66" fmla="*/ 330 w 1435"/>
                <a:gd name="T67" fmla="*/ 1324 h 1435"/>
                <a:gd name="T68" fmla="*/ 435 w 1435"/>
                <a:gd name="T69" fmla="*/ 1354 h 1435"/>
                <a:gd name="T70" fmla="*/ 542 w 1435"/>
                <a:gd name="T71" fmla="*/ 1370 h 1435"/>
                <a:gd name="T72" fmla="*/ 651 w 1435"/>
                <a:gd name="T73" fmla="*/ 1370 h 1435"/>
                <a:gd name="T74" fmla="*/ 759 w 1435"/>
                <a:gd name="T75" fmla="*/ 1355 h 1435"/>
                <a:gd name="T76" fmla="*/ 864 w 1435"/>
                <a:gd name="T77" fmla="*/ 1326 h 1435"/>
                <a:gd name="T78" fmla="*/ 965 w 1435"/>
                <a:gd name="T79" fmla="*/ 1281 h 1435"/>
                <a:gd name="T80" fmla="*/ 1060 w 1435"/>
                <a:gd name="T81" fmla="*/ 1221 h 1435"/>
                <a:gd name="T82" fmla="*/ 1147 w 1435"/>
                <a:gd name="T83" fmla="*/ 1146 h 1435"/>
                <a:gd name="T84" fmla="*/ 1199 w 1435"/>
                <a:gd name="T85" fmla="*/ 1089 h 1435"/>
                <a:gd name="T86" fmla="*/ 1264 w 1435"/>
                <a:gd name="T87" fmla="*/ 996 h 1435"/>
                <a:gd name="T88" fmla="*/ 1313 w 1435"/>
                <a:gd name="T89" fmla="*/ 898 h 1435"/>
                <a:gd name="T90" fmla="*/ 1348 w 1435"/>
                <a:gd name="T91" fmla="*/ 793 h 1435"/>
                <a:gd name="T92" fmla="*/ 1368 w 1435"/>
                <a:gd name="T93" fmla="*/ 687 h 1435"/>
                <a:gd name="T94" fmla="*/ 1372 w 1435"/>
                <a:gd name="T95" fmla="*/ 578 h 1435"/>
                <a:gd name="T96" fmla="*/ 1362 w 1435"/>
                <a:gd name="T97" fmla="*/ 470 h 1435"/>
                <a:gd name="T98" fmla="*/ 1335 w 1435"/>
                <a:gd name="T99" fmla="*/ 364 h 1435"/>
                <a:gd name="T100" fmla="*/ 1295 w 1435"/>
                <a:gd name="T101" fmla="*/ 262 h 1435"/>
                <a:gd name="T102" fmla="*/ 1239 w 1435"/>
                <a:gd name="T103" fmla="*/ 165 h 1435"/>
                <a:gd name="T104" fmla="*/ 1169 w 1435"/>
                <a:gd name="T105" fmla="*/ 7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5" h="1435">
                  <a:moveTo>
                    <a:pt x="9" y="1146"/>
                  </a:moveTo>
                  <a:lnTo>
                    <a:pt x="9" y="1146"/>
                  </a:lnTo>
                  <a:lnTo>
                    <a:pt x="9" y="1146"/>
                  </a:lnTo>
                  <a:lnTo>
                    <a:pt x="1147" y="9"/>
                  </a:lnTo>
                  <a:lnTo>
                    <a:pt x="1147" y="9"/>
                  </a:lnTo>
                  <a:lnTo>
                    <a:pt x="1151" y="4"/>
                  </a:lnTo>
                  <a:lnTo>
                    <a:pt x="1157" y="2"/>
                  </a:lnTo>
                  <a:lnTo>
                    <a:pt x="1163" y="0"/>
                  </a:lnTo>
                  <a:lnTo>
                    <a:pt x="1169" y="0"/>
                  </a:lnTo>
                  <a:lnTo>
                    <a:pt x="1174" y="0"/>
                  </a:lnTo>
                  <a:lnTo>
                    <a:pt x="1180" y="2"/>
                  </a:lnTo>
                  <a:lnTo>
                    <a:pt x="1186" y="4"/>
                  </a:lnTo>
                  <a:lnTo>
                    <a:pt x="1191" y="9"/>
                  </a:lnTo>
                  <a:lnTo>
                    <a:pt x="1191" y="9"/>
                  </a:lnTo>
                  <a:lnTo>
                    <a:pt x="1221" y="40"/>
                  </a:lnTo>
                  <a:lnTo>
                    <a:pt x="1248" y="72"/>
                  </a:lnTo>
                  <a:lnTo>
                    <a:pt x="1274" y="105"/>
                  </a:lnTo>
                  <a:lnTo>
                    <a:pt x="1297" y="140"/>
                  </a:lnTo>
                  <a:lnTo>
                    <a:pt x="1319" y="175"/>
                  </a:lnTo>
                  <a:lnTo>
                    <a:pt x="1340" y="211"/>
                  </a:lnTo>
                  <a:lnTo>
                    <a:pt x="1357" y="248"/>
                  </a:lnTo>
                  <a:lnTo>
                    <a:pt x="1374" y="285"/>
                  </a:lnTo>
                  <a:lnTo>
                    <a:pt x="1389" y="323"/>
                  </a:lnTo>
                  <a:lnTo>
                    <a:pt x="1400" y="361"/>
                  </a:lnTo>
                  <a:lnTo>
                    <a:pt x="1412" y="401"/>
                  </a:lnTo>
                  <a:lnTo>
                    <a:pt x="1420" y="440"/>
                  </a:lnTo>
                  <a:lnTo>
                    <a:pt x="1427" y="479"/>
                  </a:lnTo>
                  <a:lnTo>
                    <a:pt x="1432" y="520"/>
                  </a:lnTo>
                  <a:lnTo>
                    <a:pt x="1434" y="559"/>
                  </a:lnTo>
                  <a:lnTo>
                    <a:pt x="1435" y="600"/>
                  </a:lnTo>
                  <a:lnTo>
                    <a:pt x="1434" y="639"/>
                  </a:lnTo>
                  <a:lnTo>
                    <a:pt x="1432" y="680"/>
                  </a:lnTo>
                  <a:lnTo>
                    <a:pt x="1427" y="719"/>
                  </a:lnTo>
                  <a:lnTo>
                    <a:pt x="1420" y="760"/>
                  </a:lnTo>
                  <a:lnTo>
                    <a:pt x="1412" y="798"/>
                  </a:lnTo>
                  <a:lnTo>
                    <a:pt x="1400" y="838"/>
                  </a:lnTo>
                  <a:lnTo>
                    <a:pt x="1389" y="876"/>
                  </a:lnTo>
                  <a:lnTo>
                    <a:pt x="1374" y="914"/>
                  </a:lnTo>
                  <a:lnTo>
                    <a:pt x="1357" y="952"/>
                  </a:lnTo>
                  <a:lnTo>
                    <a:pt x="1340" y="988"/>
                  </a:lnTo>
                  <a:lnTo>
                    <a:pt x="1319" y="1024"/>
                  </a:lnTo>
                  <a:lnTo>
                    <a:pt x="1297" y="1060"/>
                  </a:lnTo>
                  <a:lnTo>
                    <a:pt x="1274" y="1094"/>
                  </a:lnTo>
                  <a:lnTo>
                    <a:pt x="1248" y="1127"/>
                  </a:lnTo>
                  <a:lnTo>
                    <a:pt x="1221" y="1160"/>
                  </a:lnTo>
                  <a:lnTo>
                    <a:pt x="1191" y="1191"/>
                  </a:lnTo>
                  <a:lnTo>
                    <a:pt x="1191" y="1191"/>
                  </a:lnTo>
                  <a:lnTo>
                    <a:pt x="1159" y="1220"/>
                  </a:lnTo>
                  <a:lnTo>
                    <a:pt x="1128" y="1248"/>
                  </a:lnTo>
                  <a:lnTo>
                    <a:pt x="1094" y="1273"/>
                  </a:lnTo>
                  <a:lnTo>
                    <a:pt x="1060" y="1297"/>
                  </a:lnTo>
                  <a:lnTo>
                    <a:pt x="1025" y="1319"/>
                  </a:lnTo>
                  <a:lnTo>
                    <a:pt x="989" y="1339"/>
                  </a:lnTo>
                  <a:lnTo>
                    <a:pt x="953" y="1358"/>
                  </a:lnTo>
                  <a:lnTo>
                    <a:pt x="915" y="1374"/>
                  </a:lnTo>
                  <a:lnTo>
                    <a:pt x="878" y="1388"/>
                  </a:lnTo>
                  <a:lnTo>
                    <a:pt x="838" y="1401"/>
                  </a:lnTo>
                  <a:lnTo>
                    <a:pt x="800" y="1411"/>
                  </a:lnTo>
                  <a:lnTo>
                    <a:pt x="761" y="1419"/>
                  </a:lnTo>
                  <a:lnTo>
                    <a:pt x="721" y="1426"/>
                  </a:lnTo>
                  <a:lnTo>
                    <a:pt x="682" y="1431"/>
                  </a:lnTo>
                  <a:lnTo>
                    <a:pt x="642" y="1434"/>
                  </a:lnTo>
                  <a:lnTo>
                    <a:pt x="602" y="1435"/>
                  </a:lnTo>
                  <a:lnTo>
                    <a:pt x="562" y="1434"/>
                  </a:lnTo>
                  <a:lnTo>
                    <a:pt x="522" y="1431"/>
                  </a:lnTo>
                  <a:lnTo>
                    <a:pt x="482" y="1426"/>
                  </a:lnTo>
                  <a:lnTo>
                    <a:pt x="442" y="1420"/>
                  </a:lnTo>
                  <a:lnTo>
                    <a:pt x="403" y="1411"/>
                  </a:lnTo>
                  <a:lnTo>
                    <a:pt x="365" y="1401"/>
                  </a:lnTo>
                  <a:lnTo>
                    <a:pt x="325" y="1389"/>
                  </a:lnTo>
                  <a:lnTo>
                    <a:pt x="288" y="1375"/>
                  </a:lnTo>
                  <a:lnTo>
                    <a:pt x="250" y="1359"/>
                  </a:lnTo>
                  <a:lnTo>
                    <a:pt x="214" y="1340"/>
                  </a:lnTo>
                  <a:lnTo>
                    <a:pt x="178" y="1321"/>
                  </a:lnTo>
                  <a:lnTo>
                    <a:pt x="142" y="1299"/>
                  </a:lnTo>
                  <a:lnTo>
                    <a:pt x="109" y="1275"/>
                  </a:lnTo>
                  <a:lnTo>
                    <a:pt x="75" y="1250"/>
                  </a:lnTo>
                  <a:lnTo>
                    <a:pt x="43" y="1222"/>
                  </a:lnTo>
                  <a:lnTo>
                    <a:pt x="11" y="1193"/>
                  </a:lnTo>
                  <a:lnTo>
                    <a:pt x="11" y="1193"/>
                  </a:lnTo>
                  <a:lnTo>
                    <a:pt x="9" y="1191"/>
                  </a:lnTo>
                  <a:lnTo>
                    <a:pt x="9" y="1191"/>
                  </a:lnTo>
                  <a:lnTo>
                    <a:pt x="6" y="1186"/>
                  </a:lnTo>
                  <a:lnTo>
                    <a:pt x="2" y="1180"/>
                  </a:lnTo>
                  <a:lnTo>
                    <a:pt x="1" y="1175"/>
                  </a:lnTo>
                  <a:lnTo>
                    <a:pt x="0" y="1169"/>
                  </a:lnTo>
                  <a:lnTo>
                    <a:pt x="1" y="1162"/>
                  </a:lnTo>
                  <a:lnTo>
                    <a:pt x="2" y="1156"/>
                  </a:lnTo>
                  <a:lnTo>
                    <a:pt x="6" y="1151"/>
                  </a:lnTo>
                  <a:lnTo>
                    <a:pt x="9" y="1146"/>
                  </a:lnTo>
                  <a:lnTo>
                    <a:pt x="9" y="1146"/>
                  </a:lnTo>
                  <a:close/>
                  <a:moveTo>
                    <a:pt x="1169" y="76"/>
                  </a:moveTo>
                  <a:lnTo>
                    <a:pt x="76" y="1168"/>
                  </a:lnTo>
                  <a:lnTo>
                    <a:pt x="76" y="1168"/>
                  </a:lnTo>
                  <a:lnTo>
                    <a:pt x="105" y="1193"/>
                  </a:lnTo>
                  <a:lnTo>
                    <a:pt x="135" y="1216"/>
                  </a:lnTo>
                  <a:lnTo>
                    <a:pt x="165" y="1238"/>
                  </a:lnTo>
                  <a:lnTo>
                    <a:pt x="197" y="1259"/>
                  </a:lnTo>
                  <a:lnTo>
                    <a:pt x="229" y="1278"/>
                  </a:lnTo>
                  <a:lnTo>
                    <a:pt x="263" y="1295"/>
                  </a:lnTo>
                  <a:lnTo>
                    <a:pt x="296" y="1310"/>
                  </a:lnTo>
                  <a:lnTo>
                    <a:pt x="330" y="1324"/>
                  </a:lnTo>
                  <a:lnTo>
                    <a:pt x="365" y="1336"/>
                  </a:lnTo>
                  <a:lnTo>
                    <a:pt x="399" y="1346"/>
                  </a:lnTo>
                  <a:lnTo>
                    <a:pt x="435" y="1354"/>
                  </a:lnTo>
                  <a:lnTo>
                    <a:pt x="470" y="1361"/>
                  </a:lnTo>
                  <a:lnTo>
                    <a:pt x="506" y="1367"/>
                  </a:lnTo>
                  <a:lnTo>
                    <a:pt x="542" y="1370"/>
                  </a:lnTo>
                  <a:lnTo>
                    <a:pt x="579" y="1372"/>
                  </a:lnTo>
                  <a:lnTo>
                    <a:pt x="615" y="1372"/>
                  </a:lnTo>
                  <a:lnTo>
                    <a:pt x="651" y="1370"/>
                  </a:lnTo>
                  <a:lnTo>
                    <a:pt x="687" y="1367"/>
                  </a:lnTo>
                  <a:lnTo>
                    <a:pt x="723" y="1362"/>
                  </a:lnTo>
                  <a:lnTo>
                    <a:pt x="759" y="1355"/>
                  </a:lnTo>
                  <a:lnTo>
                    <a:pt x="794" y="1347"/>
                  </a:lnTo>
                  <a:lnTo>
                    <a:pt x="829" y="1338"/>
                  </a:lnTo>
                  <a:lnTo>
                    <a:pt x="864" y="1326"/>
                  </a:lnTo>
                  <a:lnTo>
                    <a:pt x="898" y="1313"/>
                  </a:lnTo>
                  <a:lnTo>
                    <a:pt x="931" y="1297"/>
                  </a:lnTo>
                  <a:lnTo>
                    <a:pt x="965" y="1281"/>
                  </a:lnTo>
                  <a:lnTo>
                    <a:pt x="997" y="1263"/>
                  </a:lnTo>
                  <a:lnTo>
                    <a:pt x="1028" y="1243"/>
                  </a:lnTo>
                  <a:lnTo>
                    <a:pt x="1060" y="1221"/>
                  </a:lnTo>
                  <a:lnTo>
                    <a:pt x="1090" y="1198"/>
                  </a:lnTo>
                  <a:lnTo>
                    <a:pt x="1119" y="1172"/>
                  </a:lnTo>
                  <a:lnTo>
                    <a:pt x="1147" y="1146"/>
                  </a:lnTo>
                  <a:lnTo>
                    <a:pt x="1147" y="1146"/>
                  </a:lnTo>
                  <a:lnTo>
                    <a:pt x="1173" y="1118"/>
                  </a:lnTo>
                  <a:lnTo>
                    <a:pt x="1199" y="1089"/>
                  </a:lnTo>
                  <a:lnTo>
                    <a:pt x="1222" y="1059"/>
                  </a:lnTo>
                  <a:lnTo>
                    <a:pt x="1243" y="1029"/>
                  </a:lnTo>
                  <a:lnTo>
                    <a:pt x="1264" y="996"/>
                  </a:lnTo>
                  <a:lnTo>
                    <a:pt x="1281" y="964"/>
                  </a:lnTo>
                  <a:lnTo>
                    <a:pt x="1298" y="931"/>
                  </a:lnTo>
                  <a:lnTo>
                    <a:pt x="1313" y="898"/>
                  </a:lnTo>
                  <a:lnTo>
                    <a:pt x="1326" y="863"/>
                  </a:lnTo>
                  <a:lnTo>
                    <a:pt x="1338" y="828"/>
                  </a:lnTo>
                  <a:lnTo>
                    <a:pt x="1348" y="793"/>
                  </a:lnTo>
                  <a:lnTo>
                    <a:pt x="1356" y="758"/>
                  </a:lnTo>
                  <a:lnTo>
                    <a:pt x="1363" y="723"/>
                  </a:lnTo>
                  <a:lnTo>
                    <a:pt x="1368" y="687"/>
                  </a:lnTo>
                  <a:lnTo>
                    <a:pt x="1371" y="651"/>
                  </a:lnTo>
                  <a:lnTo>
                    <a:pt x="1372" y="614"/>
                  </a:lnTo>
                  <a:lnTo>
                    <a:pt x="1372" y="578"/>
                  </a:lnTo>
                  <a:lnTo>
                    <a:pt x="1370" y="542"/>
                  </a:lnTo>
                  <a:lnTo>
                    <a:pt x="1367" y="506"/>
                  </a:lnTo>
                  <a:lnTo>
                    <a:pt x="1362" y="470"/>
                  </a:lnTo>
                  <a:lnTo>
                    <a:pt x="1355" y="434"/>
                  </a:lnTo>
                  <a:lnTo>
                    <a:pt x="1346" y="398"/>
                  </a:lnTo>
                  <a:lnTo>
                    <a:pt x="1335" y="364"/>
                  </a:lnTo>
                  <a:lnTo>
                    <a:pt x="1324" y="329"/>
                  </a:lnTo>
                  <a:lnTo>
                    <a:pt x="1310" y="295"/>
                  </a:lnTo>
                  <a:lnTo>
                    <a:pt x="1295" y="262"/>
                  </a:lnTo>
                  <a:lnTo>
                    <a:pt x="1279" y="229"/>
                  </a:lnTo>
                  <a:lnTo>
                    <a:pt x="1259" y="197"/>
                  </a:lnTo>
                  <a:lnTo>
                    <a:pt x="1239" y="165"/>
                  </a:lnTo>
                  <a:lnTo>
                    <a:pt x="1217" y="134"/>
                  </a:lnTo>
                  <a:lnTo>
                    <a:pt x="1194" y="104"/>
                  </a:lnTo>
                  <a:lnTo>
                    <a:pt x="1169" y="76"/>
                  </a:lnTo>
                  <a:lnTo>
                    <a:pt x="116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56"/>
            <p:cNvSpPr>
              <a:spLocks noEditPoints="1"/>
            </p:cNvSpPr>
            <p:nvPr/>
          </p:nvSpPr>
          <p:spPr bwMode="auto">
            <a:xfrm>
              <a:off x="6661151" y="1294755"/>
              <a:ext cx="1220788" cy="733425"/>
            </a:xfrm>
            <a:custGeom>
              <a:avLst/>
              <a:gdLst>
                <a:gd name="T0" fmla="*/ 737 w 1539"/>
                <a:gd name="T1" fmla="*/ 1 h 922"/>
                <a:gd name="T2" fmla="*/ 642 w 1539"/>
                <a:gd name="T3" fmla="*/ 13 h 922"/>
                <a:gd name="T4" fmla="*/ 552 w 1539"/>
                <a:gd name="T5" fmla="*/ 38 h 922"/>
                <a:gd name="T6" fmla="*/ 467 w 1539"/>
                <a:gd name="T7" fmla="*/ 76 h 922"/>
                <a:gd name="T8" fmla="*/ 390 w 1539"/>
                <a:gd name="T9" fmla="*/ 126 h 922"/>
                <a:gd name="T10" fmla="*/ 321 w 1539"/>
                <a:gd name="T11" fmla="*/ 186 h 922"/>
                <a:gd name="T12" fmla="*/ 261 w 1539"/>
                <a:gd name="T13" fmla="*/ 255 h 922"/>
                <a:gd name="T14" fmla="*/ 211 w 1539"/>
                <a:gd name="T15" fmla="*/ 332 h 922"/>
                <a:gd name="T16" fmla="*/ 173 w 1539"/>
                <a:gd name="T17" fmla="*/ 417 h 922"/>
                <a:gd name="T18" fmla="*/ 147 w 1539"/>
                <a:gd name="T19" fmla="*/ 507 h 922"/>
                <a:gd name="T20" fmla="*/ 136 w 1539"/>
                <a:gd name="T21" fmla="*/ 602 h 922"/>
                <a:gd name="T22" fmla="*/ 135 w 1539"/>
                <a:gd name="T23" fmla="*/ 641 h 922"/>
                <a:gd name="T24" fmla="*/ 1539 w 1539"/>
                <a:gd name="T25" fmla="*/ 922 h 922"/>
                <a:gd name="T26" fmla="*/ 1404 w 1539"/>
                <a:gd name="T27" fmla="*/ 641 h 922"/>
                <a:gd name="T28" fmla="*/ 1403 w 1539"/>
                <a:gd name="T29" fmla="*/ 602 h 922"/>
                <a:gd name="T30" fmla="*/ 1392 w 1539"/>
                <a:gd name="T31" fmla="*/ 507 h 922"/>
                <a:gd name="T32" fmla="*/ 1366 w 1539"/>
                <a:gd name="T33" fmla="*/ 417 h 922"/>
                <a:gd name="T34" fmla="*/ 1328 w 1539"/>
                <a:gd name="T35" fmla="*/ 332 h 922"/>
                <a:gd name="T36" fmla="*/ 1278 w 1539"/>
                <a:gd name="T37" fmla="*/ 255 h 922"/>
                <a:gd name="T38" fmla="*/ 1218 w 1539"/>
                <a:gd name="T39" fmla="*/ 186 h 922"/>
                <a:gd name="T40" fmla="*/ 1149 w 1539"/>
                <a:gd name="T41" fmla="*/ 126 h 922"/>
                <a:gd name="T42" fmla="*/ 1072 w 1539"/>
                <a:gd name="T43" fmla="*/ 76 h 922"/>
                <a:gd name="T44" fmla="*/ 987 w 1539"/>
                <a:gd name="T45" fmla="*/ 38 h 922"/>
                <a:gd name="T46" fmla="*/ 897 w 1539"/>
                <a:gd name="T47" fmla="*/ 13 h 922"/>
                <a:gd name="T48" fmla="*/ 802 w 1539"/>
                <a:gd name="T49" fmla="*/ 1 h 922"/>
                <a:gd name="T50" fmla="*/ 417 w 1539"/>
                <a:gd name="T51" fmla="*/ 641 h 922"/>
                <a:gd name="T52" fmla="*/ 417 w 1539"/>
                <a:gd name="T53" fmla="*/ 635 h 922"/>
                <a:gd name="T54" fmla="*/ 421 w 1539"/>
                <a:gd name="T55" fmla="*/ 581 h 922"/>
                <a:gd name="T56" fmla="*/ 432 w 1539"/>
                <a:gd name="T57" fmla="*/ 530 h 922"/>
                <a:gd name="T58" fmla="*/ 452 w 1539"/>
                <a:gd name="T59" fmla="*/ 482 h 922"/>
                <a:gd name="T60" fmla="*/ 478 w 1539"/>
                <a:gd name="T61" fmla="*/ 438 h 922"/>
                <a:gd name="T62" fmla="*/ 509 w 1539"/>
                <a:gd name="T63" fmla="*/ 397 h 922"/>
                <a:gd name="T64" fmla="*/ 546 w 1539"/>
                <a:gd name="T65" fmla="*/ 362 h 922"/>
                <a:gd name="T66" fmla="*/ 586 w 1539"/>
                <a:gd name="T67" fmla="*/ 334 h 922"/>
                <a:gd name="T68" fmla="*/ 633 w 1539"/>
                <a:gd name="T69" fmla="*/ 310 h 922"/>
                <a:gd name="T70" fmla="*/ 681 w 1539"/>
                <a:gd name="T71" fmla="*/ 293 h 922"/>
                <a:gd name="T72" fmla="*/ 734 w 1539"/>
                <a:gd name="T73" fmla="*/ 284 h 922"/>
                <a:gd name="T74" fmla="*/ 770 w 1539"/>
                <a:gd name="T75" fmla="*/ 283 h 922"/>
                <a:gd name="T76" fmla="*/ 823 w 1539"/>
                <a:gd name="T77" fmla="*/ 286 h 922"/>
                <a:gd name="T78" fmla="*/ 874 w 1539"/>
                <a:gd name="T79" fmla="*/ 298 h 922"/>
                <a:gd name="T80" fmla="*/ 922 w 1539"/>
                <a:gd name="T81" fmla="*/ 317 h 922"/>
                <a:gd name="T82" fmla="*/ 966 w 1539"/>
                <a:gd name="T83" fmla="*/ 343 h 922"/>
                <a:gd name="T84" fmla="*/ 1007 w 1539"/>
                <a:gd name="T85" fmla="*/ 374 h 922"/>
                <a:gd name="T86" fmla="*/ 1042 w 1539"/>
                <a:gd name="T87" fmla="*/ 411 h 922"/>
                <a:gd name="T88" fmla="*/ 1071 w 1539"/>
                <a:gd name="T89" fmla="*/ 452 h 922"/>
                <a:gd name="T90" fmla="*/ 1094 w 1539"/>
                <a:gd name="T91" fmla="*/ 498 h 922"/>
                <a:gd name="T92" fmla="*/ 1111 w 1539"/>
                <a:gd name="T93" fmla="*/ 547 h 922"/>
                <a:gd name="T94" fmla="*/ 1120 w 1539"/>
                <a:gd name="T95" fmla="*/ 599 h 922"/>
                <a:gd name="T96" fmla="*/ 1122 w 1539"/>
                <a:gd name="T97" fmla="*/ 635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9" h="922">
                  <a:moveTo>
                    <a:pt x="770" y="0"/>
                  </a:moveTo>
                  <a:lnTo>
                    <a:pt x="770" y="0"/>
                  </a:lnTo>
                  <a:lnTo>
                    <a:pt x="737" y="1"/>
                  </a:lnTo>
                  <a:lnTo>
                    <a:pt x="705" y="3"/>
                  </a:lnTo>
                  <a:lnTo>
                    <a:pt x="673" y="7"/>
                  </a:lnTo>
                  <a:lnTo>
                    <a:pt x="642" y="13"/>
                  </a:lnTo>
                  <a:lnTo>
                    <a:pt x="611" y="20"/>
                  </a:lnTo>
                  <a:lnTo>
                    <a:pt x="581" y="29"/>
                  </a:lnTo>
                  <a:lnTo>
                    <a:pt x="552" y="38"/>
                  </a:lnTo>
                  <a:lnTo>
                    <a:pt x="523" y="50"/>
                  </a:lnTo>
                  <a:lnTo>
                    <a:pt x="495" y="62"/>
                  </a:lnTo>
                  <a:lnTo>
                    <a:pt x="467" y="76"/>
                  </a:lnTo>
                  <a:lnTo>
                    <a:pt x="441" y="91"/>
                  </a:lnTo>
                  <a:lnTo>
                    <a:pt x="415" y="109"/>
                  </a:lnTo>
                  <a:lnTo>
                    <a:pt x="390" y="126"/>
                  </a:lnTo>
                  <a:lnTo>
                    <a:pt x="366" y="145"/>
                  </a:lnTo>
                  <a:lnTo>
                    <a:pt x="343" y="165"/>
                  </a:lnTo>
                  <a:lnTo>
                    <a:pt x="321" y="186"/>
                  </a:lnTo>
                  <a:lnTo>
                    <a:pt x="300" y="208"/>
                  </a:lnTo>
                  <a:lnTo>
                    <a:pt x="280" y="232"/>
                  </a:lnTo>
                  <a:lnTo>
                    <a:pt x="261" y="255"/>
                  </a:lnTo>
                  <a:lnTo>
                    <a:pt x="244" y="280"/>
                  </a:lnTo>
                  <a:lnTo>
                    <a:pt x="227" y="306"/>
                  </a:lnTo>
                  <a:lnTo>
                    <a:pt x="211" y="332"/>
                  </a:lnTo>
                  <a:lnTo>
                    <a:pt x="197" y="360"/>
                  </a:lnTo>
                  <a:lnTo>
                    <a:pt x="185" y="388"/>
                  </a:lnTo>
                  <a:lnTo>
                    <a:pt x="173" y="417"/>
                  </a:lnTo>
                  <a:lnTo>
                    <a:pt x="164" y="446"/>
                  </a:lnTo>
                  <a:lnTo>
                    <a:pt x="154" y="476"/>
                  </a:lnTo>
                  <a:lnTo>
                    <a:pt x="147" y="507"/>
                  </a:lnTo>
                  <a:lnTo>
                    <a:pt x="142" y="539"/>
                  </a:lnTo>
                  <a:lnTo>
                    <a:pt x="138" y="570"/>
                  </a:lnTo>
                  <a:lnTo>
                    <a:pt x="136" y="602"/>
                  </a:lnTo>
                  <a:lnTo>
                    <a:pt x="135" y="635"/>
                  </a:lnTo>
                  <a:lnTo>
                    <a:pt x="135" y="635"/>
                  </a:lnTo>
                  <a:lnTo>
                    <a:pt x="135" y="641"/>
                  </a:lnTo>
                  <a:lnTo>
                    <a:pt x="0" y="641"/>
                  </a:lnTo>
                  <a:lnTo>
                    <a:pt x="0" y="922"/>
                  </a:lnTo>
                  <a:lnTo>
                    <a:pt x="1539" y="922"/>
                  </a:lnTo>
                  <a:lnTo>
                    <a:pt x="1539" y="641"/>
                  </a:lnTo>
                  <a:lnTo>
                    <a:pt x="1404" y="641"/>
                  </a:lnTo>
                  <a:lnTo>
                    <a:pt x="1404" y="641"/>
                  </a:lnTo>
                  <a:lnTo>
                    <a:pt x="1404" y="635"/>
                  </a:lnTo>
                  <a:lnTo>
                    <a:pt x="1404" y="635"/>
                  </a:lnTo>
                  <a:lnTo>
                    <a:pt x="1403" y="602"/>
                  </a:lnTo>
                  <a:lnTo>
                    <a:pt x="1401" y="570"/>
                  </a:lnTo>
                  <a:lnTo>
                    <a:pt x="1397" y="539"/>
                  </a:lnTo>
                  <a:lnTo>
                    <a:pt x="1392" y="507"/>
                  </a:lnTo>
                  <a:lnTo>
                    <a:pt x="1385" y="476"/>
                  </a:lnTo>
                  <a:lnTo>
                    <a:pt x="1375" y="446"/>
                  </a:lnTo>
                  <a:lnTo>
                    <a:pt x="1366" y="417"/>
                  </a:lnTo>
                  <a:lnTo>
                    <a:pt x="1354" y="388"/>
                  </a:lnTo>
                  <a:lnTo>
                    <a:pt x="1342" y="360"/>
                  </a:lnTo>
                  <a:lnTo>
                    <a:pt x="1328" y="332"/>
                  </a:lnTo>
                  <a:lnTo>
                    <a:pt x="1312" y="306"/>
                  </a:lnTo>
                  <a:lnTo>
                    <a:pt x="1295" y="280"/>
                  </a:lnTo>
                  <a:lnTo>
                    <a:pt x="1278" y="255"/>
                  </a:lnTo>
                  <a:lnTo>
                    <a:pt x="1259" y="232"/>
                  </a:lnTo>
                  <a:lnTo>
                    <a:pt x="1239" y="208"/>
                  </a:lnTo>
                  <a:lnTo>
                    <a:pt x="1218" y="186"/>
                  </a:lnTo>
                  <a:lnTo>
                    <a:pt x="1196" y="165"/>
                  </a:lnTo>
                  <a:lnTo>
                    <a:pt x="1173" y="145"/>
                  </a:lnTo>
                  <a:lnTo>
                    <a:pt x="1149" y="126"/>
                  </a:lnTo>
                  <a:lnTo>
                    <a:pt x="1124" y="109"/>
                  </a:lnTo>
                  <a:lnTo>
                    <a:pt x="1098" y="91"/>
                  </a:lnTo>
                  <a:lnTo>
                    <a:pt x="1072" y="76"/>
                  </a:lnTo>
                  <a:lnTo>
                    <a:pt x="1044" y="62"/>
                  </a:lnTo>
                  <a:lnTo>
                    <a:pt x="1016" y="50"/>
                  </a:lnTo>
                  <a:lnTo>
                    <a:pt x="987" y="38"/>
                  </a:lnTo>
                  <a:lnTo>
                    <a:pt x="958" y="29"/>
                  </a:lnTo>
                  <a:lnTo>
                    <a:pt x="928" y="20"/>
                  </a:lnTo>
                  <a:lnTo>
                    <a:pt x="897" y="13"/>
                  </a:lnTo>
                  <a:lnTo>
                    <a:pt x="866" y="7"/>
                  </a:lnTo>
                  <a:lnTo>
                    <a:pt x="834" y="3"/>
                  </a:lnTo>
                  <a:lnTo>
                    <a:pt x="802" y="1"/>
                  </a:lnTo>
                  <a:lnTo>
                    <a:pt x="770" y="0"/>
                  </a:lnTo>
                  <a:lnTo>
                    <a:pt x="770" y="0"/>
                  </a:lnTo>
                  <a:close/>
                  <a:moveTo>
                    <a:pt x="417" y="641"/>
                  </a:moveTo>
                  <a:lnTo>
                    <a:pt x="417" y="641"/>
                  </a:lnTo>
                  <a:lnTo>
                    <a:pt x="417" y="635"/>
                  </a:lnTo>
                  <a:lnTo>
                    <a:pt x="417" y="635"/>
                  </a:lnTo>
                  <a:lnTo>
                    <a:pt x="417" y="616"/>
                  </a:lnTo>
                  <a:lnTo>
                    <a:pt x="419" y="599"/>
                  </a:lnTo>
                  <a:lnTo>
                    <a:pt x="421" y="581"/>
                  </a:lnTo>
                  <a:lnTo>
                    <a:pt x="424" y="564"/>
                  </a:lnTo>
                  <a:lnTo>
                    <a:pt x="428" y="547"/>
                  </a:lnTo>
                  <a:lnTo>
                    <a:pt x="432" y="530"/>
                  </a:lnTo>
                  <a:lnTo>
                    <a:pt x="438" y="513"/>
                  </a:lnTo>
                  <a:lnTo>
                    <a:pt x="445" y="498"/>
                  </a:lnTo>
                  <a:lnTo>
                    <a:pt x="452" y="482"/>
                  </a:lnTo>
                  <a:lnTo>
                    <a:pt x="459" y="467"/>
                  </a:lnTo>
                  <a:lnTo>
                    <a:pt x="468" y="452"/>
                  </a:lnTo>
                  <a:lnTo>
                    <a:pt x="478" y="438"/>
                  </a:lnTo>
                  <a:lnTo>
                    <a:pt x="487" y="424"/>
                  </a:lnTo>
                  <a:lnTo>
                    <a:pt x="497" y="411"/>
                  </a:lnTo>
                  <a:lnTo>
                    <a:pt x="509" y="397"/>
                  </a:lnTo>
                  <a:lnTo>
                    <a:pt x="520" y="386"/>
                  </a:lnTo>
                  <a:lnTo>
                    <a:pt x="532" y="374"/>
                  </a:lnTo>
                  <a:lnTo>
                    <a:pt x="546" y="362"/>
                  </a:lnTo>
                  <a:lnTo>
                    <a:pt x="559" y="352"/>
                  </a:lnTo>
                  <a:lnTo>
                    <a:pt x="573" y="343"/>
                  </a:lnTo>
                  <a:lnTo>
                    <a:pt x="586" y="334"/>
                  </a:lnTo>
                  <a:lnTo>
                    <a:pt x="602" y="324"/>
                  </a:lnTo>
                  <a:lnTo>
                    <a:pt x="617" y="317"/>
                  </a:lnTo>
                  <a:lnTo>
                    <a:pt x="633" y="310"/>
                  </a:lnTo>
                  <a:lnTo>
                    <a:pt x="648" y="303"/>
                  </a:lnTo>
                  <a:lnTo>
                    <a:pt x="665" y="298"/>
                  </a:lnTo>
                  <a:lnTo>
                    <a:pt x="681" y="293"/>
                  </a:lnTo>
                  <a:lnTo>
                    <a:pt x="699" y="289"/>
                  </a:lnTo>
                  <a:lnTo>
                    <a:pt x="716" y="286"/>
                  </a:lnTo>
                  <a:lnTo>
                    <a:pt x="734" y="284"/>
                  </a:lnTo>
                  <a:lnTo>
                    <a:pt x="751" y="283"/>
                  </a:lnTo>
                  <a:lnTo>
                    <a:pt x="770" y="283"/>
                  </a:lnTo>
                  <a:lnTo>
                    <a:pt x="770" y="283"/>
                  </a:lnTo>
                  <a:lnTo>
                    <a:pt x="788" y="283"/>
                  </a:lnTo>
                  <a:lnTo>
                    <a:pt x="805" y="284"/>
                  </a:lnTo>
                  <a:lnTo>
                    <a:pt x="823" y="286"/>
                  </a:lnTo>
                  <a:lnTo>
                    <a:pt x="840" y="289"/>
                  </a:lnTo>
                  <a:lnTo>
                    <a:pt x="858" y="293"/>
                  </a:lnTo>
                  <a:lnTo>
                    <a:pt x="874" y="298"/>
                  </a:lnTo>
                  <a:lnTo>
                    <a:pt x="891" y="303"/>
                  </a:lnTo>
                  <a:lnTo>
                    <a:pt x="906" y="310"/>
                  </a:lnTo>
                  <a:lnTo>
                    <a:pt x="922" y="317"/>
                  </a:lnTo>
                  <a:lnTo>
                    <a:pt x="937" y="324"/>
                  </a:lnTo>
                  <a:lnTo>
                    <a:pt x="953" y="334"/>
                  </a:lnTo>
                  <a:lnTo>
                    <a:pt x="966" y="343"/>
                  </a:lnTo>
                  <a:lnTo>
                    <a:pt x="980" y="352"/>
                  </a:lnTo>
                  <a:lnTo>
                    <a:pt x="993" y="362"/>
                  </a:lnTo>
                  <a:lnTo>
                    <a:pt x="1007" y="374"/>
                  </a:lnTo>
                  <a:lnTo>
                    <a:pt x="1019" y="386"/>
                  </a:lnTo>
                  <a:lnTo>
                    <a:pt x="1030" y="397"/>
                  </a:lnTo>
                  <a:lnTo>
                    <a:pt x="1042" y="411"/>
                  </a:lnTo>
                  <a:lnTo>
                    <a:pt x="1052" y="424"/>
                  </a:lnTo>
                  <a:lnTo>
                    <a:pt x="1061" y="438"/>
                  </a:lnTo>
                  <a:lnTo>
                    <a:pt x="1071" y="452"/>
                  </a:lnTo>
                  <a:lnTo>
                    <a:pt x="1080" y="467"/>
                  </a:lnTo>
                  <a:lnTo>
                    <a:pt x="1087" y="482"/>
                  </a:lnTo>
                  <a:lnTo>
                    <a:pt x="1094" y="498"/>
                  </a:lnTo>
                  <a:lnTo>
                    <a:pt x="1101" y="513"/>
                  </a:lnTo>
                  <a:lnTo>
                    <a:pt x="1107" y="530"/>
                  </a:lnTo>
                  <a:lnTo>
                    <a:pt x="1111" y="547"/>
                  </a:lnTo>
                  <a:lnTo>
                    <a:pt x="1115" y="564"/>
                  </a:lnTo>
                  <a:lnTo>
                    <a:pt x="1118" y="581"/>
                  </a:lnTo>
                  <a:lnTo>
                    <a:pt x="1120" y="599"/>
                  </a:lnTo>
                  <a:lnTo>
                    <a:pt x="1122" y="616"/>
                  </a:lnTo>
                  <a:lnTo>
                    <a:pt x="1122" y="635"/>
                  </a:lnTo>
                  <a:lnTo>
                    <a:pt x="1122" y="635"/>
                  </a:lnTo>
                  <a:lnTo>
                    <a:pt x="1122" y="641"/>
                  </a:lnTo>
                  <a:lnTo>
                    <a:pt x="417" y="64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57"/>
            <p:cNvSpPr>
              <a:spLocks noEditPoints="1"/>
            </p:cNvSpPr>
            <p:nvPr/>
          </p:nvSpPr>
          <p:spPr bwMode="auto">
            <a:xfrm>
              <a:off x="6637338" y="1270943"/>
              <a:ext cx="1270000" cy="781050"/>
            </a:xfrm>
            <a:custGeom>
              <a:avLst/>
              <a:gdLst>
                <a:gd name="T0" fmla="*/ 14 w 1601"/>
                <a:gd name="T1" fmla="*/ 980 h 984"/>
                <a:gd name="T2" fmla="*/ 0 w 1601"/>
                <a:gd name="T3" fmla="*/ 672 h 984"/>
                <a:gd name="T4" fmla="*/ 14 w 1601"/>
                <a:gd name="T5" fmla="*/ 645 h 984"/>
                <a:gd name="T6" fmla="*/ 137 w 1601"/>
                <a:gd name="T7" fmla="*/ 607 h 984"/>
                <a:gd name="T8" fmla="*/ 182 w 1601"/>
                <a:gd name="T9" fmla="*/ 419 h 984"/>
                <a:gd name="T10" fmla="*/ 276 w 1601"/>
                <a:gd name="T11" fmla="*/ 256 h 984"/>
                <a:gd name="T12" fmla="*/ 410 w 1601"/>
                <a:gd name="T13" fmla="*/ 126 h 984"/>
                <a:gd name="T14" fmla="*/ 577 w 1601"/>
                <a:gd name="T15" fmla="*/ 38 h 984"/>
                <a:gd name="T16" fmla="*/ 767 w 1601"/>
                <a:gd name="T17" fmla="*/ 1 h 984"/>
                <a:gd name="T18" fmla="*/ 931 w 1601"/>
                <a:gd name="T19" fmla="*/ 12 h 984"/>
                <a:gd name="T20" fmla="*/ 1111 w 1601"/>
                <a:gd name="T21" fmla="*/ 76 h 984"/>
                <a:gd name="T22" fmla="*/ 1263 w 1601"/>
                <a:gd name="T23" fmla="*/ 186 h 984"/>
                <a:gd name="T24" fmla="*/ 1377 w 1601"/>
                <a:gd name="T25" fmla="*/ 334 h 984"/>
                <a:gd name="T26" fmla="*/ 1448 w 1601"/>
                <a:gd name="T27" fmla="*/ 510 h 984"/>
                <a:gd name="T28" fmla="*/ 1570 w 1601"/>
                <a:gd name="T29" fmla="*/ 640 h 984"/>
                <a:gd name="T30" fmla="*/ 1599 w 1601"/>
                <a:gd name="T31" fmla="*/ 659 h 984"/>
                <a:gd name="T32" fmla="*/ 1599 w 1601"/>
                <a:gd name="T33" fmla="*/ 966 h 984"/>
                <a:gd name="T34" fmla="*/ 1570 w 1601"/>
                <a:gd name="T35" fmla="*/ 984 h 984"/>
                <a:gd name="T36" fmla="*/ 1435 w 1601"/>
                <a:gd name="T37" fmla="*/ 703 h 984"/>
                <a:gd name="T38" fmla="*/ 1406 w 1601"/>
                <a:gd name="T39" fmla="*/ 683 h 984"/>
                <a:gd name="T40" fmla="*/ 1401 w 1601"/>
                <a:gd name="T41" fmla="*/ 604 h 984"/>
                <a:gd name="T42" fmla="*/ 1357 w 1601"/>
                <a:gd name="T43" fmla="*/ 431 h 984"/>
                <a:gd name="T44" fmla="*/ 1266 w 1601"/>
                <a:gd name="T45" fmla="*/ 282 h 984"/>
                <a:gd name="T46" fmla="*/ 1138 w 1601"/>
                <a:gd name="T47" fmla="*/ 165 h 984"/>
                <a:gd name="T48" fmla="*/ 980 w 1601"/>
                <a:gd name="T49" fmla="*/ 90 h 984"/>
                <a:gd name="T50" fmla="*/ 801 w 1601"/>
                <a:gd name="T51" fmla="*/ 62 h 984"/>
                <a:gd name="T52" fmla="*/ 650 w 1601"/>
                <a:gd name="T53" fmla="*/ 82 h 984"/>
                <a:gd name="T54" fmla="*/ 488 w 1601"/>
                <a:gd name="T55" fmla="*/ 150 h 984"/>
                <a:gd name="T56" fmla="*/ 355 w 1601"/>
                <a:gd name="T57" fmla="*/ 260 h 984"/>
                <a:gd name="T58" fmla="*/ 257 w 1601"/>
                <a:gd name="T59" fmla="*/ 404 h 984"/>
                <a:gd name="T60" fmla="*/ 204 w 1601"/>
                <a:gd name="T61" fmla="*/ 574 h 984"/>
                <a:gd name="T62" fmla="*/ 197 w 1601"/>
                <a:gd name="T63" fmla="*/ 670 h 984"/>
                <a:gd name="T64" fmla="*/ 184 w 1601"/>
                <a:gd name="T65" fmla="*/ 697 h 984"/>
                <a:gd name="T66" fmla="*/ 1153 w 1601"/>
                <a:gd name="T67" fmla="*/ 703 h 984"/>
                <a:gd name="T68" fmla="*/ 426 w 1601"/>
                <a:gd name="T69" fmla="*/ 694 h 984"/>
                <a:gd name="T70" fmla="*/ 417 w 1601"/>
                <a:gd name="T71" fmla="*/ 672 h 984"/>
                <a:gd name="T72" fmla="*/ 424 w 1601"/>
                <a:gd name="T73" fmla="*/ 588 h 984"/>
                <a:gd name="T74" fmla="*/ 463 w 1601"/>
                <a:gd name="T75" fmla="*/ 483 h 984"/>
                <a:gd name="T76" fmla="*/ 529 w 1601"/>
                <a:gd name="T77" fmla="*/ 395 h 984"/>
                <a:gd name="T78" fmla="*/ 617 w 1601"/>
                <a:gd name="T79" fmla="*/ 329 h 984"/>
                <a:gd name="T80" fmla="*/ 723 w 1601"/>
                <a:gd name="T81" fmla="*/ 289 h 984"/>
                <a:gd name="T82" fmla="*/ 820 w 1601"/>
                <a:gd name="T83" fmla="*/ 282 h 984"/>
                <a:gd name="T84" fmla="*/ 933 w 1601"/>
                <a:gd name="T85" fmla="*/ 305 h 984"/>
                <a:gd name="T86" fmla="*/ 1030 w 1601"/>
                <a:gd name="T87" fmla="*/ 358 h 984"/>
                <a:gd name="T88" fmla="*/ 1109 w 1601"/>
                <a:gd name="T89" fmla="*/ 436 h 984"/>
                <a:gd name="T90" fmla="*/ 1161 w 1601"/>
                <a:gd name="T91" fmla="*/ 534 h 984"/>
                <a:gd name="T92" fmla="*/ 1184 w 1601"/>
                <a:gd name="T93" fmla="*/ 646 h 984"/>
                <a:gd name="T94" fmla="*/ 1183 w 1601"/>
                <a:gd name="T95" fmla="*/ 680 h 984"/>
                <a:gd name="T96" fmla="*/ 1158 w 1601"/>
                <a:gd name="T97" fmla="*/ 702 h 984"/>
                <a:gd name="T98" fmla="*/ 1119 w 1601"/>
                <a:gd name="T99" fmla="*/ 625 h 984"/>
                <a:gd name="T100" fmla="*/ 1095 w 1601"/>
                <a:gd name="T101" fmla="*/ 537 h 984"/>
                <a:gd name="T102" fmla="*/ 996 w 1601"/>
                <a:gd name="T103" fmla="*/ 411 h 984"/>
                <a:gd name="T104" fmla="*/ 877 w 1601"/>
                <a:gd name="T105" fmla="*/ 354 h 984"/>
                <a:gd name="T106" fmla="*/ 801 w 1601"/>
                <a:gd name="T107" fmla="*/ 345 h 984"/>
                <a:gd name="T108" fmla="*/ 709 w 1601"/>
                <a:gd name="T109" fmla="*/ 358 h 984"/>
                <a:gd name="T110" fmla="*/ 583 w 1601"/>
                <a:gd name="T111" fmla="*/ 431 h 984"/>
                <a:gd name="T112" fmla="*/ 501 w 1601"/>
                <a:gd name="T113" fmla="*/ 551 h 984"/>
                <a:gd name="T114" fmla="*/ 481 w 1601"/>
                <a:gd name="T115" fmla="*/ 64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984">
                  <a:moveTo>
                    <a:pt x="1570" y="984"/>
                  </a:moveTo>
                  <a:lnTo>
                    <a:pt x="31" y="984"/>
                  </a:lnTo>
                  <a:lnTo>
                    <a:pt x="31" y="984"/>
                  </a:lnTo>
                  <a:lnTo>
                    <a:pt x="26" y="984"/>
                  </a:lnTo>
                  <a:lnTo>
                    <a:pt x="20" y="982"/>
                  </a:lnTo>
                  <a:lnTo>
                    <a:pt x="14" y="980"/>
                  </a:lnTo>
                  <a:lnTo>
                    <a:pt x="9" y="976"/>
                  </a:lnTo>
                  <a:lnTo>
                    <a:pt x="6" y="972"/>
                  </a:lnTo>
                  <a:lnTo>
                    <a:pt x="2" y="966"/>
                  </a:lnTo>
                  <a:lnTo>
                    <a:pt x="1" y="960"/>
                  </a:lnTo>
                  <a:lnTo>
                    <a:pt x="0" y="953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1" y="665"/>
                  </a:lnTo>
                  <a:lnTo>
                    <a:pt x="2" y="659"/>
                  </a:lnTo>
                  <a:lnTo>
                    <a:pt x="6" y="654"/>
                  </a:lnTo>
                  <a:lnTo>
                    <a:pt x="9" y="650"/>
                  </a:lnTo>
                  <a:lnTo>
                    <a:pt x="14" y="645"/>
                  </a:lnTo>
                  <a:lnTo>
                    <a:pt x="20" y="643"/>
                  </a:lnTo>
                  <a:lnTo>
                    <a:pt x="26" y="640"/>
                  </a:lnTo>
                  <a:lnTo>
                    <a:pt x="31" y="640"/>
                  </a:lnTo>
                  <a:lnTo>
                    <a:pt x="134" y="640"/>
                  </a:lnTo>
                  <a:lnTo>
                    <a:pt x="134" y="640"/>
                  </a:lnTo>
                  <a:lnTo>
                    <a:pt x="137" y="607"/>
                  </a:lnTo>
                  <a:lnTo>
                    <a:pt x="140" y="574"/>
                  </a:lnTo>
                  <a:lnTo>
                    <a:pt x="146" y="542"/>
                  </a:lnTo>
                  <a:lnTo>
                    <a:pt x="153" y="510"/>
                  </a:lnTo>
                  <a:lnTo>
                    <a:pt x="161" y="479"/>
                  </a:lnTo>
                  <a:lnTo>
                    <a:pt x="170" y="449"/>
                  </a:lnTo>
                  <a:lnTo>
                    <a:pt x="182" y="419"/>
                  </a:lnTo>
                  <a:lnTo>
                    <a:pt x="195" y="390"/>
                  </a:lnTo>
                  <a:lnTo>
                    <a:pt x="209" y="361"/>
                  </a:lnTo>
                  <a:lnTo>
                    <a:pt x="224" y="334"/>
                  </a:lnTo>
                  <a:lnTo>
                    <a:pt x="240" y="307"/>
                  </a:lnTo>
                  <a:lnTo>
                    <a:pt x="257" y="281"/>
                  </a:lnTo>
                  <a:lnTo>
                    <a:pt x="276" y="256"/>
                  </a:lnTo>
                  <a:lnTo>
                    <a:pt x="295" y="232"/>
                  </a:lnTo>
                  <a:lnTo>
                    <a:pt x="316" y="208"/>
                  </a:lnTo>
                  <a:lnTo>
                    <a:pt x="338" y="186"/>
                  </a:lnTo>
                  <a:lnTo>
                    <a:pt x="362" y="165"/>
                  </a:lnTo>
                  <a:lnTo>
                    <a:pt x="386" y="146"/>
                  </a:lnTo>
                  <a:lnTo>
                    <a:pt x="410" y="126"/>
                  </a:lnTo>
                  <a:lnTo>
                    <a:pt x="436" y="108"/>
                  </a:lnTo>
                  <a:lnTo>
                    <a:pt x="462" y="92"/>
                  </a:lnTo>
                  <a:lnTo>
                    <a:pt x="490" y="76"/>
                  </a:lnTo>
                  <a:lnTo>
                    <a:pt x="518" y="62"/>
                  </a:lnTo>
                  <a:lnTo>
                    <a:pt x="547" y="49"/>
                  </a:lnTo>
                  <a:lnTo>
                    <a:pt x="577" y="38"/>
                  </a:lnTo>
                  <a:lnTo>
                    <a:pt x="607" y="28"/>
                  </a:lnTo>
                  <a:lnTo>
                    <a:pt x="638" y="19"/>
                  </a:lnTo>
                  <a:lnTo>
                    <a:pt x="670" y="12"/>
                  </a:lnTo>
                  <a:lnTo>
                    <a:pt x="702" y="6"/>
                  </a:lnTo>
                  <a:lnTo>
                    <a:pt x="734" y="3"/>
                  </a:lnTo>
                  <a:lnTo>
                    <a:pt x="767" y="1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34" y="1"/>
                  </a:lnTo>
                  <a:lnTo>
                    <a:pt x="867" y="3"/>
                  </a:lnTo>
                  <a:lnTo>
                    <a:pt x="899" y="6"/>
                  </a:lnTo>
                  <a:lnTo>
                    <a:pt x="931" y="12"/>
                  </a:lnTo>
                  <a:lnTo>
                    <a:pt x="963" y="19"/>
                  </a:lnTo>
                  <a:lnTo>
                    <a:pt x="994" y="28"/>
                  </a:lnTo>
                  <a:lnTo>
                    <a:pt x="1024" y="38"/>
                  </a:lnTo>
                  <a:lnTo>
                    <a:pt x="1054" y="49"/>
                  </a:lnTo>
                  <a:lnTo>
                    <a:pt x="1083" y="62"/>
                  </a:lnTo>
                  <a:lnTo>
                    <a:pt x="1111" y="76"/>
                  </a:lnTo>
                  <a:lnTo>
                    <a:pt x="1139" y="92"/>
                  </a:lnTo>
                  <a:lnTo>
                    <a:pt x="1165" y="108"/>
                  </a:lnTo>
                  <a:lnTo>
                    <a:pt x="1191" y="126"/>
                  </a:lnTo>
                  <a:lnTo>
                    <a:pt x="1215" y="146"/>
                  </a:lnTo>
                  <a:lnTo>
                    <a:pt x="1240" y="165"/>
                  </a:lnTo>
                  <a:lnTo>
                    <a:pt x="1263" y="186"/>
                  </a:lnTo>
                  <a:lnTo>
                    <a:pt x="1285" y="208"/>
                  </a:lnTo>
                  <a:lnTo>
                    <a:pt x="1306" y="232"/>
                  </a:lnTo>
                  <a:lnTo>
                    <a:pt x="1325" y="256"/>
                  </a:lnTo>
                  <a:lnTo>
                    <a:pt x="1344" y="281"/>
                  </a:lnTo>
                  <a:lnTo>
                    <a:pt x="1361" y="307"/>
                  </a:lnTo>
                  <a:lnTo>
                    <a:pt x="1377" y="334"/>
                  </a:lnTo>
                  <a:lnTo>
                    <a:pt x="1392" y="361"/>
                  </a:lnTo>
                  <a:lnTo>
                    <a:pt x="1406" y="390"/>
                  </a:lnTo>
                  <a:lnTo>
                    <a:pt x="1419" y="419"/>
                  </a:lnTo>
                  <a:lnTo>
                    <a:pt x="1431" y="449"/>
                  </a:lnTo>
                  <a:lnTo>
                    <a:pt x="1440" y="479"/>
                  </a:lnTo>
                  <a:lnTo>
                    <a:pt x="1448" y="510"/>
                  </a:lnTo>
                  <a:lnTo>
                    <a:pt x="1455" y="542"/>
                  </a:lnTo>
                  <a:lnTo>
                    <a:pt x="1461" y="574"/>
                  </a:lnTo>
                  <a:lnTo>
                    <a:pt x="1464" y="607"/>
                  </a:lnTo>
                  <a:lnTo>
                    <a:pt x="1467" y="640"/>
                  </a:lnTo>
                  <a:lnTo>
                    <a:pt x="1570" y="640"/>
                  </a:lnTo>
                  <a:lnTo>
                    <a:pt x="1570" y="640"/>
                  </a:lnTo>
                  <a:lnTo>
                    <a:pt x="1575" y="640"/>
                  </a:lnTo>
                  <a:lnTo>
                    <a:pt x="1581" y="643"/>
                  </a:lnTo>
                  <a:lnTo>
                    <a:pt x="1587" y="645"/>
                  </a:lnTo>
                  <a:lnTo>
                    <a:pt x="1592" y="650"/>
                  </a:lnTo>
                  <a:lnTo>
                    <a:pt x="1595" y="654"/>
                  </a:lnTo>
                  <a:lnTo>
                    <a:pt x="1599" y="659"/>
                  </a:lnTo>
                  <a:lnTo>
                    <a:pt x="1600" y="665"/>
                  </a:lnTo>
                  <a:lnTo>
                    <a:pt x="1601" y="672"/>
                  </a:lnTo>
                  <a:lnTo>
                    <a:pt x="1601" y="953"/>
                  </a:lnTo>
                  <a:lnTo>
                    <a:pt x="1601" y="953"/>
                  </a:lnTo>
                  <a:lnTo>
                    <a:pt x="1600" y="960"/>
                  </a:lnTo>
                  <a:lnTo>
                    <a:pt x="1599" y="966"/>
                  </a:lnTo>
                  <a:lnTo>
                    <a:pt x="1595" y="972"/>
                  </a:lnTo>
                  <a:lnTo>
                    <a:pt x="1592" y="976"/>
                  </a:lnTo>
                  <a:lnTo>
                    <a:pt x="1587" y="980"/>
                  </a:lnTo>
                  <a:lnTo>
                    <a:pt x="1581" y="982"/>
                  </a:lnTo>
                  <a:lnTo>
                    <a:pt x="1575" y="984"/>
                  </a:lnTo>
                  <a:lnTo>
                    <a:pt x="1570" y="984"/>
                  </a:lnTo>
                  <a:lnTo>
                    <a:pt x="1570" y="984"/>
                  </a:lnTo>
                  <a:close/>
                  <a:moveTo>
                    <a:pt x="63" y="922"/>
                  </a:moveTo>
                  <a:lnTo>
                    <a:pt x="1538" y="922"/>
                  </a:lnTo>
                  <a:lnTo>
                    <a:pt x="1538" y="703"/>
                  </a:lnTo>
                  <a:lnTo>
                    <a:pt x="1435" y="703"/>
                  </a:lnTo>
                  <a:lnTo>
                    <a:pt x="1435" y="703"/>
                  </a:lnTo>
                  <a:lnTo>
                    <a:pt x="1428" y="702"/>
                  </a:lnTo>
                  <a:lnTo>
                    <a:pt x="1423" y="701"/>
                  </a:lnTo>
                  <a:lnTo>
                    <a:pt x="1418" y="697"/>
                  </a:lnTo>
                  <a:lnTo>
                    <a:pt x="1413" y="694"/>
                  </a:lnTo>
                  <a:lnTo>
                    <a:pt x="1409" y="689"/>
                  </a:lnTo>
                  <a:lnTo>
                    <a:pt x="1406" y="683"/>
                  </a:lnTo>
                  <a:lnTo>
                    <a:pt x="1404" y="677"/>
                  </a:lnTo>
                  <a:lnTo>
                    <a:pt x="1404" y="672"/>
                  </a:lnTo>
                  <a:lnTo>
                    <a:pt x="1404" y="666"/>
                  </a:lnTo>
                  <a:lnTo>
                    <a:pt x="1404" y="666"/>
                  </a:lnTo>
                  <a:lnTo>
                    <a:pt x="1403" y="634"/>
                  </a:lnTo>
                  <a:lnTo>
                    <a:pt x="1401" y="604"/>
                  </a:lnTo>
                  <a:lnTo>
                    <a:pt x="1397" y="574"/>
                  </a:lnTo>
                  <a:lnTo>
                    <a:pt x="1391" y="544"/>
                  </a:lnTo>
                  <a:lnTo>
                    <a:pt x="1384" y="515"/>
                  </a:lnTo>
                  <a:lnTo>
                    <a:pt x="1376" y="486"/>
                  </a:lnTo>
                  <a:lnTo>
                    <a:pt x="1367" y="458"/>
                  </a:lnTo>
                  <a:lnTo>
                    <a:pt x="1357" y="431"/>
                  </a:lnTo>
                  <a:lnTo>
                    <a:pt x="1344" y="404"/>
                  </a:lnTo>
                  <a:lnTo>
                    <a:pt x="1331" y="378"/>
                  </a:lnTo>
                  <a:lnTo>
                    <a:pt x="1316" y="353"/>
                  </a:lnTo>
                  <a:lnTo>
                    <a:pt x="1301" y="329"/>
                  </a:lnTo>
                  <a:lnTo>
                    <a:pt x="1284" y="305"/>
                  </a:lnTo>
                  <a:lnTo>
                    <a:pt x="1266" y="282"/>
                  </a:lnTo>
                  <a:lnTo>
                    <a:pt x="1246" y="260"/>
                  </a:lnTo>
                  <a:lnTo>
                    <a:pt x="1227" y="239"/>
                  </a:lnTo>
                  <a:lnTo>
                    <a:pt x="1206" y="220"/>
                  </a:lnTo>
                  <a:lnTo>
                    <a:pt x="1184" y="200"/>
                  </a:lnTo>
                  <a:lnTo>
                    <a:pt x="1161" y="183"/>
                  </a:lnTo>
                  <a:lnTo>
                    <a:pt x="1138" y="165"/>
                  </a:lnTo>
                  <a:lnTo>
                    <a:pt x="1113" y="150"/>
                  </a:lnTo>
                  <a:lnTo>
                    <a:pt x="1088" y="135"/>
                  </a:lnTo>
                  <a:lnTo>
                    <a:pt x="1062" y="122"/>
                  </a:lnTo>
                  <a:lnTo>
                    <a:pt x="1036" y="110"/>
                  </a:lnTo>
                  <a:lnTo>
                    <a:pt x="1008" y="99"/>
                  </a:lnTo>
                  <a:lnTo>
                    <a:pt x="980" y="90"/>
                  </a:lnTo>
                  <a:lnTo>
                    <a:pt x="951" y="82"/>
                  </a:lnTo>
                  <a:lnTo>
                    <a:pt x="922" y="75"/>
                  </a:lnTo>
                  <a:lnTo>
                    <a:pt x="892" y="69"/>
                  </a:lnTo>
                  <a:lnTo>
                    <a:pt x="862" y="66"/>
                  </a:lnTo>
                  <a:lnTo>
                    <a:pt x="832" y="63"/>
                  </a:lnTo>
                  <a:lnTo>
                    <a:pt x="801" y="62"/>
                  </a:lnTo>
                  <a:lnTo>
                    <a:pt x="801" y="62"/>
                  </a:lnTo>
                  <a:lnTo>
                    <a:pt x="769" y="63"/>
                  </a:lnTo>
                  <a:lnTo>
                    <a:pt x="739" y="66"/>
                  </a:lnTo>
                  <a:lnTo>
                    <a:pt x="709" y="69"/>
                  </a:lnTo>
                  <a:lnTo>
                    <a:pt x="679" y="75"/>
                  </a:lnTo>
                  <a:lnTo>
                    <a:pt x="650" y="82"/>
                  </a:lnTo>
                  <a:lnTo>
                    <a:pt x="621" y="90"/>
                  </a:lnTo>
                  <a:lnTo>
                    <a:pt x="593" y="99"/>
                  </a:lnTo>
                  <a:lnTo>
                    <a:pt x="565" y="110"/>
                  </a:lnTo>
                  <a:lnTo>
                    <a:pt x="539" y="122"/>
                  </a:lnTo>
                  <a:lnTo>
                    <a:pt x="513" y="135"/>
                  </a:lnTo>
                  <a:lnTo>
                    <a:pt x="488" y="150"/>
                  </a:lnTo>
                  <a:lnTo>
                    <a:pt x="463" y="165"/>
                  </a:lnTo>
                  <a:lnTo>
                    <a:pt x="440" y="183"/>
                  </a:lnTo>
                  <a:lnTo>
                    <a:pt x="417" y="200"/>
                  </a:lnTo>
                  <a:lnTo>
                    <a:pt x="395" y="220"/>
                  </a:lnTo>
                  <a:lnTo>
                    <a:pt x="374" y="239"/>
                  </a:lnTo>
                  <a:lnTo>
                    <a:pt x="355" y="260"/>
                  </a:lnTo>
                  <a:lnTo>
                    <a:pt x="335" y="282"/>
                  </a:lnTo>
                  <a:lnTo>
                    <a:pt x="317" y="305"/>
                  </a:lnTo>
                  <a:lnTo>
                    <a:pt x="300" y="329"/>
                  </a:lnTo>
                  <a:lnTo>
                    <a:pt x="285" y="353"/>
                  </a:lnTo>
                  <a:lnTo>
                    <a:pt x="270" y="378"/>
                  </a:lnTo>
                  <a:lnTo>
                    <a:pt x="257" y="404"/>
                  </a:lnTo>
                  <a:lnTo>
                    <a:pt x="245" y="431"/>
                  </a:lnTo>
                  <a:lnTo>
                    <a:pt x="234" y="458"/>
                  </a:lnTo>
                  <a:lnTo>
                    <a:pt x="225" y="486"/>
                  </a:lnTo>
                  <a:lnTo>
                    <a:pt x="217" y="515"/>
                  </a:lnTo>
                  <a:lnTo>
                    <a:pt x="210" y="544"/>
                  </a:lnTo>
                  <a:lnTo>
                    <a:pt x="204" y="574"/>
                  </a:lnTo>
                  <a:lnTo>
                    <a:pt x="200" y="604"/>
                  </a:lnTo>
                  <a:lnTo>
                    <a:pt x="198" y="634"/>
                  </a:lnTo>
                  <a:lnTo>
                    <a:pt x="197" y="666"/>
                  </a:lnTo>
                  <a:lnTo>
                    <a:pt x="197" y="666"/>
                  </a:lnTo>
                  <a:lnTo>
                    <a:pt x="197" y="670"/>
                  </a:lnTo>
                  <a:lnTo>
                    <a:pt x="197" y="670"/>
                  </a:lnTo>
                  <a:lnTo>
                    <a:pt x="197" y="676"/>
                  </a:lnTo>
                  <a:lnTo>
                    <a:pt x="196" y="683"/>
                  </a:lnTo>
                  <a:lnTo>
                    <a:pt x="192" y="688"/>
                  </a:lnTo>
                  <a:lnTo>
                    <a:pt x="189" y="694"/>
                  </a:lnTo>
                  <a:lnTo>
                    <a:pt x="189" y="694"/>
                  </a:lnTo>
                  <a:lnTo>
                    <a:pt x="184" y="697"/>
                  </a:lnTo>
                  <a:lnTo>
                    <a:pt x="178" y="701"/>
                  </a:lnTo>
                  <a:lnTo>
                    <a:pt x="173" y="702"/>
                  </a:lnTo>
                  <a:lnTo>
                    <a:pt x="166" y="703"/>
                  </a:lnTo>
                  <a:lnTo>
                    <a:pt x="63" y="703"/>
                  </a:lnTo>
                  <a:lnTo>
                    <a:pt x="63" y="922"/>
                  </a:lnTo>
                  <a:close/>
                  <a:moveTo>
                    <a:pt x="1153" y="703"/>
                  </a:moveTo>
                  <a:lnTo>
                    <a:pt x="448" y="703"/>
                  </a:lnTo>
                  <a:lnTo>
                    <a:pt x="448" y="703"/>
                  </a:lnTo>
                  <a:lnTo>
                    <a:pt x="443" y="702"/>
                  </a:lnTo>
                  <a:lnTo>
                    <a:pt x="437" y="701"/>
                  </a:lnTo>
                  <a:lnTo>
                    <a:pt x="431" y="698"/>
                  </a:lnTo>
                  <a:lnTo>
                    <a:pt x="426" y="694"/>
                  </a:lnTo>
                  <a:lnTo>
                    <a:pt x="423" y="690"/>
                  </a:lnTo>
                  <a:lnTo>
                    <a:pt x="419" y="684"/>
                  </a:lnTo>
                  <a:lnTo>
                    <a:pt x="418" y="678"/>
                  </a:lnTo>
                  <a:lnTo>
                    <a:pt x="417" y="673"/>
                  </a:lnTo>
                  <a:lnTo>
                    <a:pt x="417" y="672"/>
                  </a:lnTo>
                  <a:lnTo>
                    <a:pt x="417" y="672"/>
                  </a:lnTo>
                  <a:lnTo>
                    <a:pt x="417" y="666"/>
                  </a:lnTo>
                  <a:lnTo>
                    <a:pt x="417" y="666"/>
                  </a:lnTo>
                  <a:lnTo>
                    <a:pt x="417" y="646"/>
                  </a:lnTo>
                  <a:lnTo>
                    <a:pt x="418" y="626"/>
                  </a:lnTo>
                  <a:lnTo>
                    <a:pt x="421" y="608"/>
                  </a:lnTo>
                  <a:lnTo>
                    <a:pt x="424" y="588"/>
                  </a:lnTo>
                  <a:lnTo>
                    <a:pt x="429" y="570"/>
                  </a:lnTo>
                  <a:lnTo>
                    <a:pt x="433" y="552"/>
                  </a:lnTo>
                  <a:lnTo>
                    <a:pt x="440" y="534"/>
                  </a:lnTo>
                  <a:lnTo>
                    <a:pt x="447" y="516"/>
                  </a:lnTo>
                  <a:lnTo>
                    <a:pt x="454" y="499"/>
                  </a:lnTo>
                  <a:lnTo>
                    <a:pt x="463" y="483"/>
                  </a:lnTo>
                  <a:lnTo>
                    <a:pt x="473" y="466"/>
                  </a:lnTo>
                  <a:lnTo>
                    <a:pt x="482" y="451"/>
                  </a:lnTo>
                  <a:lnTo>
                    <a:pt x="492" y="436"/>
                  </a:lnTo>
                  <a:lnTo>
                    <a:pt x="504" y="421"/>
                  </a:lnTo>
                  <a:lnTo>
                    <a:pt x="517" y="407"/>
                  </a:lnTo>
                  <a:lnTo>
                    <a:pt x="529" y="395"/>
                  </a:lnTo>
                  <a:lnTo>
                    <a:pt x="542" y="382"/>
                  </a:lnTo>
                  <a:lnTo>
                    <a:pt x="556" y="369"/>
                  </a:lnTo>
                  <a:lnTo>
                    <a:pt x="571" y="358"/>
                  </a:lnTo>
                  <a:lnTo>
                    <a:pt x="586" y="347"/>
                  </a:lnTo>
                  <a:lnTo>
                    <a:pt x="601" y="338"/>
                  </a:lnTo>
                  <a:lnTo>
                    <a:pt x="617" y="329"/>
                  </a:lnTo>
                  <a:lnTo>
                    <a:pt x="634" y="319"/>
                  </a:lnTo>
                  <a:lnTo>
                    <a:pt x="651" y="312"/>
                  </a:lnTo>
                  <a:lnTo>
                    <a:pt x="668" y="305"/>
                  </a:lnTo>
                  <a:lnTo>
                    <a:pt x="687" y="298"/>
                  </a:lnTo>
                  <a:lnTo>
                    <a:pt x="704" y="294"/>
                  </a:lnTo>
                  <a:lnTo>
                    <a:pt x="723" y="289"/>
                  </a:lnTo>
                  <a:lnTo>
                    <a:pt x="743" y="286"/>
                  </a:lnTo>
                  <a:lnTo>
                    <a:pt x="761" y="283"/>
                  </a:lnTo>
                  <a:lnTo>
                    <a:pt x="781" y="282"/>
                  </a:lnTo>
                  <a:lnTo>
                    <a:pt x="801" y="282"/>
                  </a:lnTo>
                  <a:lnTo>
                    <a:pt x="801" y="282"/>
                  </a:lnTo>
                  <a:lnTo>
                    <a:pt x="820" y="282"/>
                  </a:lnTo>
                  <a:lnTo>
                    <a:pt x="840" y="283"/>
                  </a:lnTo>
                  <a:lnTo>
                    <a:pt x="858" y="286"/>
                  </a:lnTo>
                  <a:lnTo>
                    <a:pt x="878" y="289"/>
                  </a:lnTo>
                  <a:lnTo>
                    <a:pt x="897" y="294"/>
                  </a:lnTo>
                  <a:lnTo>
                    <a:pt x="914" y="298"/>
                  </a:lnTo>
                  <a:lnTo>
                    <a:pt x="933" y="305"/>
                  </a:lnTo>
                  <a:lnTo>
                    <a:pt x="950" y="312"/>
                  </a:lnTo>
                  <a:lnTo>
                    <a:pt x="967" y="319"/>
                  </a:lnTo>
                  <a:lnTo>
                    <a:pt x="984" y="329"/>
                  </a:lnTo>
                  <a:lnTo>
                    <a:pt x="1000" y="338"/>
                  </a:lnTo>
                  <a:lnTo>
                    <a:pt x="1015" y="347"/>
                  </a:lnTo>
                  <a:lnTo>
                    <a:pt x="1030" y="358"/>
                  </a:lnTo>
                  <a:lnTo>
                    <a:pt x="1045" y="369"/>
                  </a:lnTo>
                  <a:lnTo>
                    <a:pt x="1059" y="382"/>
                  </a:lnTo>
                  <a:lnTo>
                    <a:pt x="1072" y="395"/>
                  </a:lnTo>
                  <a:lnTo>
                    <a:pt x="1084" y="407"/>
                  </a:lnTo>
                  <a:lnTo>
                    <a:pt x="1097" y="421"/>
                  </a:lnTo>
                  <a:lnTo>
                    <a:pt x="1109" y="436"/>
                  </a:lnTo>
                  <a:lnTo>
                    <a:pt x="1119" y="451"/>
                  </a:lnTo>
                  <a:lnTo>
                    <a:pt x="1128" y="466"/>
                  </a:lnTo>
                  <a:lnTo>
                    <a:pt x="1138" y="483"/>
                  </a:lnTo>
                  <a:lnTo>
                    <a:pt x="1147" y="499"/>
                  </a:lnTo>
                  <a:lnTo>
                    <a:pt x="1154" y="516"/>
                  </a:lnTo>
                  <a:lnTo>
                    <a:pt x="1161" y="534"/>
                  </a:lnTo>
                  <a:lnTo>
                    <a:pt x="1168" y="552"/>
                  </a:lnTo>
                  <a:lnTo>
                    <a:pt x="1172" y="570"/>
                  </a:lnTo>
                  <a:lnTo>
                    <a:pt x="1177" y="588"/>
                  </a:lnTo>
                  <a:lnTo>
                    <a:pt x="1180" y="608"/>
                  </a:lnTo>
                  <a:lnTo>
                    <a:pt x="1183" y="626"/>
                  </a:lnTo>
                  <a:lnTo>
                    <a:pt x="1184" y="646"/>
                  </a:lnTo>
                  <a:lnTo>
                    <a:pt x="1184" y="666"/>
                  </a:lnTo>
                  <a:lnTo>
                    <a:pt x="1184" y="666"/>
                  </a:lnTo>
                  <a:lnTo>
                    <a:pt x="1184" y="673"/>
                  </a:lnTo>
                  <a:lnTo>
                    <a:pt x="1184" y="674"/>
                  </a:lnTo>
                  <a:lnTo>
                    <a:pt x="1184" y="674"/>
                  </a:lnTo>
                  <a:lnTo>
                    <a:pt x="1183" y="680"/>
                  </a:lnTo>
                  <a:lnTo>
                    <a:pt x="1180" y="685"/>
                  </a:lnTo>
                  <a:lnTo>
                    <a:pt x="1178" y="690"/>
                  </a:lnTo>
                  <a:lnTo>
                    <a:pt x="1175" y="695"/>
                  </a:lnTo>
                  <a:lnTo>
                    <a:pt x="1170" y="698"/>
                  </a:lnTo>
                  <a:lnTo>
                    <a:pt x="1164" y="701"/>
                  </a:lnTo>
                  <a:lnTo>
                    <a:pt x="1158" y="702"/>
                  </a:lnTo>
                  <a:lnTo>
                    <a:pt x="1153" y="703"/>
                  </a:lnTo>
                  <a:lnTo>
                    <a:pt x="1153" y="703"/>
                  </a:lnTo>
                  <a:close/>
                  <a:moveTo>
                    <a:pt x="481" y="640"/>
                  </a:moveTo>
                  <a:lnTo>
                    <a:pt x="1120" y="640"/>
                  </a:lnTo>
                  <a:lnTo>
                    <a:pt x="1120" y="640"/>
                  </a:lnTo>
                  <a:lnTo>
                    <a:pt x="1119" y="625"/>
                  </a:lnTo>
                  <a:lnTo>
                    <a:pt x="1117" y="609"/>
                  </a:lnTo>
                  <a:lnTo>
                    <a:pt x="1113" y="595"/>
                  </a:lnTo>
                  <a:lnTo>
                    <a:pt x="1110" y="580"/>
                  </a:lnTo>
                  <a:lnTo>
                    <a:pt x="1105" y="565"/>
                  </a:lnTo>
                  <a:lnTo>
                    <a:pt x="1101" y="551"/>
                  </a:lnTo>
                  <a:lnTo>
                    <a:pt x="1095" y="537"/>
                  </a:lnTo>
                  <a:lnTo>
                    <a:pt x="1089" y="524"/>
                  </a:lnTo>
                  <a:lnTo>
                    <a:pt x="1075" y="498"/>
                  </a:lnTo>
                  <a:lnTo>
                    <a:pt x="1058" y="473"/>
                  </a:lnTo>
                  <a:lnTo>
                    <a:pt x="1039" y="451"/>
                  </a:lnTo>
                  <a:lnTo>
                    <a:pt x="1018" y="431"/>
                  </a:lnTo>
                  <a:lnTo>
                    <a:pt x="996" y="411"/>
                  </a:lnTo>
                  <a:lnTo>
                    <a:pt x="972" y="395"/>
                  </a:lnTo>
                  <a:lnTo>
                    <a:pt x="946" y="380"/>
                  </a:lnTo>
                  <a:lnTo>
                    <a:pt x="920" y="368"/>
                  </a:lnTo>
                  <a:lnTo>
                    <a:pt x="906" y="362"/>
                  </a:lnTo>
                  <a:lnTo>
                    <a:pt x="892" y="358"/>
                  </a:lnTo>
                  <a:lnTo>
                    <a:pt x="877" y="354"/>
                  </a:lnTo>
                  <a:lnTo>
                    <a:pt x="862" y="351"/>
                  </a:lnTo>
                  <a:lnTo>
                    <a:pt x="847" y="348"/>
                  </a:lnTo>
                  <a:lnTo>
                    <a:pt x="832" y="346"/>
                  </a:lnTo>
                  <a:lnTo>
                    <a:pt x="817" y="345"/>
                  </a:lnTo>
                  <a:lnTo>
                    <a:pt x="801" y="345"/>
                  </a:lnTo>
                  <a:lnTo>
                    <a:pt x="801" y="345"/>
                  </a:lnTo>
                  <a:lnTo>
                    <a:pt x="784" y="345"/>
                  </a:lnTo>
                  <a:lnTo>
                    <a:pt x="769" y="346"/>
                  </a:lnTo>
                  <a:lnTo>
                    <a:pt x="754" y="348"/>
                  </a:lnTo>
                  <a:lnTo>
                    <a:pt x="739" y="351"/>
                  </a:lnTo>
                  <a:lnTo>
                    <a:pt x="724" y="354"/>
                  </a:lnTo>
                  <a:lnTo>
                    <a:pt x="709" y="358"/>
                  </a:lnTo>
                  <a:lnTo>
                    <a:pt x="695" y="362"/>
                  </a:lnTo>
                  <a:lnTo>
                    <a:pt x="681" y="368"/>
                  </a:lnTo>
                  <a:lnTo>
                    <a:pt x="655" y="380"/>
                  </a:lnTo>
                  <a:lnTo>
                    <a:pt x="629" y="395"/>
                  </a:lnTo>
                  <a:lnTo>
                    <a:pt x="605" y="411"/>
                  </a:lnTo>
                  <a:lnTo>
                    <a:pt x="583" y="431"/>
                  </a:lnTo>
                  <a:lnTo>
                    <a:pt x="562" y="451"/>
                  </a:lnTo>
                  <a:lnTo>
                    <a:pt x="543" y="473"/>
                  </a:lnTo>
                  <a:lnTo>
                    <a:pt x="526" y="498"/>
                  </a:lnTo>
                  <a:lnTo>
                    <a:pt x="512" y="524"/>
                  </a:lnTo>
                  <a:lnTo>
                    <a:pt x="506" y="537"/>
                  </a:lnTo>
                  <a:lnTo>
                    <a:pt x="501" y="551"/>
                  </a:lnTo>
                  <a:lnTo>
                    <a:pt x="496" y="565"/>
                  </a:lnTo>
                  <a:lnTo>
                    <a:pt x="491" y="580"/>
                  </a:lnTo>
                  <a:lnTo>
                    <a:pt x="488" y="595"/>
                  </a:lnTo>
                  <a:lnTo>
                    <a:pt x="484" y="609"/>
                  </a:lnTo>
                  <a:lnTo>
                    <a:pt x="482" y="625"/>
                  </a:lnTo>
                  <a:lnTo>
                    <a:pt x="481" y="640"/>
                  </a:lnTo>
                  <a:lnTo>
                    <a:pt x="481" y="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68"/>
            <p:cNvSpPr>
              <a:spLocks/>
            </p:cNvSpPr>
            <p:nvPr/>
          </p:nvSpPr>
          <p:spPr bwMode="auto">
            <a:xfrm>
              <a:off x="5656263" y="1001068"/>
              <a:ext cx="320675" cy="231775"/>
            </a:xfrm>
            <a:custGeom>
              <a:avLst/>
              <a:gdLst>
                <a:gd name="T0" fmla="*/ 64 w 403"/>
                <a:gd name="T1" fmla="*/ 202 h 292"/>
                <a:gd name="T2" fmla="*/ 67 w 403"/>
                <a:gd name="T3" fmla="*/ 175 h 292"/>
                <a:gd name="T4" fmla="*/ 76 w 403"/>
                <a:gd name="T5" fmla="*/ 148 h 292"/>
                <a:gd name="T6" fmla="*/ 88 w 403"/>
                <a:gd name="T7" fmla="*/ 125 h 292"/>
                <a:gd name="T8" fmla="*/ 105 w 403"/>
                <a:gd name="T9" fmla="*/ 105 h 292"/>
                <a:gd name="T10" fmla="*/ 125 w 403"/>
                <a:gd name="T11" fmla="*/ 88 h 292"/>
                <a:gd name="T12" fmla="*/ 149 w 403"/>
                <a:gd name="T13" fmla="*/ 75 h 292"/>
                <a:gd name="T14" fmla="*/ 174 w 403"/>
                <a:gd name="T15" fmla="*/ 67 h 292"/>
                <a:gd name="T16" fmla="*/ 202 w 403"/>
                <a:gd name="T17" fmla="*/ 65 h 292"/>
                <a:gd name="T18" fmla="*/ 216 w 403"/>
                <a:gd name="T19" fmla="*/ 65 h 292"/>
                <a:gd name="T20" fmla="*/ 242 w 403"/>
                <a:gd name="T21" fmla="*/ 71 h 292"/>
                <a:gd name="T22" fmla="*/ 267 w 403"/>
                <a:gd name="T23" fmla="*/ 81 h 292"/>
                <a:gd name="T24" fmla="*/ 289 w 403"/>
                <a:gd name="T25" fmla="*/ 96 h 292"/>
                <a:gd name="T26" fmla="*/ 307 w 403"/>
                <a:gd name="T27" fmla="*/ 115 h 292"/>
                <a:gd name="T28" fmla="*/ 322 w 403"/>
                <a:gd name="T29" fmla="*/ 137 h 292"/>
                <a:gd name="T30" fmla="*/ 333 w 403"/>
                <a:gd name="T31" fmla="*/ 161 h 292"/>
                <a:gd name="T32" fmla="*/ 339 w 403"/>
                <a:gd name="T33" fmla="*/ 188 h 292"/>
                <a:gd name="T34" fmla="*/ 340 w 403"/>
                <a:gd name="T35" fmla="*/ 292 h 292"/>
                <a:gd name="T36" fmla="*/ 403 w 403"/>
                <a:gd name="T37" fmla="*/ 202 h 292"/>
                <a:gd name="T38" fmla="*/ 402 w 403"/>
                <a:gd name="T39" fmla="*/ 182 h 292"/>
                <a:gd name="T40" fmla="*/ 394 w 403"/>
                <a:gd name="T41" fmla="*/ 143 h 292"/>
                <a:gd name="T42" fmla="*/ 379 w 403"/>
                <a:gd name="T43" fmla="*/ 105 h 292"/>
                <a:gd name="T44" fmla="*/ 357 w 403"/>
                <a:gd name="T45" fmla="*/ 74 h 292"/>
                <a:gd name="T46" fmla="*/ 330 w 403"/>
                <a:gd name="T47" fmla="*/ 46 h 292"/>
                <a:gd name="T48" fmla="*/ 298 w 403"/>
                <a:gd name="T49" fmla="*/ 24 h 292"/>
                <a:gd name="T50" fmla="*/ 262 w 403"/>
                <a:gd name="T51" fmla="*/ 9 h 292"/>
                <a:gd name="T52" fmla="*/ 223 w 403"/>
                <a:gd name="T53" fmla="*/ 1 h 292"/>
                <a:gd name="T54" fmla="*/ 202 w 403"/>
                <a:gd name="T55" fmla="*/ 0 h 292"/>
                <a:gd name="T56" fmla="*/ 161 w 403"/>
                <a:gd name="T57" fmla="*/ 5 h 292"/>
                <a:gd name="T58" fmla="*/ 123 w 403"/>
                <a:gd name="T59" fmla="*/ 16 h 292"/>
                <a:gd name="T60" fmla="*/ 90 w 403"/>
                <a:gd name="T61" fmla="*/ 35 h 292"/>
                <a:gd name="T62" fmla="*/ 59 w 403"/>
                <a:gd name="T63" fmla="*/ 59 h 292"/>
                <a:gd name="T64" fmla="*/ 35 w 403"/>
                <a:gd name="T65" fmla="*/ 89 h 292"/>
                <a:gd name="T66" fmla="*/ 15 w 403"/>
                <a:gd name="T67" fmla="*/ 124 h 292"/>
                <a:gd name="T68" fmla="*/ 4 w 403"/>
                <a:gd name="T69" fmla="*/ 161 h 292"/>
                <a:gd name="T70" fmla="*/ 0 w 403"/>
                <a:gd name="T71" fmla="*/ 202 h 292"/>
                <a:gd name="T72" fmla="*/ 64 w 403"/>
                <a:gd name="T7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3" h="292">
                  <a:moveTo>
                    <a:pt x="64" y="202"/>
                  </a:moveTo>
                  <a:lnTo>
                    <a:pt x="64" y="202"/>
                  </a:lnTo>
                  <a:lnTo>
                    <a:pt x="65" y="188"/>
                  </a:lnTo>
                  <a:lnTo>
                    <a:pt x="67" y="175"/>
                  </a:lnTo>
                  <a:lnTo>
                    <a:pt x="71" y="161"/>
                  </a:lnTo>
                  <a:lnTo>
                    <a:pt x="76" y="148"/>
                  </a:lnTo>
                  <a:lnTo>
                    <a:pt x="81" y="137"/>
                  </a:lnTo>
                  <a:lnTo>
                    <a:pt x="88" y="125"/>
                  </a:lnTo>
                  <a:lnTo>
                    <a:pt x="96" y="115"/>
                  </a:lnTo>
                  <a:lnTo>
                    <a:pt x="105" y="105"/>
                  </a:lnTo>
                  <a:lnTo>
                    <a:pt x="115" y="96"/>
                  </a:lnTo>
                  <a:lnTo>
                    <a:pt x="125" y="88"/>
                  </a:lnTo>
                  <a:lnTo>
                    <a:pt x="137" y="81"/>
                  </a:lnTo>
                  <a:lnTo>
                    <a:pt x="149" y="75"/>
                  </a:lnTo>
                  <a:lnTo>
                    <a:pt x="161" y="71"/>
                  </a:lnTo>
                  <a:lnTo>
                    <a:pt x="174" y="67"/>
                  </a:lnTo>
                  <a:lnTo>
                    <a:pt x="18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216" y="65"/>
                  </a:lnTo>
                  <a:lnTo>
                    <a:pt x="230" y="67"/>
                  </a:lnTo>
                  <a:lnTo>
                    <a:pt x="242" y="71"/>
                  </a:lnTo>
                  <a:lnTo>
                    <a:pt x="255" y="75"/>
                  </a:lnTo>
                  <a:lnTo>
                    <a:pt x="267" y="81"/>
                  </a:lnTo>
                  <a:lnTo>
                    <a:pt x="278" y="88"/>
                  </a:lnTo>
                  <a:lnTo>
                    <a:pt x="289" y="96"/>
                  </a:lnTo>
                  <a:lnTo>
                    <a:pt x="299" y="105"/>
                  </a:lnTo>
                  <a:lnTo>
                    <a:pt x="307" y="115"/>
                  </a:lnTo>
                  <a:lnTo>
                    <a:pt x="315" y="125"/>
                  </a:lnTo>
                  <a:lnTo>
                    <a:pt x="322" y="137"/>
                  </a:lnTo>
                  <a:lnTo>
                    <a:pt x="328" y="148"/>
                  </a:lnTo>
                  <a:lnTo>
                    <a:pt x="333" y="161"/>
                  </a:lnTo>
                  <a:lnTo>
                    <a:pt x="336" y="175"/>
                  </a:lnTo>
                  <a:lnTo>
                    <a:pt x="339" y="188"/>
                  </a:lnTo>
                  <a:lnTo>
                    <a:pt x="340" y="202"/>
                  </a:lnTo>
                  <a:lnTo>
                    <a:pt x="340" y="292"/>
                  </a:lnTo>
                  <a:lnTo>
                    <a:pt x="403" y="292"/>
                  </a:lnTo>
                  <a:lnTo>
                    <a:pt x="403" y="202"/>
                  </a:lnTo>
                  <a:lnTo>
                    <a:pt x="403" y="202"/>
                  </a:lnTo>
                  <a:lnTo>
                    <a:pt x="402" y="182"/>
                  </a:lnTo>
                  <a:lnTo>
                    <a:pt x="400" y="161"/>
                  </a:lnTo>
                  <a:lnTo>
                    <a:pt x="394" y="143"/>
                  </a:lnTo>
                  <a:lnTo>
                    <a:pt x="388" y="124"/>
                  </a:lnTo>
                  <a:lnTo>
                    <a:pt x="379" y="105"/>
                  </a:lnTo>
                  <a:lnTo>
                    <a:pt x="369" y="89"/>
                  </a:lnTo>
                  <a:lnTo>
                    <a:pt x="357" y="74"/>
                  </a:lnTo>
                  <a:lnTo>
                    <a:pt x="344" y="59"/>
                  </a:lnTo>
                  <a:lnTo>
                    <a:pt x="330" y="46"/>
                  </a:lnTo>
                  <a:lnTo>
                    <a:pt x="314" y="35"/>
                  </a:lnTo>
                  <a:lnTo>
                    <a:pt x="298" y="24"/>
                  </a:lnTo>
                  <a:lnTo>
                    <a:pt x="281" y="16"/>
                  </a:lnTo>
                  <a:lnTo>
                    <a:pt x="262" y="9"/>
                  </a:lnTo>
                  <a:lnTo>
                    <a:pt x="242" y="5"/>
                  </a:lnTo>
                  <a:lnTo>
                    <a:pt x="223" y="1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81" y="1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3" y="16"/>
                  </a:lnTo>
                  <a:lnTo>
                    <a:pt x="106" y="24"/>
                  </a:lnTo>
                  <a:lnTo>
                    <a:pt x="90" y="35"/>
                  </a:lnTo>
                  <a:lnTo>
                    <a:pt x="73" y="46"/>
                  </a:lnTo>
                  <a:lnTo>
                    <a:pt x="59" y="59"/>
                  </a:lnTo>
                  <a:lnTo>
                    <a:pt x="47" y="74"/>
                  </a:lnTo>
                  <a:lnTo>
                    <a:pt x="35" y="89"/>
                  </a:lnTo>
                  <a:lnTo>
                    <a:pt x="25" y="105"/>
                  </a:lnTo>
                  <a:lnTo>
                    <a:pt x="15" y="124"/>
                  </a:lnTo>
                  <a:lnTo>
                    <a:pt x="10" y="143"/>
                  </a:lnTo>
                  <a:lnTo>
                    <a:pt x="4" y="161"/>
                  </a:lnTo>
                  <a:lnTo>
                    <a:pt x="1" y="182"/>
                  </a:lnTo>
                  <a:lnTo>
                    <a:pt x="0" y="202"/>
                  </a:lnTo>
                  <a:lnTo>
                    <a:pt x="0" y="292"/>
                  </a:lnTo>
                  <a:lnTo>
                    <a:pt x="64" y="292"/>
                  </a:lnTo>
                  <a:lnTo>
                    <a:pt x="64" y="20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69"/>
            <p:cNvSpPr>
              <a:spLocks/>
            </p:cNvSpPr>
            <p:nvPr/>
          </p:nvSpPr>
          <p:spPr bwMode="auto">
            <a:xfrm>
              <a:off x="5354638" y="1223318"/>
              <a:ext cx="923925" cy="1090613"/>
            </a:xfrm>
            <a:custGeom>
              <a:avLst/>
              <a:gdLst>
                <a:gd name="T0" fmla="*/ 474 w 1163"/>
                <a:gd name="T1" fmla="*/ 0 h 1375"/>
                <a:gd name="T2" fmla="*/ 425 w 1163"/>
                <a:gd name="T3" fmla="*/ 3 h 1375"/>
                <a:gd name="T4" fmla="*/ 379 w 1163"/>
                <a:gd name="T5" fmla="*/ 11 h 1375"/>
                <a:gd name="T6" fmla="*/ 333 w 1163"/>
                <a:gd name="T7" fmla="*/ 22 h 1375"/>
                <a:gd name="T8" fmla="*/ 290 w 1163"/>
                <a:gd name="T9" fmla="*/ 38 h 1375"/>
                <a:gd name="T10" fmla="*/ 248 w 1163"/>
                <a:gd name="T11" fmla="*/ 58 h 1375"/>
                <a:gd name="T12" fmla="*/ 209 w 1163"/>
                <a:gd name="T13" fmla="*/ 82 h 1375"/>
                <a:gd name="T14" fmla="*/ 173 w 1163"/>
                <a:gd name="T15" fmla="*/ 109 h 1375"/>
                <a:gd name="T16" fmla="*/ 139 w 1163"/>
                <a:gd name="T17" fmla="*/ 139 h 1375"/>
                <a:gd name="T18" fmla="*/ 108 w 1163"/>
                <a:gd name="T19" fmla="*/ 173 h 1375"/>
                <a:gd name="T20" fmla="*/ 81 w 1163"/>
                <a:gd name="T21" fmla="*/ 210 h 1375"/>
                <a:gd name="T22" fmla="*/ 57 w 1163"/>
                <a:gd name="T23" fmla="*/ 248 h 1375"/>
                <a:gd name="T24" fmla="*/ 37 w 1163"/>
                <a:gd name="T25" fmla="*/ 290 h 1375"/>
                <a:gd name="T26" fmla="*/ 21 w 1163"/>
                <a:gd name="T27" fmla="*/ 334 h 1375"/>
                <a:gd name="T28" fmla="*/ 10 w 1163"/>
                <a:gd name="T29" fmla="*/ 379 h 1375"/>
                <a:gd name="T30" fmla="*/ 3 w 1163"/>
                <a:gd name="T31" fmla="*/ 427 h 1375"/>
                <a:gd name="T32" fmla="*/ 0 w 1163"/>
                <a:gd name="T33" fmla="*/ 475 h 1375"/>
                <a:gd name="T34" fmla="*/ 1163 w 1163"/>
                <a:gd name="T35" fmla="*/ 1375 h 1375"/>
                <a:gd name="T36" fmla="*/ 1163 w 1163"/>
                <a:gd name="T37" fmla="*/ 475 h 1375"/>
                <a:gd name="T38" fmla="*/ 1161 w 1163"/>
                <a:gd name="T39" fmla="*/ 427 h 1375"/>
                <a:gd name="T40" fmla="*/ 1154 w 1163"/>
                <a:gd name="T41" fmla="*/ 379 h 1375"/>
                <a:gd name="T42" fmla="*/ 1143 w 1163"/>
                <a:gd name="T43" fmla="*/ 334 h 1375"/>
                <a:gd name="T44" fmla="*/ 1126 w 1163"/>
                <a:gd name="T45" fmla="*/ 290 h 1375"/>
                <a:gd name="T46" fmla="*/ 1107 w 1163"/>
                <a:gd name="T47" fmla="*/ 248 h 1375"/>
                <a:gd name="T48" fmla="*/ 1082 w 1163"/>
                <a:gd name="T49" fmla="*/ 210 h 1375"/>
                <a:gd name="T50" fmla="*/ 1056 w 1163"/>
                <a:gd name="T51" fmla="*/ 173 h 1375"/>
                <a:gd name="T52" fmla="*/ 1024 w 1163"/>
                <a:gd name="T53" fmla="*/ 139 h 1375"/>
                <a:gd name="T54" fmla="*/ 991 w 1163"/>
                <a:gd name="T55" fmla="*/ 109 h 1375"/>
                <a:gd name="T56" fmla="*/ 955 w 1163"/>
                <a:gd name="T57" fmla="*/ 82 h 1375"/>
                <a:gd name="T58" fmla="*/ 915 w 1163"/>
                <a:gd name="T59" fmla="*/ 58 h 1375"/>
                <a:gd name="T60" fmla="*/ 874 w 1163"/>
                <a:gd name="T61" fmla="*/ 38 h 1375"/>
                <a:gd name="T62" fmla="*/ 831 w 1163"/>
                <a:gd name="T63" fmla="*/ 22 h 1375"/>
                <a:gd name="T64" fmla="*/ 786 w 1163"/>
                <a:gd name="T65" fmla="*/ 11 h 1375"/>
                <a:gd name="T66" fmla="*/ 738 w 1163"/>
                <a:gd name="T67" fmla="*/ 3 h 1375"/>
                <a:gd name="T68" fmla="*/ 690 w 1163"/>
                <a:gd name="T6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3" h="1375">
                  <a:moveTo>
                    <a:pt x="474" y="0"/>
                  </a:moveTo>
                  <a:lnTo>
                    <a:pt x="474" y="0"/>
                  </a:lnTo>
                  <a:lnTo>
                    <a:pt x="450" y="2"/>
                  </a:lnTo>
                  <a:lnTo>
                    <a:pt x="425" y="3"/>
                  </a:lnTo>
                  <a:lnTo>
                    <a:pt x="402" y="6"/>
                  </a:lnTo>
                  <a:lnTo>
                    <a:pt x="379" y="11"/>
                  </a:lnTo>
                  <a:lnTo>
                    <a:pt x="356" y="16"/>
                  </a:lnTo>
                  <a:lnTo>
                    <a:pt x="333" y="22"/>
                  </a:lnTo>
                  <a:lnTo>
                    <a:pt x="311" y="29"/>
                  </a:lnTo>
                  <a:lnTo>
                    <a:pt x="290" y="38"/>
                  </a:lnTo>
                  <a:lnTo>
                    <a:pt x="269" y="48"/>
                  </a:lnTo>
                  <a:lnTo>
                    <a:pt x="248" y="58"/>
                  </a:lnTo>
                  <a:lnTo>
                    <a:pt x="229" y="70"/>
                  </a:lnTo>
                  <a:lnTo>
                    <a:pt x="209" y="82"/>
                  </a:lnTo>
                  <a:lnTo>
                    <a:pt x="190" y="95"/>
                  </a:lnTo>
                  <a:lnTo>
                    <a:pt x="173" y="109"/>
                  </a:lnTo>
                  <a:lnTo>
                    <a:pt x="156" y="124"/>
                  </a:lnTo>
                  <a:lnTo>
                    <a:pt x="139" y="139"/>
                  </a:lnTo>
                  <a:lnTo>
                    <a:pt x="123" y="156"/>
                  </a:lnTo>
                  <a:lnTo>
                    <a:pt x="108" y="173"/>
                  </a:lnTo>
                  <a:lnTo>
                    <a:pt x="94" y="192"/>
                  </a:lnTo>
                  <a:lnTo>
                    <a:pt x="81" y="210"/>
                  </a:lnTo>
                  <a:lnTo>
                    <a:pt x="69" y="229"/>
                  </a:lnTo>
                  <a:lnTo>
                    <a:pt x="57" y="248"/>
                  </a:lnTo>
                  <a:lnTo>
                    <a:pt x="47" y="269"/>
                  </a:lnTo>
                  <a:lnTo>
                    <a:pt x="37" y="290"/>
                  </a:lnTo>
                  <a:lnTo>
                    <a:pt x="29" y="312"/>
                  </a:lnTo>
                  <a:lnTo>
                    <a:pt x="21" y="334"/>
                  </a:lnTo>
                  <a:lnTo>
                    <a:pt x="15" y="356"/>
                  </a:lnTo>
                  <a:lnTo>
                    <a:pt x="10" y="379"/>
                  </a:lnTo>
                  <a:lnTo>
                    <a:pt x="5" y="402"/>
                  </a:lnTo>
                  <a:lnTo>
                    <a:pt x="3" y="427"/>
                  </a:lnTo>
                  <a:lnTo>
                    <a:pt x="0" y="450"/>
                  </a:lnTo>
                  <a:lnTo>
                    <a:pt x="0" y="475"/>
                  </a:lnTo>
                  <a:lnTo>
                    <a:pt x="0" y="1375"/>
                  </a:lnTo>
                  <a:lnTo>
                    <a:pt x="1163" y="1375"/>
                  </a:lnTo>
                  <a:lnTo>
                    <a:pt x="1163" y="475"/>
                  </a:lnTo>
                  <a:lnTo>
                    <a:pt x="1163" y="475"/>
                  </a:lnTo>
                  <a:lnTo>
                    <a:pt x="1163" y="450"/>
                  </a:lnTo>
                  <a:lnTo>
                    <a:pt x="1161" y="427"/>
                  </a:lnTo>
                  <a:lnTo>
                    <a:pt x="1159" y="402"/>
                  </a:lnTo>
                  <a:lnTo>
                    <a:pt x="1154" y="379"/>
                  </a:lnTo>
                  <a:lnTo>
                    <a:pt x="1148" y="356"/>
                  </a:lnTo>
                  <a:lnTo>
                    <a:pt x="1143" y="334"/>
                  </a:lnTo>
                  <a:lnTo>
                    <a:pt x="1134" y="312"/>
                  </a:lnTo>
                  <a:lnTo>
                    <a:pt x="1126" y="290"/>
                  </a:lnTo>
                  <a:lnTo>
                    <a:pt x="1117" y="269"/>
                  </a:lnTo>
                  <a:lnTo>
                    <a:pt x="1107" y="248"/>
                  </a:lnTo>
                  <a:lnTo>
                    <a:pt x="1095" y="229"/>
                  </a:lnTo>
                  <a:lnTo>
                    <a:pt x="1082" y="210"/>
                  </a:lnTo>
                  <a:lnTo>
                    <a:pt x="1070" y="192"/>
                  </a:lnTo>
                  <a:lnTo>
                    <a:pt x="1056" y="173"/>
                  </a:lnTo>
                  <a:lnTo>
                    <a:pt x="1041" y="156"/>
                  </a:lnTo>
                  <a:lnTo>
                    <a:pt x="1024" y="139"/>
                  </a:lnTo>
                  <a:lnTo>
                    <a:pt x="1008" y="124"/>
                  </a:lnTo>
                  <a:lnTo>
                    <a:pt x="991" y="109"/>
                  </a:lnTo>
                  <a:lnTo>
                    <a:pt x="973" y="95"/>
                  </a:lnTo>
                  <a:lnTo>
                    <a:pt x="955" y="82"/>
                  </a:lnTo>
                  <a:lnTo>
                    <a:pt x="935" y="70"/>
                  </a:lnTo>
                  <a:lnTo>
                    <a:pt x="915" y="58"/>
                  </a:lnTo>
                  <a:lnTo>
                    <a:pt x="895" y="48"/>
                  </a:lnTo>
                  <a:lnTo>
                    <a:pt x="874" y="38"/>
                  </a:lnTo>
                  <a:lnTo>
                    <a:pt x="853" y="29"/>
                  </a:lnTo>
                  <a:lnTo>
                    <a:pt x="831" y="22"/>
                  </a:lnTo>
                  <a:lnTo>
                    <a:pt x="808" y="16"/>
                  </a:lnTo>
                  <a:lnTo>
                    <a:pt x="786" y="11"/>
                  </a:lnTo>
                  <a:lnTo>
                    <a:pt x="761" y="6"/>
                  </a:lnTo>
                  <a:lnTo>
                    <a:pt x="738" y="3"/>
                  </a:lnTo>
                  <a:lnTo>
                    <a:pt x="714" y="2"/>
                  </a:lnTo>
                  <a:lnTo>
                    <a:pt x="69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70"/>
            <p:cNvSpPr>
              <a:spLocks noEditPoints="1"/>
            </p:cNvSpPr>
            <p:nvPr/>
          </p:nvSpPr>
          <p:spPr bwMode="auto">
            <a:xfrm>
              <a:off x="5329238" y="1197918"/>
              <a:ext cx="974725" cy="1143000"/>
            </a:xfrm>
            <a:custGeom>
              <a:avLst/>
              <a:gdLst>
                <a:gd name="T0" fmla="*/ 0 w 1228"/>
                <a:gd name="T1" fmla="*/ 507 h 1439"/>
                <a:gd name="T2" fmla="*/ 2 w 1228"/>
                <a:gd name="T3" fmla="*/ 455 h 1439"/>
                <a:gd name="T4" fmla="*/ 16 w 1228"/>
                <a:gd name="T5" fmla="*/ 380 h 1439"/>
                <a:gd name="T6" fmla="*/ 39 w 1228"/>
                <a:gd name="T7" fmla="*/ 311 h 1439"/>
                <a:gd name="T8" fmla="*/ 73 w 1228"/>
                <a:gd name="T9" fmla="*/ 244 h 1439"/>
                <a:gd name="T10" fmla="*/ 116 w 1228"/>
                <a:gd name="T11" fmla="*/ 185 h 1439"/>
                <a:gd name="T12" fmla="*/ 166 w 1228"/>
                <a:gd name="T13" fmla="*/ 132 h 1439"/>
                <a:gd name="T14" fmla="*/ 224 w 1228"/>
                <a:gd name="T15" fmla="*/ 87 h 1439"/>
                <a:gd name="T16" fmla="*/ 287 w 1228"/>
                <a:gd name="T17" fmla="*/ 51 h 1439"/>
                <a:gd name="T18" fmla="*/ 356 w 1228"/>
                <a:gd name="T19" fmla="*/ 23 h 1439"/>
                <a:gd name="T20" fmla="*/ 430 w 1228"/>
                <a:gd name="T21" fmla="*/ 7 h 1439"/>
                <a:gd name="T22" fmla="*/ 506 w 1228"/>
                <a:gd name="T23" fmla="*/ 0 h 1439"/>
                <a:gd name="T24" fmla="*/ 748 w 1228"/>
                <a:gd name="T25" fmla="*/ 1 h 1439"/>
                <a:gd name="T26" fmla="*/ 824 w 1228"/>
                <a:gd name="T27" fmla="*/ 10 h 1439"/>
                <a:gd name="T28" fmla="*/ 895 w 1228"/>
                <a:gd name="T29" fmla="*/ 31 h 1439"/>
                <a:gd name="T30" fmla="*/ 963 w 1228"/>
                <a:gd name="T31" fmla="*/ 61 h 1439"/>
                <a:gd name="T32" fmla="*/ 1024 w 1228"/>
                <a:gd name="T33" fmla="*/ 101 h 1439"/>
                <a:gd name="T34" fmla="*/ 1080 w 1228"/>
                <a:gd name="T35" fmla="*/ 149 h 1439"/>
                <a:gd name="T36" fmla="*/ 1127 w 1228"/>
                <a:gd name="T37" fmla="*/ 204 h 1439"/>
                <a:gd name="T38" fmla="*/ 1166 w 1228"/>
                <a:gd name="T39" fmla="*/ 265 h 1439"/>
                <a:gd name="T40" fmla="*/ 1198 w 1228"/>
                <a:gd name="T41" fmla="*/ 333 h 1439"/>
                <a:gd name="T42" fmla="*/ 1217 w 1228"/>
                <a:gd name="T43" fmla="*/ 406 h 1439"/>
                <a:gd name="T44" fmla="*/ 1228 w 1228"/>
                <a:gd name="T45" fmla="*/ 481 h 1439"/>
                <a:gd name="T46" fmla="*/ 65 w 1228"/>
                <a:gd name="T47" fmla="*/ 1375 h 1439"/>
                <a:gd name="T48" fmla="*/ 1163 w 1228"/>
                <a:gd name="T49" fmla="*/ 507 h 1439"/>
                <a:gd name="T50" fmla="*/ 1158 w 1228"/>
                <a:gd name="T51" fmla="*/ 440 h 1439"/>
                <a:gd name="T52" fmla="*/ 1143 w 1228"/>
                <a:gd name="T53" fmla="*/ 375 h 1439"/>
                <a:gd name="T54" fmla="*/ 1120 w 1228"/>
                <a:gd name="T55" fmla="*/ 315 h 1439"/>
                <a:gd name="T56" fmla="*/ 1088 w 1228"/>
                <a:gd name="T57" fmla="*/ 260 h 1439"/>
                <a:gd name="T58" fmla="*/ 1048 w 1228"/>
                <a:gd name="T59" fmla="*/ 210 h 1439"/>
                <a:gd name="T60" fmla="*/ 1002 w 1228"/>
                <a:gd name="T61" fmla="*/ 166 h 1439"/>
                <a:gd name="T62" fmla="*/ 951 w 1228"/>
                <a:gd name="T63" fmla="*/ 129 h 1439"/>
                <a:gd name="T64" fmla="*/ 893 w 1228"/>
                <a:gd name="T65" fmla="*/ 100 h 1439"/>
                <a:gd name="T66" fmla="*/ 832 w 1228"/>
                <a:gd name="T67" fmla="*/ 79 h 1439"/>
                <a:gd name="T68" fmla="*/ 767 w 1228"/>
                <a:gd name="T69" fmla="*/ 67 h 1439"/>
                <a:gd name="T70" fmla="*/ 506 w 1228"/>
                <a:gd name="T71" fmla="*/ 65 h 1439"/>
                <a:gd name="T72" fmla="*/ 461 w 1228"/>
                <a:gd name="T73" fmla="*/ 67 h 1439"/>
                <a:gd name="T74" fmla="*/ 396 w 1228"/>
                <a:gd name="T75" fmla="*/ 79 h 1439"/>
                <a:gd name="T76" fmla="*/ 335 w 1228"/>
                <a:gd name="T77" fmla="*/ 100 h 1439"/>
                <a:gd name="T78" fmla="*/ 277 w 1228"/>
                <a:gd name="T79" fmla="*/ 129 h 1439"/>
                <a:gd name="T80" fmla="*/ 226 w 1228"/>
                <a:gd name="T81" fmla="*/ 166 h 1439"/>
                <a:gd name="T82" fmla="*/ 179 w 1228"/>
                <a:gd name="T83" fmla="*/ 210 h 1439"/>
                <a:gd name="T84" fmla="*/ 140 w 1228"/>
                <a:gd name="T85" fmla="*/ 260 h 1439"/>
                <a:gd name="T86" fmla="*/ 108 w 1228"/>
                <a:gd name="T87" fmla="*/ 315 h 1439"/>
                <a:gd name="T88" fmla="*/ 85 w 1228"/>
                <a:gd name="T89" fmla="*/ 375 h 1439"/>
                <a:gd name="T90" fmla="*/ 69 w 1228"/>
                <a:gd name="T91" fmla="*/ 440 h 1439"/>
                <a:gd name="T92" fmla="*/ 65 w 1228"/>
                <a:gd name="T93" fmla="*/ 507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8" h="1439">
                  <a:moveTo>
                    <a:pt x="1228" y="1439"/>
                  </a:moveTo>
                  <a:lnTo>
                    <a:pt x="0" y="1439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0" y="481"/>
                  </a:lnTo>
                  <a:lnTo>
                    <a:pt x="2" y="455"/>
                  </a:lnTo>
                  <a:lnTo>
                    <a:pt x="6" y="430"/>
                  </a:lnTo>
                  <a:lnTo>
                    <a:pt x="10" y="406"/>
                  </a:lnTo>
                  <a:lnTo>
                    <a:pt x="16" y="380"/>
                  </a:lnTo>
                  <a:lnTo>
                    <a:pt x="23" y="357"/>
                  </a:lnTo>
                  <a:lnTo>
                    <a:pt x="30" y="333"/>
                  </a:lnTo>
                  <a:lnTo>
                    <a:pt x="39" y="311"/>
                  </a:lnTo>
                  <a:lnTo>
                    <a:pt x="50" y="287"/>
                  </a:lnTo>
                  <a:lnTo>
                    <a:pt x="61" y="265"/>
                  </a:lnTo>
                  <a:lnTo>
                    <a:pt x="73" y="244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5" y="61"/>
                  </a:lnTo>
                  <a:lnTo>
                    <a:pt x="287" y="51"/>
                  </a:lnTo>
                  <a:lnTo>
                    <a:pt x="309" y="41"/>
                  </a:lnTo>
                  <a:lnTo>
                    <a:pt x="332" y="31"/>
                  </a:lnTo>
                  <a:lnTo>
                    <a:pt x="356" y="23"/>
                  </a:lnTo>
                  <a:lnTo>
                    <a:pt x="380" y="16"/>
                  </a:lnTo>
                  <a:lnTo>
                    <a:pt x="404" y="10"/>
                  </a:lnTo>
                  <a:lnTo>
                    <a:pt x="430" y="7"/>
                  </a:lnTo>
                  <a:lnTo>
                    <a:pt x="454" y="3"/>
                  </a:lnTo>
                  <a:lnTo>
                    <a:pt x="481" y="1"/>
                  </a:lnTo>
                  <a:lnTo>
                    <a:pt x="506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48" y="1"/>
                  </a:lnTo>
                  <a:lnTo>
                    <a:pt x="774" y="3"/>
                  </a:lnTo>
                  <a:lnTo>
                    <a:pt x="799" y="7"/>
                  </a:lnTo>
                  <a:lnTo>
                    <a:pt x="824" y="10"/>
                  </a:lnTo>
                  <a:lnTo>
                    <a:pt x="848" y="16"/>
                  </a:lnTo>
                  <a:lnTo>
                    <a:pt x="872" y="23"/>
                  </a:lnTo>
                  <a:lnTo>
                    <a:pt x="895" y="31"/>
                  </a:lnTo>
                  <a:lnTo>
                    <a:pt x="919" y="41"/>
                  </a:lnTo>
                  <a:lnTo>
                    <a:pt x="941" y="51"/>
                  </a:lnTo>
                  <a:lnTo>
                    <a:pt x="963" y="61"/>
                  </a:lnTo>
                  <a:lnTo>
                    <a:pt x="985" y="74"/>
                  </a:lnTo>
                  <a:lnTo>
                    <a:pt x="1004" y="87"/>
                  </a:lnTo>
                  <a:lnTo>
                    <a:pt x="1024" y="101"/>
                  </a:lnTo>
                  <a:lnTo>
                    <a:pt x="1044" y="116"/>
                  </a:lnTo>
                  <a:lnTo>
                    <a:pt x="1062" y="132"/>
                  </a:lnTo>
                  <a:lnTo>
                    <a:pt x="1080" y="149"/>
                  </a:lnTo>
                  <a:lnTo>
                    <a:pt x="1096" y="167"/>
                  </a:lnTo>
                  <a:lnTo>
                    <a:pt x="1112" y="185"/>
                  </a:lnTo>
                  <a:lnTo>
                    <a:pt x="1127" y="204"/>
                  </a:lnTo>
                  <a:lnTo>
                    <a:pt x="1141" y="224"/>
                  </a:lnTo>
                  <a:lnTo>
                    <a:pt x="1155" y="244"/>
                  </a:lnTo>
                  <a:lnTo>
                    <a:pt x="1166" y="265"/>
                  </a:lnTo>
                  <a:lnTo>
                    <a:pt x="1178" y="287"/>
                  </a:lnTo>
                  <a:lnTo>
                    <a:pt x="1188" y="311"/>
                  </a:lnTo>
                  <a:lnTo>
                    <a:pt x="1198" y="333"/>
                  </a:lnTo>
                  <a:lnTo>
                    <a:pt x="1205" y="357"/>
                  </a:lnTo>
                  <a:lnTo>
                    <a:pt x="1212" y="380"/>
                  </a:lnTo>
                  <a:lnTo>
                    <a:pt x="1217" y="406"/>
                  </a:lnTo>
                  <a:lnTo>
                    <a:pt x="1222" y="430"/>
                  </a:lnTo>
                  <a:lnTo>
                    <a:pt x="1225" y="455"/>
                  </a:lnTo>
                  <a:lnTo>
                    <a:pt x="1228" y="481"/>
                  </a:lnTo>
                  <a:lnTo>
                    <a:pt x="1228" y="507"/>
                  </a:lnTo>
                  <a:lnTo>
                    <a:pt x="1228" y="1439"/>
                  </a:lnTo>
                  <a:close/>
                  <a:moveTo>
                    <a:pt x="65" y="1375"/>
                  </a:moveTo>
                  <a:lnTo>
                    <a:pt x="1163" y="1375"/>
                  </a:lnTo>
                  <a:lnTo>
                    <a:pt x="1163" y="507"/>
                  </a:lnTo>
                  <a:lnTo>
                    <a:pt x="1163" y="507"/>
                  </a:lnTo>
                  <a:lnTo>
                    <a:pt x="1163" y="484"/>
                  </a:lnTo>
                  <a:lnTo>
                    <a:pt x="1161" y="462"/>
                  </a:lnTo>
                  <a:lnTo>
                    <a:pt x="1158" y="440"/>
                  </a:lnTo>
                  <a:lnTo>
                    <a:pt x="1155" y="418"/>
                  </a:lnTo>
                  <a:lnTo>
                    <a:pt x="1149" y="396"/>
                  </a:lnTo>
                  <a:lnTo>
                    <a:pt x="1143" y="375"/>
                  </a:lnTo>
                  <a:lnTo>
                    <a:pt x="1136" y="356"/>
                  </a:lnTo>
                  <a:lnTo>
                    <a:pt x="1128" y="335"/>
                  </a:lnTo>
                  <a:lnTo>
                    <a:pt x="1120" y="315"/>
                  </a:lnTo>
                  <a:lnTo>
                    <a:pt x="1110" y="297"/>
                  </a:lnTo>
                  <a:lnTo>
                    <a:pt x="1099" y="278"/>
                  </a:lnTo>
                  <a:lnTo>
                    <a:pt x="1088" y="260"/>
                  </a:lnTo>
                  <a:lnTo>
                    <a:pt x="1076" y="243"/>
                  </a:lnTo>
                  <a:lnTo>
                    <a:pt x="1062" y="226"/>
                  </a:lnTo>
                  <a:lnTo>
                    <a:pt x="1048" y="210"/>
                  </a:lnTo>
                  <a:lnTo>
                    <a:pt x="1034" y="195"/>
                  </a:lnTo>
                  <a:lnTo>
                    <a:pt x="1018" y="180"/>
                  </a:lnTo>
                  <a:lnTo>
                    <a:pt x="1002" y="166"/>
                  </a:lnTo>
                  <a:lnTo>
                    <a:pt x="986" y="153"/>
                  </a:lnTo>
                  <a:lnTo>
                    <a:pt x="968" y="140"/>
                  </a:lnTo>
                  <a:lnTo>
                    <a:pt x="951" y="129"/>
                  </a:lnTo>
                  <a:lnTo>
                    <a:pt x="932" y="118"/>
                  </a:lnTo>
                  <a:lnTo>
                    <a:pt x="913" y="109"/>
                  </a:lnTo>
                  <a:lnTo>
                    <a:pt x="893" y="100"/>
                  </a:lnTo>
                  <a:lnTo>
                    <a:pt x="873" y="92"/>
                  </a:lnTo>
                  <a:lnTo>
                    <a:pt x="852" y="85"/>
                  </a:lnTo>
                  <a:lnTo>
                    <a:pt x="832" y="79"/>
                  </a:lnTo>
                  <a:lnTo>
                    <a:pt x="811" y="74"/>
                  </a:lnTo>
                  <a:lnTo>
                    <a:pt x="789" y="71"/>
                  </a:lnTo>
                  <a:lnTo>
                    <a:pt x="767" y="67"/>
                  </a:lnTo>
                  <a:lnTo>
                    <a:pt x="745" y="66"/>
                  </a:lnTo>
                  <a:lnTo>
                    <a:pt x="722" y="65"/>
                  </a:lnTo>
                  <a:lnTo>
                    <a:pt x="506" y="65"/>
                  </a:lnTo>
                  <a:lnTo>
                    <a:pt x="506" y="65"/>
                  </a:lnTo>
                  <a:lnTo>
                    <a:pt x="483" y="66"/>
                  </a:lnTo>
                  <a:lnTo>
                    <a:pt x="461" y="67"/>
                  </a:lnTo>
                  <a:lnTo>
                    <a:pt x="439" y="71"/>
                  </a:lnTo>
                  <a:lnTo>
                    <a:pt x="417" y="74"/>
                  </a:lnTo>
                  <a:lnTo>
                    <a:pt x="396" y="79"/>
                  </a:lnTo>
                  <a:lnTo>
                    <a:pt x="375" y="85"/>
                  </a:lnTo>
                  <a:lnTo>
                    <a:pt x="354" y="92"/>
                  </a:lnTo>
                  <a:lnTo>
                    <a:pt x="335" y="100"/>
                  </a:lnTo>
                  <a:lnTo>
                    <a:pt x="315" y="109"/>
                  </a:lnTo>
                  <a:lnTo>
                    <a:pt x="295" y="118"/>
                  </a:lnTo>
                  <a:lnTo>
                    <a:pt x="277" y="129"/>
                  </a:lnTo>
                  <a:lnTo>
                    <a:pt x="259" y="140"/>
                  </a:lnTo>
                  <a:lnTo>
                    <a:pt x="242" y="153"/>
                  </a:lnTo>
                  <a:lnTo>
                    <a:pt x="226" y="166"/>
                  </a:lnTo>
                  <a:lnTo>
                    <a:pt x="210" y="180"/>
                  </a:lnTo>
                  <a:lnTo>
                    <a:pt x="193" y="195"/>
                  </a:lnTo>
                  <a:lnTo>
                    <a:pt x="179" y="210"/>
                  </a:lnTo>
                  <a:lnTo>
                    <a:pt x="166" y="226"/>
                  </a:lnTo>
                  <a:lnTo>
                    <a:pt x="152" y="243"/>
                  </a:lnTo>
                  <a:lnTo>
                    <a:pt x="140" y="260"/>
                  </a:lnTo>
                  <a:lnTo>
                    <a:pt x="129" y="278"/>
                  </a:lnTo>
                  <a:lnTo>
                    <a:pt x="118" y="297"/>
                  </a:lnTo>
                  <a:lnTo>
                    <a:pt x="108" y="315"/>
                  </a:lnTo>
                  <a:lnTo>
                    <a:pt x="100" y="335"/>
                  </a:lnTo>
                  <a:lnTo>
                    <a:pt x="91" y="356"/>
                  </a:lnTo>
                  <a:lnTo>
                    <a:pt x="85" y="375"/>
                  </a:lnTo>
                  <a:lnTo>
                    <a:pt x="79" y="396"/>
                  </a:lnTo>
                  <a:lnTo>
                    <a:pt x="73" y="418"/>
                  </a:lnTo>
                  <a:lnTo>
                    <a:pt x="69" y="440"/>
                  </a:lnTo>
                  <a:lnTo>
                    <a:pt x="67" y="462"/>
                  </a:lnTo>
                  <a:lnTo>
                    <a:pt x="65" y="484"/>
                  </a:lnTo>
                  <a:lnTo>
                    <a:pt x="65" y="507"/>
                  </a:lnTo>
                  <a:lnTo>
                    <a:pt x="65" y="137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71"/>
            <p:cNvSpPr>
              <a:spLocks/>
            </p:cNvSpPr>
            <p:nvPr/>
          </p:nvSpPr>
          <p:spPr bwMode="auto">
            <a:xfrm>
              <a:off x="5527676" y="1609080"/>
              <a:ext cx="577850" cy="554038"/>
            </a:xfrm>
            <a:custGeom>
              <a:avLst/>
              <a:gdLst>
                <a:gd name="T0" fmla="*/ 60 w 728"/>
                <a:gd name="T1" fmla="*/ 697 h 697"/>
                <a:gd name="T2" fmla="*/ 60 w 728"/>
                <a:gd name="T3" fmla="*/ 697 h 697"/>
                <a:gd name="T4" fmla="*/ 49 w 728"/>
                <a:gd name="T5" fmla="*/ 696 h 697"/>
                <a:gd name="T6" fmla="*/ 37 w 728"/>
                <a:gd name="T7" fmla="*/ 693 h 697"/>
                <a:gd name="T8" fmla="*/ 27 w 728"/>
                <a:gd name="T9" fmla="*/ 687 h 697"/>
                <a:gd name="T10" fmla="*/ 18 w 728"/>
                <a:gd name="T11" fmla="*/ 680 h 697"/>
                <a:gd name="T12" fmla="*/ 11 w 728"/>
                <a:gd name="T13" fmla="*/ 671 h 697"/>
                <a:gd name="T14" fmla="*/ 5 w 728"/>
                <a:gd name="T15" fmla="*/ 660 h 697"/>
                <a:gd name="T16" fmla="*/ 1 w 728"/>
                <a:gd name="T17" fmla="*/ 649 h 697"/>
                <a:gd name="T18" fmla="*/ 0 w 728"/>
                <a:gd name="T19" fmla="*/ 637 h 697"/>
                <a:gd name="T20" fmla="*/ 0 w 728"/>
                <a:gd name="T21" fmla="*/ 256 h 697"/>
                <a:gd name="T22" fmla="*/ 0 w 728"/>
                <a:gd name="T23" fmla="*/ 256 h 697"/>
                <a:gd name="T24" fmla="*/ 1 w 728"/>
                <a:gd name="T25" fmla="*/ 229 h 697"/>
                <a:gd name="T26" fmla="*/ 6 w 728"/>
                <a:gd name="T27" fmla="*/ 204 h 697"/>
                <a:gd name="T28" fmla="*/ 12 w 728"/>
                <a:gd name="T29" fmla="*/ 179 h 697"/>
                <a:gd name="T30" fmla="*/ 21 w 728"/>
                <a:gd name="T31" fmla="*/ 156 h 697"/>
                <a:gd name="T32" fmla="*/ 31 w 728"/>
                <a:gd name="T33" fmla="*/ 134 h 697"/>
                <a:gd name="T34" fmla="*/ 44 w 728"/>
                <a:gd name="T35" fmla="*/ 112 h 697"/>
                <a:gd name="T36" fmla="*/ 59 w 728"/>
                <a:gd name="T37" fmla="*/ 93 h 697"/>
                <a:gd name="T38" fmla="*/ 75 w 728"/>
                <a:gd name="T39" fmla="*/ 75 h 697"/>
                <a:gd name="T40" fmla="*/ 94 w 728"/>
                <a:gd name="T41" fmla="*/ 58 h 697"/>
                <a:gd name="T42" fmla="*/ 114 w 728"/>
                <a:gd name="T43" fmla="*/ 44 h 697"/>
                <a:gd name="T44" fmla="*/ 135 w 728"/>
                <a:gd name="T45" fmla="*/ 31 h 697"/>
                <a:gd name="T46" fmla="*/ 157 w 728"/>
                <a:gd name="T47" fmla="*/ 20 h 697"/>
                <a:gd name="T48" fmla="*/ 180 w 728"/>
                <a:gd name="T49" fmla="*/ 11 h 697"/>
                <a:gd name="T50" fmla="*/ 205 w 728"/>
                <a:gd name="T51" fmla="*/ 5 h 697"/>
                <a:gd name="T52" fmla="*/ 229 w 728"/>
                <a:gd name="T53" fmla="*/ 1 h 697"/>
                <a:gd name="T54" fmla="*/ 256 w 728"/>
                <a:gd name="T55" fmla="*/ 0 h 697"/>
                <a:gd name="T56" fmla="*/ 472 w 728"/>
                <a:gd name="T57" fmla="*/ 0 h 697"/>
                <a:gd name="T58" fmla="*/ 472 w 728"/>
                <a:gd name="T59" fmla="*/ 0 h 697"/>
                <a:gd name="T60" fmla="*/ 498 w 728"/>
                <a:gd name="T61" fmla="*/ 1 h 697"/>
                <a:gd name="T62" fmla="*/ 524 w 728"/>
                <a:gd name="T63" fmla="*/ 5 h 697"/>
                <a:gd name="T64" fmla="*/ 548 w 728"/>
                <a:gd name="T65" fmla="*/ 11 h 697"/>
                <a:gd name="T66" fmla="*/ 571 w 728"/>
                <a:gd name="T67" fmla="*/ 20 h 697"/>
                <a:gd name="T68" fmla="*/ 593 w 728"/>
                <a:gd name="T69" fmla="*/ 31 h 697"/>
                <a:gd name="T70" fmla="*/ 614 w 728"/>
                <a:gd name="T71" fmla="*/ 44 h 697"/>
                <a:gd name="T72" fmla="*/ 634 w 728"/>
                <a:gd name="T73" fmla="*/ 58 h 697"/>
                <a:gd name="T74" fmla="*/ 652 w 728"/>
                <a:gd name="T75" fmla="*/ 75 h 697"/>
                <a:gd name="T76" fmla="*/ 669 w 728"/>
                <a:gd name="T77" fmla="*/ 93 h 697"/>
                <a:gd name="T78" fmla="*/ 684 w 728"/>
                <a:gd name="T79" fmla="*/ 112 h 697"/>
                <a:gd name="T80" fmla="*/ 696 w 728"/>
                <a:gd name="T81" fmla="*/ 134 h 697"/>
                <a:gd name="T82" fmla="*/ 708 w 728"/>
                <a:gd name="T83" fmla="*/ 156 h 697"/>
                <a:gd name="T84" fmla="*/ 716 w 728"/>
                <a:gd name="T85" fmla="*/ 179 h 697"/>
                <a:gd name="T86" fmla="*/ 722 w 728"/>
                <a:gd name="T87" fmla="*/ 204 h 697"/>
                <a:gd name="T88" fmla="*/ 726 w 728"/>
                <a:gd name="T89" fmla="*/ 229 h 697"/>
                <a:gd name="T90" fmla="*/ 728 w 728"/>
                <a:gd name="T91" fmla="*/ 256 h 697"/>
                <a:gd name="T92" fmla="*/ 728 w 728"/>
                <a:gd name="T93" fmla="*/ 637 h 697"/>
                <a:gd name="T94" fmla="*/ 728 w 728"/>
                <a:gd name="T95" fmla="*/ 637 h 697"/>
                <a:gd name="T96" fmla="*/ 726 w 728"/>
                <a:gd name="T97" fmla="*/ 649 h 697"/>
                <a:gd name="T98" fmla="*/ 723 w 728"/>
                <a:gd name="T99" fmla="*/ 660 h 697"/>
                <a:gd name="T100" fmla="*/ 717 w 728"/>
                <a:gd name="T101" fmla="*/ 671 h 697"/>
                <a:gd name="T102" fmla="*/ 710 w 728"/>
                <a:gd name="T103" fmla="*/ 680 h 697"/>
                <a:gd name="T104" fmla="*/ 701 w 728"/>
                <a:gd name="T105" fmla="*/ 687 h 697"/>
                <a:gd name="T106" fmla="*/ 691 w 728"/>
                <a:gd name="T107" fmla="*/ 693 h 697"/>
                <a:gd name="T108" fmla="*/ 679 w 728"/>
                <a:gd name="T109" fmla="*/ 696 h 697"/>
                <a:gd name="T110" fmla="*/ 667 w 728"/>
                <a:gd name="T111" fmla="*/ 697 h 697"/>
                <a:gd name="T112" fmla="*/ 60 w 728"/>
                <a:gd name="T113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8" h="697">
                  <a:moveTo>
                    <a:pt x="60" y="697"/>
                  </a:moveTo>
                  <a:lnTo>
                    <a:pt x="60" y="697"/>
                  </a:lnTo>
                  <a:lnTo>
                    <a:pt x="49" y="696"/>
                  </a:lnTo>
                  <a:lnTo>
                    <a:pt x="37" y="693"/>
                  </a:lnTo>
                  <a:lnTo>
                    <a:pt x="27" y="687"/>
                  </a:lnTo>
                  <a:lnTo>
                    <a:pt x="18" y="680"/>
                  </a:lnTo>
                  <a:lnTo>
                    <a:pt x="11" y="671"/>
                  </a:lnTo>
                  <a:lnTo>
                    <a:pt x="5" y="660"/>
                  </a:lnTo>
                  <a:lnTo>
                    <a:pt x="1" y="649"/>
                  </a:lnTo>
                  <a:lnTo>
                    <a:pt x="0" y="637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" y="229"/>
                  </a:lnTo>
                  <a:lnTo>
                    <a:pt x="6" y="204"/>
                  </a:lnTo>
                  <a:lnTo>
                    <a:pt x="12" y="179"/>
                  </a:lnTo>
                  <a:lnTo>
                    <a:pt x="21" y="156"/>
                  </a:lnTo>
                  <a:lnTo>
                    <a:pt x="31" y="134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5" y="75"/>
                  </a:lnTo>
                  <a:lnTo>
                    <a:pt x="94" y="58"/>
                  </a:lnTo>
                  <a:lnTo>
                    <a:pt x="114" y="44"/>
                  </a:lnTo>
                  <a:lnTo>
                    <a:pt x="135" y="31"/>
                  </a:lnTo>
                  <a:lnTo>
                    <a:pt x="157" y="20"/>
                  </a:lnTo>
                  <a:lnTo>
                    <a:pt x="180" y="11"/>
                  </a:lnTo>
                  <a:lnTo>
                    <a:pt x="205" y="5"/>
                  </a:lnTo>
                  <a:lnTo>
                    <a:pt x="229" y="1"/>
                  </a:lnTo>
                  <a:lnTo>
                    <a:pt x="256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1"/>
                  </a:lnTo>
                  <a:lnTo>
                    <a:pt x="524" y="5"/>
                  </a:lnTo>
                  <a:lnTo>
                    <a:pt x="548" y="11"/>
                  </a:lnTo>
                  <a:lnTo>
                    <a:pt x="571" y="20"/>
                  </a:lnTo>
                  <a:lnTo>
                    <a:pt x="593" y="31"/>
                  </a:lnTo>
                  <a:lnTo>
                    <a:pt x="614" y="44"/>
                  </a:lnTo>
                  <a:lnTo>
                    <a:pt x="634" y="58"/>
                  </a:lnTo>
                  <a:lnTo>
                    <a:pt x="652" y="75"/>
                  </a:lnTo>
                  <a:lnTo>
                    <a:pt x="669" y="93"/>
                  </a:lnTo>
                  <a:lnTo>
                    <a:pt x="684" y="112"/>
                  </a:lnTo>
                  <a:lnTo>
                    <a:pt x="696" y="134"/>
                  </a:lnTo>
                  <a:lnTo>
                    <a:pt x="708" y="156"/>
                  </a:lnTo>
                  <a:lnTo>
                    <a:pt x="716" y="179"/>
                  </a:lnTo>
                  <a:lnTo>
                    <a:pt x="722" y="204"/>
                  </a:lnTo>
                  <a:lnTo>
                    <a:pt x="726" y="229"/>
                  </a:lnTo>
                  <a:lnTo>
                    <a:pt x="728" y="256"/>
                  </a:lnTo>
                  <a:lnTo>
                    <a:pt x="728" y="637"/>
                  </a:lnTo>
                  <a:lnTo>
                    <a:pt x="728" y="637"/>
                  </a:lnTo>
                  <a:lnTo>
                    <a:pt x="726" y="649"/>
                  </a:lnTo>
                  <a:lnTo>
                    <a:pt x="723" y="660"/>
                  </a:lnTo>
                  <a:lnTo>
                    <a:pt x="717" y="671"/>
                  </a:lnTo>
                  <a:lnTo>
                    <a:pt x="710" y="680"/>
                  </a:lnTo>
                  <a:lnTo>
                    <a:pt x="701" y="687"/>
                  </a:lnTo>
                  <a:lnTo>
                    <a:pt x="691" y="693"/>
                  </a:lnTo>
                  <a:lnTo>
                    <a:pt x="679" y="696"/>
                  </a:lnTo>
                  <a:lnTo>
                    <a:pt x="667" y="697"/>
                  </a:lnTo>
                  <a:lnTo>
                    <a:pt x="60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72"/>
            <p:cNvSpPr>
              <a:spLocks noEditPoints="1"/>
            </p:cNvSpPr>
            <p:nvPr/>
          </p:nvSpPr>
          <p:spPr bwMode="auto">
            <a:xfrm>
              <a:off x="5502276" y="1583680"/>
              <a:ext cx="628650" cy="604838"/>
            </a:xfrm>
            <a:custGeom>
              <a:avLst/>
              <a:gdLst>
                <a:gd name="T0" fmla="*/ 92 w 792"/>
                <a:gd name="T1" fmla="*/ 763 h 763"/>
                <a:gd name="T2" fmla="*/ 65 w 792"/>
                <a:gd name="T3" fmla="*/ 758 h 763"/>
                <a:gd name="T4" fmla="*/ 41 w 792"/>
                <a:gd name="T5" fmla="*/ 747 h 763"/>
                <a:gd name="T6" fmla="*/ 22 w 792"/>
                <a:gd name="T7" fmla="*/ 729 h 763"/>
                <a:gd name="T8" fmla="*/ 8 w 792"/>
                <a:gd name="T9" fmla="*/ 706 h 763"/>
                <a:gd name="T10" fmla="*/ 1 w 792"/>
                <a:gd name="T11" fmla="*/ 679 h 763"/>
                <a:gd name="T12" fmla="*/ 0 w 792"/>
                <a:gd name="T13" fmla="*/ 289 h 763"/>
                <a:gd name="T14" fmla="*/ 3 w 792"/>
                <a:gd name="T15" fmla="*/ 245 h 763"/>
                <a:gd name="T16" fmla="*/ 12 w 792"/>
                <a:gd name="T17" fmla="*/ 203 h 763"/>
                <a:gd name="T18" fmla="*/ 34 w 792"/>
                <a:gd name="T19" fmla="*/ 151 h 763"/>
                <a:gd name="T20" fmla="*/ 84 w 792"/>
                <a:gd name="T21" fmla="*/ 85 h 763"/>
                <a:gd name="T22" fmla="*/ 151 w 792"/>
                <a:gd name="T23" fmla="*/ 35 h 763"/>
                <a:gd name="T24" fmla="*/ 202 w 792"/>
                <a:gd name="T25" fmla="*/ 13 h 763"/>
                <a:gd name="T26" fmla="*/ 244 w 792"/>
                <a:gd name="T27" fmla="*/ 4 h 763"/>
                <a:gd name="T28" fmla="*/ 288 w 792"/>
                <a:gd name="T29" fmla="*/ 0 h 763"/>
                <a:gd name="T30" fmla="*/ 519 w 792"/>
                <a:gd name="T31" fmla="*/ 0 h 763"/>
                <a:gd name="T32" fmla="*/ 562 w 792"/>
                <a:gd name="T33" fmla="*/ 6 h 763"/>
                <a:gd name="T34" fmla="*/ 602 w 792"/>
                <a:gd name="T35" fmla="*/ 18 h 763"/>
                <a:gd name="T36" fmla="*/ 665 w 792"/>
                <a:gd name="T37" fmla="*/ 50 h 763"/>
                <a:gd name="T38" fmla="*/ 726 w 792"/>
                <a:gd name="T39" fmla="*/ 106 h 763"/>
                <a:gd name="T40" fmla="*/ 769 w 792"/>
                <a:gd name="T41" fmla="*/ 177 h 763"/>
                <a:gd name="T42" fmla="*/ 783 w 792"/>
                <a:gd name="T43" fmla="*/ 217 h 763"/>
                <a:gd name="T44" fmla="*/ 791 w 792"/>
                <a:gd name="T45" fmla="*/ 259 h 763"/>
                <a:gd name="T46" fmla="*/ 792 w 792"/>
                <a:gd name="T47" fmla="*/ 670 h 763"/>
                <a:gd name="T48" fmla="*/ 790 w 792"/>
                <a:gd name="T49" fmla="*/ 689 h 763"/>
                <a:gd name="T50" fmla="*/ 780 w 792"/>
                <a:gd name="T51" fmla="*/ 714 h 763"/>
                <a:gd name="T52" fmla="*/ 764 w 792"/>
                <a:gd name="T53" fmla="*/ 735 h 763"/>
                <a:gd name="T54" fmla="*/ 743 w 792"/>
                <a:gd name="T55" fmla="*/ 751 h 763"/>
                <a:gd name="T56" fmla="*/ 718 w 792"/>
                <a:gd name="T57" fmla="*/ 761 h 763"/>
                <a:gd name="T58" fmla="*/ 699 w 792"/>
                <a:gd name="T59" fmla="*/ 763 h 763"/>
                <a:gd name="T60" fmla="*/ 265 w 792"/>
                <a:gd name="T61" fmla="*/ 67 h 763"/>
                <a:gd name="T62" fmla="*/ 201 w 792"/>
                <a:gd name="T63" fmla="*/ 83 h 763"/>
                <a:gd name="T64" fmla="*/ 146 w 792"/>
                <a:gd name="T65" fmla="*/ 116 h 763"/>
                <a:gd name="T66" fmla="*/ 103 w 792"/>
                <a:gd name="T67" fmla="*/ 164 h 763"/>
                <a:gd name="T68" fmla="*/ 75 w 792"/>
                <a:gd name="T69" fmla="*/ 222 h 763"/>
                <a:gd name="T70" fmla="*/ 65 w 792"/>
                <a:gd name="T71" fmla="*/ 289 h 763"/>
                <a:gd name="T72" fmla="*/ 65 w 792"/>
                <a:gd name="T73" fmla="*/ 676 h 763"/>
                <a:gd name="T74" fmla="*/ 73 w 792"/>
                <a:gd name="T75" fmla="*/ 690 h 763"/>
                <a:gd name="T76" fmla="*/ 87 w 792"/>
                <a:gd name="T77" fmla="*/ 697 h 763"/>
                <a:gd name="T78" fmla="*/ 699 w 792"/>
                <a:gd name="T79" fmla="*/ 698 h 763"/>
                <a:gd name="T80" fmla="*/ 714 w 792"/>
                <a:gd name="T81" fmla="*/ 693 h 763"/>
                <a:gd name="T82" fmla="*/ 725 w 792"/>
                <a:gd name="T83" fmla="*/ 681 h 763"/>
                <a:gd name="T84" fmla="*/ 727 w 792"/>
                <a:gd name="T85" fmla="*/ 289 h 763"/>
                <a:gd name="T86" fmla="*/ 723 w 792"/>
                <a:gd name="T87" fmla="*/ 244 h 763"/>
                <a:gd name="T88" fmla="*/ 701 w 792"/>
                <a:gd name="T89" fmla="*/ 182 h 763"/>
                <a:gd name="T90" fmla="*/ 661 w 792"/>
                <a:gd name="T91" fmla="*/ 130 h 763"/>
                <a:gd name="T92" fmla="*/ 610 w 792"/>
                <a:gd name="T93" fmla="*/ 92 h 763"/>
                <a:gd name="T94" fmla="*/ 549 w 792"/>
                <a:gd name="T95" fmla="*/ 70 h 763"/>
                <a:gd name="T96" fmla="*/ 288 w 792"/>
                <a:gd name="T97" fmla="*/ 6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763">
                  <a:moveTo>
                    <a:pt x="699" y="763"/>
                  </a:moveTo>
                  <a:lnTo>
                    <a:pt x="92" y="763"/>
                  </a:lnTo>
                  <a:lnTo>
                    <a:pt x="92" y="763"/>
                  </a:lnTo>
                  <a:lnTo>
                    <a:pt x="83" y="762"/>
                  </a:lnTo>
                  <a:lnTo>
                    <a:pt x="74" y="761"/>
                  </a:lnTo>
                  <a:lnTo>
                    <a:pt x="65" y="758"/>
                  </a:lnTo>
                  <a:lnTo>
                    <a:pt x="56" y="755"/>
                  </a:lnTo>
                  <a:lnTo>
                    <a:pt x="48" y="751"/>
                  </a:lnTo>
                  <a:lnTo>
                    <a:pt x="41" y="747"/>
                  </a:lnTo>
                  <a:lnTo>
                    <a:pt x="33" y="741"/>
                  </a:lnTo>
                  <a:lnTo>
                    <a:pt x="28" y="735"/>
                  </a:lnTo>
                  <a:lnTo>
                    <a:pt x="22" y="729"/>
                  </a:lnTo>
                  <a:lnTo>
                    <a:pt x="16" y="721"/>
                  </a:lnTo>
                  <a:lnTo>
                    <a:pt x="11" y="714"/>
                  </a:lnTo>
                  <a:lnTo>
                    <a:pt x="8" y="706"/>
                  </a:lnTo>
                  <a:lnTo>
                    <a:pt x="4" y="697"/>
                  </a:lnTo>
                  <a:lnTo>
                    <a:pt x="2" y="689"/>
                  </a:lnTo>
                  <a:lnTo>
                    <a:pt x="1" y="679"/>
                  </a:lnTo>
                  <a:lnTo>
                    <a:pt x="0" y="670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274"/>
                  </a:lnTo>
                  <a:lnTo>
                    <a:pt x="2" y="259"/>
                  </a:lnTo>
                  <a:lnTo>
                    <a:pt x="3" y="245"/>
                  </a:lnTo>
                  <a:lnTo>
                    <a:pt x="6" y="231"/>
                  </a:lnTo>
                  <a:lnTo>
                    <a:pt x="9" y="217"/>
                  </a:lnTo>
                  <a:lnTo>
                    <a:pt x="12" y="203"/>
                  </a:lnTo>
                  <a:lnTo>
                    <a:pt x="17" y="189"/>
                  </a:lnTo>
                  <a:lnTo>
                    <a:pt x="23" y="177"/>
                  </a:lnTo>
                  <a:lnTo>
                    <a:pt x="34" y="151"/>
                  </a:lnTo>
                  <a:lnTo>
                    <a:pt x="50" y="128"/>
                  </a:lnTo>
                  <a:lnTo>
                    <a:pt x="66" y="106"/>
                  </a:lnTo>
                  <a:lnTo>
                    <a:pt x="84" y="85"/>
                  </a:lnTo>
                  <a:lnTo>
                    <a:pt x="105" y="67"/>
                  </a:lnTo>
                  <a:lnTo>
                    <a:pt x="127" y="50"/>
                  </a:lnTo>
                  <a:lnTo>
                    <a:pt x="151" y="35"/>
                  </a:lnTo>
                  <a:lnTo>
                    <a:pt x="176" y="24"/>
                  </a:lnTo>
                  <a:lnTo>
                    <a:pt x="190" y="18"/>
                  </a:lnTo>
                  <a:lnTo>
                    <a:pt x="202" y="13"/>
                  </a:lnTo>
                  <a:lnTo>
                    <a:pt x="216" y="10"/>
                  </a:lnTo>
                  <a:lnTo>
                    <a:pt x="230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3" y="0"/>
                  </a:lnTo>
                  <a:lnTo>
                    <a:pt x="288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19" y="0"/>
                  </a:lnTo>
                  <a:lnTo>
                    <a:pt x="533" y="2"/>
                  </a:lnTo>
                  <a:lnTo>
                    <a:pt x="548" y="4"/>
                  </a:lnTo>
                  <a:lnTo>
                    <a:pt x="562" y="6"/>
                  </a:lnTo>
                  <a:lnTo>
                    <a:pt x="575" y="10"/>
                  </a:lnTo>
                  <a:lnTo>
                    <a:pt x="589" y="13"/>
                  </a:lnTo>
                  <a:lnTo>
                    <a:pt x="602" y="18"/>
                  </a:lnTo>
                  <a:lnTo>
                    <a:pt x="616" y="24"/>
                  </a:lnTo>
                  <a:lnTo>
                    <a:pt x="641" y="35"/>
                  </a:lnTo>
                  <a:lnTo>
                    <a:pt x="665" y="50"/>
                  </a:lnTo>
                  <a:lnTo>
                    <a:pt x="687" y="67"/>
                  </a:lnTo>
                  <a:lnTo>
                    <a:pt x="707" y="85"/>
                  </a:lnTo>
                  <a:lnTo>
                    <a:pt x="726" y="106"/>
                  </a:lnTo>
                  <a:lnTo>
                    <a:pt x="742" y="128"/>
                  </a:lnTo>
                  <a:lnTo>
                    <a:pt x="757" y="151"/>
                  </a:lnTo>
                  <a:lnTo>
                    <a:pt x="769" y="177"/>
                  </a:lnTo>
                  <a:lnTo>
                    <a:pt x="775" y="189"/>
                  </a:lnTo>
                  <a:lnTo>
                    <a:pt x="779" y="203"/>
                  </a:lnTo>
                  <a:lnTo>
                    <a:pt x="783" y="217"/>
                  </a:lnTo>
                  <a:lnTo>
                    <a:pt x="786" y="231"/>
                  </a:lnTo>
                  <a:lnTo>
                    <a:pt x="789" y="245"/>
                  </a:lnTo>
                  <a:lnTo>
                    <a:pt x="791" y="259"/>
                  </a:lnTo>
                  <a:lnTo>
                    <a:pt x="791" y="274"/>
                  </a:lnTo>
                  <a:lnTo>
                    <a:pt x="792" y="289"/>
                  </a:lnTo>
                  <a:lnTo>
                    <a:pt x="792" y="670"/>
                  </a:lnTo>
                  <a:lnTo>
                    <a:pt x="792" y="670"/>
                  </a:lnTo>
                  <a:lnTo>
                    <a:pt x="791" y="679"/>
                  </a:lnTo>
                  <a:lnTo>
                    <a:pt x="790" y="689"/>
                  </a:lnTo>
                  <a:lnTo>
                    <a:pt x="787" y="697"/>
                  </a:lnTo>
                  <a:lnTo>
                    <a:pt x="785" y="706"/>
                  </a:lnTo>
                  <a:lnTo>
                    <a:pt x="780" y="714"/>
                  </a:lnTo>
                  <a:lnTo>
                    <a:pt x="776" y="721"/>
                  </a:lnTo>
                  <a:lnTo>
                    <a:pt x="771" y="729"/>
                  </a:lnTo>
                  <a:lnTo>
                    <a:pt x="764" y="735"/>
                  </a:lnTo>
                  <a:lnTo>
                    <a:pt x="758" y="741"/>
                  </a:lnTo>
                  <a:lnTo>
                    <a:pt x="751" y="747"/>
                  </a:lnTo>
                  <a:lnTo>
                    <a:pt x="743" y="751"/>
                  </a:lnTo>
                  <a:lnTo>
                    <a:pt x="735" y="755"/>
                  </a:lnTo>
                  <a:lnTo>
                    <a:pt x="727" y="758"/>
                  </a:lnTo>
                  <a:lnTo>
                    <a:pt x="718" y="761"/>
                  </a:lnTo>
                  <a:lnTo>
                    <a:pt x="709" y="762"/>
                  </a:lnTo>
                  <a:lnTo>
                    <a:pt x="699" y="763"/>
                  </a:lnTo>
                  <a:lnTo>
                    <a:pt x="699" y="763"/>
                  </a:lnTo>
                  <a:close/>
                  <a:moveTo>
                    <a:pt x="288" y="65"/>
                  </a:moveTo>
                  <a:lnTo>
                    <a:pt x="288" y="65"/>
                  </a:lnTo>
                  <a:lnTo>
                    <a:pt x="265" y="67"/>
                  </a:lnTo>
                  <a:lnTo>
                    <a:pt x="243" y="70"/>
                  </a:lnTo>
                  <a:lnTo>
                    <a:pt x="222" y="75"/>
                  </a:lnTo>
                  <a:lnTo>
                    <a:pt x="201" y="83"/>
                  </a:lnTo>
                  <a:lnTo>
                    <a:pt x="182" y="92"/>
                  </a:lnTo>
                  <a:lnTo>
                    <a:pt x="163" y="104"/>
                  </a:lnTo>
                  <a:lnTo>
                    <a:pt x="146" y="116"/>
                  </a:lnTo>
                  <a:lnTo>
                    <a:pt x="131" y="130"/>
                  </a:lnTo>
                  <a:lnTo>
                    <a:pt x="116" y="146"/>
                  </a:lnTo>
                  <a:lnTo>
                    <a:pt x="103" y="164"/>
                  </a:lnTo>
                  <a:lnTo>
                    <a:pt x="91" y="182"/>
                  </a:lnTo>
                  <a:lnTo>
                    <a:pt x="82" y="202"/>
                  </a:lnTo>
                  <a:lnTo>
                    <a:pt x="75" y="222"/>
                  </a:lnTo>
                  <a:lnTo>
                    <a:pt x="69" y="244"/>
                  </a:lnTo>
                  <a:lnTo>
                    <a:pt x="66" y="266"/>
                  </a:lnTo>
                  <a:lnTo>
                    <a:pt x="65" y="289"/>
                  </a:lnTo>
                  <a:lnTo>
                    <a:pt x="65" y="670"/>
                  </a:lnTo>
                  <a:lnTo>
                    <a:pt x="65" y="670"/>
                  </a:lnTo>
                  <a:lnTo>
                    <a:pt x="65" y="676"/>
                  </a:lnTo>
                  <a:lnTo>
                    <a:pt x="67" y="681"/>
                  </a:lnTo>
                  <a:lnTo>
                    <a:pt x="69" y="685"/>
                  </a:lnTo>
                  <a:lnTo>
                    <a:pt x="73" y="690"/>
                  </a:lnTo>
                  <a:lnTo>
                    <a:pt x="77" y="693"/>
                  </a:lnTo>
                  <a:lnTo>
                    <a:pt x="82" y="696"/>
                  </a:lnTo>
                  <a:lnTo>
                    <a:pt x="87" y="697"/>
                  </a:lnTo>
                  <a:lnTo>
                    <a:pt x="92" y="698"/>
                  </a:lnTo>
                  <a:lnTo>
                    <a:pt x="699" y="698"/>
                  </a:lnTo>
                  <a:lnTo>
                    <a:pt x="699" y="698"/>
                  </a:lnTo>
                  <a:lnTo>
                    <a:pt x="705" y="697"/>
                  </a:lnTo>
                  <a:lnTo>
                    <a:pt x="710" y="696"/>
                  </a:lnTo>
                  <a:lnTo>
                    <a:pt x="714" y="693"/>
                  </a:lnTo>
                  <a:lnTo>
                    <a:pt x="719" y="690"/>
                  </a:lnTo>
                  <a:lnTo>
                    <a:pt x="723" y="685"/>
                  </a:lnTo>
                  <a:lnTo>
                    <a:pt x="725" y="681"/>
                  </a:lnTo>
                  <a:lnTo>
                    <a:pt x="727" y="676"/>
                  </a:lnTo>
                  <a:lnTo>
                    <a:pt x="727" y="670"/>
                  </a:lnTo>
                  <a:lnTo>
                    <a:pt x="727" y="289"/>
                  </a:lnTo>
                  <a:lnTo>
                    <a:pt x="727" y="289"/>
                  </a:lnTo>
                  <a:lnTo>
                    <a:pt x="726" y="266"/>
                  </a:lnTo>
                  <a:lnTo>
                    <a:pt x="723" y="244"/>
                  </a:lnTo>
                  <a:lnTo>
                    <a:pt x="717" y="222"/>
                  </a:lnTo>
                  <a:lnTo>
                    <a:pt x="710" y="202"/>
                  </a:lnTo>
                  <a:lnTo>
                    <a:pt x="701" y="182"/>
                  </a:lnTo>
                  <a:lnTo>
                    <a:pt x="689" y="164"/>
                  </a:lnTo>
                  <a:lnTo>
                    <a:pt x="676" y="146"/>
                  </a:lnTo>
                  <a:lnTo>
                    <a:pt x="661" y="130"/>
                  </a:lnTo>
                  <a:lnTo>
                    <a:pt x="646" y="116"/>
                  </a:lnTo>
                  <a:lnTo>
                    <a:pt x="629" y="104"/>
                  </a:lnTo>
                  <a:lnTo>
                    <a:pt x="610" y="92"/>
                  </a:lnTo>
                  <a:lnTo>
                    <a:pt x="590" y="83"/>
                  </a:lnTo>
                  <a:lnTo>
                    <a:pt x="570" y="75"/>
                  </a:lnTo>
                  <a:lnTo>
                    <a:pt x="549" y="70"/>
                  </a:lnTo>
                  <a:lnTo>
                    <a:pt x="527" y="67"/>
                  </a:lnTo>
                  <a:lnTo>
                    <a:pt x="504" y="65"/>
                  </a:lnTo>
                  <a:lnTo>
                    <a:pt x="28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Rectangle 73"/>
            <p:cNvSpPr>
              <a:spLocks noChangeArrowheads="1"/>
            </p:cNvSpPr>
            <p:nvPr/>
          </p:nvSpPr>
          <p:spPr bwMode="auto">
            <a:xfrm>
              <a:off x="5527676" y="1786880"/>
              <a:ext cx="577850" cy="508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74"/>
            <p:cNvSpPr>
              <a:spLocks/>
            </p:cNvSpPr>
            <p:nvPr/>
          </p:nvSpPr>
          <p:spPr bwMode="auto">
            <a:xfrm>
              <a:off x="5200651" y="1864668"/>
              <a:ext cx="153988" cy="449263"/>
            </a:xfrm>
            <a:custGeom>
              <a:avLst/>
              <a:gdLst>
                <a:gd name="T0" fmla="*/ 174 w 193"/>
                <a:gd name="T1" fmla="*/ 0 h 567"/>
                <a:gd name="T2" fmla="*/ 174 w 193"/>
                <a:gd name="T3" fmla="*/ 0 h 567"/>
                <a:gd name="T4" fmla="*/ 155 w 193"/>
                <a:gd name="T5" fmla="*/ 1 h 567"/>
                <a:gd name="T6" fmla="*/ 138 w 193"/>
                <a:gd name="T7" fmla="*/ 3 h 567"/>
                <a:gd name="T8" fmla="*/ 122 w 193"/>
                <a:gd name="T9" fmla="*/ 8 h 567"/>
                <a:gd name="T10" fmla="*/ 105 w 193"/>
                <a:gd name="T11" fmla="*/ 14 h 567"/>
                <a:gd name="T12" fmla="*/ 90 w 193"/>
                <a:gd name="T13" fmla="*/ 21 h 567"/>
                <a:gd name="T14" fmla="*/ 76 w 193"/>
                <a:gd name="T15" fmla="*/ 30 h 567"/>
                <a:gd name="T16" fmla="*/ 62 w 193"/>
                <a:gd name="T17" fmla="*/ 39 h 567"/>
                <a:gd name="T18" fmla="*/ 51 w 193"/>
                <a:gd name="T19" fmla="*/ 51 h 567"/>
                <a:gd name="T20" fmla="*/ 39 w 193"/>
                <a:gd name="T21" fmla="*/ 64 h 567"/>
                <a:gd name="T22" fmla="*/ 29 w 193"/>
                <a:gd name="T23" fmla="*/ 76 h 567"/>
                <a:gd name="T24" fmla="*/ 21 w 193"/>
                <a:gd name="T25" fmla="*/ 92 h 567"/>
                <a:gd name="T26" fmla="*/ 13 w 193"/>
                <a:gd name="T27" fmla="*/ 107 h 567"/>
                <a:gd name="T28" fmla="*/ 7 w 193"/>
                <a:gd name="T29" fmla="*/ 122 h 567"/>
                <a:gd name="T30" fmla="*/ 3 w 193"/>
                <a:gd name="T31" fmla="*/ 139 h 567"/>
                <a:gd name="T32" fmla="*/ 0 w 193"/>
                <a:gd name="T33" fmla="*/ 156 h 567"/>
                <a:gd name="T34" fmla="*/ 0 w 193"/>
                <a:gd name="T35" fmla="*/ 174 h 567"/>
                <a:gd name="T36" fmla="*/ 0 w 193"/>
                <a:gd name="T37" fmla="*/ 498 h 567"/>
                <a:gd name="T38" fmla="*/ 0 w 193"/>
                <a:gd name="T39" fmla="*/ 498 h 567"/>
                <a:gd name="T40" fmla="*/ 0 w 193"/>
                <a:gd name="T41" fmla="*/ 505 h 567"/>
                <a:gd name="T42" fmla="*/ 1 w 193"/>
                <a:gd name="T43" fmla="*/ 512 h 567"/>
                <a:gd name="T44" fmla="*/ 5 w 193"/>
                <a:gd name="T45" fmla="*/ 525 h 567"/>
                <a:gd name="T46" fmla="*/ 12 w 193"/>
                <a:gd name="T47" fmla="*/ 536 h 567"/>
                <a:gd name="T48" fmla="*/ 20 w 193"/>
                <a:gd name="T49" fmla="*/ 547 h 567"/>
                <a:gd name="T50" fmla="*/ 30 w 193"/>
                <a:gd name="T51" fmla="*/ 555 h 567"/>
                <a:gd name="T52" fmla="*/ 42 w 193"/>
                <a:gd name="T53" fmla="*/ 562 h 567"/>
                <a:gd name="T54" fmla="*/ 54 w 193"/>
                <a:gd name="T55" fmla="*/ 565 h 567"/>
                <a:gd name="T56" fmla="*/ 61 w 193"/>
                <a:gd name="T57" fmla="*/ 567 h 567"/>
                <a:gd name="T58" fmla="*/ 68 w 193"/>
                <a:gd name="T59" fmla="*/ 567 h 567"/>
                <a:gd name="T60" fmla="*/ 193 w 193"/>
                <a:gd name="T61" fmla="*/ 567 h 567"/>
                <a:gd name="T62" fmla="*/ 193 w 193"/>
                <a:gd name="T63" fmla="*/ 0 h 567"/>
                <a:gd name="T64" fmla="*/ 174 w 193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567">
                  <a:moveTo>
                    <a:pt x="174" y="0"/>
                  </a:moveTo>
                  <a:lnTo>
                    <a:pt x="174" y="0"/>
                  </a:lnTo>
                  <a:lnTo>
                    <a:pt x="155" y="1"/>
                  </a:lnTo>
                  <a:lnTo>
                    <a:pt x="138" y="3"/>
                  </a:lnTo>
                  <a:lnTo>
                    <a:pt x="122" y="8"/>
                  </a:lnTo>
                  <a:lnTo>
                    <a:pt x="105" y="14"/>
                  </a:lnTo>
                  <a:lnTo>
                    <a:pt x="90" y="21"/>
                  </a:lnTo>
                  <a:lnTo>
                    <a:pt x="76" y="30"/>
                  </a:lnTo>
                  <a:lnTo>
                    <a:pt x="62" y="39"/>
                  </a:lnTo>
                  <a:lnTo>
                    <a:pt x="51" y="51"/>
                  </a:lnTo>
                  <a:lnTo>
                    <a:pt x="39" y="64"/>
                  </a:lnTo>
                  <a:lnTo>
                    <a:pt x="29" y="76"/>
                  </a:lnTo>
                  <a:lnTo>
                    <a:pt x="21" y="92"/>
                  </a:lnTo>
                  <a:lnTo>
                    <a:pt x="13" y="107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0" y="156"/>
                  </a:lnTo>
                  <a:lnTo>
                    <a:pt x="0" y="17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05"/>
                  </a:lnTo>
                  <a:lnTo>
                    <a:pt x="1" y="512"/>
                  </a:lnTo>
                  <a:lnTo>
                    <a:pt x="5" y="525"/>
                  </a:lnTo>
                  <a:lnTo>
                    <a:pt x="12" y="536"/>
                  </a:lnTo>
                  <a:lnTo>
                    <a:pt x="20" y="547"/>
                  </a:lnTo>
                  <a:lnTo>
                    <a:pt x="30" y="555"/>
                  </a:lnTo>
                  <a:lnTo>
                    <a:pt x="42" y="562"/>
                  </a:lnTo>
                  <a:lnTo>
                    <a:pt x="54" y="565"/>
                  </a:lnTo>
                  <a:lnTo>
                    <a:pt x="61" y="567"/>
                  </a:lnTo>
                  <a:lnTo>
                    <a:pt x="68" y="567"/>
                  </a:lnTo>
                  <a:lnTo>
                    <a:pt x="193" y="567"/>
                  </a:lnTo>
                  <a:lnTo>
                    <a:pt x="193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75"/>
            <p:cNvSpPr>
              <a:spLocks noEditPoints="1"/>
            </p:cNvSpPr>
            <p:nvPr/>
          </p:nvSpPr>
          <p:spPr bwMode="auto">
            <a:xfrm>
              <a:off x="5175251" y="1839268"/>
              <a:ext cx="204788" cy="501650"/>
            </a:xfrm>
            <a:custGeom>
              <a:avLst/>
              <a:gdLst>
                <a:gd name="T0" fmla="*/ 100 w 258"/>
                <a:gd name="T1" fmla="*/ 631 h 631"/>
                <a:gd name="T2" fmla="*/ 90 w 258"/>
                <a:gd name="T3" fmla="*/ 631 h 631"/>
                <a:gd name="T4" fmla="*/ 70 w 258"/>
                <a:gd name="T5" fmla="*/ 626 h 631"/>
                <a:gd name="T6" fmla="*/ 52 w 258"/>
                <a:gd name="T7" fmla="*/ 619 h 631"/>
                <a:gd name="T8" fmla="*/ 35 w 258"/>
                <a:gd name="T9" fmla="*/ 608 h 631"/>
                <a:gd name="T10" fmla="*/ 23 w 258"/>
                <a:gd name="T11" fmla="*/ 594 h 631"/>
                <a:gd name="T12" fmla="*/ 11 w 258"/>
                <a:gd name="T13" fmla="*/ 579 h 631"/>
                <a:gd name="T14" fmla="*/ 4 w 258"/>
                <a:gd name="T15" fmla="*/ 560 h 631"/>
                <a:gd name="T16" fmla="*/ 0 w 258"/>
                <a:gd name="T17" fmla="*/ 541 h 631"/>
                <a:gd name="T18" fmla="*/ 0 w 258"/>
                <a:gd name="T19" fmla="*/ 206 h 631"/>
                <a:gd name="T20" fmla="*/ 1 w 258"/>
                <a:gd name="T21" fmla="*/ 185 h 631"/>
                <a:gd name="T22" fmla="*/ 9 w 258"/>
                <a:gd name="T23" fmla="*/ 144 h 631"/>
                <a:gd name="T24" fmla="*/ 24 w 258"/>
                <a:gd name="T25" fmla="*/ 107 h 631"/>
                <a:gd name="T26" fmla="*/ 46 w 258"/>
                <a:gd name="T27" fmla="*/ 75 h 631"/>
                <a:gd name="T28" fmla="*/ 75 w 258"/>
                <a:gd name="T29" fmla="*/ 47 h 631"/>
                <a:gd name="T30" fmla="*/ 107 w 258"/>
                <a:gd name="T31" fmla="*/ 25 h 631"/>
                <a:gd name="T32" fmla="*/ 144 w 258"/>
                <a:gd name="T33" fmla="*/ 9 h 631"/>
                <a:gd name="T34" fmla="*/ 184 w 258"/>
                <a:gd name="T35" fmla="*/ 1 h 631"/>
                <a:gd name="T36" fmla="*/ 258 w 258"/>
                <a:gd name="T37" fmla="*/ 0 h 631"/>
                <a:gd name="T38" fmla="*/ 193 w 258"/>
                <a:gd name="T39" fmla="*/ 64 h 631"/>
                <a:gd name="T40" fmla="*/ 179 w 258"/>
                <a:gd name="T41" fmla="*/ 67 h 631"/>
                <a:gd name="T42" fmla="*/ 154 w 258"/>
                <a:gd name="T43" fmla="*/ 74 h 631"/>
                <a:gd name="T44" fmla="*/ 130 w 258"/>
                <a:gd name="T45" fmla="*/ 85 h 631"/>
                <a:gd name="T46" fmla="*/ 111 w 258"/>
                <a:gd name="T47" fmla="*/ 102 h 631"/>
                <a:gd name="T48" fmla="*/ 93 w 258"/>
                <a:gd name="T49" fmla="*/ 120 h 631"/>
                <a:gd name="T50" fmla="*/ 79 w 258"/>
                <a:gd name="T51" fmla="*/ 142 h 631"/>
                <a:gd name="T52" fmla="*/ 69 w 258"/>
                <a:gd name="T53" fmla="*/ 166 h 631"/>
                <a:gd name="T54" fmla="*/ 64 w 258"/>
                <a:gd name="T55" fmla="*/ 192 h 631"/>
                <a:gd name="T56" fmla="*/ 63 w 258"/>
                <a:gd name="T57" fmla="*/ 530 h 631"/>
                <a:gd name="T58" fmla="*/ 64 w 258"/>
                <a:gd name="T59" fmla="*/ 537 h 631"/>
                <a:gd name="T60" fmla="*/ 70 w 258"/>
                <a:gd name="T61" fmla="*/ 551 h 631"/>
                <a:gd name="T62" fmla="*/ 79 w 258"/>
                <a:gd name="T63" fmla="*/ 560 h 631"/>
                <a:gd name="T64" fmla="*/ 93 w 258"/>
                <a:gd name="T65" fmla="*/ 566 h 631"/>
                <a:gd name="T66" fmla="*/ 193 w 258"/>
                <a:gd name="T67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8" h="631">
                  <a:moveTo>
                    <a:pt x="258" y="631"/>
                  </a:moveTo>
                  <a:lnTo>
                    <a:pt x="100" y="631"/>
                  </a:lnTo>
                  <a:lnTo>
                    <a:pt x="100" y="631"/>
                  </a:lnTo>
                  <a:lnTo>
                    <a:pt x="90" y="631"/>
                  </a:lnTo>
                  <a:lnTo>
                    <a:pt x="79" y="629"/>
                  </a:lnTo>
                  <a:lnTo>
                    <a:pt x="70" y="626"/>
                  </a:lnTo>
                  <a:lnTo>
                    <a:pt x="61" y="623"/>
                  </a:lnTo>
                  <a:lnTo>
                    <a:pt x="52" y="619"/>
                  </a:lnTo>
                  <a:lnTo>
                    <a:pt x="44" y="614"/>
                  </a:lnTo>
                  <a:lnTo>
                    <a:pt x="35" y="608"/>
                  </a:lnTo>
                  <a:lnTo>
                    <a:pt x="28" y="602"/>
                  </a:lnTo>
                  <a:lnTo>
                    <a:pt x="23" y="594"/>
                  </a:lnTo>
                  <a:lnTo>
                    <a:pt x="17" y="587"/>
                  </a:lnTo>
                  <a:lnTo>
                    <a:pt x="11" y="579"/>
                  </a:lnTo>
                  <a:lnTo>
                    <a:pt x="8" y="570"/>
                  </a:lnTo>
                  <a:lnTo>
                    <a:pt x="4" y="560"/>
                  </a:lnTo>
                  <a:lnTo>
                    <a:pt x="1" y="551"/>
                  </a:lnTo>
                  <a:lnTo>
                    <a:pt x="0" y="541"/>
                  </a:lnTo>
                  <a:lnTo>
                    <a:pt x="0" y="530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185"/>
                  </a:lnTo>
                  <a:lnTo>
                    <a:pt x="3" y="164"/>
                  </a:lnTo>
                  <a:lnTo>
                    <a:pt x="9" y="144"/>
                  </a:lnTo>
                  <a:lnTo>
                    <a:pt x="16" y="126"/>
                  </a:lnTo>
                  <a:lnTo>
                    <a:pt x="24" y="107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0"/>
                  </a:lnTo>
                  <a:lnTo>
                    <a:pt x="75" y="47"/>
                  </a:lnTo>
                  <a:lnTo>
                    <a:pt x="90" y="35"/>
                  </a:lnTo>
                  <a:lnTo>
                    <a:pt x="107" y="25"/>
                  </a:lnTo>
                  <a:lnTo>
                    <a:pt x="125" y="16"/>
                  </a:lnTo>
                  <a:lnTo>
                    <a:pt x="144" y="9"/>
                  </a:lnTo>
                  <a:lnTo>
                    <a:pt x="164" y="4"/>
                  </a:lnTo>
                  <a:lnTo>
                    <a:pt x="184" y="1"/>
                  </a:lnTo>
                  <a:lnTo>
                    <a:pt x="206" y="0"/>
                  </a:lnTo>
                  <a:lnTo>
                    <a:pt x="258" y="0"/>
                  </a:lnTo>
                  <a:lnTo>
                    <a:pt x="258" y="631"/>
                  </a:lnTo>
                  <a:close/>
                  <a:moveTo>
                    <a:pt x="193" y="64"/>
                  </a:moveTo>
                  <a:lnTo>
                    <a:pt x="193" y="64"/>
                  </a:lnTo>
                  <a:lnTo>
                    <a:pt x="179" y="67"/>
                  </a:lnTo>
                  <a:lnTo>
                    <a:pt x="166" y="70"/>
                  </a:lnTo>
                  <a:lnTo>
                    <a:pt x="154" y="74"/>
                  </a:lnTo>
                  <a:lnTo>
                    <a:pt x="142" y="80"/>
                  </a:lnTo>
                  <a:lnTo>
                    <a:pt x="130" y="85"/>
                  </a:lnTo>
                  <a:lnTo>
                    <a:pt x="120" y="92"/>
                  </a:lnTo>
                  <a:lnTo>
                    <a:pt x="111" y="102"/>
                  </a:lnTo>
                  <a:lnTo>
                    <a:pt x="101" y="110"/>
                  </a:lnTo>
                  <a:lnTo>
                    <a:pt x="93" y="120"/>
                  </a:lnTo>
                  <a:lnTo>
                    <a:pt x="85" y="130"/>
                  </a:lnTo>
                  <a:lnTo>
                    <a:pt x="79" y="142"/>
                  </a:lnTo>
                  <a:lnTo>
                    <a:pt x="74" y="154"/>
                  </a:lnTo>
                  <a:lnTo>
                    <a:pt x="69" y="166"/>
                  </a:lnTo>
                  <a:lnTo>
                    <a:pt x="67" y="179"/>
                  </a:lnTo>
                  <a:lnTo>
                    <a:pt x="64" y="192"/>
                  </a:lnTo>
                  <a:lnTo>
                    <a:pt x="63" y="206"/>
                  </a:lnTo>
                  <a:lnTo>
                    <a:pt x="63" y="530"/>
                  </a:lnTo>
                  <a:lnTo>
                    <a:pt x="63" y="530"/>
                  </a:lnTo>
                  <a:lnTo>
                    <a:pt x="64" y="537"/>
                  </a:lnTo>
                  <a:lnTo>
                    <a:pt x="67" y="544"/>
                  </a:lnTo>
                  <a:lnTo>
                    <a:pt x="70" y="551"/>
                  </a:lnTo>
                  <a:lnTo>
                    <a:pt x="75" y="556"/>
                  </a:lnTo>
                  <a:lnTo>
                    <a:pt x="79" y="560"/>
                  </a:lnTo>
                  <a:lnTo>
                    <a:pt x="86" y="564"/>
                  </a:lnTo>
                  <a:lnTo>
                    <a:pt x="93" y="566"/>
                  </a:lnTo>
                  <a:lnTo>
                    <a:pt x="100" y="567"/>
                  </a:lnTo>
                  <a:lnTo>
                    <a:pt x="193" y="567"/>
                  </a:lnTo>
                  <a:lnTo>
                    <a:pt x="19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76"/>
            <p:cNvSpPr>
              <a:spLocks/>
            </p:cNvSpPr>
            <p:nvPr/>
          </p:nvSpPr>
          <p:spPr bwMode="auto">
            <a:xfrm>
              <a:off x="6278563" y="1864668"/>
              <a:ext cx="152400" cy="449263"/>
            </a:xfrm>
            <a:custGeom>
              <a:avLst/>
              <a:gdLst>
                <a:gd name="T0" fmla="*/ 20 w 194"/>
                <a:gd name="T1" fmla="*/ 0 h 567"/>
                <a:gd name="T2" fmla="*/ 20 w 194"/>
                <a:gd name="T3" fmla="*/ 0 h 567"/>
                <a:gd name="T4" fmla="*/ 39 w 194"/>
                <a:gd name="T5" fmla="*/ 1 h 567"/>
                <a:gd name="T6" fmla="*/ 56 w 194"/>
                <a:gd name="T7" fmla="*/ 3 h 567"/>
                <a:gd name="T8" fmla="*/ 72 w 194"/>
                <a:gd name="T9" fmla="*/ 8 h 567"/>
                <a:gd name="T10" fmla="*/ 88 w 194"/>
                <a:gd name="T11" fmla="*/ 14 h 567"/>
                <a:gd name="T12" fmla="*/ 103 w 194"/>
                <a:gd name="T13" fmla="*/ 21 h 567"/>
                <a:gd name="T14" fmla="*/ 117 w 194"/>
                <a:gd name="T15" fmla="*/ 30 h 567"/>
                <a:gd name="T16" fmla="*/ 131 w 194"/>
                <a:gd name="T17" fmla="*/ 39 h 567"/>
                <a:gd name="T18" fmla="*/ 144 w 194"/>
                <a:gd name="T19" fmla="*/ 51 h 567"/>
                <a:gd name="T20" fmla="*/ 154 w 194"/>
                <a:gd name="T21" fmla="*/ 64 h 567"/>
                <a:gd name="T22" fmla="*/ 165 w 194"/>
                <a:gd name="T23" fmla="*/ 76 h 567"/>
                <a:gd name="T24" fmla="*/ 173 w 194"/>
                <a:gd name="T25" fmla="*/ 92 h 567"/>
                <a:gd name="T26" fmla="*/ 181 w 194"/>
                <a:gd name="T27" fmla="*/ 107 h 567"/>
                <a:gd name="T28" fmla="*/ 187 w 194"/>
                <a:gd name="T29" fmla="*/ 122 h 567"/>
                <a:gd name="T30" fmla="*/ 190 w 194"/>
                <a:gd name="T31" fmla="*/ 139 h 567"/>
                <a:gd name="T32" fmla="*/ 194 w 194"/>
                <a:gd name="T33" fmla="*/ 156 h 567"/>
                <a:gd name="T34" fmla="*/ 194 w 194"/>
                <a:gd name="T35" fmla="*/ 174 h 567"/>
                <a:gd name="T36" fmla="*/ 194 w 194"/>
                <a:gd name="T37" fmla="*/ 498 h 567"/>
                <a:gd name="T38" fmla="*/ 194 w 194"/>
                <a:gd name="T39" fmla="*/ 498 h 567"/>
                <a:gd name="T40" fmla="*/ 194 w 194"/>
                <a:gd name="T41" fmla="*/ 505 h 567"/>
                <a:gd name="T42" fmla="*/ 193 w 194"/>
                <a:gd name="T43" fmla="*/ 512 h 567"/>
                <a:gd name="T44" fmla="*/ 189 w 194"/>
                <a:gd name="T45" fmla="*/ 525 h 567"/>
                <a:gd name="T46" fmla="*/ 182 w 194"/>
                <a:gd name="T47" fmla="*/ 536 h 567"/>
                <a:gd name="T48" fmla="*/ 174 w 194"/>
                <a:gd name="T49" fmla="*/ 547 h 567"/>
                <a:gd name="T50" fmla="*/ 164 w 194"/>
                <a:gd name="T51" fmla="*/ 555 h 567"/>
                <a:gd name="T52" fmla="*/ 152 w 194"/>
                <a:gd name="T53" fmla="*/ 562 h 567"/>
                <a:gd name="T54" fmla="*/ 139 w 194"/>
                <a:gd name="T55" fmla="*/ 565 h 567"/>
                <a:gd name="T56" fmla="*/ 132 w 194"/>
                <a:gd name="T57" fmla="*/ 567 h 567"/>
                <a:gd name="T58" fmla="*/ 125 w 194"/>
                <a:gd name="T59" fmla="*/ 567 h 567"/>
                <a:gd name="T60" fmla="*/ 0 w 194"/>
                <a:gd name="T61" fmla="*/ 567 h 567"/>
                <a:gd name="T62" fmla="*/ 0 w 194"/>
                <a:gd name="T63" fmla="*/ 0 h 567"/>
                <a:gd name="T64" fmla="*/ 20 w 194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567">
                  <a:moveTo>
                    <a:pt x="20" y="0"/>
                  </a:moveTo>
                  <a:lnTo>
                    <a:pt x="20" y="0"/>
                  </a:lnTo>
                  <a:lnTo>
                    <a:pt x="39" y="1"/>
                  </a:lnTo>
                  <a:lnTo>
                    <a:pt x="56" y="3"/>
                  </a:lnTo>
                  <a:lnTo>
                    <a:pt x="72" y="8"/>
                  </a:lnTo>
                  <a:lnTo>
                    <a:pt x="88" y="14"/>
                  </a:lnTo>
                  <a:lnTo>
                    <a:pt x="103" y="21"/>
                  </a:lnTo>
                  <a:lnTo>
                    <a:pt x="117" y="30"/>
                  </a:lnTo>
                  <a:lnTo>
                    <a:pt x="131" y="39"/>
                  </a:lnTo>
                  <a:lnTo>
                    <a:pt x="144" y="51"/>
                  </a:lnTo>
                  <a:lnTo>
                    <a:pt x="154" y="64"/>
                  </a:lnTo>
                  <a:lnTo>
                    <a:pt x="165" y="76"/>
                  </a:lnTo>
                  <a:lnTo>
                    <a:pt x="173" y="92"/>
                  </a:lnTo>
                  <a:lnTo>
                    <a:pt x="181" y="107"/>
                  </a:lnTo>
                  <a:lnTo>
                    <a:pt x="187" y="122"/>
                  </a:lnTo>
                  <a:lnTo>
                    <a:pt x="190" y="139"/>
                  </a:lnTo>
                  <a:lnTo>
                    <a:pt x="194" y="156"/>
                  </a:lnTo>
                  <a:lnTo>
                    <a:pt x="194" y="174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4" y="505"/>
                  </a:lnTo>
                  <a:lnTo>
                    <a:pt x="193" y="512"/>
                  </a:lnTo>
                  <a:lnTo>
                    <a:pt x="189" y="525"/>
                  </a:lnTo>
                  <a:lnTo>
                    <a:pt x="182" y="536"/>
                  </a:lnTo>
                  <a:lnTo>
                    <a:pt x="174" y="547"/>
                  </a:lnTo>
                  <a:lnTo>
                    <a:pt x="164" y="555"/>
                  </a:lnTo>
                  <a:lnTo>
                    <a:pt x="152" y="562"/>
                  </a:lnTo>
                  <a:lnTo>
                    <a:pt x="139" y="565"/>
                  </a:lnTo>
                  <a:lnTo>
                    <a:pt x="132" y="567"/>
                  </a:lnTo>
                  <a:lnTo>
                    <a:pt x="125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77"/>
            <p:cNvSpPr>
              <a:spLocks noEditPoints="1"/>
            </p:cNvSpPr>
            <p:nvPr/>
          </p:nvSpPr>
          <p:spPr bwMode="auto">
            <a:xfrm>
              <a:off x="6251576" y="1839268"/>
              <a:ext cx="206375" cy="501650"/>
            </a:xfrm>
            <a:custGeom>
              <a:avLst/>
              <a:gdLst>
                <a:gd name="T0" fmla="*/ 0 w 258"/>
                <a:gd name="T1" fmla="*/ 631 h 631"/>
                <a:gd name="T2" fmla="*/ 52 w 258"/>
                <a:gd name="T3" fmla="*/ 0 h 631"/>
                <a:gd name="T4" fmla="*/ 74 w 258"/>
                <a:gd name="T5" fmla="*/ 1 h 631"/>
                <a:gd name="T6" fmla="*/ 113 w 258"/>
                <a:gd name="T7" fmla="*/ 9 h 631"/>
                <a:gd name="T8" fmla="*/ 151 w 258"/>
                <a:gd name="T9" fmla="*/ 25 h 631"/>
                <a:gd name="T10" fmla="*/ 184 w 258"/>
                <a:gd name="T11" fmla="*/ 47 h 631"/>
                <a:gd name="T12" fmla="*/ 212 w 258"/>
                <a:gd name="T13" fmla="*/ 75 h 631"/>
                <a:gd name="T14" fmla="*/ 234 w 258"/>
                <a:gd name="T15" fmla="*/ 107 h 631"/>
                <a:gd name="T16" fmla="*/ 249 w 258"/>
                <a:gd name="T17" fmla="*/ 144 h 631"/>
                <a:gd name="T18" fmla="*/ 257 w 258"/>
                <a:gd name="T19" fmla="*/ 185 h 631"/>
                <a:gd name="T20" fmla="*/ 258 w 258"/>
                <a:gd name="T21" fmla="*/ 530 h 631"/>
                <a:gd name="T22" fmla="*/ 258 w 258"/>
                <a:gd name="T23" fmla="*/ 541 h 631"/>
                <a:gd name="T24" fmla="*/ 254 w 258"/>
                <a:gd name="T25" fmla="*/ 560 h 631"/>
                <a:gd name="T26" fmla="*/ 247 w 258"/>
                <a:gd name="T27" fmla="*/ 579 h 631"/>
                <a:gd name="T28" fmla="*/ 235 w 258"/>
                <a:gd name="T29" fmla="*/ 594 h 631"/>
                <a:gd name="T30" fmla="*/ 222 w 258"/>
                <a:gd name="T31" fmla="*/ 608 h 631"/>
                <a:gd name="T32" fmla="*/ 206 w 258"/>
                <a:gd name="T33" fmla="*/ 619 h 631"/>
                <a:gd name="T34" fmla="*/ 188 w 258"/>
                <a:gd name="T35" fmla="*/ 626 h 631"/>
                <a:gd name="T36" fmla="*/ 168 w 258"/>
                <a:gd name="T37" fmla="*/ 631 h 631"/>
                <a:gd name="T38" fmla="*/ 157 w 258"/>
                <a:gd name="T39" fmla="*/ 631 h 631"/>
                <a:gd name="T40" fmla="*/ 157 w 258"/>
                <a:gd name="T41" fmla="*/ 567 h 631"/>
                <a:gd name="T42" fmla="*/ 164 w 258"/>
                <a:gd name="T43" fmla="*/ 566 h 631"/>
                <a:gd name="T44" fmla="*/ 178 w 258"/>
                <a:gd name="T45" fmla="*/ 560 h 631"/>
                <a:gd name="T46" fmla="*/ 188 w 258"/>
                <a:gd name="T47" fmla="*/ 551 h 631"/>
                <a:gd name="T48" fmla="*/ 193 w 258"/>
                <a:gd name="T49" fmla="*/ 537 h 631"/>
                <a:gd name="T50" fmla="*/ 195 w 258"/>
                <a:gd name="T51" fmla="*/ 206 h 631"/>
                <a:gd name="T52" fmla="*/ 193 w 258"/>
                <a:gd name="T53" fmla="*/ 192 h 631"/>
                <a:gd name="T54" fmla="*/ 189 w 258"/>
                <a:gd name="T55" fmla="*/ 166 h 631"/>
                <a:gd name="T56" fmla="*/ 178 w 258"/>
                <a:gd name="T57" fmla="*/ 142 h 631"/>
                <a:gd name="T58" fmla="*/ 164 w 258"/>
                <a:gd name="T59" fmla="*/ 120 h 631"/>
                <a:gd name="T60" fmla="*/ 147 w 258"/>
                <a:gd name="T61" fmla="*/ 102 h 631"/>
                <a:gd name="T62" fmla="*/ 127 w 258"/>
                <a:gd name="T63" fmla="*/ 85 h 631"/>
                <a:gd name="T64" fmla="*/ 104 w 258"/>
                <a:gd name="T65" fmla="*/ 74 h 631"/>
                <a:gd name="T66" fmla="*/ 79 w 258"/>
                <a:gd name="T67" fmla="*/ 67 h 631"/>
                <a:gd name="T68" fmla="*/ 65 w 258"/>
                <a:gd name="T69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631">
                  <a:moveTo>
                    <a:pt x="157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4" y="1"/>
                  </a:lnTo>
                  <a:lnTo>
                    <a:pt x="94" y="4"/>
                  </a:lnTo>
                  <a:lnTo>
                    <a:pt x="113" y="9"/>
                  </a:lnTo>
                  <a:lnTo>
                    <a:pt x="133" y="16"/>
                  </a:lnTo>
                  <a:lnTo>
                    <a:pt x="151" y="25"/>
                  </a:lnTo>
                  <a:lnTo>
                    <a:pt x="168" y="35"/>
                  </a:lnTo>
                  <a:lnTo>
                    <a:pt x="184" y="47"/>
                  </a:lnTo>
                  <a:lnTo>
                    <a:pt x="198" y="60"/>
                  </a:lnTo>
                  <a:lnTo>
                    <a:pt x="212" y="75"/>
                  </a:lnTo>
                  <a:lnTo>
                    <a:pt x="223" y="91"/>
                  </a:lnTo>
                  <a:lnTo>
                    <a:pt x="234" y="107"/>
                  </a:lnTo>
                  <a:lnTo>
                    <a:pt x="242" y="126"/>
                  </a:lnTo>
                  <a:lnTo>
                    <a:pt x="249" y="144"/>
                  </a:lnTo>
                  <a:lnTo>
                    <a:pt x="255" y="164"/>
                  </a:lnTo>
                  <a:lnTo>
                    <a:pt x="257" y="185"/>
                  </a:lnTo>
                  <a:lnTo>
                    <a:pt x="258" y="206"/>
                  </a:lnTo>
                  <a:lnTo>
                    <a:pt x="258" y="530"/>
                  </a:lnTo>
                  <a:lnTo>
                    <a:pt x="258" y="530"/>
                  </a:lnTo>
                  <a:lnTo>
                    <a:pt x="258" y="541"/>
                  </a:lnTo>
                  <a:lnTo>
                    <a:pt x="257" y="551"/>
                  </a:lnTo>
                  <a:lnTo>
                    <a:pt x="254" y="560"/>
                  </a:lnTo>
                  <a:lnTo>
                    <a:pt x="251" y="570"/>
                  </a:lnTo>
                  <a:lnTo>
                    <a:pt x="247" y="579"/>
                  </a:lnTo>
                  <a:lnTo>
                    <a:pt x="241" y="587"/>
                  </a:lnTo>
                  <a:lnTo>
                    <a:pt x="235" y="594"/>
                  </a:lnTo>
                  <a:lnTo>
                    <a:pt x="229" y="602"/>
                  </a:lnTo>
                  <a:lnTo>
                    <a:pt x="222" y="608"/>
                  </a:lnTo>
                  <a:lnTo>
                    <a:pt x="214" y="614"/>
                  </a:lnTo>
                  <a:lnTo>
                    <a:pt x="206" y="619"/>
                  </a:lnTo>
                  <a:lnTo>
                    <a:pt x="197" y="623"/>
                  </a:lnTo>
                  <a:lnTo>
                    <a:pt x="188" y="626"/>
                  </a:lnTo>
                  <a:lnTo>
                    <a:pt x="178" y="629"/>
                  </a:lnTo>
                  <a:lnTo>
                    <a:pt x="168" y="631"/>
                  </a:lnTo>
                  <a:lnTo>
                    <a:pt x="157" y="631"/>
                  </a:lnTo>
                  <a:lnTo>
                    <a:pt x="157" y="631"/>
                  </a:lnTo>
                  <a:close/>
                  <a:moveTo>
                    <a:pt x="65" y="567"/>
                  </a:moveTo>
                  <a:lnTo>
                    <a:pt x="157" y="567"/>
                  </a:lnTo>
                  <a:lnTo>
                    <a:pt x="157" y="567"/>
                  </a:lnTo>
                  <a:lnTo>
                    <a:pt x="164" y="566"/>
                  </a:lnTo>
                  <a:lnTo>
                    <a:pt x="171" y="564"/>
                  </a:lnTo>
                  <a:lnTo>
                    <a:pt x="178" y="560"/>
                  </a:lnTo>
                  <a:lnTo>
                    <a:pt x="183" y="556"/>
                  </a:lnTo>
                  <a:lnTo>
                    <a:pt x="188" y="551"/>
                  </a:lnTo>
                  <a:lnTo>
                    <a:pt x="191" y="544"/>
                  </a:lnTo>
                  <a:lnTo>
                    <a:pt x="193" y="537"/>
                  </a:lnTo>
                  <a:lnTo>
                    <a:pt x="195" y="530"/>
                  </a:lnTo>
                  <a:lnTo>
                    <a:pt x="195" y="206"/>
                  </a:lnTo>
                  <a:lnTo>
                    <a:pt x="195" y="206"/>
                  </a:lnTo>
                  <a:lnTo>
                    <a:pt x="193" y="192"/>
                  </a:lnTo>
                  <a:lnTo>
                    <a:pt x="191" y="179"/>
                  </a:lnTo>
                  <a:lnTo>
                    <a:pt x="189" y="166"/>
                  </a:lnTo>
                  <a:lnTo>
                    <a:pt x="184" y="154"/>
                  </a:lnTo>
                  <a:lnTo>
                    <a:pt x="178" y="142"/>
                  </a:lnTo>
                  <a:lnTo>
                    <a:pt x="173" y="130"/>
                  </a:lnTo>
                  <a:lnTo>
                    <a:pt x="164" y="120"/>
                  </a:lnTo>
                  <a:lnTo>
                    <a:pt x="156" y="110"/>
                  </a:lnTo>
                  <a:lnTo>
                    <a:pt x="147" y="102"/>
                  </a:lnTo>
                  <a:lnTo>
                    <a:pt x="138" y="92"/>
                  </a:lnTo>
                  <a:lnTo>
                    <a:pt x="127" y="85"/>
                  </a:lnTo>
                  <a:lnTo>
                    <a:pt x="116" y="80"/>
                  </a:lnTo>
                  <a:lnTo>
                    <a:pt x="104" y="74"/>
                  </a:lnTo>
                  <a:lnTo>
                    <a:pt x="91" y="70"/>
                  </a:lnTo>
                  <a:lnTo>
                    <a:pt x="79" y="67"/>
                  </a:lnTo>
                  <a:lnTo>
                    <a:pt x="65" y="64"/>
                  </a:lnTo>
                  <a:lnTo>
                    <a:pt x="65" y="56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78"/>
            <p:cNvSpPr>
              <a:spLocks/>
            </p:cNvSpPr>
            <p:nvPr/>
          </p:nvSpPr>
          <p:spPr bwMode="auto">
            <a:xfrm>
              <a:off x="6578601" y="840730"/>
              <a:ext cx="166688" cy="174625"/>
            </a:xfrm>
            <a:custGeom>
              <a:avLst/>
              <a:gdLst>
                <a:gd name="T0" fmla="*/ 204 w 210"/>
                <a:gd name="T1" fmla="*/ 3 h 221"/>
                <a:gd name="T2" fmla="*/ 204 w 210"/>
                <a:gd name="T3" fmla="*/ 3 h 221"/>
                <a:gd name="T4" fmla="*/ 190 w 210"/>
                <a:gd name="T5" fmla="*/ 2 h 221"/>
                <a:gd name="T6" fmla="*/ 177 w 210"/>
                <a:gd name="T7" fmla="*/ 0 h 221"/>
                <a:gd name="T8" fmla="*/ 165 w 210"/>
                <a:gd name="T9" fmla="*/ 0 h 221"/>
                <a:gd name="T10" fmla="*/ 153 w 210"/>
                <a:gd name="T11" fmla="*/ 0 h 221"/>
                <a:gd name="T12" fmla="*/ 140 w 210"/>
                <a:gd name="T13" fmla="*/ 3 h 221"/>
                <a:gd name="T14" fmla="*/ 130 w 210"/>
                <a:gd name="T15" fmla="*/ 4 h 221"/>
                <a:gd name="T16" fmla="*/ 118 w 210"/>
                <a:gd name="T17" fmla="*/ 7 h 221"/>
                <a:gd name="T18" fmla="*/ 108 w 210"/>
                <a:gd name="T19" fmla="*/ 11 h 221"/>
                <a:gd name="T20" fmla="*/ 97 w 210"/>
                <a:gd name="T21" fmla="*/ 14 h 221"/>
                <a:gd name="T22" fmla="*/ 88 w 210"/>
                <a:gd name="T23" fmla="*/ 19 h 221"/>
                <a:gd name="T24" fmla="*/ 79 w 210"/>
                <a:gd name="T25" fmla="*/ 25 h 221"/>
                <a:gd name="T26" fmla="*/ 70 w 210"/>
                <a:gd name="T27" fmla="*/ 31 h 221"/>
                <a:gd name="T28" fmla="*/ 53 w 210"/>
                <a:gd name="T29" fmla="*/ 43 h 221"/>
                <a:gd name="T30" fmla="*/ 40 w 210"/>
                <a:gd name="T31" fmla="*/ 58 h 221"/>
                <a:gd name="T32" fmla="*/ 28 w 210"/>
                <a:gd name="T33" fmla="*/ 75 h 221"/>
                <a:gd name="T34" fmla="*/ 18 w 210"/>
                <a:gd name="T35" fmla="*/ 92 h 221"/>
                <a:gd name="T36" fmla="*/ 9 w 210"/>
                <a:gd name="T37" fmla="*/ 112 h 221"/>
                <a:gd name="T38" fmla="*/ 4 w 210"/>
                <a:gd name="T39" fmla="*/ 131 h 221"/>
                <a:gd name="T40" fmla="*/ 0 w 210"/>
                <a:gd name="T41" fmla="*/ 152 h 221"/>
                <a:gd name="T42" fmla="*/ 0 w 210"/>
                <a:gd name="T43" fmla="*/ 174 h 221"/>
                <a:gd name="T44" fmla="*/ 1 w 210"/>
                <a:gd name="T45" fmla="*/ 196 h 221"/>
                <a:gd name="T46" fmla="*/ 5 w 210"/>
                <a:gd name="T47" fmla="*/ 218 h 221"/>
                <a:gd name="T48" fmla="*/ 5 w 210"/>
                <a:gd name="T49" fmla="*/ 218 h 221"/>
                <a:gd name="T50" fmla="*/ 28 w 210"/>
                <a:gd name="T51" fmla="*/ 221 h 221"/>
                <a:gd name="T52" fmla="*/ 49 w 210"/>
                <a:gd name="T53" fmla="*/ 219 h 221"/>
                <a:gd name="T54" fmla="*/ 71 w 210"/>
                <a:gd name="T55" fmla="*/ 217 h 221"/>
                <a:gd name="T56" fmla="*/ 92 w 210"/>
                <a:gd name="T57" fmla="*/ 212 h 221"/>
                <a:gd name="T58" fmla="*/ 111 w 210"/>
                <a:gd name="T59" fmla="*/ 206 h 221"/>
                <a:gd name="T60" fmla="*/ 130 w 210"/>
                <a:gd name="T61" fmla="*/ 196 h 221"/>
                <a:gd name="T62" fmla="*/ 146 w 210"/>
                <a:gd name="T63" fmla="*/ 185 h 221"/>
                <a:gd name="T64" fmla="*/ 162 w 210"/>
                <a:gd name="T65" fmla="*/ 171 h 221"/>
                <a:gd name="T66" fmla="*/ 176 w 210"/>
                <a:gd name="T67" fmla="*/ 156 h 221"/>
                <a:gd name="T68" fmla="*/ 188 w 210"/>
                <a:gd name="T69" fmla="*/ 138 h 221"/>
                <a:gd name="T70" fmla="*/ 192 w 210"/>
                <a:gd name="T71" fmla="*/ 130 h 221"/>
                <a:gd name="T72" fmla="*/ 197 w 210"/>
                <a:gd name="T73" fmla="*/ 120 h 221"/>
                <a:gd name="T74" fmla="*/ 201 w 210"/>
                <a:gd name="T75" fmla="*/ 111 h 221"/>
                <a:gd name="T76" fmla="*/ 204 w 210"/>
                <a:gd name="T77" fmla="*/ 100 h 221"/>
                <a:gd name="T78" fmla="*/ 206 w 210"/>
                <a:gd name="T79" fmla="*/ 88 h 221"/>
                <a:gd name="T80" fmla="*/ 209 w 210"/>
                <a:gd name="T81" fmla="*/ 78 h 221"/>
                <a:gd name="T82" fmla="*/ 210 w 210"/>
                <a:gd name="T83" fmla="*/ 66 h 221"/>
                <a:gd name="T84" fmla="*/ 210 w 210"/>
                <a:gd name="T85" fmla="*/ 54 h 221"/>
                <a:gd name="T86" fmla="*/ 210 w 210"/>
                <a:gd name="T87" fmla="*/ 42 h 221"/>
                <a:gd name="T88" fmla="*/ 209 w 210"/>
                <a:gd name="T89" fmla="*/ 29 h 221"/>
                <a:gd name="T90" fmla="*/ 206 w 210"/>
                <a:gd name="T91" fmla="*/ 17 h 221"/>
                <a:gd name="T92" fmla="*/ 204 w 210"/>
                <a:gd name="T93" fmla="*/ 3 h 221"/>
                <a:gd name="T94" fmla="*/ 204 w 210"/>
                <a:gd name="T95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221">
                  <a:moveTo>
                    <a:pt x="204" y="3"/>
                  </a:moveTo>
                  <a:lnTo>
                    <a:pt x="204" y="3"/>
                  </a:lnTo>
                  <a:lnTo>
                    <a:pt x="190" y="2"/>
                  </a:lnTo>
                  <a:lnTo>
                    <a:pt x="177" y="0"/>
                  </a:lnTo>
                  <a:lnTo>
                    <a:pt x="165" y="0"/>
                  </a:lnTo>
                  <a:lnTo>
                    <a:pt x="153" y="0"/>
                  </a:lnTo>
                  <a:lnTo>
                    <a:pt x="140" y="3"/>
                  </a:lnTo>
                  <a:lnTo>
                    <a:pt x="130" y="4"/>
                  </a:lnTo>
                  <a:lnTo>
                    <a:pt x="118" y="7"/>
                  </a:lnTo>
                  <a:lnTo>
                    <a:pt x="108" y="11"/>
                  </a:lnTo>
                  <a:lnTo>
                    <a:pt x="97" y="14"/>
                  </a:lnTo>
                  <a:lnTo>
                    <a:pt x="88" y="19"/>
                  </a:lnTo>
                  <a:lnTo>
                    <a:pt x="79" y="25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40" y="58"/>
                  </a:lnTo>
                  <a:lnTo>
                    <a:pt x="28" y="75"/>
                  </a:lnTo>
                  <a:lnTo>
                    <a:pt x="18" y="92"/>
                  </a:lnTo>
                  <a:lnTo>
                    <a:pt x="9" y="112"/>
                  </a:lnTo>
                  <a:lnTo>
                    <a:pt x="4" y="131"/>
                  </a:lnTo>
                  <a:lnTo>
                    <a:pt x="0" y="152"/>
                  </a:lnTo>
                  <a:lnTo>
                    <a:pt x="0" y="174"/>
                  </a:lnTo>
                  <a:lnTo>
                    <a:pt x="1" y="196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28" y="221"/>
                  </a:lnTo>
                  <a:lnTo>
                    <a:pt x="49" y="219"/>
                  </a:lnTo>
                  <a:lnTo>
                    <a:pt x="71" y="217"/>
                  </a:lnTo>
                  <a:lnTo>
                    <a:pt x="92" y="212"/>
                  </a:lnTo>
                  <a:lnTo>
                    <a:pt x="111" y="206"/>
                  </a:lnTo>
                  <a:lnTo>
                    <a:pt x="130" y="196"/>
                  </a:lnTo>
                  <a:lnTo>
                    <a:pt x="146" y="185"/>
                  </a:lnTo>
                  <a:lnTo>
                    <a:pt x="162" y="171"/>
                  </a:lnTo>
                  <a:lnTo>
                    <a:pt x="176" y="156"/>
                  </a:lnTo>
                  <a:lnTo>
                    <a:pt x="188" y="138"/>
                  </a:lnTo>
                  <a:lnTo>
                    <a:pt x="192" y="130"/>
                  </a:lnTo>
                  <a:lnTo>
                    <a:pt x="197" y="120"/>
                  </a:lnTo>
                  <a:lnTo>
                    <a:pt x="201" y="111"/>
                  </a:lnTo>
                  <a:lnTo>
                    <a:pt x="204" y="100"/>
                  </a:lnTo>
                  <a:lnTo>
                    <a:pt x="206" y="88"/>
                  </a:lnTo>
                  <a:lnTo>
                    <a:pt x="209" y="78"/>
                  </a:lnTo>
                  <a:lnTo>
                    <a:pt x="210" y="66"/>
                  </a:lnTo>
                  <a:lnTo>
                    <a:pt x="210" y="54"/>
                  </a:lnTo>
                  <a:lnTo>
                    <a:pt x="210" y="42"/>
                  </a:lnTo>
                  <a:lnTo>
                    <a:pt x="209" y="29"/>
                  </a:lnTo>
                  <a:lnTo>
                    <a:pt x="206" y="17"/>
                  </a:lnTo>
                  <a:lnTo>
                    <a:pt x="204" y="3"/>
                  </a:lnTo>
                  <a:lnTo>
                    <a:pt x="204" y="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79"/>
            <p:cNvSpPr>
              <a:spLocks noEditPoints="1"/>
            </p:cNvSpPr>
            <p:nvPr/>
          </p:nvSpPr>
          <p:spPr bwMode="auto">
            <a:xfrm>
              <a:off x="6553201" y="815330"/>
              <a:ext cx="217488" cy="227013"/>
            </a:xfrm>
            <a:custGeom>
              <a:avLst/>
              <a:gdLst>
                <a:gd name="T0" fmla="*/ 68 w 274"/>
                <a:gd name="T1" fmla="*/ 285 h 285"/>
                <a:gd name="T2" fmla="*/ 68 w 274"/>
                <a:gd name="T3" fmla="*/ 285 h 285"/>
                <a:gd name="T4" fmla="*/ 32 w 274"/>
                <a:gd name="T5" fmla="*/ 282 h 285"/>
                <a:gd name="T6" fmla="*/ 5 w 274"/>
                <a:gd name="T7" fmla="*/ 257 h 285"/>
                <a:gd name="T8" fmla="*/ 1 w 274"/>
                <a:gd name="T9" fmla="*/ 233 h 285"/>
                <a:gd name="T10" fmla="*/ 1 w 274"/>
                <a:gd name="T11" fmla="*/ 183 h 285"/>
                <a:gd name="T12" fmla="*/ 10 w 274"/>
                <a:gd name="T13" fmla="*/ 137 h 285"/>
                <a:gd name="T14" fmla="*/ 24 w 274"/>
                <a:gd name="T15" fmla="*/ 103 h 285"/>
                <a:gd name="T16" fmla="*/ 37 w 274"/>
                <a:gd name="T17" fmla="*/ 83 h 285"/>
                <a:gd name="T18" fmla="*/ 44 w 274"/>
                <a:gd name="T19" fmla="*/ 73 h 285"/>
                <a:gd name="T20" fmla="*/ 61 w 274"/>
                <a:gd name="T21" fmla="*/ 53 h 285"/>
                <a:gd name="T22" fmla="*/ 82 w 274"/>
                <a:gd name="T23" fmla="*/ 37 h 285"/>
                <a:gd name="T24" fmla="*/ 104 w 274"/>
                <a:gd name="T25" fmla="*/ 23 h 285"/>
                <a:gd name="T26" fmla="*/ 129 w 274"/>
                <a:gd name="T27" fmla="*/ 13 h 285"/>
                <a:gd name="T28" fmla="*/ 155 w 274"/>
                <a:gd name="T29" fmla="*/ 5 h 285"/>
                <a:gd name="T30" fmla="*/ 183 w 274"/>
                <a:gd name="T31" fmla="*/ 1 h 285"/>
                <a:gd name="T32" fmla="*/ 212 w 274"/>
                <a:gd name="T33" fmla="*/ 0 h 285"/>
                <a:gd name="T34" fmla="*/ 241 w 274"/>
                <a:gd name="T35" fmla="*/ 3 h 285"/>
                <a:gd name="T36" fmla="*/ 267 w 274"/>
                <a:gd name="T37" fmla="*/ 28 h 285"/>
                <a:gd name="T38" fmla="*/ 272 w 274"/>
                <a:gd name="T39" fmla="*/ 53 h 285"/>
                <a:gd name="T40" fmla="*/ 274 w 274"/>
                <a:gd name="T41" fmla="*/ 102 h 285"/>
                <a:gd name="T42" fmla="*/ 265 w 274"/>
                <a:gd name="T43" fmla="*/ 147 h 285"/>
                <a:gd name="T44" fmla="*/ 252 w 274"/>
                <a:gd name="T45" fmla="*/ 180 h 285"/>
                <a:gd name="T46" fmla="*/ 239 w 274"/>
                <a:gd name="T47" fmla="*/ 199 h 285"/>
                <a:gd name="T48" fmla="*/ 233 w 274"/>
                <a:gd name="T49" fmla="*/ 209 h 285"/>
                <a:gd name="T50" fmla="*/ 200 w 274"/>
                <a:gd name="T51" fmla="*/ 241 h 285"/>
                <a:gd name="T52" fmla="*/ 161 w 274"/>
                <a:gd name="T53" fmla="*/ 264 h 285"/>
                <a:gd name="T54" fmla="*/ 117 w 274"/>
                <a:gd name="T55" fmla="*/ 279 h 285"/>
                <a:gd name="T56" fmla="*/ 68 w 274"/>
                <a:gd name="T57" fmla="*/ 285 h 285"/>
                <a:gd name="T58" fmla="*/ 65 w 274"/>
                <a:gd name="T59" fmla="*/ 220 h 285"/>
                <a:gd name="T60" fmla="*/ 68 w 274"/>
                <a:gd name="T61" fmla="*/ 220 h 285"/>
                <a:gd name="T62" fmla="*/ 68 w 274"/>
                <a:gd name="T63" fmla="*/ 220 h 285"/>
                <a:gd name="T64" fmla="*/ 102 w 274"/>
                <a:gd name="T65" fmla="*/ 217 h 285"/>
                <a:gd name="T66" fmla="*/ 133 w 274"/>
                <a:gd name="T67" fmla="*/ 206 h 285"/>
                <a:gd name="T68" fmla="*/ 160 w 274"/>
                <a:gd name="T69" fmla="*/ 190 h 285"/>
                <a:gd name="T70" fmla="*/ 183 w 274"/>
                <a:gd name="T71" fmla="*/ 168 h 285"/>
                <a:gd name="T72" fmla="*/ 190 w 274"/>
                <a:gd name="T73" fmla="*/ 158 h 285"/>
                <a:gd name="T74" fmla="*/ 201 w 274"/>
                <a:gd name="T75" fmla="*/ 133 h 285"/>
                <a:gd name="T76" fmla="*/ 208 w 274"/>
                <a:gd name="T77" fmla="*/ 108 h 285"/>
                <a:gd name="T78" fmla="*/ 209 w 274"/>
                <a:gd name="T79" fmla="*/ 80 h 285"/>
                <a:gd name="T80" fmla="*/ 208 w 274"/>
                <a:gd name="T81" fmla="*/ 65 h 285"/>
                <a:gd name="T82" fmla="*/ 168 w 274"/>
                <a:gd name="T83" fmla="*/ 68 h 285"/>
                <a:gd name="T84" fmla="*/ 135 w 274"/>
                <a:gd name="T85" fmla="*/ 80 h 285"/>
                <a:gd name="T86" fmla="*/ 111 w 274"/>
                <a:gd name="T87" fmla="*/ 96 h 285"/>
                <a:gd name="T88" fmla="*/ 94 w 274"/>
                <a:gd name="T89" fmla="*/ 114 h 285"/>
                <a:gd name="T90" fmla="*/ 87 w 274"/>
                <a:gd name="T91" fmla="*/ 125 h 285"/>
                <a:gd name="T92" fmla="*/ 74 w 274"/>
                <a:gd name="T93" fmla="*/ 149 h 285"/>
                <a:gd name="T94" fmla="*/ 67 w 274"/>
                <a:gd name="T95" fmla="*/ 177 h 285"/>
                <a:gd name="T96" fmla="*/ 65 w 274"/>
                <a:gd name="T97" fmla="*/ 205 h 285"/>
                <a:gd name="T98" fmla="*/ 65 w 274"/>
                <a:gd name="T99" fmla="*/ 22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285">
                  <a:moveTo>
                    <a:pt x="68" y="285"/>
                  </a:moveTo>
                  <a:lnTo>
                    <a:pt x="68" y="285"/>
                  </a:lnTo>
                  <a:lnTo>
                    <a:pt x="68" y="285"/>
                  </a:lnTo>
                  <a:lnTo>
                    <a:pt x="68" y="285"/>
                  </a:lnTo>
                  <a:lnTo>
                    <a:pt x="51" y="284"/>
                  </a:lnTo>
                  <a:lnTo>
                    <a:pt x="32" y="282"/>
                  </a:lnTo>
                  <a:lnTo>
                    <a:pt x="11" y="278"/>
                  </a:lnTo>
                  <a:lnTo>
                    <a:pt x="5" y="257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9"/>
                  </a:lnTo>
                  <a:lnTo>
                    <a:pt x="1" y="183"/>
                  </a:lnTo>
                  <a:lnTo>
                    <a:pt x="4" y="160"/>
                  </a:lnTo>
                  <a:lnTo>
                    <a:pt x="10" y="137"/>
                  </a:lnTo>
                  <a:lnTo>
                    <a:pt x="18" y="114"/>
                  </a:lnTo>
                  <a:lnTo>
                    <a:pt x="24" y="103"/>
                  </a:lnTo>
                  <a:lnTo>
                    <a:pt x="30" y="93"/>
                  </a:lnTo>
                  <a:lnTo>
                    <a:pt x="37" y="83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52" y="64"/>
                  </a:lnTo>
                  <a:lnTo>
                    <a:pt x="61" y="53"/>
                  </a:lnTo>
                  <a:lnTo>
                    <a:pt x="72" y="45"/>
                  </a:lnTo>
                  <a:lnTo>
                    <a:pt x="82" y="37"/>
                  </a:lnTo>
                  <a:lnTo>
                    <a:pt x="92" y="29"/>
                  </a:lnTo>
                  <a:lnTo>
                    <a:pt x="104" y="23"/>
                  </a:lnTo>
                  <a:lnTo>
                    <a:pt x="117" y="17"/>
                  </a:lnTo>
                  <a:lnTo>
                    <a:pt x="129" y="13"/>
                  </a:lnTo>
                  <a:lnTo>
                    <a:pt x="142" y="8"/>
                  </a:lnTo>
                  <a:lnTo>
                    <a:pt x="155" y="5"/>
                  </a:lnTo>
                  <a:lnTo>
                    <a:pt x="169" y="2"/>
                  </a:lnTo>
                  <a:lnTo>
                    <a:pt x="183" y="1"/>
                  </a:lnTo>
                  <a:lnTo>
                    <a:pt x="197" y="0"/>
                  </a:lnTo>
                  <a:lnTo>
                    <a:pt x="212" y="0"/>
                  </a:lnTo>
                  <a:lnTo>
                    <a:pt x="226" y="1"/>
                  </a:lnTo>
                  <a:lnTo>
                    <a:pt x="241" y="3"/>
                  </a:lnTo>
                  <a:lnTo>
                    <a:pt x="263" y="7"/>
                  </a:lnTo>
                  <a:lnTo>
                    <a:pt x="267" y="28"/>
                  </a:lnTo>
                  <a:lnTo>
                    <a:pt x="267" y="28"/>
                  </a:lnTo>
                  <a:lnTo>
                    <a:pt x="272" y="53"/>
                  </a:lnTo>
                  <a:lnTo>
                    <a:pt x="274" y="78"/>
                  </a:lnTo>
                  <a:lnTo>
                    <a:pt x="274" y="102"/>
                  </a:lnTo>
                  <a:lnTo>
                    <a:pt x="271" y="125"/>
                  </a:lnTo>
                  <a:lnTo>
                    <a:pt x="265" y="147"/>
                  </a:lnTo>
                  <a:lnTo>
                    <a:pt x="257" y="169"/>
                  </a:lnTo>
                  <a:lnTo>
                    <a:pt x="252" y="180"/>
                  </a:lnTo>
                  <a:lnTo>
                    <a:pt x="246" y="189"/>
                  </a:lnTo>
                  <a:lnTo>
                    <a:pt x="239" y="199"/>
                  </a:lnTo>
                  <a:lnTo>
                    <a:pt x="233" y="209"/>
                  </a:lnTo>
                  <a:lnTo>
                    <a:pt x="233" y="209"/>
                  </a:lnTo>
                  <a:lnTo>
                    <a:pt x="217" y="226"/>
                  </a:lnTo>
                  <a:lnTo>
                    <a:pt x="200" y="241"/>
                  </a:lnTo>
                  <a:lnTo>
                    <a:pt x="182" y="254"/>
                  </a:lnTo>
                  <a:lnTo>
                    <a:pt x="161" y="264"/>
                  </a:lnTo>
                  <a:lnTo>
                    <a:pt x="140" y="273"/>
                  </a:lnTo>
                  <a:lnTo>
                    <a:pt x="117" y="279"/>
                  </a:lnTo>
                  <a:lnTo>
                    <a:pt x="94" y="284"/>
                  </a:lnTo>
                  <a:lnTo>
                    <a:pt x="68" y="285"/>
                  </a:lnTo>
                  <a:lnTo>
                    <a:pt x="68" y="285"/>
                  </a:lnTo>
                  <a:close/>
                  <a:moveTo>
                    <a:pt x="65" y="220"/>
                  </a:moveTo>
                  <a:lnTo>
                    <a:pt x="65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85" y="219"/>
                  </a:lnTo>
                  <a:lnTo>
                    <a:pt x="102" y="217"/>
                  </a:lnTo>
                  <a:lnTo>
                    <a:pt x="118" y="212"/>
                  </a:lnTo>
                  <a:lnTo>
                    <a:pt x="133" y="206"/>
                  </a:lnTo>
                  <a:lnTo>
                    <a:pt x="147" y="199"/>
                  </a:lnTo>
                  <a:lnTo>
                    <a:pt x="160" y="190"/>
                  </a:lnTo>
                  <a:lnTo>
                    <a:pt x="172" y="180"/>
                  </a:lnTo>
                  <a:lnTo>
                    <a:pt x="183" y="168"/>
                  </a:lnTo>
                  <a:lnTo>
                    <a:pt x="183" y="168"/>
                  </a:lnTo>
                  <a:lnTo>
                    <a:pt x="190" y="158"/>
                  </a:lnTo>
                  <a:lnTo>
                    <a:pt x="197" y="146"/>
                  </a:lnTo>
                  <a:lnTo>
                    <a:pt x="201" y="133"/>
                  </a:lnTo>
                  <a:lnTo>
                    <a:pt x="206" y="120"/>
                  </a:lnTo>
                  <a:lnTo>
                    <a:pt x="208" y="108"/>
                  </a:lnTo>
                  <a:lnTo>
                    <a:pt x="209" y="94"/>
                  </a:lnTo>
                  <a:lnTo>
                    <a:pt x="209" y="80"/>
                  </a:lnTo>
                  <a:lnTo>
                    <a:pt x="208" y="65"/>
                  </a:lnTo>
                  <a:lnTo>
                    <a:pt x="208" y="65"/>
                  </a:lnTo>
                  <a:lnTo>
                    <a:pt x="187" y="65"/>
                  </a:lnTo>
                  <a:lnTo>
                    <a:pt x="168" y="68"/>
                  </a:lnTo>
                  <a:lnTo>
                    <a:pt x="150" y="73"/>
                  </a:lnTo>
                  <a:lnTo>
                    <a:pt x="135" y="80"/>
                  </a:lnTo>
                  <a:lnTo>
                    <a:pt x="122" y="87"/>
                  </a:lnTo>
                  <a:lnTo>
                    <a:pt x="111" y="96"/>
                  </a:lnTo>
                  <a:lnTo>
                    <a:pt x="102" y="104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87" y="125"/>
                  </a:lnTo>
                  <a:lnTo>
                    <a:pt x="80" y="137"/>
                  </a:lnTo>
                  <a:lnTo>
                    <a:pt x="74" y="149"/>
                  </a:lnTo>
                  <a:lnTo>
                    <a:pt x="69" y="163"/>
                  </a:lnTo>
                  <a:lnTo>
                    <a:pt x="67" y="177"/>
                  </a:lnTo>
                  <a:lnTo>
                    <a:pt x="65" y="191"/>
                  </a:lnTo>
                  <a:lnTo>
                    <a:pt x="65" y="205"/>
                  </a:lnTo>
                  <a:lnTo>
                    <a:pt x="65" y="220"/>
                  </a:lnTo>
                  <a:lnTo>
                    <a:pt x="65" y="2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80"/>
            <p:cNvSpPr>
              <a:spLocks/>
            </p:cNvSpPr>
            <p:nvPr/>
          </p:nvSpPr>
          <p:spPr bwMode="auto">
            <a:xfrm>
              <a:off x="6340476" y="1020118"/>
              <a:ext cx="439738" cy="350838"/>
            </a:xfrm>
            <a:custGeom>
              <a:avLst/>
              <a:gdLst>
                <a:gd name="T0" fmla="*/ 216 w 555"/>
                <a:gd name="T1" fmla="*/ 442 h 442"/>
                <a:gd name="T2" fmla="*/ 166 w 555"/>
                <a:gd name="T3" fmla="*/ 437 h 442"/>
                <a:gd name="T4" fmla="*/ 122 w 555"/>
                <a:gd name="T5" fmla="*/ 423 h 442"/>
                <a:gd name="T6" fmla="*/ 85 w 555"/>
                <a:gd name="T7" fmla="*/ 401 h 442"/>
                <a:gd name="T8" fmla="*/ 53 w 555"/>
                <a:gd name="T9" fmla="*/ 373 h 442"/>
                <a:gd name="T10" fmla="*/ 30 w 555"/>
                <a:gd name="T11" fmla="*/ 340 h 442"/>
                <a:gd name="T12" fmla="*/ 13 w 555"/>
                <a:gd name="T13" fmla="*/ 303 h 442"/>
                <a:gd name="T14" fmla="*/ 4 w 555"/>
                <a:gd name="T15" fmla="*/ 262 h 442"/>
                <a:gd name="T16" fmla="*/ 0 w 555"/>
                <a:gd name="T17" fmla="*/ 222 h 442"/>
                <a:gd name="T18" fmla="*/ 4 w 555"/>
                <a:gd name="T19" fmla="*/ 180 h 442"/>
                <a:gd name="T20" fmla="*/ 13 w 555"/>
                <a:gd name="T21" fmla="*/ 141 h 442"/>
                <a:gd name="T22" fmla="*/ 30 w 555"/>
                <a:gd name="T23" fmla="*/ 103 h 442"/>
                <a:gd name="T24" fmla="*/ 53 w 555"/>
                <a:gd name="T25" fmla="*/ 70 h 442"/>
                <a:gd name="T26" fmla="*/ 85 w 555"/>
                <a:gd name="T27" fmla="*/ 41 h 442"/>
                <a:gd name="T28" fmla="*/ 122 w 555"/>
                <a:gd name="T29" fmla="*/ 20 h 442"/>
                <a:gd name="T30" fmla="*/ 166 w 555"/>
                <a:gd name="T31" fmla="*/ 6 h 442"/>
                <a:gd name="T32" fmla="*/ 216 w 555"/>
                <a:gd name="T33" fmla="*/ 0 h 442"/>
                <a:gd name="T34" fmla="*/ 340 w 555"/>
                <a:gd name="T35" fmla="*/ 0 h 442"/>
                <a:gd name="T36" fmla="*/ 389 w 555"/>
                <a:gd name="T37" fmla="*/ 6 h 442"/>
                <a:gd name="T38" fmla="*/ 433 w 555"/>
                <a:gd name="T39" fmla="*/ 20 h 442"/>
                <a:gd name="T40" fmla="*/ 472 w 555"/>
                <a:gd name="T41" fmla="*/ 41 h 442"/>
                <a:gd name="T42" fmla="*/ 502 w 555"/>
                <a:gd name="T43" fmla="*/ 70 h 442"/>
                <a:gd name="T44" fmla="*/ 525 w 555"/>
                <a:gd name="T45" fmla="*/ 103 h 442"/>
                <a:gd name="T46" fmla="*/ 542 w 555"/>
                <a:gd name="T47" fmla="*/ 141 h 442"/>
                <a:gd name="T48" fmla="*/ 553 w 555"/>
                <a:gd name="T49" fmla="*/ 180 h 442"/>
                <a:gd name="T50" fmla="*/ 555 w 555"/>
                <a:gd name="T51" fmla="*/ 222 h 442"/>
                <a:gd name="T52" fmla="*/ 553 w 555"/>
                <a:gd name="T53" fmla="*/ 262 h 442"/>
                <a:gd name="T54" fmla="*/ 542 w 555"/>
                <a:gd name="T55" fmla="*/ 303 h 442"/>
                <a:gd name="T56" fmla="*/ 525 w 555"/>
                <a:gd name="T57" fmla="*/ 340 h 442"/>
                <a:gd name="T58" fmla="*/ 502 w 555"/>
                <a:gd name="T59" fmla="*/ 373 h 442"/>
                <a:gd name="T60" fmla="*/ 472 w 555"/>
                <a:gd name="T61" fmla="*/ 401 h 442"/>
                <a:gd name="T62" fmla="*/ 433 w 555"/>
                <a:gd name="T63" fmla="*/ 423 h 442"/>
                <a:gd name="T64" fmla="*/ 389 w 555"/>
                <a:gd name="T65" fmla="*/ 437 h 442"/>
                <a:gd name="T66" fmla="*/ 340 w 555"/>
                <a:gd name="T6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5" h="442">
                  <a:moveTo>
                    <a:pt x="216" y="442"/>
                  </a:moveTo>
                  <a:lnTo>
                    <a:pt x="216" y="442"/>
                  </a:lnTo>
                  <a:lnTo>
                    <a:pt x="190" y="441"/>
                  </a:lnTo>
                  <a:lnTo>
                    <a:pt x="166" y="437"/>
                  </a:lnTo>
                  <a:lnTo>
                    <a:pt x="143" y="431"/>
                  </a:lnTo>
                  <a:lnTo>
                    <a:pt x="122" y="423"/>
                  </a:lnTo>
                  <a:lnTo>
                    <a:pt x="102" y="413"/>
                  </a:lnTo>
                  <a:lnTo>
                    <a:pt x="85" y="401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1" y="357"/>
                  </a:lnTo>
                  <a:lnTo>
                    <a:pt x="30" y="340"/>
                  </a:lnTo>
                  <a:lnTo>
                    <a:pt x="21" y="321"/>
                  </a:lnTo>
                  <a:lnTo>
                    <a:pt x="13" y="303"/>
                  </a:lnTo>
                  <a:lnTo>
                    <a:pt x="7" y="283"/>
                  </a:lnTo>
                  <a:lnTo>
                    <a:pt x="4" y="262"/>
                  </a:lnTo>
                  <a:lnTo>
                    <a:pt x="0" y="243"/>
                  </a:lnTo>
                  <a:lnTo>
                    <a:pt x="0" y="222"/>
                  </a:lnTo>
                  <a:lnTo>
                    <a:pt x="0" y="201"/>
                  </a:lnTo>
                  <a:lnTo>
                    <a:pt x="4" y="180"/>
                  </a:lnTo>
                  <a:lnTo>
                    <a:pt x="7" y="160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0" y="103"/>
                  </a:lnTo>
                  <a:lnTo>
                    <a:pt x="41" y="86"/>
                  </a:lnTo>
                  <a:lnTo>
                    <a:pt x="53" y="70"/>
                  </a:lnTo>
                  <a:lnTo>
                    <a:pt x="68" y="55"/>
                  </a:lnTo>
                  <a:lnTo>
                    <a:pt x="85" y="41"/>
                  </a:lnTo>
                  <a:lnTo>
                    <a:pt x="102" y="29"/>
                  </a:lnTo>
                  <a:lnTo>
                    <a:pt x="122" y="20"/>
                  </a:lnTo>
                  <a:lnTo>
                    <a:pt x="143" y="12"/>
                  </a:lnTo>
                  <a:lnTo>
                    <a:pt x="166" y="6"/>
                  </a:lnTo>
                  <a:lnTo>
                    <a:pt x="190" y="2"/>
                  </a:lnTo>
                  <a:lnTo>
                    <a:pt x="21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65" y="2"/>
                  </a:lnTo>
                  <a:lnTo>
                    <a:pt x="389" y="6"/>
                  </a:lnTo>
                  <a:lnTo>
                    <a:pt x="412" y="12"/>
                  </a:lnTo>
                  <a:lnTo>
                    <a:pt x="433" y="20"/>
                  </a:lnTo>
                  <a:lnTo>
                    <a:pt x="453" y="29"/>
                  </a:lnTo>
                  <a:lnTo>
                    <a:pt x="472" y="41"/>
                  </a:lnTo>
                  <a:lnTo>
                    <a:pt x="487" y="55"/>
                  </a:lnTo>
                  <a:lnTo>
                    <a:pt x="502" y="70"/>
                  </a:lnTo>
                  <a:lnTo>
                    <a:pt x="514" y="86"/>
                  </a:lnTo>
                  <a:lnTo>
                    <a:pt x="525" y="103"/>
                  </a:lnTo>
                  <a:lnTo>
                    <a:pt x="534" y="121"/>
                  </a:lnTo>
                  <a:lnTo>
                    <a:pt x="542" y="141"/>
                  </a:lnTo>
                  <a:lnTo>
                    <a:pt x="548" y="160"/>
                  </a:lnTo>
                  <a:lnTo>
                    <a:pt x="553" y="180"/>
                  </a:lnTo>
                  <a:lnTo>
                    <a:pt x="555" y="201"/>
                  </a:lnTo>
                  <a:lnTo>
                    <a:pt x="555" y="222"/>
                  </a:lnTo>
                  <a:lnTo>
                    <a:pt x="555" y="243"/>
                  </a:lnTo>
                  <a:lnTo>
                    <a:pt x="553" y="262"/>
                  </a:lnTo>
                  <a:lnTo>
                    <a:pt x="548" y="283"/>
                  </a:lnTo>
                  <a:lnTo>
                    <a:pt x="542" y="303"/>
                  </a:lnTo>
                  <a:lnTo>
                    <a:pt x="534" y="321"/>
                  </a:lnTo>
                  <a:lnTo>
                    <a:pt x="525" y="340"/>
                  </a:lnTo>
                  <a:lnTo>
                    <a:pt x="514" y="357"/>
                  </a:lnTo>
                  <a:lnTo>
                    <a:pt x="502" y="373"/>
                  </a:lnTo>
                  <a:lnTo>
                    <a:pt x="487" y="389"/>
                  </a:lnTo>
                  <a:lnTo>
                    <a:pt x="472" y="401"/>
                  </a:lnTo>
                  <a:lnTo>
                    <a:pt x="453" y="413"/>
                  </a:lnTo>
                  <a:lnTo>
                    <a:pt x="433" y="423"/>
                  </a:lnTo>
                  <a:lnTo>
                    <a:pt x="412" y="431"/>
                  </a:lnTo>
                  <a:lnTo>
                    <a:pt x="389" y="437"/>
                  </a:lnTo>
                  <a:lnTo>
                    <a:pt x="365" y="441"/>
                  </a:lnTo>
                  <a:lnTo>
                    <a:pt x="340" y="442"/>
                  </a:lnTo>
                  <a:lnTo>
                    <a:pt x="216" y="44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81"/>
            <p:cNvSpPr>
              <a:spLocks noEditPoints="1"/>
            </p:cNvSpPr>
            <p:nvPr/>
          </p:nvSpPr>
          <p:spPr bwMode="auto">
            <a:xfrm>
              <a:off x="6315076" y="994718"/>
              <a:ext cx="492125" cy="401638"/>
            </a:xfrm>
            <a:custGeom>
              <a:avLst/>
              <a:gdLst>
                <a:gd name="T0" fmla="*/ 248 w 619"/>
                <a:gd name="T1" fmla="*/ 506 h 506"/>
                <a:gd name="T2" fmla="*/ 205 w 619"/>
                <a:gd name="T3" fmla="*/ 503 h 506"/>
                <a:gd name="T4" fmla="*/ 164 w 619"/>
                <a:gd name="T5" fmla="*/ 494 h 506"/>
                <a:gd name="T6" fmla="*/ 129 w 619"/>
                <a:gd name="T7" fmla="*/ 480 h 506"/>
                <a:gd name="T8" fmla="*/ 80 w 619"/>
                <a:gd name="T9" fmla="*/ 444 h 506"/>
                <a:gd name="T10" fmla="*/ 36 w 619"/>
                <a:gd name="T11" fmla="*/ 389 h 506"/>
                <a:gd name="T12" fmla="*/ 8 w 619"/>
                <a:gd name="T13" fmla="*/ 323 h 506"/>
                <a:gd name="T14" fmla="*/ 0 w 619"/>
                <a:gd name="T15" fmla="*/ 254 h 506"/>
                <a:gd name="T16" fmla="*/ 3 w 619"/>
                <a:gd name="T17" fmla="*/ 205 h 506"/>
                <a:gd name="T18" fmla="*/ 24 w 619"/>
                <a:gd name="T19" fmla="*/ 138 h 506"/>
                <a:gd name="T20" fmla="*/ 61 w 619"/>
                <a:gd name="T21" fmla="*/ 81 h 506"/>
                <a:gd name="T22" fmla="*/ 80 w 619"/>
                <a:gd name="T23" fmla="*/ 63 h 506"/>
                <a:gd name="T24" fmla="*/ 110 w 619"/>
                <a:gd name="T25" fmla="*/ 39 h 506"/>
                <a:gd name="T26" fmla="*/ 143 w 619"/>
                <a:gd name="T27" fmla="*/ 21 h 506"/>
                <a:gd name="T28" fmla="*/ 193 w 619"/>
                <a:gd name="T29" fmla="*/ 6 h 506"/>
                <a:gd name="T30" fmla="*/ 372 w 619"/>
                <a:gd name="T31" fmla="*/ 0 h 506"/>
                <a:gd name="T32" fmla="*/ 400 w 619"/>
                <a:gd name="T33" fmla="*/ 2 h 506"/>
                <a:gd name="T34" fmla="*/ 442 w 619"/>
                <a:gd name="T35" fmla="*/ 9 h 506"/>
                <a:gd name="T36" fmla="*/ 479 w 619"/>
                <a:gd name="T37" fmla="*/ 22 h 506"/>
                <a:gd name="T38" fmla="*/ 522 w 619"/>
                <a:gd name="T39" fmla="*/ 47 h 506"/>
                <a:gd name="T40" fmla="*/ 572 w 619"/>
                <a:gd name="T41" fmla="*/ 98 h 506"/>
                <a:gd name="T42" fmla="*/ 604 w 619"/>
                <a:gd name="T43" fmla="*/ 161 h 506"/>
                <a:gd name="T44" fmla="*/ 618 w 619"/>
                <a:gd name="T45" fmla="*/ 229 h 506"/>
                <a:gd name="T46" fmla="*/ 618 w 619"/>
                <a:gd name="T47" fmla="*/ 278 h 506"/>
                <a:gd name="T48" fmla="*/ 604 w 619"/>
                <a:gd name="T49" fmla="*/ 348 h 506"/>
                <a:gd name="T50" fmla="*/ 572 w 619"/>
                <a:gd name="T51" fmla="*/ 409 h 506"/>
                <a:gd name="T52" fmla="*/ 549 w 619"/>
                <a:gd name="T53" fmla="*/ 436 h 506"/>
                <a:gd name="T54" fmla="*/ 520 w 619"/>
                <a:gd name="T55" fmla="*/ 461 h 506"/>
                <a:gd name="T56" fmla="*/ 487 w 619"/>
                <a:gd name="T57" fmla="*/ 481 h 506"/>
                <a:gd name="T58" fmla="*/ 451 w 619"/>
                <a:gd name="T59" fmla="*/ 495 h 506"/>
                <a:gd name="T60" fmla="*/ 372 w 619"/>
                <a:gd name="T61" fmla="*/ 506 h 506"/>
                <a:gd name="T62" fmla="*/ 248 w 619"/>
                <a:gd name="T63" fmla="*/ 65 h 506"/>
                <a:gd name="T64" fmla="*/ 188 w 619"/>
                <a:gd name="T65" fmla="*/ 73 h 506"/>
                <a:gd name="T66" fmla="*/ 138 w 619"/>
                <a:gd name="T67" fmla="*/ 98 h 506"/>
                <a:gd name="T68" fmla="*/ 110 w 619"/>
                <a:gd name="T69" fmla="*/ 123 h 506"/>
                <a:gd name="T70" fmla="*/ 82 w 619"/>
                <a:gd name="T71" fmla="*/ 166 h 506"/>
                <a:gd name="T72" fmla="*/ 67 w 619"/>
                <a:gd name="T73" fmla="*/ 217 h 506"/>
                <a:gd name="T74" fmla="*/ 63 w 619"/>
                <a:gd name="T75" fmla="*/ 254 h 506"/>
                <a:gd name="T76" fmla="*/ 70 w 619"/>
                <a:gd name="T77" fmla="*/ 305 h 506"/>
                <a:gd name="T78" fmla="*/ 89 w 619"/>
                <a:gd name="T79" fmla="*/ 353 h 506"/>
                <a:gd name="T80" fmla="*/ 120 w 619"/>
                <a:gd name="T81" fmla="*/ 395 h 506"/>
                <a:gd name="T82" fmla="*/ 165 w 619"/>
                <a:gd name="T83" fmla="*/ 425 h 506"/>
                <a:gd name="T84" fmla="*/ 226 w 619"/>
                <a:gd name="T85" fmla="*/ 440 h 506"/>
                <a:gd name="T86" fmla="*/ 372 w 619"/>
                <a:gd name="T87" fmla="*/ 441 h 506"/>
                <a:gd name="T88" fmla="*/ 432 w 619"/>
                <a:gd name="T89" fmla="*/ 433 h 506"/>
                <a:gd name="T90" fmla="*/ 482 w 619"/>
                <a:gd name="T91" fmla="*/ 409 h 506"/>
                <a:gd name="T92" fmla="*/ 509 w 619"/>
                <a:gd name="T93" fmla="*/ 383 h 506"/>
                <a:gd name="T94" fmla="*/ 537 w 619"/>
                <a:gd name="T95" fmla="*/ 341 h 506"/>
                <a:gd name="T96" fmla="*/ 552 w 619"/>
                <a:gd name="T97" fmla="*/ 290 h 506"/>
                <a:gd name="T98" fmla="*/ 556 w 619"/>
                <a:gd name="T99" fmla="*/ 254 h 506"/>
                <a:gd name="T100" fmla="*/ 549 w 619"/>
                <a:gd name="T101" fmla="*/ 203 h 506"/>
                <a:gd name="T102" fmla="*/ 530 w 619"/>
                <a:gd name="T103" fmla="*/ 154 h 506"/>
                <a:gd name="T104" fmla="*/ 499 w 619"/>
                <a:gd name="T105" fmla="*/ 112 h 506"/>
                <a:gd name="T106" fmla="*/ 454 w 619"/>
                <a:gd name="T107" fmla="*/ 82 h 506"/>
                <a:gd name="T108" fmla="*/ 394 w 619"/>
                <a:gd name="T109" fmla="*/ 6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9" h="506">
                  <a:moveTo>
                    <a:pt x="372" y="506"/>
                  </a:moveTo>
                  <a:lnTo>
                    <a:pt x="248" y="506"/>
                  </a:lnTo>
                  <a:lnTo>
                    <a:pt x="248" y="506"/>
                  </a:lnTo>
                  <a:lnTo>
                    <a:pt x="233" y="506"/>
                  </a:lnTo>
                  <a:lnTo>
                    <a:pt x="219" y="505"/>
                  </a:lnTo>
                  <a:lnTo>
                    <a:pt x="205" y="503"/>
                  </a:lnTo>
                  <a:lnTo>
                    <a:pt x="191" y="500"/>
                  </a:lnTo>
                  <a:lnTo>
                    <a:pt x="177" y="498"/>
                  </a:lnTo>
                  <a:lnTo>
                    <a:pt x="164" y="494"/>
                  </a:lnTo>
                  <a:lnTo>
                    <a:pt x="153" y="490"/>
                  </a:lnTo>
                  <a:lnTo>
                    <a:pt x="140" y="484"/>
                  </a:lnTo>
                  <a:lnTo>
                    <a:pt x="129" y="480"/>
                  </a:lnTo>
                  <a:lnTo>
                    <a:pt x="118" y="473"/>
                  </a:lnTo>
                  <a:lnTo>
                    <a:pt x="98" y="460"/>
                  </a:lnTo>
                  <a:lnTo>
                    <a:pt x="80" y="444"/>
                  </a:lnTo>
                  <a:lnTo>
                    <a:pt x="62" y="427"/>
                  </a:lnTo>
                  <a:lnTo>
                    <a:pt x="48" y="409"/>
                  </a:lnTo>
                  <a:lnTo>
                    <a:pt x="36" y="389"/>
                  </a:lnTo>
                  <a:lnTo>
                    <a:pt x="24" y="368"/>
                  </a:lnTo>
                  <a:lnTo>
                    <a:pt x="15" y="346"/>
                  </a:lnTo>
                  <a:lnTo>
                    <a:pt x="8" y="323"/>
                  </a:lnTo>
                  <a:lnTo>
                    <a:pt x="3" y="300"/>
                  </a:lnTo>
                  <a:lnTo>
                    <a:pt x="1" y="27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" y="229"/>
                  </a:lnTo>
                  <a:lnTo>
                    <a:pt x="3" y="205"/>
                  </a:lnTo>
                  <a:lnTo>
                    <a:pt x="9" y="182"/>
                  </a:lnTo>
                  <a:lnTo>
                    <a:pt x="16" y="160"/>
                  </a:lnTo>
                  <a:lnTo>
                    <a:pt x="24" y="138"/>
                  </a:lnTo>
                  <a:lnTo>
                    <a:pt x="34" y="118"/>
                  </a:lnTo>
                  <a:lnTo>
                    <a:pt x="47" y="98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70" y="71"/>
                  </a:lnTo>
                  <a:lnTo>
                    <a:pt x="80" y="63"/>
                  </a:lnTo>
                  <a:lnTo>
                    <a:pt x="89" y="53"/>
                  </a:lnTo>
                  <a:lnTo>
                    <a:pt x="99" y="46"/>
                  </a:lnTo>
                  <a:lnTo>
                    <a:pt x="110" y="39"/>
                  </a:lnTo>
                  <a:lnTo>
                    <a:pt x="120" y="32"/>
                  </a:lnTo>
                  <a:lnTo>
                    <a:pt x="132" y="27"/>
                  </a:lnTo>
                  <a:lnTo>
                    <a:pt x="143" y="21"/>
                  </a:lnTo>
                  <a:lnTo>
                    <a:pt x="155" y="16"/>
                  </a:lnTo>
                  <a:lnTo>
                    <a:pt x="168" y="12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87" y="1"/>
                  </a:lnTo>
                  <a:lnTo>
                    <a:pt x="400" y="2"/>
                  </a:lnTo>
                  <a:lnTo>
                    <a:pt x="416" y="3"/>
                  </a:lnTo>
                  <a:lnTo>
                    <a:pt x="428" y="6"/>
                  </a:lnTo>
                  <a:lnTo>
                    <a:pt x="442" y="9"/>
                  </a:lnTo>
                  <a:lnTo>
                    <a:pt x="455" y="13"/>
                  </a:lnTo>
                  <a:lnTo>
                    <a:pt x="466" y="17"/>
                  </a:lnTo>
                  <a:lnTo>
                    <a:pt x="479" y="22"/>
                  </a:lnTo>
                  <a:lnTo>
                    <a:pt x="490" y="28"/>
                  </a:lnTo>
                  <a:lnTo>
                    <a:pt x="501" y="34"/>
                  </a:lnTo>
                  <a:lnTo>
                    <a:pt x="522" y="47"/>
                  </a:lnTo>
                  <a:lnTo>
                    <a:pt x="541" y="63"/>
                  </a:lnTo>
                  <a:lnTo>
                    <a:pt x="557" y="80"/>
                  </a:lnTo>
                  <a:lnTo>
                    <a:pt x="572" y="98"/>
                  </a:lnTo>
                  <a:lnTo>
                    <a:pt x="585" y="118"/>
                  </a:lnTo>
                  <a:lnTo>
                    <a:pt x="595" y="139"/>
                  </a:lnTo>
                  <a:lnTo>
                    <a:pt x="604" y="161"/>
                  </a:lnTo>
                  <a:lnTo>
                    <a:pt x="611" y="183"/>
                  </a:lnTo>
                  <a:lnTo>
                    <a:pt x="616" y="206"/>
                  </a:lnTo>
                  <a:lnTo>
                    <a:pt x="618" y="229"/>
                  </a:lnTo>
                  <a:lnTo>
                    <a:pt x="619" y="254"/>
                  </a:lnTo>
                  <a:lnTo>
                    <a:pt x="619" y="254"/>
                  </a:lnTo>
                  <a:lnTo>
                    <a:pt x="618" y="278"/>
                  </a:lnTo>
                  <a:lnTo>
                    <a:pt x="616" y="301"/>
                  </a:lnTo>
                  <a:lnTo>
                    <a:pt x="611" y="324"/>
                  </a:lnTo>
                  <a:lnTo>
                    <a:pt x="604" y="348"/>
                  </a:lnTo>
                  <a:lnTo>
                    <a:pt x="595" y="368"/>
                  </a:lnTo>
                  <a:lnTo>
                    <a:pt x="585" y="389"/>
                  </a:lnTo>
                  <a:lnTo>
                    <a:pt x="572" y="409"/>
                  </a:lnTo>
                  <a:lnTo>
                    <a:pt x="558" y="426"/>
                  </a:lnTo>
                  <a:lnTo>
                    <a:pt x="558" y="426"/>
                  </a:lnTo>
                  <a:lnTo>
                    <a:pt x="549" y="436"/>
                  </a:lnTo>
                  <a:lnTo>
                    <a:pt x="539" y="445"/>
                  </a:lnTo>
                  <a:lnTo>
                    <a:pt x="530" y="453"/>
                  </a:lnTo>
                  <a:lnTo>
                    <a:pt x="520" y="461"/>
                  </a:lnTo>
                  <a:lnTo>
                    <a:pt x="509" y="468"/>
                  </a:lnTo>
                  <a:lnTo>
                    <a:pt x="499" y="475"/>
                  </a:lnTo>
                  <a:lnTo>
                    <a:pt x="487" y="481"/>
                  </a:lnTo>
                  <a:lnTo>
                    <a:pt x="476" y="487"/>
                  </a:lnTo>
                  <a:lnTo>
                    <a:pt x="464" y="491"/>
                  </a:lnTo>
                  <a:lnTo>
                    <a:pt x="451" y="495"/>
                  </a:lnTo>
                  <a:lnTo>
                    <a:pt x="426" y="502"/>
                  </a:lnTo>
                  <a:lnTo>
                    <a:pt x="399" y="505"/>
                  </a:lnTo>
                  <a:lnTo>
                    <a:pt x="372" y="506"/>
                  </a:lnTo>
                  <a:lnTo>
                    <a:pt x="372" y="506"/>
                  </a:lnTo>
                  <a:close/>
                  <a:moveTo>
                    <a:pt x="248" y="65"/>
                  </a:moveTo>
                  <a:lnTo>
                    <a:pt x="248" y="65"/>
                  </a:lnTo>
                  <a:lnTo>
                    <a:pt x="227" y="66"/>
                  </a:lnTo>
                  <a:lnTo>
                    <a:pt x="207" y="68"/>
                  </a:lnTo>
                  <a:lnTo>
                    <a:pt x="188" y="73"/>
                  </a:lnTo>
                  <a:lnTo>
                    <a:pt x="170" y="80"/>
                  </a:lnTo>
                  <a:lnTo>
                    <a:pt x="153" y="88"/>
                  </a:lnTo>
                  <a:lnTo>
                    <a:pt x="138" y="98"/>
                  </a:lnTo>
                  <a:lnTo>
                    <a:pt x="124" y="110"/>
                  </a:lnTo>
                  <a:lnTo>
                    <a:pt x="110" y="123"/>
                  </a:lnTo>
                  <a:lnTo>
                    <a:pt x="110" y="123"/>
                  </a:lnTo>
                  <a:lnTo>
                    <a:pt x="99" y="137"/>
                  </a:lnTo>
                  <a:lnTo>
                    <a:pt x="90" y="151"/>
                  </a:lnTo>
                  <a:lnTo>
                    <a:pt x="82" y="166"/>
                  </a:lnTo>
                  <a:lnTo>
                    <a:pt x="76" y="182"/>
                  </a:lnTo>
                  <a:lnTo>
                    <a:pt x="70" y="199"/>
                  </a:lnTo>
                  <a:lnTo>
                    <a:pt x="67" y="217"/>
                  </a:lnTo>
                  <a:lnTo>
                    <a:pt x="65" y="235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5" y="271"/>
                  </a:lnTo>
                  <a:lnTo>
                    <a:pt x="67" y="287"/>
                  </a:lnTo>
                  <a:lnTo>
                    <a:pt x="70" y="305"/>
                  </a:lnTo>
                  <a:lnTo>
                    <a:pt x="75" y="321"/>
                  </a:lnTo>
                  <a:lnTo>
                    <a:pt x="81" y="337"/>
                  </a:lnTo>
                  <a:lnTo>
                    <a:pt x="89" y="353"/>
                  </a:lnTo>
                  <a:lnTo>
                    <a:pt x="98" y="367"/>
                  </a:lnTo>
                  <a:lnTo>
                    <a:pt x="109" y="381"/>
                  </a:lnTo>
                  <a:lnTo>
                    <a:pt x="120" y="395"/>
                  </a:lnTo>
                  <a:lnTo>
                    <a:pt x="134" y="407"/>
                  </a:lnTo>
                  <a:lnTo>
                    <a:pt x="149" y="416"/>
                  </a:lnTo>
                  <a:lnTo>
                    <a:pt x="165" y="425"/>
                  </a:lnTo>
                  <a:lnTo>
                    <a:pt x="184" y="432"/>
                  </a:lnTo>
                  <a:lnTo>
                    <a:pt x="204" y="438"/>
                  </a:lnTo>
                  <a:lnTo>
                    <a:pt x="226" y="440"/>
                  </a:lnTo>
                  <a:lnTo>
                    <a:pt x="248" y="441"/>
                  </a:lnTo>
                  <a:lnTo>
                    <a:pt x="372" y="441"/>
                  </a:lnTo>
                  <a:lnTo>
                    <a:pt x="372" y="441"/>
                  </a:lnTo>
                  <a:lnTo>
                    <a:pt x="392" y="441"/>
                  </a:lnTo>
                  <a:lnTo>
                    <a:pt x="412" y="438"/>
                  </a:lnTo>
                  <a:lnTo>
                    <a:pt x="432" y="433"/>
                  </a:lnTo>
                  <a:lnTo>
                    <a:pt x="449" y="427"/>
                  </a:lnTo>
                  <a:lnTo>
                    <a:pt x="466" y="419"/>
                  </a:lnTo>
                  <a:lnTo>
                    <a:pt x="482" y="409"/>
                  </a:lnTo>
                  <a:lnTo>
                    <a:pt x="495" y="397"/>
                  </a:lnTo>
                  <a:lnTo>
                    <a:pt x="509" y="383"/>
                  </a:lnTo>
                  <a:lnTo>
                    <a:pt x="509" y="383"/>
                  </a:lnTo>
                  <a:lnTo>
                    <a:pt x="520" y="371"/>
                  </a:lnTo>
                  <a:lnTo>
                    <a:pt x="529" y="356"/>
                  </a:lnTo>
                  <a:lnTo>
                    <a:pt x="537" y="341"/>
                  </a:lnTo>
                  <a:lnTo>
                    <a:pt x="543" y="324"/>
                  </a:lnTo>
                  <a:lnTo>
                    <a:pt x="549" y="308"/>
                  </a:lnTo>
                  <a:lnTo>
                    <a:pt x="552" y="290"/>
                  </a:lnTo>
                  <a:lnTo>
                    <a:pt x="555" y="272"/>
                  </a:lnTo>
                  <a:lnTo>
                    <a:pt x="556" y="254"/>
                  </a:lnTo>
                  <a:lnTo>
                    <a:pt x="556" y="254"/>
                  </a:lnTo>
                  <a:lnTo>
                    <a:pt x="555" y="236"/>
                  </a:lnTo>
                  <a:lnTo>
                    <a:pt x="552" y="219"/>
                  </a:lnTo>
                  <a:lnTo>
                    <a:pt x="549" y="203"/>
                  </a:lnTo>
                  <a:lnTo>
                    <a:pt x="544" y="185"/>
                  </a:lnTo>
                  <a:lnTo>
                    <a:pt x="538" y="169"/>
                  </a:lnTo>
                  <a:lnTo>
                    <a:pt x="530" y="154"/>
                  </a:lnTo>
                  <a:lnTo>
                    <a:pt x="521" y="139"/>
                  </a:lnTo>
                  <a:lnTo>
                    <a:pt x="511" y="125"/>
                  </a:lnTo>
                  <a:lnTo>
                    <a:pt x="499" y="112"/>
                  </a:lnTo>
                  <a:lnTo>
                    <a:pt x="485" y="101"/>
                  </a:lnTo>
                  <a:lnTo>
                    <a:pt x="470" y="90"/>
                  </a:lnTo>
                  <a:lnTo>
                    <a:pt x="454" y="82"/>
                  </a:lnTo>
                  <a:lnTo>
                    <a:pt x="435" y="74"/>
                  </a:lnTo>
                  <a:lnTo>
                    <a:pt x="416" y="69"/>
                  </a:lnTo>
                  <a:lnTo>
                    <a:pt x="394" y="66"/>
                  </a:lnTo>
                  <a:lnTo>
                    <a:pt x="372" y="65"/>
                  </a:lnTo>
                  <a:lnTo>
                    <a:pt x="24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82"/>
            <p:cNvSpPr>
              <a:spLocks/>
            </p:cNvSpPr>
            <p:nvPr/>
          </p:nvSpPr>
          <p:spPr bwMode="auto">
            <a:xfrm>
              <a:off x="6550026" y="955030"/>
              <a:ext cx="22225" cy="65088"/>
            </a:xfrm>
            <a:custGeom>
              <a:avLst/>
              <a:gdLst>
                <a:gd name="T0" fmla="*/ 15 w 29"/>
                <a:gd name="T1" fmla="*/ 0 h 82"/>
                <a:gd name="T2" fmla="*/ 15 w 29"/>
                <a:gd name="T3" fmla="*/ 0 h 82"/>
                <a:gd name="T4" fmla="*/ 9 w 29"/>
                <a:gd name="T5" fmla="*/ 1 h 82"/>
                <a:gd name="T6" fmla="*/ 5 w 29"/>
                <a:gd name="T7" fmla="*/ 2 h 82"/>
                <a:gd name="T8" fmla="*/ 1 w 29"/>
                <a:gd name="T9" fmla="*/ 4 h 82"/>
                <a:gd name="T10" fmla="*/ 0 w 29"/>
                <a:gd name="T11" fmla="*/ 6 h 82"/>
                <a:gd name="T12" fmla="*/ 0 w 29"/>
                <a:gd name="T13" fmla="*/ 82 h 82"/>
                <a:gd name="T14" fmla="*/ 29 w 29"/>
                <a:gd name="T15" fmla="*/ 82 h 82"/>
                <a:gd name="T16" fmla="*/ 29 w 29"/>
                <a:gd name="T17" fmla="*/ 6 h 82"/>
                <a:gd name="T18" fmla="*/ 29 w 29"/>
                <a:gd name="T19" fmla="*/ 6 h 82"/>
                <a:gd name="T20" fmla="*/ 28 w 29"/>
                <a:gd name="T21" fmla="*/ 4 h 82"/>
                <a:gd name="T22" fmla="*/ 24 w 29"/>
                <a:gd name="T23" fmla="*/ 2 h 82"/>
                <a:gd name="T24" fmla="*/ 20 w 29"/>
                <a:gd name="T25" fmla="*/ 1 h 82"/>
                <a:gd name="T26" fmla="*/ 15 w 29"/>
                <a:gd name="T27" fmla="*/ 0 h 82"/>
                <a:gd name="T28" fmla="*/ 15 w 29"/>
                <a:gd name="T2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82">
                  <a:moveTo>
                    <a:pt x="15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2"/>
                  </a:lnTo>
                  <a:lnTo>
                    <a:pt x="29" y="82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83"/>
            <p:cNvSpPr>
              <a:spLocks/>
            </p:cNvSpPr>
            <p:nvPr/>
          </p:nvSpPr>
          <p:spPr bwMode="auto">
            <a:xfrm>
              <a:off x="6523038" y="929630"/>
              <a:ext cx="74613" cy="115888"/>
            </a:xfrm>
            <a:custGeom>
              <a:avLst/>
              <a:gdLst>
                <a:gd name="T0" fmla="*/ 93 w 93"/>
                <a:gd name="T1" fmla="*/ 147 h 147"/>
                <a:gd name="T2" fmla="*/ 0 w 93"/>
                <a:gd name="T3" fmla="*/ 147 h 147"/>
                <a:gd name="T4" fmla="*/ 0 w 93"/>
                <a:gd name="T5" fmla="*/ 38 h 147"/>
                <a:gd name="T6" fmla="*/ 0 w 93"/>
                <a:gd name="T7" fmla="*/ 38 h 147"/>
                <a:gd name="T8" fmla="*/ 1 w 93"/>
                <a:gd name="T9" fmla="*/ 31 h 147"/>
                <a:gd name="T10" fmla="*/ 3 w 93"/>
                <a:gd name="T11" fmla="*/ 24 h 147"/>
                <a:gd name="T12" fmla="*/ 7 w 93"/>
                <a:gd name="T13" fmla="*/ 18 h 147"/>
                <a:gd name="T14" fmla="*/ 12 w 93"/>
                <a:gd name="T15" fmla="*/ 12 h 147"/>
                <a:gd name="T16" fmla="*/ 18 w 93"/>
                <a:gd name="T17" fmla="*/ 7 h 147"/>
                <a:gd name="T18" fmla="*/ 26 w 93"/>
                <a:gd name="T19" fmla="*/ 3 h 147"/>
                <a:gd name="T20" fmla="*/ 36 w 93"/>
                <a:gd name="T21" fmla="*/ 1 h 147"/>
                <a:gd name="T22" fmla="*/ 47 w 93"/>
                <a:gd name="T23" fmla="*/ 0 h 147"/>
                <a:gd name="T24" fmla="*/ 47 w 93"/>
                <a:gd name="T25" fmla="*/ 0 h 147"/>
                <a:gd name="T26" fmla="*/ 58 w 93"/>
                <a:gd name="T27" fmla="*/ 1 h 147"/>
                <a:gd name="T28" fmla="*/ 67 w 93"/>
                <a:gd name="T29" fmla="*/ 3 h 147"/>
                <a:gd name="T30" fmla="*/ 75 w 93"/>
                <a:gd name="T31" fmla="*/ 7 h 147"/>
                <a:gd name="T32" fmla="*/ 82 w 93"/>
                <a:gd name="T33" fmla="*/ 12 h 147"/>
                <a:gd name="T34" fmla="*/ 87 w 93"/>
                <a:gd name="T35" fmla="*/ 18 h 147"/>
                <a:gd name="T36" fmla="*/ 90 w 93"/>
                <a:gd name="T37" fmla="*/ 24 h 147"/>
                <a:gd name="T38" fmla="*/ 92 w 93"/>
                <a:gd name="T39" fmla="*/ 31 h 147"/>
                <a:gd name="T40" fmla="*/ 93 w 93"/>
                <a:gd name="T41" fmla="*/ 38 h 147"/>
                <a:gd name="T42" fmla="*/ 93 w 93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47">
                  <a:moveTo>
                    <a:pt x="93" y="147"/>
                  </a:moveTo>
                  <a:lnTo>
                    <a:pt x="0" y="1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3"/>
                  </a:lnTo>
                  <a:lnTo>
                    <a:pt x="3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8" y="1"/>
                  </a:lnTo>
                  <a:lnTo>
                    <a:pt x="67" y="3"/>
                  </a:lnTo>
                  <a:lnTo>
                    <a:pt x="75" y="7"/>
                  </a:lnTo>
                  <a:lnTo>
                    <a:pt x="82" y="12"/>
                  </a:lnTo>
                  <a:lnTo>
                    <a:pt x="87" y="18"/>
                  </a:lnTo>
                  <a:lnTo>
                    <a:pt x="90" y="24"/>
                  </a:lnTo>
                  <a:lnTo>
                    <a:pt x="92" y="31"/>
                  </a:lnTo>
                  <a:lnTo>
                    <a:pt x="93" y="38"/>
                  </a:lnTo>
                  <a:lnTo>
                    <a:pt x="93" y="1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84"/>
            <p:cNvSpPr>
              <a:spLocks/>
            </p:cNvSpPr>
            <p:nvPr/>
          </p:nvSpPr>
          <p:spPr bwMode="auto">
            <a:xfrm>
              <a:off x="7224713" y="2256780"/>
              <a:ext cx="280988" cy="280988"/>
            </a:xfrm>
            <a:custGeom>
              <a:avLst/>
              <a:gdLst>
                <a:gd name="T0" fmla="*/ 355 w 355"/>
                <a:gd name="T1" fmla="*/ 169 h 354"/>
                <a:gd name="T2" fmla="*/ 340 w 355"/>
                <a:gd name="T3" fmla="*/ 164 h 354"/>
                <a:gd name="T4" fmla="*/ 311 w 355"/>
                <a:gd name="T5" fmla="*/ 153 h 354"/>
                <a:gd name="T6" fmla="*/ 283 w 355"/>
                <a:gd name="T7" fmla="*/ 137 h 354"/>
                <a:gd name="T8" fmla="*/ 259 w 355"/>
                <a:gd name="T9" fmla="*/ 118 h 354"/>
                <a:gd name="T10" fmla="*/ 237 w 355"/>
                <a:gd name="T11" fmla="*/ 96 h 354"/>
                <a:gd name="T12" fmla="*/ 217 w 355"/>
                <a:gd name="T13" fmla="*/ 71 h 354"/>
                <a:gd name="T14" fmla="*/ 202 w 355"/>
                <a:gd name="T15" fmla="*/ 44 h 354"/>
                <a:gd name="T16" fmla="*/ 190 w 355"/>
                <a:gd name="T17" fmla="*/ 15 h 354"/>
                <a:gd name="T18" fmla="*/ 169 w 355"/>
                <a:gd name="T19" fmla="*/ 0 h 354"/>
                <a:gd name="T20" fmla="*/ 165 w 355"/>
                <a:gd name="T21" fmla="*/ 15 h 354"/>
                <a:gd name="T22" fmla="*/ 153 w 355"/>
                <a:gd name="T23" fmla="*/ 44 h 354"/>
                <a:gd name="T24" fmla="*/ 138 w 355"/>
                <a:gd name="T25" fmla="*/ 71 h 354"/>
                <a:gd name="T26" fmla="*/ 118 w 355"/>
                <a:gd name="T27" fmla="*/ 96 h 354"/>
                <a:gd name="T28" fmla="*/ 96 w 355"/>
                <a:gd name="T29" fmla="*/ 118 h 354"/>
                <a:gd name="T30" fmla="*/ 72 w 355"/>
                <a:gd name="T31" fmla="*/ 137 h 354"/>
                <a:gd name="T32" fmla="*/ 44 w 355"/>
                <a:gd name="T33" fmla="*/ 153 h 354"/>
                <a:gd name="T34" fmla="*/ 15 w 355"/>
                <a:gd name="T35" fmla="*/ 164 h 354"/>
                <a:gd name="T36" fmla="*/ 0 w 355"/>
                <a:gd name="T37" fmla="*/ 185 h 354"/>
                <a:gd name="T38" fmla="*/ 15 w 355"/>
                <a:gd name="T39" fmla="*/ 188 h 354"/>
                <a:gd name="T40" fmla="*/ 44 w 355"/>
                <a:gd name="T41" fmla="*/ 201 h 354"/>
                <a:gd name="T42" fmla="*/ 72 w 355"/>
                <a:gd name="T43" fmla="*/ 216 h 354"/>
                <a:gd name="T44" fmla="*/ 96 w 355"/>
                <a:gd name="T45" fmla="*/ 236 h 354"/>
                <a:gd name="T46" fmla="*/ 118 w 355"/>
                <a:gd name="T47" fmla="*/ 258 h 354"/>
                <a:gd name="T48" fmla="*/ 138 w 355"/>
                <a:gd name="T49" fmla="*/ 282 h 354"/>
                <a:gd name="T50" fmla="*/ 153 w 355"/>
                <a:gd name="T51" fmla="*/ 310 h 354"/>
                <a:gd name="T52" fmla="*/ 165 w 355"/>
                <a:gd name="T53" fmla="*/ 339 h 354"/>
                <a:gd name="T54" fmla="*/ 186 w 355"/>
                <a:gd name="T55" fmla="*/ 354 h 354"/>
                <a:gd name="T56" fmla="*/ 190 w 355"/>
                <a:gd name="T57" fmla="*/ 339 h 354"/>
                <a:gd name="T58" fmla="*/ 202 w 355"/>
                <a:gd name="T59" fmla="*/ 310 h 354"/>
                <a:gd name="T60" fmla="*/ 217 w 355"/>
                <a:gd name="T61" fmla="*/ 282 h 354"/>
                <a:gd name="T62" fmla="*/ 237 w 355"/>
                <a:gd name="T63" fmla="*/ 258 h 354"/>
                <a:gd name="T64" fmla="*/ 259 w 355"/>
                <a:gd name="T65" fmla="*/ 236 h 354"/>
                <a:gd name="T66" fmla="*/ 283 w 355"/>
                <a:gd name="T67" fmla="*/ 216 h 354"/>
                <a:gd name="T68" fmla="*/ 311 w 355"/>
                <a:gd name="T69" fmla="*/ 201 h 354"/>
                <a:gd name="T70" fmla="*/ 340 w 355"/>
                <a:gd name="T71" fmla="*/ 188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69"/>
                  </a:lnTo>
                  <a:lnTo>
                    <a:pt x="355" y="169"/>
                  </a:lnTo>
                  <a:lnTo>
                    <a:pt x="340" y="164"/>
                  </a:lnTo>
                  <a:lnTo>
                    <a:pt x="325" y="159"/>
                  </a:lnTo>
                  <a:lnTo>
                    <a:pt x="311" y="153"/>
                  </a:lnTo>
                  <a:lnTo>
                    <a:pt x="297" y="146"/>
                  </a:lnTo>
                  <a:lnTo>
                    <a:pt x="283" y="137"/>
                  </a:lnTo>
                  <a:lnTo>
                    <a:pt x="270" y="128"/>
                  </a:lnTo>
                  <a:lnTo>
                    <a:pt x="259" y="118"/>
                  </a:lnTo>
                  <a:lnTo>
                    <a:pt x="247" y="107"/>
                  </a:lnTo>
                  <a:lnTo>
                    <a:pt x="237" y="96"/>
                  </a:lnTo>
                  <a:lnTo>
                    <a:pt x="226" y="84"/>
                  </a:lnTo>
                  <a:lnTo>
                    <a:pt x="217" y="71"/>
                  </a:lnTo>
                  <a:lnTo>
                    <a:pt x="209" y="58"/>
                  </a:lnTo>
                  <a:lnTo>
                    <a:pt x="202" y="44"/>
                  </a:lnTo>
                  <a:lnTo>
                    <a:pt x="195" y="30"/>
                  </a:lnTo>
                  <a:lnTo>
                    <a:pt x="190" y="15"/>
                  </a:lnTo>
                  <a:lnTo>
                    <a:pt x="186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5" y="15"/>
                  </a:lnTo>
                  <a:lnTo>
                    <a:pt x="160" y="30"/>
                  </a:lnTo>
                  <a:lnTo>
                    <a:pt x="153" y="44"/>
                  </a:lnTo>
                  <a:lnTo>
                    <a:pt x="146" y="58"/>
                  </a:lnTo>
                  <a:lnTo>
                    <a:pt x="138" y="71"/>
                  </a:lnTo>
                  <a:lnTo>
                    <a:pt x="129" y="84"/>
                  </a:lnTo>
                  <a:lnTo>
                    <a:pt x="118" y="96"/>
                  </a:lnTo>
                  <a:lnTo>
                    <a:pt x="108" y="107"/>
                  </a:lnTo>
                  <a:lnTo>
                    <a:pt x="96" y="118"/>
                  </a:lnTo>
                  <a:lnTo>
                    <a:pt x="85" y="128"/>
                  </a:lnTo>
                  <a:lnTo>
                    <a:pt x="72" y="137"/>
                  </a:lnTo>
                  <a:lnTo>
                    <a:pt x="58" y="146"/>
                  </a:lnTo>
                  <a:lnTo>
                    <a:pt x="44" y="153"/>
                  </a:lnTo>
                  <a:lnTo>
                    <a:pt x="30" y="159"/>
                  </a:lnTo>
                  <a:lnTo>
                    <a:pt x="15" y="164"/>
                  </a:lnTo>
                  <a:lnTo>
                    <a:pt x="0" y="169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88"/>
                  </a:lnTo>
                  <a:lnTo>
                    <a:pt x="30" y="194"/>
                  </a:lnTo>
                  <a:lnTo>
                    <a:pt x="44" y="201"/>
                  </a:lnTo>
                  <a:lnTo>
                    <a:pt x="58" y="208"/>
                  </a:lnTo>
                  <a:lnTo>
                    <a:pt x="72" y="216"/>
                  </a:lnTo>
                  <a:lnTo>
                    <a:pt x="85" y="226"/>
                  </a:lnTo>
                  <a:lnTo>
                    <a:pt x="96" y="236"/>
                  </a:lnTo>
                  <a:lnTo>
                    <a:pt x="108" y="246"/>
                  </a:lnTo>
                  <a:lnTo>
                    <a:pt x="118" y="258"/>
                  </a:lnTo>
                  <a:lnTo>
                    <a:pt x="129" y="270"/>
                  </a:lnTo>
                  <a:lnTo>
                    <a:pt x="138" y="282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5" y="339"/>
                  </a:lnTo>
                  <a:lnTo>
                    <a:pt x="169" y="354"/>
                  </a:lnTo>
                  <a:lnTo>
                    <a:pt x="186" y="354"/>
                  </a:lnTo>
                  <a:lnTo>
                    <a:pt x="186" y="354"/>
                  </a:lnTo>
                  <a:lnTo>
                    <a:pt x="190" y="339"/>
                  </a:lnTo>
                  <a:lnTo>
                    <a:pt x="195" y="324"/>
                  </a:lnTo>
                  <a:lnTo>
                    <a:pt x="202" y="310"/>
                  </a:lnTo>
                  <a:lnTo>
                    <a:pt x="209" y="296"/>
                  </a:lnTo>
                  <a:lnTo>
                    <a:pt x="217" y="282"/>
                  </a:lnTo>
                  <a:lnTo>
                    <a:pt x="226" y="270"/>
                  </a:lnTo>
                  <a:lnTo>
                    <a:pt x="237" y="258"/>
                  </a:lnTo>
                  <a:lnTo>
                    <a:pt x="247" y="246"/>
                  </a:lnTo>
                  <a:lnTo>
                    <a:pt x="259" y="236"/>
                  </a:lnTo>
                  <a:lnTo>
                    <a:pt x="270" y="226"/>
                  </a:lnTo>
                  <a:lnTo>
                    <a:pt x="283" y="216"/>
                  </a:lnTo>
                  <a:lnTo>
                    <a:pt x="297" y="208"/>
                  </a:lnTo>
                  <a:lnTo>
                    <a:pt x="311" y="201"/>
                  </a:lnTo>
                  <a:lnTo>
                    <a:pt x="325" y="194"/>
                  </a:lnTo>
                  <a:lnTo>
                    <a:pt x="340" y="188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85"/>
            <p:cNvSpPr>
              <a:spLocks noEditPoints="1"/>
            </p:cNvSpPr>
            <p:nvPr/>
          </p:nvSpPr>
          <p:spPr bwMode="auto">
            <a:xfrm>
              <a:off x="7199313" y="2231380"/>
              <a:ext cx="331788" cy="331788"/>
            </a:xfrm>
            <a:custGeom>
              <a:avLst/>
              <a:gdLst>
                <a:gd name="T0" fmla="*/ 200 w 417"/>
                <a:gd name="T1" fmla="*/ 417 h 417"/>
                <a:gd name="T2" fmla="*/ 185 w 417"/>
                <a:gd name="T3" fmla="*/ 414 h 417"/>
                <a:gd name="T4" fmla="*/ 175 w 417"/>
                <a:gd name="T5" fmla="*/ 404 h 417"/>
                <a:gd name="T6" fmla="*/ 170 w 417"/>
                <a:gd name="T7" fmla="*/ 394 h 417"/>
                <a:gd name="T8" fmla="*/ 156 w 417"/>
                <a:gd name="T9" fmla="*/ 355 h 417"/>
                <a:gd name="T10" fmla="*/ 134 w 417"/>
                <a:gd name="T11" fmla="*/ 321 h 417"/>
                <a:gd name="T12" fmla="*/ 107 w 417"/>
                <a:gd name="T13" fmla="*/ 291 h 417"/>
                <a:gd name="T14" fmla="*/ 74 w 417"/>
                <a:gd name="T15" fmla="*/ 268 h 417"/>
                <a:gd name="T16" fmla="*/ 37 w 417"/>
                <a:gd name="T17" fmla="*/ 251 h 417"/>
                <a:gd name="T18" fmla="*/ 19 w 417"/>
                <a:gd name="T19" fmla="*/ 245 h 417"/>
                <a:gd name="T20" fmla="*/ 6 w 417"/>
                <a:gd name="T21" fmla="*/ 236 h 417"/>
                <a:gd name="T22" fmla="*/ 0 w 417"/>
                <a:gd name="T23" fmla="*/ 222 h 417"/>
                <a:gd name="T24" fmla="*/ 0 w 417"/>
                <a:gd name="T25" fmla="*/ 201 h 417"/>
                <a:gd name="T26" fmla="*/ 3 w 417"/>
                <a:gd name="T27" fmla="*/ 186 h 417"/>
                <a:gd name="T28" fmla="*/ 14 w 417"/>
                <a:gd name="T29" fmla="*/ 175 h 417"/>
                <a:gd name="T30" fmla="*/ 23 w 417"/>
                <a:gd name="T31" fmla="*/ 171 h 417"/>
                <a:gd name="T32" fmla="*/ 63 w 417"/>
                <a:gd name="T33" fmla="*/ 157 h 417"/>
                <a:gd name="T34" fmla="*/ 96 w 417"/>
                <a:gd name="T35" fmla="*/ 135 h 417"/>
                <a:gd name="T36" fmla="*/ 126 w 417"/>
                <a:gd name="T37" fmla="*/ 107 h 417"/>
                <a:gd name="T38" fmla="*/ 149 w 417"/>
                <a:gd name="T39" fmla="*/ 74 h 417"/>
                <a:gd name="T40" fmla="*/ 167 w 417"/>
                <a:gd name="T41" fmla="*/ 36 h 417"/>
                <a:gd name="T42" fmla="*/ 173 w 417"/>
                <a:gd name="T43" fmla="*/ 19 h 417"/>
                <a:gd name="T44" fmla="*/ 182 w 417"/>
                <a:gd name="T45" fmla="*/ 6 h 417"/>
                <a:gd name="T46" fmla="*/ 196 w 417"/>
                <a:gd name="T47" fmla="*/ 0 h 417"/>
                <a:gd name="T48" fmla="*/ 217 w 417"/>
                <a:gd name="T49" fmla="*/ 0 h 417"/>
                <a:gd name="T50" fmla="*/ 232 w 417"/>
                <a:gd name="T51" fmla="*/ 4 h 417"/>
                <a:gd name="T52" fmla="*/ 242 w 417"/>
                <a:gd name="T53" fmla="*/ 14 h 417"/>
                <a:gd name="T54" fmla="*/ 247 w 417"/>
                <a:gd name="T55" fmla="*/ 23 h 417"/>
                <a:gd name="T56" fmla="*/ 261 w 417"/>
                <a:gd name="T57" fmla="*/ 62 h 417"/>
                <a:gd name="T58" fmla="*/ 283 w 417"/>
                <a:gd name="T59" fmla="*/ 96 h 417"/>
                <a:gd name="T60" fmla="*/ 310 w 417"/>
                <a:gd name="T61" fmla="*/ 127 h 417"/>
                <a:gd name="T62" fmla="*/ 343 w 417"/>
                <a:gd name="T63" fmla="*/ 150 h 417"/>
                <a:gd name="T64" fmla="*/ 381 w 417"/>
                <a:gd name="T65" fmla="*/ 167 h 417"/>
                <a:gd name="T66" fmla="*/ 398 w 417"/>
                <a:gd name="T67" fmla="*/ 173 h 417"/>
                <a:gd name="T68" fmla="*/ 411 w 417"/>
                <a:gd name="T69" fmla="*/ 182 h 417"/>
                <a:gd name="T70" fmla="*/ 417 w 417"/>
                <a:gd name="T71" fmla="*/ 196 h 417"/>
                <a:gd name="T72" fmla="*/ 417 w 417"/>
                <a:gd name="T73" fmla="*/ 217 h 417"/>
                <a:gd name="T74" fmla="*/ 414 w 417"/>
                <a:gd name="T75" fmla="*/ 231 h 417"/>
                <a:gd name="T76" fmla="*/ 403 w 417"/>
                <a:gd name="T77" fmla="*/ 242 h 417"/>
                <a:gd name="T78" fmla="*/ 394 w 417"/>
                <a:gd name="T79" fmla="*/ 247 h 417"/>
                <a:gd name="T80" fmla="*/ 356 w 417"/>
                <a:gd name="T81" fmla="*/ 261 h 417"/>
                <a:gd name="T82" fmla="*/ 321 w 417"/>
                <a:gd name="T83" fmla="*/ 283 h 417"/>
                <a:gd name="T84" fmla="*/ 291 w 417"/>
                <a:gd name="T85" fmla="*/ 311 h 417"/>
                <a:gd name="T86" fmla="*/ 268 w 417"/>
                <a:gd name="T87" fmla="*/ 343 h 417"/>
                <a:gd name="T88" fmla="*/ 250 w 417"/>
                <a:gd name="T89" fmla="*/ 380 h 417"/>
                <a:gd name="T90" fmla="*/ 244 w 417"/>
                <a:gd name="T91" fmla="*/ 399 h 417"/>
                <a:gd name="T92" fmla="*/ 235 w 417"/>
                <a:gd name="T93" fmla="*/ 412 h 417"/>
                <a:gd name="T94" fmla="*/ 221 w 417"/>
                <a:gd name="T95" fmla="*/ 417 h 417"/>
                <a:gd name="T96" fmla="*/ 97 w 417"/>
                <a:gd name="T97" fmla="*/ 209 h 417"/>
                <a:gd name="T98" fmla="*/ 131 w 417"/>
                <a:gd name="T99" fmla="*/ 230 h 417"/>
                <a:gd name="T100" fmla="*/ 175 w 417"/>
                <a:gd name="T101" fmla="*/ 270 h 417"/>
                <a:gd name="T102" fmla="*/ 209 w 417"/>
                <a:gd name="T103" fmla="*/ 320 h 417"/>
                <a:gd name="T104" fmla="*/ 229 w 417"/>
                <a:gd name="T105" fmla="*/ 286 h 417"/>
                <a:gd name="T106" fmla="*/ 270 w 417"/>
                <a:gd name="T107" fmla="*/ 242 h 417"/>
                <a:gd name="T108" fmla="*/ 320 w 417"/>
                <a:gd name="T109" fmla="*/ 209 h 417"/>
                <a:gd name="T110" fmla="*/ 286 w 417"/>
                <a:gd name="T111" fmla="*/ 188 h 417"/>
                <a:gd name="T112" fmla="*/ 242 w 417"/>
                <a:gd name="T113" fmla="*/ 147 h 417"/>
                <a:gd name="T114" fmla="*/ 209 w 417"/>
                <a:gd name="T115" fmla="*/ 98 h 417"/>
                <a:gd name="T116" fmla="*/ 188 w 417"/>
                <a:gd name="T117" fmla="*/ 131 h 417"/>
                <a:gd name="T118" fmla="*/ 147 w 417"/>
                <a:gd name="T119" fmla="*/ 175 h 417"/>
                <a:gd name="T120" fmla="*/ 97 w 417"/>
                <a:gd name="T121" fmla="*/ 2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7" h="417">
                  <a:moveTo>
                    <a:pt x="217" y="417"/>
                  </a:moveTo>
                  <a:lnTo>
                    <a:pt x="200" y="417"/>
                  </a:lnTo>
                  <a:lnTo>
                    <a:pt x="200" y="417"/>
                  </a:lnTo>
                  <a:lnTo>
                    <a:pt x="196" y="417"/>
                  </a:lnTo>
                  <a:lnTo>
                    <a:pt x="190" y="416"/>
                  </a:lnTo>
                  <a:lnTo>
                    <a:pt x="185" y="414"/>
                  </a:lnTo>
                  <a:lnTo>
                    <a:pt x="182" y="412"/>
                  </a:lnTo>
                  <a:lnTo>
                    <a:pt x="178" y="408"/>
                  </a:lnTo>
                  <a:lnTo>
                    <a:pt x="175" y="404"/>
                  </a:lnTo>
                  <a:lnTo>
                    <a:pt x="173" y="399"/>
                  </a:lnTo>
                  <a:lnTo>
                    <a:pt x="170" y="394"/>
                  </a:lnTo>
                  <a:lnTo>
                    <a:pt x="170" y="394"/>
                  </a:lnTo>
                  <a:lnTo>
                    <a:pt x="167" y="380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49" y="343"/>
                  </a:lnTo>
                  <a:lnTo>
                    <a:pt x="142" y="332"/>
                  </a:lnTo>
                  <a:lnTo>
                    <a:pt x="134" y="321"/>
                  </a:lnTo>
                  <a:lnTo>
                    <a:pt x="126" y="311"/>
                  </a:lnTo>
                  <a:lnTo>
                    <a:pt x="117" y="300"/>
                  </a:lnTo>
                  <a:lnTo>
                    <a:pt x="107" y="291"/>
                  </a:lnTo>
                  <a:lnTo>
                    <a:pt x="96" y="283"/>
                  </a:lnTo>
                  <a:lnTo>
                    <a:pt x="86" y="275"/>
                  </a:lnTo>
                  <a:lnTo>
                    <a:pt x="74" y="268"/>
                  </a:lnTo>
                  <a:lnTo>
                    <a:pt x="63" y="261"/>
                  </a:lnTo>
                  <a:lnTo>
                    <a:pt x="50" y="255"/>
                  </a:lnTo>
                  <a:lnTo>
                    <a:pt x="37" y="251"/>
                  </a:lnTo>
                  <a:lnTo>
                    <a:pt x="23" y="247"/>
                  </a:lnTo>
                  <a:lnTo>
                    <a:pt x="23" y="247"/>
                  </a:lnTo>
                  <a:lnTo>
                    <a:pt x="19" y="245"/>
                  </a:lnTo>
                  <a:lnTo>
                    <a:pt x="14" y="242"/>
                  </a:lnTo>
                  <a:lnTo>
                    <a:pt x="9" y="239"/>
                  </a:lnTo>
                  <a:lnTo>
                    <a:pt x="6" y="236"/>
                  </a:lnTo>
                  <a:lnTo>
                    <a:pt x="3" y="231"/>
                  </a:lnTo>
                  <a:lnTo>
                    <a:pt x="1" y="226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1" y="190"/>
                  </a:lnTo>
                  <a:lnTo>
                    <a:pt x="3" y="186"/>
                  </a:lnTo>
                  <a:lnTo>
                    <a:pt x="6" y="182"/>
                  </a:lnTo>
                  <a:lnTo>
                    <a:pt x="9" y="178"/>
                  </a:lnTo>
                  <a:lnTo>
                    <a:pt x="14" y="175"/>
                  </a:lnTo>
                  <a:lnTo>
                    <a:pt x="19" y="173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0" y="163"/>
                  </a:lnTo>
                  <a:lnTo>
                    <a:pt x="63" y="157"/>
                  </a:lnTo>
                  <a:lnTo>
                    <a:pt x="74" y="150"/>
                  </a:lnTo>
                  <a:lnTo>
                    <a:pt x="86" y="143"/>
                  </a:lnTo>
                  <a:lnTo>
                    <a:pt x="96" y="135"/>
                  </a:lnTo>
                  <a:lnTo>
                    <a:pt x="107" y="127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4" y="96"/>
                  </a:lnTo>
                  <a:lnTo>
                    <a:pt x="142" y="86"/>
                  </a:lnTo>
                  <a:lnTo>
                    <a:pt x="149" y="74"/>
                  </a:lnTo>
                  <a:lnTo>
                    <a:pt x="156" y="62"/>
                  </a:lnTo>
                  <a:lnTo>
                    <a:pt x="162" y="50"/>
                  </a:lnTo>
                  <a:lnTo>
                    <a:pt x="167" y="3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3" y="19"/>
                  </a:lnTo>
                  <a:lnTo>
                    <a:pt x="175" y="14"/>
                  </a:lnTo>
                  <a:lnTo>
                    <a:pt x="178" y="10"/>
                  </a:lnTo>
                  <a:lnTo>
                    <a:pt x="182" y="6"/>
                  </a:lnTo>
                  <a:lnTo>
                    <a:pt x="185" y="4"/>
                  </a:lnTo>
                  <a:lnTo>
                    <a:pt x="190" y="1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7" y="1"/>
                  </a:lnTo>
                  <a:lnTo>
                    <a:pt x="232" y="4"/>
                  </a:lnTo>
                  <a:lnTo>
                    <a:pt x="235" y="6"/>
                  </a:lnTo>
                  <a:lnTo>
                    <a:pt x="240" y="10"/>
                  </a:lnTo>
                  <a:lnTo>
                    <a:pt x="242" y="14"/>
                  </a:lnTo>
                  <a:lnTo>
                    <a:pt x="244" y="19"/>
                  </a:lnTo>
                  <a:lnTo>
                    <a:pt x="247" y="23"/>
                  </a:lnTo>
                  <a:lnTo>
                    <a:pt x="247" y="23"/>
                  </a:lnTo>
                  <a:lnTo>
                    <a:pt x="250" y="36"/>
                  </a:lnTo>
                  <a:lnTo>
                    <a:pt x="255" y="50"/>
                  </a:lnTo>
                  <a:lnTo>
                    <a:pt x="261" y="62"/>
                  </a:lnTo>
                  <a:lnTo>
                    <a:pt x="268" y="74"/>
                  </a:lnTo>
                  <a:lnTo>
                    <a:pt x="275" y="86"/>
                  </a:lnTo>
                  <a:lnTo>
                    <a:pt x="283" y="96"/>
                  </a:lnTo>
                  <a:lnTo>
                    <a:pt x="291" y="107"/>
                  </a:lnTo>
                  <a:lnTo>
                    <a:pt x="300" y="117"/>
                  </a:lnTo>
                  <a:lnTo>
                    <a:pt x="310" y="127"/>
                  </a:lnTo>
                  <a:lnTo>
                    <a:pt x="321" y="135"/>
                  </a:lnTo>
                  <a:lnTo>
                    <a:pt x="331" y="143"/>
                  </a:lnTo>
                  <a:lnTo>
                    <a:pt x="343" y="150"/>
                  </a:lnTo>
                  <a:lnTo>
                    <a:pt x="356" y="157"/>
                  </a:lnTo>
                  <a:lnTo>
                    <a:pt x="367" y="163"/>
                  </a:lnTo>
                  <a:lnTo>
                    <a:pt x="381" y="167"/>
                  </a:lnTo>
                  <a:lnTo>
                    <a:pt x="394" y="171"/>
                  </a:lnTo>
                  <a:lnTo>
                    <a:pt x="394" y="171"/>
                  </a:lnTo>
                  <a:lnTo>
                    <a:pt x="398" y="173"/>
                  </a:lnTo>
                  <a:lnTo>
                    <a:pt x="403" y="175"/>
                  </a:lnTo>
                  <a:lnTo>
                    <a:pt x="408" y="178"/>
                  </a:lnTo>
                  <a:lnTo>
                    <a:pt x="411" y="182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17" y="196"/>
                  </a:lnTo>
                  <a:lnTo>
                    <a:pt x="417" y="201"/>
                  </a:lnTo>
                  <a:lnTo>
                    <a:pt x="417" y="217"/>
                  </a:lnTo>
                  <a:lnTo>
                    <a:pt x="417" y="217"/>
                  </a:lnTo>
                  <a:lnTo>
                    <a:pt x="417" y="222"/>
                  </a:lnTo>
                  <a:lnTo>
                    <a:pt x="416" y="226"/>
                  </a:lnTo>
                  <a:lnTo>
                    <a:pt x="414" y="231"/>
                  </a:lnTo>
                  <a:lnTo>
                    <a:pt x="411" y="236"/>
                  </a:lnTo>
                  <a:lnTo>
                    <a:pt x="408" y="239"/>
                  </a:lnTo>
                  <a:lnTo>
                    <a:pt x="403" y="242"/>
                  </a:lnTo>
                  <a:lnTo>
                    <a:pt x="398" y="245"/>
                  </a:lnTo>
                  <a:lnTo>
                    <a:pt x="394" y="247"/>
                  </a:lnTo>
                  <a:lnTo>
                    <a:pt x="394" y="247"/>
                  </a:lnTo>
                  <a:lnTo>
                    <a:pt x="381" y="251"/>
                  </a:lnTo>
                  <a:lnTo>
                    <a:pt x="367" y="255"/>
                  </a:lnTo>
                  <a:lnTo>
                    <a:pt x="356" y="261"/>
                  </a:lnTo>
                  <a:lnTo>
                    <a:pt x="343" y="268"/>
                  </a:lnTo>
                  <a:lnTo>
                    <a:pt x="331" y="275"/>
                  </a:lnTo>
                  <a:lnTo>
                    <a:pt x="321" y="283"/>
                  </a:lnTo>
                  <a:lnTo>
                    <a:pt x="310" y="291"/>
                  </a:lnTo>
                  <a:lnTo>
                    <a:pt x="300" y="300"/>
                  </a:lnTo>
                  <a:lnTo>
                    <a:pt x="291" y="311"/>
                  </a:lnTo>
                  <a:lnTo>
                    <a:pt x="283" y="321"/>
                  </a:lnTo>
                  <a:lnTo>
                    <a:pt x="275" y="332"/>
                  </a:lnTo>
                  <a:lnTo>
                    <a:pt x="268" y="343"/>
                  </a:lnTo>
                  <a:lnTo>
                    <a:pt x="261" y="355"/>
                  </a:lnTo>
                  <a:lnTo>
                    <a:pt x="255" y="368"/>
                  </a:lnTo>
                  <a:lnTo>
                    <a:pt x="250" y="380"/>
                  </a:lnTo>
                  <a:lnTo>
                    <a:pt x="247" y="394"/>
                  </a:lnTo>
                  <a:lnTo>
                    <a:pt x="247" y="394"/>
                  </a:lnTo>
                  <a:lnTo>
                    <a:pt x="244" y="399"/>
                  </a:lnTo>
                  <a:lnTo>
                    <a:pt x="242" y="404"/>
                  </a:lnTo>
                  <a:lnTo>
                    <a:pt x="240" y="408"/>
                  </a:lnTo>
                  <a:lnTo>
                    <a:pt x="235" y="412"/>
                  </a:lnTo>
                  <a:lnTo>
                    <a:pt x="232" y="414"/>
                  </a:lnTo>
                  <a:lnTo>
                    <a:pt x="227" y="416"/>
                  </a:lnTo>
                  <a:lnTo>
                    <a:pt x="221" y="417"/>
                  </a:lnTo>
                  <a:lnTo>
                    <a:pt x="217" y="417"/>
                  </a:lnTo>
                  <a:lnTo>
                    <a:pt x="217" y="417"/>
                  </a:lnTo>
                  <a:close/>
                  <a:moveTo>
                    <a:pt x="97" y="209"/>
                  </a:moveTo>
                  <a:lnTo>
                    <a:pt x="97" y="209"/>
                  </a:lnTo>
                  <a:lnTo>
                    <a:pt x="115" y="219"/>
                  </a:lnTo>
                  <a:lnTo>
                    <a:pt x="131" y="230"/>
                  </a:lnTo>
                  <a:lnTo>
                    <a:pt x="147" y="242"/>
                  </a:lnTo>
                  <a:lnTo>
                    <a:pt x="161" y="256"/>
                  </a:lnTo>
                  <a:lnTo>
                    <a:pt x="175" y="270"/>
                  </a:lnTo>
                  <a:lnTo>
                    <a:pt x="188" y="286"/>
                  </a:lnTo>
                  <a:lnTo>
                    <a:pt x="198" y="303"/>
                  </a:lnTo>
                  <a:lnTo>
                    <a:pt x="209" y="320"/>
                  </a:lnTo>
                  <a:lnTo>
                    <a:pt x="209" y="320"/>
                  </a:lnTo>
                  <a:lnTo>
                    <a:pt x="219" y="303"/>
                  </a:lnTo>
                  <a:lnTo>
                    <a:pt x="229" y="286"/>
                  </a:lnTo>
                  <a:lnTo>
                    <a:pt x="242" y="270"/>
                  </a:lnTo>
                  <a:lnTo>
                    <a:pt x="256" y="256"/>
                  </a:lnTo>
                  <a:lnTo>
                    <a:pt x="270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20" y="209"/>
                  </a:lnTo>
                  <a:lnTo>
                    <a:pt x="320" y="209"/>
                  </a:lnTo>
                  <a:lnTo>
                    <a:pt x="302" y="198"/>
                  </a:lnTo>
                  <a:lnTo>
                    <a:pt x="286" y="188"/>
                  </a:lnTo>
                  <a:lnTo>
                    <a:pt x="270" y="175"/>
                  </a:lnTo>
                  <a:lnTo>
                    <a:pt x="256" y="161"/>
                  </a:lnTo>
                  <a:lnTo>
                    <a:pt x="242" y="147"/>
                  </a:lnTo>
                  <a:lnTo>
                    <a:pt x="229" y="131"/>
                  </a:lnTo>
                  <a:lnTo>
                    <a:pt x="219" y="115"/>
                  </a:lnTo>
                  <a:lnTo>
                    <a:pt x="209" y="98"/>
                  </a:lnTo>
                  <a:lnTo>
                    <a:pt x="209" y="98"/>
                  </a:lnTo>
                  <a:lnTo>
                    <a:pt x="198" y="115"/>
                  </a:lnTo>
                  <a:lnTo>
                    <a:pt x="188" y="131"/>
                  </a:lnTo>
                  <a:lnTo>
                    <a:pt x="175" y="147"/>
                  </a:lnTo>
                  <a:lnTo>
                    <a:pt x="161" y="161"/>
                  </a:lnTo>
                  <a:lnTo>
                    <a:pt x="147" y="175"/>
                  </a:lnTo>
                  <a:lnTo>
                    <a:pt x="131" y="188"/>
                  </a:lnTo>
                  <a:lnTo>
                    <a:pt x="115" y="198"/>
                  </a:lnTo>
                  <a:lnTo>
                    <a:pt x="97" y="209"/>
                  </a:lnTo>
                  <a:lnTo>
                    <a:pt x="97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86"/>
            <p:cNvSpPr>
              <a:spLocks/>
            </p:cNvSpPr>
            <p:nvPr/>
          </p:nvSpPr>
          <p:spPr bwMode="auto">
            <a:xfrm>
              <a:off x="5043488" y="1086793"/>
              <a:ext cx="282575" cy="280988"/>
            </a:xfrm>
            <a:custGeom>
              <a:avLst/>
              <a:gdLst>
                <a:gd name="T0" fmla="*/ 355 w 355"/>
                <a:gd name="T1" fmla="*/ 170 h 354"/>
                <a:gd name="T2" fmla="*/ 339 w 355"/>
                <a:gd name="T3" fmla="*/ 165 h 354"/>
                <a:gd name="T4" fmla="*/ 310 w 355"/>
                <a:gd name="T5" fmla="*/ 153 h 354"/>
                <a:gd name="T6" fmla="*/ 284 w 355"/>
                <a:gd name="T7" fmla="*/ 138 h 354"/>
                <a:gd name="T8" fmla="*/ 258 w 355"/>
                <a:gd name="T9" fmla="*/ 118 h 354"/>
                <a:gd name="T10" fmla="*/ 236 w 355"/>
                <a:gd name="T11" fmla="*/ 96 h 354"/>
                <a:gd name="T12" fmla="*/ 218 w 355"/>
                <a:gd name="T13" fmla="*/ 72 h 354"/>
                <a:gd name="T14" fmla="*/ 201 w 355"/>
                <a:gd name="T15" fmla="*/ 45 h 354"/>
                <a:gd name="T16" fmla="*/ 190 w 355"/>
                <a:gd name="T17" fmla="*/ 15 h 354"/>
                <a:gd name="T18" fmla="*/ 170 w 355"/>
                <a:gd name="T19" fmla="*/ 0 h 354"/>
                <a:gd name="T20" fmla="*/ 166 w 355"/>
                <a:gd name="T21" fmla="*/ 15 h 354"/>
                <a:gd name="T22" fmla="*/ 153 w 355"/>
                <a:gd name="T23" fmla="*/ 45 h 354"/>
                <a:gd name="T24" fmla="*/ 138 w 355"/>
                <a:gd name="T25" fmla="*/ 72 h 354"/>
                <a:gd name="T26" fmla="*/ 119 w 355"/>
                <a:gd name="T27" fmla="*/ 96 h 354"/>
                <a:gd name="T28" fmla="*/ 97 w 355"/>
                <a:gd name="T29" fmla="*/ 118 h 354"/>
                <a:gd name="T30" fmla="*/ 72 w 355"/>
                <a:gd name="T31" fmla="*/ 138 h 354"/>
                <a:gd name="T32" fmla="*/ 45 w 355"/>
                <a:gd name="T33" fmla="*/ 153 h 354"/>
                <a:gd name="T34" fmla="*/ 15 w 355"/>
                <a:gd name="T35" fmla="*/ 165 h 354"/>
                <a:gd name="T36" fmla="*/ 0 w 355"/>
                <a:gd name="T37" fmla="*/ 185 h 354"/>
                <a:gd name="T38" fmla="*/ 15 w 355"/>
                <a:gd name="T39" fmla="*/ 190 h 354"/>
                <a:gd name="T40" fmla="*/ 45 w 355"/>
                <a:gd name="T41" fmla="*/ 201 h 354"/>
                <a:gd name="T42" fmla="*/ 72 w 355"/>
                <a:gd name="T43" fmla="*/ 218 h 354"/>
                <a:gd name="T44" fmla="*/ 97 w 355"/>
                <a:gd name="T45" fmla="*/ 236 h 354"/>
                <a:gd name="T46" fmla="*/ 119 w 355"/>
                <a:gd name="T47" fmla="*/ 258 h 354"/>
                <a:gd name="T48" fmla="*/ 138 w 355"/>
                <a:gd name="T49" fmla="*/ 283 h 354"/>
                <a:gd name="T50" fmla="*/ 153 w 355"/>
                <a:gd name="T51" fmla="*/ 310 h 354"/>
                <a:gd name="T52" fmla="*/ 166 w 355"/>
                <a:gd name="T53" fmla="*/ 339 h 354"/>
                <a:gd name="T54" fmla="*/ 185 w 355"/>
                <a:gd name="T55" fmla="*/ 354 h 354"/>
                <a:gd name="T56" fmla="*/ 190 w 355"/>
                <a:gd name="T57" fmla="*/ 339 h 354"/>
                <a:gd name="T58" fmla="*/ 201 w 355"/>
                <a:gd name="T59" fmla="*/ 310 h 354"/>
                <a:gd name="T60" fmla="*/ 218 w 355"/>
                <a:gd name="T61" fmla="*/ 283 h 354"/>
                <a:gd name="T62" fmla="*/ 236 w 355"/>
                <a:gd name="T63" fmla="*/ 258 h 354"/>
                <a:gd name="T64" fmla="*/ 258 w 355"/>
                <a:gd name="T65" fmla="*/ 236 h 354"/>
                <a:gd name="T66" fmla="*/ 284 w 355"/>
                <a:gd name="T67" fmla="*/ 218 h 354"/>
                <a:gd name="T68" fmla="*/ 310 w 355"/>
                <a:gd name="T69" fmla="*/ 201 h 354"/>
                <a:gd name="T70" fmla="*/ 339 w 355"/>
                <a:gd name="T71" fmla="*/ 190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70"/>
                  </a:lnTo>
                  <a:lnTo>
                    <a:pt x="355" y="170"/>
                  </a:lnTo>
                  <a:lnTo>
                    <a:pt x="339" y="165"/>
                  </a:lnTo>
                  <a:lnTo>
                    <a:pt x="325" y="160"/>
                  </a:lnTo>
                  <a:lnTo>
                    <a:pt x="310" y="153"/>
                  </a:lnTo>
                  <a:lnTo>
                    <a:pt x="296" y="146"/>
                  </a:lnTo>
                  <a:lnTo>
                    <a:pt x="284" y="138"/>
                  </a:lnTo>
                  <a:lnTo>
                    <a:pt x="271" y="128"/>
                  </a:lnTo>
                  <a:lnTo>
                    <a:pt x="258" y="118"/>
                  </a:lnTo>
                  <a:lnTo>
                    <a:pt x="247" y="108"/>
                  </a:lnTo>
                  <a:lnTo>
                    <a:pt x="236" y="96"/>
                  </a:lnTo>
                  <a:lnTo>
                    <a:pt x="227" y="84"/>
                  </a:lnTo>
                  <a:lnTo>
                    <a:pt x="218" y="72"/>
                  </a:lnTo>
                  <a:lnTo>
                    <a:pt x="210" y="59"/>
                  </a:lnTo>
                  <a:lnTo>
                    <a:pt x="201" y="45"/>
                  </a:lnTo>
                  <a:lnTo>
                    <a:pt x="196" y="30"/>
                  </a:lnTo>
                  <a:lnTo>
                    <a:pt x="190" y="15"/>
                  </a:lnTo>
                  <a:lnTo>
                    <a:pt x="185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5"/>
                  </a:lnTo>
                  <a:lnTo>
                    <a:pt x="160" y="30"/>
                  </a:lnTo>
                  <a:lnTo>
                    <a:pt x="153" y="45"/>
                  </a:lnTo>
                  <a:lnTo>
                    <a:pt x="146" y="59"/>
                  </a:lnTo>
                  <a:lnTo>
                    <a:pt x="138" y="72"/>
                  </a:lnTo>
                  <a:lnTo>
                    <a:pt x="128" y="84"/>
                  </a:lnTo>
                  <a:lnTo>
                    <a:pt x="119" y="96"/>
                  </a:lnTo>
                  <a:lnTo>
                    <a:pt x="108" y="108"/>
                  </a:lnTo>
                  <a:lnTo>
                    <a:pt x="97" y="118"/>
                  </a:lnTo>
                  <a:lnTo>
                    <a:pt x="84" y="128"/>
                  </a:lnTo>
                  <a:lnTo>
                    <a:pt x="72" y="138"/>
                  </a:lnTo>
                  <a:lnTo>
                    <a:pt x="59" y="146"/>
                  </a:lnTo>
                  <a:lnTo>
                    <a:pt x="45" y="153"/>
                  </a:lnTo>
                  <a:lnTo>
                    <a:pt x="30" y="160"/>
                  </a:lnTo>
                  <a:lnTo>
                    <a:pt x="15" y="165"/>
                  </a:lnTo>
                  <a:lnTo>
                    <a:pt x="0" y="17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90"/>
                  </a:lnTo>
                  <a:lnTo>
                    <a:pt x="30" y="196"/>
                  </a:lnTo>
                  <a:lnTo>
                    <a:pt x="45" y="201"/>
                  </a:lnTo>
                  <a:lnTo>
                    <a:pt x="59" y="210"/>
                  </a:lnTo>
                  <a:lnTo>
                    <a:pt x="72" y="218"/>
                  </a:lnTo>
                  <a:lnTo>
                    <a:pt x="84" y="227"/>
                  </a:lnTo>
                  <a:lnTo>
                    <a:pt x="97" y="236"/>
                  </a:lnTo>
                  <a:lnTo>
                    <a:pt x="108" y="247"/>
                  </a:lnTo>
                  <a:lnTo>
                    <a:pt x="119" y="258"/>
                  </a:lnTo>
                  <a:lnTo>
                    <a:pt x="128" y="270"/>
                  </a:lnTo>
                  <a:lnTo>
                    <a:pt x="138" y="283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6" y="339"/>
                  </a:lnTo>
                  <a:lnTo>
                    <a:pt x="170" y="354"/>
                  </a:lnTo>
                  <a:lnTo>
                    <a:pt x="185" y="354"/>
                  </a:lnTo>
                  <a:lnTo>
                    <a:pt x="185" y="354"/>
                  </a:lnTo>
                  <a:lnTo>
                    <a:pt x="190" y="339"/>
                  </a:lnTo>
                  <a:lnTo>
                    <a:pt x="196" y="324"/>
                  </a:lnTo>
                  <a:lnTo>
                    <a:pt x="201" y="310"/>
                  </a:lnTo>
                  <a:lnTo>
                    <a:pt x="210" y="296"/>
                  </a:lnTo>
                  <a:lnTo>
                    <a:pt x="218" y="283"/>
                  </a:lnTo>
                  <a:lnTo>
                    <a:pt x="227" y="270"/>
                  </a:lnTo>
                  <a:lnTo>
                    <a:pt x="236" y="258"/>
                  </a:lnTo>
                  <a:lnTo>
                    <a:pt x="247" y="247"/>
                  </a:lnTo>
                  <a:lnTo>
                    <a:pt x="258" y="236"/>
                  </a:lnTo>
                  <a:lnTo>
                    <a:pt x="271" y="227"/>
                  </a:lnTo>
                  <a:lnTo>
                    <a:pt x="284" y="218"/>
                  </a:lnTo>
                  <a:lnTo>
                    <a:pt x="296" y="210"/>
                  </a:lnTo>
                  <a:lnTo>
                    <a:pt x="310" y="201"/>
                  </a:lnTo>
                  <a:lnTo>
                    <a:pt x="324" y="196"/>
                  </a:lnTo>
                  <a:lnTo>
                    <a:pt x="339" y="190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87"/>
            <p:cNvSpPr>
              <a:spLocks noEditPoints="1"/>
            </p:cNvSpPr>
            <p:nvPr/>
          </p:nvSpPr>
          <p:spPr bwMode="auto">
            <a:xfrm>
              <a:off x="5019676" y="1061393"/>
              <a:ext cx="331788" cy="331788"/>
            </a:xfrm>
            <a:custGeom>
              <a:avLst/>
              <a:gdLst>
                <a:gd name="T0" fmla="*/ 201 w 418"/>
                <a:gd name="T1" fmla="*/ 418 h 418"/>
                <a:gd name="T2" fmla="*/ 186 w 418"/>
                <a:gd name="T3" fmla="*/ 413 h 418"/>
                <a:gd name="T4" fmla="*/ 174 w 418"/>
                <a:gd name="T5" fmla="*/ 403 h 418"/>
                <a:gd name="T6" fmla="*/ 170 w 418"/>
                <a:gd name="T7" fmla="*/ 393 h 418"/>
                <a:gd name="T8" fmla="*/ 156 w 418"/>
                <a:gd name="T9" fmla="*/ 355 h 418"/>
                <a:gd name="T10" fmla="*/ 135 w 418"/>
                <a:gd name="T11" fmla="*/ 320 h 418"/>
                <a:gd name="T12" fmla="*/ 107 w 418"/>
                <a:gd name="T13" fmla="*/ 290 h 418"/>
                <a:gd name="T14" fmla="*/ 74 w 418"/>
                <a:gd name="T15" fmla="*/ 267 h 418"/>
                <a:gd name="T16" fmla="*/ 37 w 418"/>
                <a:gd name="T17" fmla="*/ 251 h 418"/>
                <a:gd name="T18" fmla="*/ 18 w 418"/>
                <a:gd name="T19" fmla="*/ 245 h 418"/>
                <a:gd name="T20" fmla="*/ 7 w 418"/>
                <a:gd name="T21" fmla="*/ 236 h 418"/>
                <a:gd name="T22" fmla="*/ 0 w 418"/>
                <a:gd name="T23" fmla="*/ 222 h 418"/>
                <a:gd name="T24" fmla="*/ 0 w 418"/>
                <a:gd name="T25" fmla="*/ 201 h 418"/>
                <a:gd name="T26" fmla="*/ 3 w 418"/>
                <a:gd name="T27" fmla="*/ 186 h 418"/>
                <a:gd name="T28" fmla="*/ 13 w 418"/>
                <a:gd name="T29" fmla="*/ 174 h 418"/>
                <a:gd name="T30" fmla="*/ 23 w 418"/>
                <a:gd name="T31" fmla="*/ 170 h 418"/>
                <a:gd name="T32" fmla="*/ 62 w 418"/>
                <a:gd name="T33" fmla="*/ 156 h 418"/>
                <a:gd name="T34" fmla="*/ 97 w 418"/>
                <a:gd name="T35" fmla="*/ 135 h 418"/>
                <a:gd name="T36" fmla="*/ 126 w 418"/>
                <a:gd name="T37" fmla="*/ 107 h 418"/>
                <a:gd name="T38" fmla="*/ 150 w 418"/>
                <a:gd name="T39" fmla="*/ 74 h 418"/>
                <a:gd name="T40" fmla="*/ 166 w 418"/>
                <a:gd name="T41" fmla="*/ 37 h 418"/>
                <a:gd name="T42" fmla="*/ 172 w 418"/>
                <a:gd name="T43" fmla="*/ 18 h 418"/>
                <a:gd name="T44" fmla="*/ 181 w 418"/>
                <a:gd name="T45" fmla="*/ 6 h 418"/>
                <a:gd name="T46" fmla="*/ 195 w 418"/>
                <a:gd name="T47" fmla="*/ 0 h 418"/>
                <a:gd name="T48" fmla="*/ 216 w 418"/>
                <a:gd name="T49" fmla="*/ 0 h 418"/>
                <a:gd name="T50" fmla="*/ 231 w 418"/>
                <a:gd name="T51" fmla="*/ 3 h 418"/>
                <a:gd name="T52" fmla="*/ 243 w 418"/>
                <a:gd name="T53" fmla="*/ 13 h 418"/>
                <a:gd name="T54" fmla="*/ 246 w 418"/>
                <a:gd name="T55" fmla="*/ 23 h 418"/>
                <a:gd name="T56" fmla="*/ 261 w 418"/>
                <a:gd name="T57" fmla="*/ 62 h 418"/>
                <a:gd name="T58" fmla="*/ 282 w 418"/>
                <a:gd name="T59" fmla="*/ 97 h 418"/>
                <a:gd name="T60" fmla="*/ 310 w 418"/>
                <a:gd name="T61" fmla="*/ 126 h 418"/>
                <a:gd name="T62" fmla="*/ 344 w 418"/>
                <a:gd name="T63" fmla="*/ 150 h 418"/>
                <a:gd name="T64" fmla="*/ 381 w 418"/>
                <a:gd name="T65" fmla="*/ 166 h 418"/>
                <a:gd name="T66" fmla="*/ 399 w 418"/>
                <a:gd name="T67" fmla="*/ 172 h 418"/>
                <a:gd name="T68" fmla="*/ 411 w 418"/>
                <a:gd name="T69" fmla="*/ 181 h 418"/>
                <a:gd name="T70" fmla="*/ 417 w 418"/>
                <a:gd name="T71" fmla="*/ 195 h 418"/>
                <a:gd name="T72" fmla="*/ 418 w 418"/>
                <a:gd name="T73" fmla="*/ 216 h 418"/>
                <a:gd name="T74" fmla="*/ 413 w 418"/>
                <a:gd name="T75" fmla="*/ 231 h 418"/>
                <a:gd name="T76" fmla="*/ 404 w 418"/>
                <a:gd name="T77" fmla="*/ 243 h 418"/>
                <a:gd name="T78" fmla="*/ 393 w 418"/>
                <a:gd name="T79" fmla="*/ 246 h 418"/>
                <a:gd name="T80" fmla="*/ 355 w 418"/>
                <a:gd name="T81" fmla="*/ 261 h 418"/>
                <a:gd name="T82" fmla="*/ 320 w 418"/>
                <a:gd name="T83" fmla="*/ 282 h 418"/>
                <a:gd name="T84" fmla="*/ 291 w 418"/>
                <a:gd name="T85" fmla="*/ 310 h 418"/>
                <a:gd name="T86" fmla="*/ 267 w 418"/>
                <a:gd name="T87" fmla="*/ 342 h 418"/>
                <a:gd name="T88" fmla="*/ 251 w 418"/>
                <a:gd name="T89" fmla="*/ 381 h 418"/>
                <a:gd name="T90" fmla="*/ 245 w 418"/>
                <a:gd name="T91" fmla="*/ 399 h 418"/>
                <a:gd name="T92" fmla="*/ 236 w 418"/>
                <a:gd name="T93" fmla="*/ 411 h 418"/>
                <a:gd name="T94" fmla="*/ 222 w 418"/>
                <a:gd name="T95" fmla="*/ 417 h 418"/>
                <a:gd name="T96" fmla="*/ 97 w 418"/>
                <a:gd name="T97" fmla="*/ 208 h 418"/>
                <a:gd name="T98" fmla="*/ 132 w 418"/>
                <a:gd name="T99" fmla="*/ 230 h 418"/>
                <a:gd name="T100" fmla="*/ 174 w 418"/>
                <a:gd name="T101" fmla="*/ 271 h 418"/>
                <a:gd name="T102" fmla="*/ 208 w 418"/>
                <a:gd name="T103" fmla="*/ 319 h 418"/>
                <a:gd name="T104" fmla="*/ 230 w 418"/>
                <a:gd name="T105" fmla="*/ 286 h 418"/>
                <a:gd name="T106" fmla="*/ 271 w 418"/>
                <a:gd name="T107" fmla="*/ 242 h 418"/>
                <a:gd name="T108" fmla="*/ 319 w 418"/>
                <a:gd name="T109" fmla="*/ 208 h 418"/>
                <a:gd name="T110" fmla="*/ 286 w 418"/>
                <a:gd name="T111" fmla="*/ 187 h 418"/>
                <a:gd name="T112" fmla="*/ 243 w 418"/>
                <a:gd name="T113" fmla="*/ 147 h 418"/>
                <a:gd name="T114" fmla="*/ 208 w 418"/>
                <a:gd name="T115" fmla="*/ 97 h 418"/>
                <a:gd name="T116" fmla="*/ 187 w 418"/>
                <a:gd name="T117" fmla="*/ 130 h 418"/>
                <a:gd name="T118" fmla="*/ 147 w 418"/>
                <a:gd name="T119" fmla="*/ 174 h 418"/>
                <a:gd name="T120" fmla="*/ 97 w 418"/>
                <a:gd name="T121" fmla="*/ 20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8" h="418">
                  <a:moveTo>
                    <a:pt x="216" y="418"/>
                  </a:moveTo>
                  <a:lnTo>
                    <a:pt x="201" y="418"/>
                  </a:lnTo>
                  <a:lnTo>
                    <a:pt x="201" y="418"/>
                  </a:lnTo>
                  <a:lnTo>
                    <a:pt x="195" y="417"/>
                  </a:lnTo>
                  <a:lnTo>
                    <a:pt x="191" y="415"/>
                  </a:lnTo>
                  <a:lnTo>
                    <a:pt x="186" y="413"/>
                  </a:lnTo>
                  <a:lnTo>
                    <a:pt x="181" y="411"/>
                  </a:lnTo>
                  <a:lnTo>
                    <a:pt x="178" y="407"/>
                  </a:lnTo>
                  <a:lnTo>
                    <a:pt x="174" y="403"/>
                  </a:lnTo>
                  <a:lnTo>
                    <a:pt x="172" y="399"/>
                  </a:lnTo>
                  <a:lnTo>
                    <a:pt x="170" y="393"/>
                  </a:lnTo>
                  <a:lnTo>
                    <a:pt x="170" y="393"/>
                  </a:lnTo>
                  <a:lnTo>
                    <a:pt x="166" y="381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50" y="342"/>
                  </a:lnTo>
                  <a:lnTo>
                    <a:pt x="142" y="331"/>
                  </a:lnTo>
                  <a:lnTo>
                    <a:pt x="135" y="320"/>
                  </a:lnTo>
                  <a:lnTo>
                    <a:pt x="126" y="310"/>
                  </a:lnTo>
                  <a:lnTo>
                    <a:pt x="117" y="300"/>
                  </a:lnTo>
                  <a:lnTo>
                    <a:pt x="107" y="290"/>
                  </a:lnTo>
                  <a:lnTo>
                    <a:pt x="97" y="282"/>
                  </a:lnTo>
                  <a:lnTo>
                    <a:pt x="85" y="274"/>
                  </a:lnTo>
                  <a:lnTo>
                    <a:pt x="74" y="267"/>
                  </a:lnTo>
                  <a:lnTo>
                    <a:pt x="62" y="261"/>
                  </a:lnTo>
                  <a:lnTo>
                    <a:pt x="49" y="256"/>
                  </a:lnTo>
                  <a:lnTo>
                    <a:pt x="37" y="251"/>
                  </a:lnTo>
                  <a:lnTo>
                    <a:pt x="23" y="246"/>
                  </a:lnTo>
                  <a:lnTo>
                    <a:pt x="23" y="246"/>
                  </a:lnTo>
                  <a:lnTo>
                    <a:pt x="18" y="245"/>
                  </a:lnTo>
                  <a:lnTo>
                    <a:pt x="13" y="243"/>
                  </a:lnTo>
                  <a:lnTo>
                    <a:pt x="10" y="239"/>
                  </a:lnTo>
                  <a:lnTo>
                    <a:pt x="7" y="236"/>
                  </a:lnTo>
                  <a:lnTo>
                    <a:pt x="3" y="231"/>
                  </a:lnTo>
                  <a:lnTo>
                    <a:pt x="2" y="227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3" y="186"/>
                  </a:lnTo>
                  <a:lnTo>
                    <a:pt x="7" y="181"/>
                  </a:lnTo>
                  <a:lnTo>
                    <a:pt x="10" y="178"/>
                  </a:lnTo>
                  <a:lnTo>
                    <a:pt x="13" y="174"/>
                  </a:lnTo>
                  <a:lnTo>
                    <a:pt x="18" y="172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37" y="166"/>
                  </a:lnTo>
                  <a:lnTo>
                    <a:pt x="49" y="162"/>
                  </a:lnTo>
                  <a:lnTo>
                    <a:pt x="62" y="156"/>
                  </a:lnTo>
                  <a:lnTo>
                    <a:pt x="74" y="150"/>
                  </a:lnTo>
                  <a:lnTo>
                    <a:pt x="85" y="142"/>
                  </a:lnTo>
                  <a:lnTo>
                    <a:pt x="97" y="135"/>
                  </a:lnTo>
                  <a:lnTo>
                    <a:pt x="107" y="126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2" y="85"/>
                  </a:lnTo>
                  <a:lnTo>
                    <a:pt x="150" y="74"/>
                  </a:lnTo>
                  <a:lnTo>
                    <a:pt x="156" y="62"/>
                  </a:lnTo>
                  <a:lnTo>
                    <a:pt x="162" y="49"/>
                  </a:lnTo>
                  <a:lnTo>
                    <a:pt x="166" y="37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18"/>
                  </a:lnTo>
                  <a:lnTo>
                    <a:pt x="174" y="13"/>
                  </a:lnTo>
                  <a:lnTo>
                    <a:pt x="178" y="10"/>
                  </a:lnTo>
                  <a:lnTo>
                    <a:pt x="181" y="6"/>
                  </a:lnTo>
                  <a:lnTo>
                    <a:pt x="186" y="3"/>
                  </a:lnTo>
                  <a:lnTo>
                    <a:pt x="191" y="1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7" y="1"/>
                  </a:lnTo>
                  <a:lnTo>
                    <a:pt x="231" y="3"/>
                  </a:lnTo>
                  <a:lnTo>
                    <a:pt x="236" y="6"/>
                  </a:lnTo>
                  <a:lnTo>
                    <a:pt x="239" y="10"/>
                  </a:lnTo>
                  <a:lnTo>
                    <a:pt x="243" y="13"/>
                  </a:lnTo>
                  <a:lnTo>
                    <a:pt x="245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51" y="37"/>
                  </a:lnTo>
                  <a:lnTo>
                    <a:pt x="256" y="49"/>
                  </a:lnTo>
                  <a:lnTo>
                    <a:pt x="261" y="62"/>
                  </a:lnTo>
                  <a:lnTo>
                    <a:pt x="267" y="74"/>
                  </a:lnTo>
                  <a:lnTo>
                    <a:pt x="274" y="85"/>
                  </a:lnTo>
                  <a:lnTo>
                    <a:pt x="282" y="97"/>
                  </a:lnTo>
                  <a:lnTo>
                    <a:pt x="291" y="107"/>
                  </a:lnTo>
                  <a:lnTo>
                    <a:pt x="301" y="117"/>
                  </a:lnTo>
                  <a:lnTo>
                    <a:pt x="310" y="126"/>
                  </a:lnTo>
                  <a:lnTo>
                    <a:pt x="320" y="135"/>
                  </a:lnTo>
                  <a:lnTo>
                    <a:pt x="332" y="142"/>
                  </a:lnTo>
                  <a:lnTo>
                    <a:pt x="344" y="150"/>
                  </a:lnTo>
                  <a:lnTo>
                    <a:pt x="355" y="156"/>
                  </a:lnTo>
                  <a:lnTo>
                    <a:pt x="368" y="162"/>
                  </a:lnTo>
                  <a:lnTo>
                    <a:pt x="381" y="166"/>
                  </a:lnTo>
                  <a:lnTo>
                    <a:pt x="393" y="170"/>
                  </a:lnTo>
                  <a:lnTo>
                    <a:pt x="393" y="170"/>
                  </a:lnTo>
                  <a:lnTo>
                    <a:pt x="399" y="172"/>
                  </a:lnTo>
                  <a:lnTo>
                    <a:pt x="404" y="174"/>
                  </a:lnTo>
                  <a:lnTo>
                    <a:pt x="407" y="178"/>
                  </a:lnTo>
                  <a:lnTo>
                    <a:pt x="411" y="181"/>
                  </a:lnTo>
                  <a:lnTo>
                    <a:pt x="413" y="186"/>
                  </a:lnTo>
                  <a:lnTo>
                    <a:pt x="415" y="191"/>
                  </a:lnTo>
                  <a:lnTo>
                    <a:pt x="417" y="195"/>
                  </a:lnTo>
                  <a:lnTo>
                    <a:pt x="418" y="201"/>
                  </a:lnTo>
                  <a:lnTo>
                    <a:pt x="418" y="216"/>
                  </a:lnTo>
                  <a:lnTo>
                    <a:pt x="418" y="216"/>
                  </a:lnTo>
                  <a:lnTo>
                    <a:pt x="417" y="222"/>
                  </a:lnTo>
                  <a:lnTo>
                    <a:pt x="415" y="227"/>
                  </a:lnTo>
                  <a:lnTo>
                    <a:pt x="413" y="231"/>
                  </a:lnTo>
                  <a:lnTo>
                    <a:pt x="411" y="236"/>
                  </a:lnTo>
                  <a:lnTo>
                    <a:pt x="407" y="239"/>
                  </a:lnTo>
                  <a:lnTo>
                    <a:pt x="404" y="243"/>
                  </a:lnTo>
                  <a:lnTo>
                    <a:pt x="399" y="245"/>
                  </a:lnTo>
                  <a:lnTo>
                    <a:pt x="393" y="246"/>
                  </a:lnTo>
                  <a:lnTo>
                    <a:pt x="393" y="246"/>
                  </a:lnTo>
                  <a:lnTo>
                    <a:pt x="381" y="251"/>
                  </a:lnTo>
                  <a:lnTo>
                    <a:pt x="368" y="256"/>
                  </a:lnTo>
                  <a:lnTo>
                    <a:pt x="355" y="261"/>
                  </a:lnTo>
                  <a:lnTo>
                    <a:pt x="344" y="267"/>
                  </a:lnTo>
                  <a:lnTo>
                    <a:pt x="332" y="274"/>
                  </a:lnTo>
                  <a:lnTo>
                    <a:pt x="320" y="282"/>
                  </a:lnTo>
                  <a:lnTo>
                    <a:pt x="310" y="290"/>
                  </a:lnTo>
                  <a:lnTo>
                    <a:pt x="301" y="300"/>
                  </a:lnTo>
                  <a:lnTo>
                    <a:pt x="291" y="310"/>
                  </a:lnTo>
                  <a:lnTo>
                    <a:pt x="282" y="320"/>
                  </a:lnTo>
                  <a:lnTo>
                    <a:pt x="274" y="331"/>
                  </a:lnTo>
                  <a:lnTo>
                    <a:pt x="267" y="342"/>
                  </a:lnTo>
                  <a:lnTo>
                    <a:pt x="261" y="355"/>
                  </a:lnTo>
                  <a:lnTo>
                    <a:pt x="256" y="368"/>
                  </a:lnTo>
                  <a:lnTo>
                    <a:pt x="251" y="381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45" y="399"/>
                  </a:lnTo>
                  <a:lnTo>
                    <a:pt x="243" y="403"/>
                  </a:lnTo>
                  <a:lnTo>
                    <a:pt x="239" y="407"/>
                  </a:lnTo>
                  <a:lnTo>
                    <a:pt x="236" y="411"/>
                  </a:lnTo>
                  <a:lnTo>
                    <a:pt x="231" y="413"/>
                  </a:lnTo>
                  <a:lnTo>
                    <a:pt x="227" y="415"/>
                  </a:lnTo>
                  <a:lnTo>
                    <a:pt x="222" y="417"/>
                  </a:lnTo>
                  <a:lnTo>
                    <a:pt x="216" y="418"/>
                  </a:lnTo>
                  <a:lnTo>
                    <a:pt x="216" y="418"/>
                  </a:lnTo>
                  <a:close/>
                  <a:moveTo>
                    <a:pt x="97" y="208"/>
                  </a:moveTo>
                  <a:lnTo>
                    <a:pt x="97" y="208"/>
                  </a:lnTo>
                  <a:lnTo>
                    <a:pt x="114" y="219"/>
                  </a:lnTo>
                  <a:lnTo>
                    <a:pt x="132" y="230"/>
                  </a:lnTo>
                  <a:lnTo>
                    <a:pt x="147" y="242"/>
                  </a:lnTo>
                  <a:lnTo>
                    <a:pt x="162" y="256"/>
                  </a:lnTo>
                  <a:lnTo>
                    <a:pt x="174" y="271"/>
                  </a:lnTo>
                  <a:lnTo>
                    <a:pt x="187" y="286"/>
                  </a:lnTo>
                  <a:lnTo>
                    <a:pt x="199" y="302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19" y="302"/>
                  </a:lnTo>
                  <a:lnTo>
                    <a:pt x="230" y="286"/>
                  </a:lnTo>
                  <a:lnTo>
                    <a:pt x="243" y="271"/>
                  </a:lnTo>
                  <a:lnTo>
                    <a:pt x="256" y="256"/>
                  </a:lnTo>
                  <a:lnTo>
                    <a:pt x="271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19" y="208"/>
                  </a:lnTo>
                  <a:lnTo>
                    <a:pt x="319" y="208"/>
                  </a:lnTo>
                  <a:lnTo>
                    <a:pt x="302" y="199"/>
                  </a:lnTo>
                  <a:lnTo>
                    <a:pt x="286" y="187"/>
                  </a:lnTo>
                  <a:lnTo>
                    <a:pt x="271" y="174"/>
                  </a:lnTo>
                  <a:lnTo>
                    <a:pt x="256" y="161"/>
                  </a:lnTo>
                  <a:lnTo>
                    <a:pt x="243" y="147"/>
                  </a:lnTo>
                  <a:lnTo>
                    <a:pt x="230" y="130"/>
                  </a:lnTo>
                  <a:lnTo>
                    <a:pt x="219" y="114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199" y="114"/>
                  </a:lnTo>
                  <a:lnTo>
                    <a:pt x="187" y="130"/>
                  </a:lnTo>
                  <a:lnTo>
                    <a:pt x="174" y="147"/>
                  </a:lnTo>
                  <a:lnTo>
                    <a:pt x="162" y="161"/>
                  </a:lnTo>
                  <a:lnTo>
                    <a:pt x="147" y="174"/>
                  </a:lnTo>
                  <a:lnTo>
                    <a:pt x="132" y="187"/>
                  </a:lnTo>
                  <a:lnTo>
                    <a:pt x="114" y="199"/>
                  </a:lnTo>
                  <a:lnTo>
                    <a:pt x="97" y="208"/>
                  </a:lnTo>
                  <a:lnTo>
                    <a:pt x="9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88"/>
            <p:cNvSpPr>
              <a:spLocks/>
            </p:cNvSpPr>
            <p:nvPr/>
          </p:nvSpPr>
          <p:spPr bwMode="auto">
            <a:xfrm>
              <a:off x="8245476" y="3474393"/>
              <a:ext cx="257175" cy="255588"/>
            </a:xfrm>
            <a:custGeom>
              <a:avLst/>
              <a:gdLst>
                <a:gd name="T0" fmla="*/ 323 w 323"/>
                <a:gd name="T1" fmla="*/ 154 h 322"/>
                <a:gd name="T2" fmla="*/ 309 w 323"/>
                <a:gd name="T3" fmla="*/ 150 h 322"/>
                <a:gd name="T4" fmla="*/ 283 w 323"/>
                <a:gd name="T5" fmla="*/ 139 h 322"/>
                <a:gd name="T6" fmla="*/ 259 w 323"/>
                <a:gd name="T7" fmla="*/ 125 h 322"/>
                <a:gd name="T8" fmla="*/ 235 w 323"/>
                <a:gd name="T9" fmla="*/ 107 h 322"/>
                <a:gd name="T10" fmla="*/ 216 w 323"/>
                <a:gd name="T11" fmla="*/ 88 h 322"/>
                <a:gd name="T12" fmla="*/ 198 w 323"/>
                <a:gd name="T13" fmla="*/ 65 h 322"/>
                <a:gd name="T14" fmla="*/ 184 w 323"/>
                <a:gd name="T15" fmla="*/ 40 h 322"/>
                <a:gd name="T16" fmla="*/ 173 w 323"/>
                <a:gd name="T17" fmla="*/ 14 h 322"/>
                <a:gd name="T18" fmla="*/ 155 w 323"/>
                <a:gd name="T19" fmla="*/ 0 h 322"/>
                <a:gd name="T20" fmla="*/ 151 w 323"/>
                <a:gd name="T21" fmla="*/ 14 h 322"/>
                <a:gd name="T22" fmla="*/ 140 w 323"/>
                <a:gd name="T23" fmla="*/ 40 h 322"/>
                <a:gd name="T24" fmla="*/ 125 w 323"/>
                <a:gd name="T25" fmla="*/ 65 h 322"/>
                <a:gd name="T26" fmla="*/ 109 w 323"/>
                <a:gd name="T27" fmla="*/ 88 h 322"/>
                <a:gd name="T28" fmla="*/ 88 w 323"/>
                <a:gd name="T29" fmla="*/ 107 h 322"/>
                <a:gd name="T30" fmla="*/ 66 w 323"/>
                <a:gd name="T31" fmla="*/ 125 h 322"/>
                <a:gd name="T32" fmla="*/ 42 w 323"/>
                <a:gd name="T33" fmla="*/ 139 h 322"/>
                <a:gd name="T34" fmla="*/ 15 w 323"/>
                <a:gd name="T35" fmla="*/ 150 h 322"/>
                <a:gd name="T36" fmla="*/ 0 w 323"/>
                <a:gd name="T37" fmla="*/ 168 h 322"/>
                <a:gd name="T38" fmla="*/ 15 w 323"/>
                <a:gd name="T39" fmla="*/ 172 h 322"/>
                <a:gd name="T40" fmla="*/ 42 w 323"/>
                <a:gd name="T41" fmla="*/ 183 h 322"/>
                <a:gd name="T42" fmla="*/ 66 w 323"/>
                <a:gd name="T43" fmla="*/ 197 h 322"/>
                <a:gd name="T44" fmla="*/ 88 w 323"/>
                <a:gd name="T45" fmla="*/ 214 h 322"/>
                <a:gd name="T46" fmla="*/ 109 w 323"/>
                <a:gd name="T47" fmla="*/ 235 h 322"/>
                <a:gd name="T48" fmla="*/ 125 w 323"/>
                <a:gd name="T49" fmla="*/ 257 h 322"/>
                <a:gd name="T50" fmla="*/ 140 w 323"/>
                <a:gd name="T51" fmla="*/ 281 h 322"/>
                <a:gd name="T52" fmla="*/ 151 w 323"/>
                <a:gd name="T53" fmla="*/ 308 h 322"/>
                <a:gd name="T54" fmla="*/ 169 w 323"/>
                <a:gd name="T55" fmla="*/ 322 h 322"/>
                <a:gd name="T56" fmla="*/ 173 w 323"/>
                <a:gd name="T57" fmla="*/ 308 h 322"/>
                <a:gd name="T58" fmla="*/ 184 w 323"/>
                <a:gd name="T59" fmla="*/ 281 h 322"/>
                <a:gd name="T60" fmla="*/ 198 w 323"/>
                <a:gd name="T61" fmla="*/ 257 h 322"/>
                <a:gd name="T62" fmla="*/ 216 w 323"/>
                <a:gd name="T63" fmla="*/ 235 h 322"/>
                <a:gd name="T64" fmla="*/ 235 w 323"/>
                <a:gd name="T65" fmla="*/ 214 h 322"/>
                <a:gd name="T66" fmla="*/ 259 w 323"/>
                <a:gd name="T67" fmla="*/ 197 h 322"/>
                <a:gd name="T68" fmla="*/ 283 w 323"/>
                <a:gd name="T69" fmla="*/ 183 h 322"/>
                <a:gd name="T70" fmla="*/ 309 w 323"/>
                <a:gd name="T71" fmla="*/ 172 h 322"/>
                <a:gd name="T72" fmla="*/ 323 w 323"/>
                <a:gd name="T73" fmla="*/ 16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2">
                  <a:moveTo>
                    <a:pt x="323" y="168"/>
                  </a:moveTo>
                  <a:lnTo>
                    <a:pt x="323" y="154"/>
                  </a:lnTo>
                  <a:lnTo>
                    <a:pt x="323" y="154"/>
                  </a:lnTo>
                  <a:lnTo>
                    <a:pt x="309" y="150"/>
                  </a:lnTo>
                  <a:lnTo>
                    <a:pt x="296" y="144"/>
                  </a:lnTo>
                  <a:lnTo>
                    <a:pt x="283" y="139"/>
                  </a:lnTo>
                  <a:lnTo>
                    <a:pt x="270" y="132"/>
                  </a:lnTo>
                  <a:lnTo>
                    <a:pt x="259" y="125"/>
                  </a:lnTo>
                  <a:lnTo>
                    <a:pt x="247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6"/>
                  </a:lnTo>
                  <a:lnTo>
                    <a:pt x="198" y="65"/>
                  </a:lnTo>
                  <a:lnTo>
                    <a:pt x="191" y="53"/>
                  </a:lnTo>
                  <a:lnTo>
                    <a:pt x="184" y="40"/>
                  </a:lnTo>
                  <a:lnTo>
                    <a:pt x="179" y="27"/>
                  </a:lnTo>
                  <a:lnTo>
                    <a:pt x="173" y="14"/>
                  </a:lnTo>
                  <a:lnTo>
                    <a:pt x="16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1" y="14"/>
                  </a:lnTo>
                  <a:lnTo>
                    <a:pt x="146" y="27"/>
                  </a:lnTo>
                  <a:lnTo>
                    <a:pt x="140" y="40"/>
                  </a:lnTo>
                  <a:lnTo>
                    <a:pt x="133" y="53"/>
                  </a:lnTo>
                  <a:lnTo>
                    <a:pt x="125" y="65"/>
                  </a:lnTo>
                  <a:lnTo>
                    <a:pt x="117" y="76"/>
                  </a:lnTo>
                  <a:lnTo>
                    <a:pt x="109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2"/>
                  </a:lnTo>
                  <a:lnTo>
                    <a:pt x="42" y="139"/>
                  </a:lnTo>
                  <a:lnTo>
                    <a:pt x="28" y="144"/>
                  </a:lnTo>
                  <a:lnTo>
                    <a:pt x="15" y="150"/>
                  </a:lnTo>
                  <a:lnTo>
                    <a:pt x="0" y="15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172"/>
                  </a:lnTo>
                  <a:lnTo>
                    <a:pt x="28" y="177"/>
                  </a:lnTo>
                  <a:lnTo>
                    <a:pt x="42" y="183"/>
                  </a:lnTo>
                  <a:lnTo>
                    <a:pt x="53" y="190"/>
                  </a:lnTo>
                  <a:lnTo>
                    <a:pt x="66" y="197"/>
                  </a:lnTo>
                  <a:lnTo>
                    <a:pt x="78" y="206"/>
                  </a:lnTo>
                  <a:lnTo>
                    <a:pt x="88" y="214"/>
                  </a:lnTo>
                  <a:lnTo>
                    <a:pt x="99" y="224"/>
                  </a:lnTo>
                  <a:lnTo>
                    <a:pt x="109" y="235"/>
                  </a:lnTo>
                  <a:lnTo>
                    <a:pt x="117" y="245"/>
                  </a:lnTo>
                  <a:lnTo>
                    <a:pt x="125" y="257"/>
                  </a:lnTo>
                  <a:lnTo>
                    <a:pt x="133" y="270"/>
                  </a:lnTo>
                  <a:lnTo>
                    <a:pt x="140" y="281"/>
                  </a:lnTo>
                  <a:lnTo>
                    <a:pt x="146" y="295"/>
                  </a:lnTo>
                  <a:lnTo>
                    <a:pt x="151" y="308"/>
                  </a:lnTo>
                  <a:lnTo>
                    <a:pt x="155" y="322"/>
                  </a:lnTo>
                  <a:lnTo>
                    <a:pt x="169" y="322"/>
                  </a:lnTo>
                  <a:lnTo>
                    <a:pt x="169" y="322"/>
                  </a:lnTo>
                  <a:lnTo>
                    <a:pt x="173" y="308"/>
                  </a:lnTo>
                  <a:lnTo>
                    <a:pt x="179" y="295"/>
                  </a:lnTo>
                  <a:lnTo>
                    <a:pt x="184" y="281"/>
                  </a:lnTo>
                  <a:lnTo>
                    <a:pt x="191" y="270"/>
                  </a:lnTo>
                  <a:lnTo>
                    <a:pt x="198" y="257"/>
                  </a:lnTo>
                  <a:lnTo>
                    <a:pt x="206" y="245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4"/>
                  </a:lnTo>
                  <a:lnTo>
                    <a:pt x="247" y="206"/>
                  </a:lnTo>
                  <a:lnTo>
                    <a:pt x="259" y="197"/>
                  </a:lnTo>
                  <a:lnTo>
                    <a:pt x="270" y="190"/>
                  </a:lnTo>
                  <a:lnTo>
                    <a:pt x="283" y="183"/>
                  </a:lnTo>
                  <a:lnTo>
                    <a:pt x="296" y="177"/>
                  </a:lnTo>
                  <a:lnTo>
                    <a:pt x="309" y="172"/>
                  </a:lnTo>
                  <a:lnTo>
                    <a:pt x="323" y="168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89"/>
            <p:cNvSpPr>
              <a:spLocks noEditPoints="1"/>
            </p:cNvSpPr>
            <p:nvPr/>
          </p:nvSpPr>
          <p:spPr bwMode="auto">
            <a:xfrm>
              <a:off x="8220076" y="3448993"/>
              <a:ext cx="306388" cy="306388"/>
            </a:xfrm>
            <a:custGeom>
              <a:avLst/>
              <a:gdLst>
                <a:gd name="T0" fmla="*/ 186 w 386"/>
                <a:gd name="T1" fmla="*/ 386 h 386"/>
                <a:gd name="T2" fmla="*/ 171 w 386"/>
                <a:gd name="T3" fmla="*/ 382 h 386"/>
                <a:gd name="T4" fmla="*/ 160 w 386"/>
                <a:gd name="T5" fmla="*/ 371 h 386"/>
                <a:gd name="T6" fmla="*/ 155 w 386"/>
                <a:gd name="T7" fmla="*/ 362 h 386"/>
                <a:gd name="T8" fmla="*/ 142 w 386"/>
                <a:gd name="T9" fmla="*/ 327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8 h 386"/>
                <a:gd name="T16" fmla="*/ 36 w 386"/>
                <a:gd name="T17" fmla="*/ 234 h 386"/>
                <a:gd name="T18" fmla="*/ 18 w 386"/>
                <a:gd name="T19" fmla="*/ 229 h 386"/>
                <a:gd name="T20" fmla="*/ 7 w 386"/>
                <a:gd name="T21" fmla="*/ 219 h 386"/>
                <a:gd name="T22" fmla="*/ 1 w 386"/>
                <a:gd name="T23" fmla="*/ 205 h 386"/>
                <a:gd name="T24" fmla="*/ 0 w 386"/>
                <a:gd name="T25" fmla="*/ 186 h 386"/>
                <a:gd name="T26" fmla="*/ 5 w 386"/>
                <a:gd name="T27" fmla="*/ 171 h 386"/>
                <a:gd name="T28" fmla="*/ 14 w 386"/>
                <a:gd name="T29" fmla="*/ 160 h 386"/>
                <a:gd name="T30" fmla="*/ 24 w 386"/>
                <a:gd name="T31" fmla="*/ 156 h 386"/>
                <a:gd name="T32" fmla="*/ 59 w 386"/>
                <a:gd name="T33" fmla="*/ 143 h 386"/>
                <a:gd name="T34" fmla="*/ 89 w 386"/>
                <a:gd name="T35" fmla="*/ 123 h 386"/>
                <a:gd name="T36" fmla="*/ 116 w 386"/>
                <a:gd name="T37" fmla="*/ 99 h 386"/>
                <a:gd name="T38" fmla="*/ 137 w 386"/>
                <a:gd name="T39" fmla="*/ 69 h 386"/>
                <a:gd name="T40" fmla="*/ 152 w 386"/>
                <a:gd name="T41" fmla="*/ 35 h 386"/>
                <a:gd name="T42" fmla="*/ 157 w 386"/>
                <a:gd name="T43" fmla="*/ 19 h 386"/>
                <a:gd name="T44" fmla="*/ 167 w 386"/>
                <a:gd name="T45" fmla="*/ 6 h 386"/>
                <a:gd name="T46" fmla="*/ 181 w 386"/>
                <a:gd name="T47" fmla="*/ 0 h 386"/>
                <a:gd name="T48" fmla="*/ 200 w 386"/>
                <a:gd name="T49" fmla="*/ 0 h 386"/>
                <a:gd name="T50" fmla="*/ 215 w 386"/>
                <a:gd name="T51" fmla="*/ 4 h 386"/>
                <a:gd name="T52" fmla="*/ 226 w 386"/>
                <a:gd name="T53" fmla="*/ 14 h 386"/>
                <a:gd name="T54" fmla="*/ 230 w 386"/>
                <a:gd name="T55" fmla="*/ 24 h 386"/>
                <a:gd name="T56" fmla="*/ 243 w 386"/>
                <a:gd name="T57" fmla="*/ 58 h 386"/>
                <a:gd name="T58" fmla="*/ 263 w 386"/>
                <a:gd name="T59" fmla="*/ 90 h 386"/>
                <a:gd name="T60" fmla="*/ 287 w 386"/>
                <a:gd name="T61" fmla="*/ 116 h 386"/>
                <a:gd name="T62" fmla="*/ 317 w 386"/>
                <a:gd name="T63" fmla="*/ 137 h 386"/>
                <a:gd name="T64" fmla="*/ 350 w 386"/>
                <a:gd name="T65" fmla="*/ 152 h 386"/>
                <a:gd name="T66" fmla="*/ 367 w 386"/>
                <a:gd name="T67" fmla="*/ 157 h 386"/>
                <a:gd name="T68" fmla="*/ 379 w 386"/>
                <a:gd name="T69" fmla="*/ 167 h 386"/>
                <a:gd name="T70" fmla="*/ 386 w 386"/>
                <a:gd name="T71" fmla="*/ 181 h 386"/>
                <a:gd name="T72" fmla="*/ 386 w 386"/>
                <a:gd name="T73" fmla="*/ 200 h 386"/>
                <a:gd name="T74" fmla="*/ 382 w 386"/>
                <a:gd name="T75" fmla="*/ 215 h 386"/>
                <a:gd name="T76" fmla="*/ 372 w 386"/>
                <a:gd name="T77" fmla="*/ 226 h 386"/>
                <a:gd name="T78" fmla="*/ 362 w 386"/>
                <a:gd name="T79" fmla="*/ 230 h 386"/>
                <a:gd name="T80" fmla="*/ 328 w 386"/>
                <a:gd name="T81" fmla="*/ 244 h 386"/>
                <a:gd name="T82" fmla="*/ 296 w 386"/>
                <a:gd name="T83" fmla="*/ 262 h 386"/>
                <a:gd name="T84" fmla="*/ 270 w 386"/>
                <a:gd name="T85" fmla="*/ 287 h 386"/>
                <a:gd name="T86" fmla="*/ 249 w 386"/>
                <a:gd name="T87" fmla="*/ 317 h 386"/>
                <a:gd name="T88" fmla="*/ 234 w 386"/>
                <a:gd name="T89" fmla="*/ 350 h 386"/>
                <a:gd name="T90" fmla="*/ 229 w 386"/>
                <a:gd name="T91" fmla="*/ 368 h 386"/>
                <a:gd name="T92" fmla="*/ 219 w 386"/>
                <a:gd name="T93" fmla="*/ 379 h 386"/>
                <a:gd name="T94" fmla="*/ 205 w 386"/>
                <a:gd name="T95" fmla="*/ 385 h 386"/>
                <a:gd name="T96" fmla="*/ 98 w 386"/>
                <a:gd name="T97" fmla="*/ 193 h 386"/>
                <a:gd name="T98" fmla="*/ 126 w 386"/>
                <a:gd name="T99" fmla="*/ 211 h 386"/>
                <a:gd name="T100" fmla="*/ 163 w 386"/>
                <a:gd name="T101" fmla="*/ 246 h 386"/>
                <a:gd name="T102" fmla="*/ 193 w 386"/>
                <a:gd name="T103" fmla="*/ 288 h 386"/>
                <a:gd name="T104" fmla="*/ 212 w 386"/>
                <a:gd name="T105" fmla="*/ 260 h 386"/>
                <a:gd name="T106" fmla="*/ 247 w 386"/>
                <a:gd name="T107" fmla="*/ 223 h 386"/>
                <a:gd name="T108" fmla="*/ 288 w 386"/>
                <a:gd name="T109" fmla="*/ 193 h 386"/>
                <a:gd name="T110" fmla="*/ 259 w 386"/>
                <a:gd name="T111" fmla="*/ 174 h 386"/>
                <a:gd name="T112" fmla="*/ 222 w 386"/>
                <a:gd name="T113" fmla="*/ 139 h 386"/>
                <a:gd name="T114" fmla="*/ 193 w 386"/>
                <a:gd name="T115" fmla="*/ 98 h 386"/>
                <a:gd name="T116" fmla="*/ 175 w 386"/>
                <a:gd name="T117" fmla="*/ 127 h 386"/>
                <a:gd name="T118" fmla="*/ 140 w 386"/>
                <a:gd name="T119" fmla="*/ 164 h 386"/>
                <a:gd name="T120" fmla="*/ 98 w 386"/>
                <a:gd name="T121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6" y="386"/>
                  </a:lnTo>
                  <a:lnTo>
                    <a:pt x="186" y="386"/>
                  </a:lnTo>
                  <a:lnTo>
                    <a:pt x="181" y="385"/>
                  </a:lnTo>
                  <a:lnTo>
                    <a:pt x="176" y="384"/>
                  </a:lnTo>
                  <a:lnTo>
                    <a:pt x="171" y="382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1"/>
                  </a:lnTo>
                  <a:lnTo>
                    <a:pt x="157" y="368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2" y="350"/>
                  </a:lnTo>
                  <a:lnTo>
                    <a:pt x="148" y="339"/>
                  </a:lnTo>
                  <a:lnTo>
                    <a:pt x="142" y="327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7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2"/>
                  </a:lnTo>
                  <a:lnTo>
                    <a:pt x="80" y="255"/>
                  </a:lnTo>
                  <a:lnTo>
                    <a:pt x="69" y="248"/>
                  </a:lnTo>
                  <a:lnTo>
                    <a:pt x="59" y="244"/>
                  </a:lnTo>
                  <a:lnTo>
                    <a:pt x="47" y="238"/>
                  </a:lnTo>
                  <a:lnTo>
                    <a:pt x="36" y="234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18" y="229"/>
                  </a:lnTo>
                  <a:lnTo>
                    <a:pt x="14" y="226"/>
                  </a:lnTo>
                  <a:lnTo>
                    <a:pt x="10" y="223"/>
                  </a:lnTo>
                  <a:lnTo>
                    <a:pt x="7" y="219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5"/>
                  </a:lnTo>
                  <a:lnTo>
                    <a:pt x="0" y="20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181"/>
                  </a:lnTo>
                  <a:lnTo>
                    <a:pt x="2" y="175"/>
                  </a:lnTo>
                  <a:lnTo>
                    <a:pt x="5" y="171"/>
                  </a:lnTo>
                  <a:lnTo>
                    <a:pt x="7" y="167"/>
                  </a:lnTo>
                  <a:lnTo>
                    <a:pt x="10" y="163"/>
                  </a:lnTo>
                  <a:lnTo>
                    <a:pt x="14" y="160"/>
                  </a:lnTo>
                  <a:lnTo>
                    <a:pt x="18" y="157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36" y="152"/>
                  </a:lnTo>
                  <a:lnTo>
                    <a:pt x="47" y="148"/>
                  </a:lnTo>
                  <a:lnTo>
                    <a:pt x="59" y="143"/>
                  </a:lnTo>
                  <a:lnTo>
                    <a:pt x="69" y="137"/>
                  </a:lnTo>
                  <a:lnTo>
                    <a:pt x="80" y="130"/>
                  </a:lnTo>
                  <a:lnTo>
                    <a:pt x="89" y="123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90"/>
                  </a:lnTo>
                  <a:lnTo>
                    <a:pt x="131" y="79"/>
                  </a:lnTo>
                  <a:lnTo>
                    <a:pt x="137" y="69"/>
                  </a:lnTo>
                  <a:lnTo>
                    <a:pt x="142" y="58"/>
                  </a:lnTo>
                  <a:lnTo>
                    <a:pt x="148" y="47"/>
                  </a:lnTo>
                  <a:lnTo>
                    <a:pt x="152" y="35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0"/>
                  </a:lnTo>
                  <a:lnTo>
                    <a:pt x="167" y="6"/>
                  </a:lnTo>
                  <a:lnTo>
                    <a:pt x="171" y="4"/>
                  </a:lnTo>
                  <a:lnTo>
                    <a:pt x="176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5" y="4"/>
                  </a:lnTo>
                  <a:lnTo>
                    <a:pt x="219" y="6"/>
                  </a:lnTo>
                  <a:lnTo>
                    <a:pt x="223" y="10"/>
                  </a:lnTo>
                  <a:lnTo>
                    <a:pt x="226" y="14"/>
                  </a:lnTo>
                  <a:lnTo>
                    <a:pt x="229" y="19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34" y="35"/>
                  </a:lnTo>
                  <a:lnTo>
                    <a:pt x="239" y="47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3"/>
                  </a:lnTo>
                  <a:lnTo>
                    <a:pt x="307" y="130"/>
                  </a:lnTo>
                  <a:lnTo>
                    <a:pt x="317" y="137"/>
                  </a:lnTo>
                  <a:lnTo>
                    <a:pt x="328" y="143"/>
                  </a:lnTo>
                  <a:lnTo>
                    <a:pt x="338" y="148"/>
                  </a:lnTo>
                  <a:lnTo>
                    <a:pt x="350" y="152"/>
                  </a:lnTo>
                  <a:lnTo>
                    <a:pt x="362" y="156"/>
                  </a:lnTo>
                  <a:lnTo>
                    <a:pt x="362" y="156"/>
                  </a:lnTo>
                  <a:lnTo>
                    <a:pt x="367" y="157"/>
                  </a:lnTo>
                  <a:lnTo>
                    <a:pt x="372" y="160"/>
                  </a:lnTo>
                  <a:lnTo>
                    <a:pt x="375" y="163"/>
                  </a:lnTo>
                  <a:lnTo>
                    <a:pt x="379" y="167"/>
                  </a:lnTo>
                  <a:lnTo>
                    <a:pt x="382" y="171"/>
                  </a:lnTo>
                  <a:lnTo>
                    <a:pt x="384" y="175"/>
                  </a:lnTo>
                  <a:lnTo>
                    <a:pt x="386" y="181"/>
                  </a:lnTo>
                  <a:lnTo>
                    <a:pt x="386" y="186"/>
                  </a:lnTo>
                  <a:lnTo>
                    <a:pt x="386" y="200"/>
                  </a:lnTo>
                  <a:lnTo>
                    <a:pt x="386" y="200"/>
                  </a:lnTo>
                  <a:lnTo>
                    <a:pt x="386" y="205"/>
                  </a:lnTo>
                  <a:lnTo>
                    <a:pt x="384" y="210"/>
                  </a:lnTo>
                  <a:lnTo>
                    <a:pt x="382" y="215"/>
                  </a:lnTo>
                  <a:lnTo>
                    <a:pt x="379" y="219"/>
                  </a:lnTo>
                  <a:lnTo>
                    <a:pt x="375" y="223"/>
                  </a:lnTo>
                  <a:lnTo>
                    <a:pt x="372" y="226"/>
                  </a:lnTo>
                  <a:lnTo>
                    <a:pt x="367" y="229"/>
                  </a:lnTo>
                  <a:lnTo>
                    <a:pt x="362" y="230"/>
                  </a:lnTo>
                  <a:lnTo>
                    <a:pt x="362" y="230"/>
                  </a:lnTo>
                  <a:lnTo>
                    <a:pt x="350" y="234"/>
                  </a:lnTo>
                  <a:lnTo>
                    <a:pt x="338" y="238"/>
                  </a:lnTo>
                  <a:lnTo>
                    <a:pt x="328" y="244"/>
                  </a:lnTo>
                  <a:lnTo>
                    <a:pt x="317" y="248"/>
                  </a:lnTo>
                  <a:lnTo>
                    <a:pt x="307" y="255"/>
                  </a:lnTo>
                  <a:lnTo>
                    <a:pt x="296" y="262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7"/>
                  </a:lnTo>
                  <a:lnTo>
                    <a:pt x="263" y="297"/>
                  </a:lnTo>
                  <a:lnTo>
                    <a:pt x="256" y="306"/>
                  </a:lnTo>
                  <a:lnTo>
                    <a:pt x="249" y="317"/>
                  </a:lnTo>
                  <a:lnTo>
                    <a:pt x="243" y="327"/>
                  </a:lnTo>
                  <a:lnTo>
                    <a:pt x="239" y="339"/>
                  </a:lnTo>
                  <a:lnTo>
                    <a:pt x="234" y="350"/>
                  </a:lnTo>
                  <a:lnTo>
                    <a:pt x="230" y="362"/>
                  </a:lnTo>
                  <a:lnTo>
                    <a:pt x="230" y="362"/>
                  </a:lnTo>
                  <a:lnTo>
                    <a:pt x="229" y="368"/>
                  </a:lnTo>
                  <a:lnTo>
                    <a:pt x="226" y="371"/>
                  </a:lnTo>
                  <a:lnTo>
                    <a:pt x="223" y="376"/>
                  </a:lnTo>
                  <a:lnTo>
                    <a:pt x="219" y="379"/>
                  </a:lnTo>
                  <a:lnTo>
                    <a:pt x="215" y="382"/>
                  </a:lnTo>
                  <a:lnTo>
                    <a:pt x="211" y="384"/>
                  </a:lnTo>
                  <a:lnTo>
                    <a:pt x="205" y="385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8" y="193"/>
                  </a:moveTo>
                  <a:lnTo>
                    <a:pt x="98" y="193"/>
                  </a:lnTo>
                  <a:lnTo>
                    <a:pt x="112" y="202"/>
                  </a:lnTo>
                  <a:lnTo>
                    <a:pt x="126" y="211"/>
                  </a:lnTo>
                  <a:lnTo>
                    <a:pt x="140" y="223"/>
                  </a:lnTo>
                  <a:lnTo>
                    <a:pt x="152" y="234"/>
                  </a:lnTo>
                  <a:lnTo>
                    <a:pt x="163" y="246"/>
                  </a:lnTo>
                  <a:lnTo>
                    <a:pt x="175" y="260"/>
                  </a:lnTo>
                  <a:lnTo>
                    <a:pt x="184" y="274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6"/>
                  </a:lnTo>
                  <a:lnTo>
                    <a:pt x="234" y="234"/>
                  </a:lnTo>
                  <a:lnTo>
                    <a:pt x="247" y="223"/>
                  </a:lnTo>
                  <a:lnTo>
                    <a:pt x="259" y="211"/>
                  </a:lnTo>
                  <a:lnTo>
                    <a:pt x="273" y="202"/>
                  </a:lnTo>
                  <a:lnTo>
                    <a:pt x="288" y="193"/>
                  </a:lnTo>
                  <a:lnTo>
                    <a:pt x="288" y="193"/>
                  </a:lnTo>
                  <a:lnTo>
                    <a:pt x="273" y="185"/>
                  </a:lnTo>
                  <a:lnTo>
                    <a:pt x="259" y="174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39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3" y="98"/>
                  </a:lnTo>
                  <a:lnTo>
                    <a:pt x="193" y="98"/>
                  </a:lnTo>
                  <a:lnTo>
                    <a:pt x="184" y="113"/>
                  </a:lnTo>
                  <a:lnTo>
                    <a:pt x="175" y="127"/>
                  </a:lnTo>
                  <a:lnTo>
                    <a:pt x="163" y="139"/>
                  </a:lnTo>
                  <a:lnTo>
                    <a:pt x="152" y="152"/>
                  </a:lnTo>
                  <a:lnTo>
                    <a:pt x="140" y="164"/>
                  </a:lnTo>
                  <a:lnTo>
                    <a:pt x="126" y="174"/>
                  </a:lnTo>
                  <a:lnTo>
                    <a:pt x="112" y="185"/>
                  </a:lnTo>
                  <a:lnTo>
                    <a:pt x="98" y="193"/>
                  </a:lnTo>
                  <a:lnTo>
                    <a:pt x="98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90"/>
            <p:cNvSpPr>
              <a:spLocks/>
            </p:cNvSpPr>
            <p:nvPr/>
          </p:nvSpPr>
          <p:spPr bwMode="auto">
            <a:xfrm>
              <a:off x="3502026" y="2609205"/>
              <a:ext cx="255588" cy="257175"/>
            </a:xfrm>
            <a:custGeom>
              <a:avLst/>
              <a:gdLst>
                <a:gd name="T0" fmla="*/ 323 w 323"/>
                <a:gd name="T1" fmla="*/ 155 h 323"/>
                <a:gd name="T2" fmla="*/ 309 w 323"/>
                <a:gd name="T3" fmla="*/ 150 h 323"/>
                <a:gd name="T4" fmla="*/ 283 w 323"/>
                <a:gd name="T5" fmla="*/ 140 h 323"/>
                <a:gd name="T6" fmla="*/ 257 w 323"/>
                <a:gd name="T7" fmla="*/ 125 h 323"/>
                <a:gd name="T8" fmla="*/ 235 w 323"/>
                <a:gd name="T9" fmla="*/ 107 h 323"/>
                <a:gd name="T10" fmla="*/ 216 w 323"/>
                <a:gd name="T11" fmla="*/ 88 h 323"/>
                <a:gd name="T12" fmla="*/ 198 w 323"/>
                <a:gd name="T13" fmla="*/ 66 h 323"/>
                <a:gd name="T14" fmla="*/ 183 w 323"/>
                <a:gd name="T15" fmla="*/ 40 h 323"/>
                <a:gd name="T16" fmla="*/ 173 w 323"/>
                <a:gd name="T17" fmla="*/ 13 h 323"/>
                <a:gd name="T18" fmla="*/ 154 w 323"/>
                <a:gd name="T19" fmla="*/ 0 h 323"/>
                <a:gd name="T20" fmla="*/ 151 w 323"/>
                <a:gd name="T21" fmla="*/ 13 h 323"/>
                <a:gd name="T22" fmla="*/ 139 w 323"/>
                <a:gd name="T23" fmla="*/ 40 h 323"/>
                <a:gd name="T24" fmla="*/ 125 w 323"/>
                <a:gd name="T25" fmla="*/ 66 h 323"/>
                <a:gd name="T26" fmla="*/ 108 w 323"/>
                <a:gd name="T27" fmla="*/ 88 h 323"/>
                <a:gd name="T28" fmla="*/ 88 w 323"/>
                <a:gd name="T29" fmla="*/ 107 h 323"/>
                <a:gd name="T30" fmla="*/ 66 w 323"/>
                <a:gd name="T31" fmla="*/ 125 h 323"/>
                <a:gd name="T32" fmla="*/ 41 w 323"/>
                <a:gd name="T33" fmla="*/ 140 h 323"/>
                <a:gd name="T34" fmla="*/ 14 w 323"/>
                <a:gd name="T35" fmla="*/ 150 h 323"/>
                <a:gd name="T36" fmla="*/ 0 w 323"/>
                <a:gd name="T37" fmla="*/ 169 h 323"/>
                <a:gd name="T38" fmla="*/ 14 w 323"/>
                <a:gd name="T39" fmla="*/ 172 h 323"/>
                <a:gd name="T40" fmla="*/ 41 w 323"/>
                <a:gd name="T41" fmla="*/ 184 h 323"/>
                <a:gd name="T42" fmla="*/ 66 w 323"/>
                <a:gd name="T43" fmla="*/ 198 h 323"/>
                <a:gd name="T44" fmla="*/ 88 w 323"/>
                <a:gd name="T45" fmla="*/ 215 h 323"/>
                <a:gd name="T46" fmla="*/ 108 w 323"/>
                <a:gd name="T47" fmla="*/ 235 h 323"/>
                <a:gd name="T48" fmla="*/ 125 w 323"/>
                <a:gd name="T49" fmla="*/ 257 h 323"/>
                <a:gd name="T50" fmla="*/ 139 w 323"/>
                <a:gd name="T51" fmla="*/ 282 h 323"/>
                <a:gd name="T52" fmla="*/ 151 w 323"/>
                <a:gd name="T53" fmla="*/ 309 h 323"/>
                <a:gd name="T54" fmla="*/ 169 w 323"/>
                <a:gd name="T55" fmla="*/ 323 h 323"/>
                <a:gd name="T56" fmla="*/ 173 w 323"/>
                <a:gd name="T57" fmla="*/ 309 h 323"/>
                <a:gd name="T58" fmla="*/ 183 w 323"/>
                <a:gd name="T59" fmla="*/ 282 h 323"/>
                <a:gd name="T60" fmla="*/ 198 w 323"/>
                <a:gd name="T61" fmla="*/ 257 h 323"/>
                <a:gd name="T62" fmla="*/ 216 w 323"/>
                <a:gd name="T63" fmla="*/ 235 h 323"/>
                <a:gd name="T64" fmla="*/ 235 w 323"/>
                <a:gd name="T65" fmla="*/ 215 h 323"/>
                <a:gd name="T66" fmla="*/ 257 w 323"/>
                <a:gd name="T67" fmla="*/ 198 h 323"/>
                <a:gd name="T68" fmla="*/ 283 w 323"/>
                <a:gd name="T69" fmla="*/ 184 h 323"/>
                <a:gd name="T70" fmla="*/ 309 w 323"/>
                <a:gd name="T71" fmla="*/ 172 h 323"/>
                <a:gd name="T72" fmla="*/ 323 w 323"/>
                <a:gd name="T73" fmla="*/ 16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3">
                  <a:moveTo>
                    <a:pt x="323" y="169"/>
                  </a:moveTo>
                  <a:lnTo>
                    <a:pt x="323" y="155"/>
                  </a:lnTo>
                  <a:lnTo>
                    <a:pt x="323" y="155"/>
                  </a:lnTo>
                  <a:lnTo>
                    <a:pt x="309" y="150"/>
                  </a:lnTo>
                  <a:lnTo>
                    <a:pt x="296" y="146"/>
                  </a:lnTo>
                  <a:lnTo>
                    <a:pt x="283" y="140"/>
                  </a:lnTo>
                  <a:lnTo>
                    <a:pt x="270" y="133"/>
                  </a:lnTo>
                  <a:lnTo>
                    <a:pt x="257" y="125"/>
                  </a:lnTo>
                  <a:lnTo>
                    <a:pt x="246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7"/>
                  </a:lnTo>
                  <a:lnTo>
                    <a:pt x="198" y="66"/>
                  </a:lnTo>
                  <a:lnTo>
                    <a:pt x="190" y="53"/>
                  </a:lnTo>
                  <a:lnTo>
                    <a:pt x="183" y="40"/>
                  </a:lnTo>
                  <a:lnTo>
                    <a:pt x="177" y="27"/>
                  </a:lnTo>
                  <a:lnTo>
                    <a:pt x="173" y="13"/>
                  </a:lnTo>
                  <a:lnTo>
                    <a:pt x="16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1" y="13"/>
                  </a:lnTo>
                  <a:lnTo>
                    <a:pt x="145" y="27"/>
                  </a:lnTo>
                  <a:lnTo>
                    <a:pt x="139" y="40"/>
                  </a:lnTo>
                  <a:lnTo>
                    <a:pt x="133" y="53"/>
                  </a:lnTo>
                  <a:lnTo>
                    <a:pt x="125" y="66"/>
                  </a:lnTo>
                  <a:lnTo>
                    <a:pt x="117" y="77"/>
                  </a:lnTo>
                  <a:lnTo>
                    <a:pt x="108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3"/>
                  </a:lnTo>
                  <a:lnTo>
                    <a:pt x="41" y="140"/>
                  </a:lnTo>
                  <a:lnTo>
                    <a:pt x="28" y="146"/>
                  </a:lnTo>
                  <a:lnTo>
                    <a:pt x="14" y="150"/>
                  </a:lnTo>
                  <a:lnTo>
                    <a:pt x="0" y="15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4" y="172"/>
                  </a:lnTo>
                  <a:lnTo>
                    <a:pt x="28" y="178"/>
                  </a:lnTo>
                  <a:lnTo>
                    <a:pt x="41" y="184"/>
                  </a:lnTo>
                  <a:lnTo>
                    <a:pt x="53" y="190"/>
                  </a:lnTo>
                  <a:lnTo>
                    <a:pt x="66" y="198"/>
                  </a:lnTo>
                  <a:lnTo>
                    <a:pt x="78" y="206"/>
                  </a:lnTo>
                  <a:lnTo>
                    <a:pt x="88" y="215"/>
                  </a:lnTo>
                  <a:lnTo>
                    <a:pt x="99" y="224"/>
                  </a:lnTo>
                  <a:lnTo>
                    <a:pt x="108" y="235"/>
                  </a:lnTo>
                  <a:lnTo>
                    <a:pt x="117" y="246"/>
                  </a:lnTo>
                  <a:lnTo>
                    <a:pt x="125" y="257"/>
                  </a:lnTo>
                  <a:lnTo>
                    <a:pt x="133" y="269"/>
                  </a:lnTo>
                  <a:lnTo>
                    <a:pt x="139" y="282"/>
                  </a:lnTo>
                  <a:lnTo>
                    <a:pt x="145" y="295"/>
                  </a:lnTo>
                  <a:lnTo>
                    <a:pt x="151" y="309"/>
                  </a:lnTo>
                  <a:lnTo>
                    <a:pt x="154" y="323"/>
                  </a:lnTo>
                  <a:lnTo>
                    <a:pt x="169" y="323"/>
                  </a:lnTo>
                  <a:lnTo>
                    <a:pt x="169" y="323"/>
                  </a:lnTo>
                  <a:lnTo>
                    <a:pt x="173" y="309"/>
                  </a:lnTo>
                  <a:lnTo>
                    <a:pt x="177" y="295"/>
                  </a:lnTo>
                  <a:lnTo>
                    <a:pt x="183" y="282"/>
                  </a:lnTo>
                  <a:lnTo>
                    <a:pt x="190" y="269"/>
                  </a:lnTo>
                  <a:lnTo>
                    <a:pt x="198" y="257"/>
                  </a:lnTo>
                  <a:lnTo>
                    <a:pt x="206" y="246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5"/>
                  </a:lnTo>
                  <a:lnTo>
                    <a:pt x="246" y="206"/>
                  </a:lnTo>
                  <a:lnTo>
                    <a:pt x="257" y="198"/>
                  </a:lnTo>
                  <a:lnTo>
                    <a:pt x="270" y="190"/>
                  </a:lnTo>
                  <a:lnTo>
                    <a:pt x="283" y="184"/>
                  </a:lnTo>
                  <a:lnTo>
                    <a:pt x="296" y="178"/>
                  </a:lnTo>
                  <a:lnTo>
                    <a:pt x="309" y="172"/>
                  </a:lnTo>
                  <a:lnTo>
                    <a:pt x="323" y="169"/>
                  </a:lnTo>
                  <a:lnTo>
                    <a:pt x="32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91"/>
            <p:cNvSpPr>
              <a:spLocks noEditPoints="1"/>
            </p:cNvSpPr>
            <p:nvPr/>
          </p:nvSpPr>
          <p:spPr bwMode="auto">
            <a:xfrm>
              <a:off x="3476626" y="2585393"/>
              <a:ext cx="306388" cy="306388"/>
            </a:xfrm>
            <a:custGeom>
              <a:avLst/>
              <a:gdLst>
                <a:gd name="T0" fmla="*/ 185 w 386"/>
                <a:gd name="T1" fmla="*/ 386 h 386"/>
                <a:gd name="T2" fmla="*/ 170 w 386"/>
                <a:gd name="T3" fmla="*/ 383 h 386"/>
                <a:gd name="T4" fmla="*/ 160 w 386"/>
                <a:gd name="T5" fmla="*/ 372 h 386"/>
                <a:gd name="T6" fmla="*/ 155 w 386"/>
                <a:gd name="T7" fmla="*/ 363 h 386"/>
                <a:gd name="T8" fmla="*/ 142 w 386"/>
                <a:gd name="T9" fmla="*/ 328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9 h 386"/>
                <a:gd name="T16" fmla="*/ 36 w 386"/>
                <a:gd name="T17" fmla="*/ 234 h 386"/>
                <a:gd name="T18" fmla="*/ 18 w 386"/>
                <a:gd name="T19" fmla="*/ 228 h 386"/>
                <a:gd name="T20" fmla="*/ 7 w 386"/>
                <a:gd name="T21" fmla="*/ 219 h 386"/>
                <a:gd name="T22" fmla="*/ 0 w 386"/>
                <a:gd name="T23" fmla="*/ 205 h 386"/>
                <a:gd name="T24" fmla="*/ 0 w 386"/>
                <a:gd name="T25" fmla="*/ 187 h 386"/>
                <a:gd name="T26" fmla="*/ 3 w 386"/>
                <a:gd name="T27" fmla="*/ 172 h 386"/>
                <a:gd name="T28" fmla="*/ 14 w 386"/>
                <a:gd name="T29" fmla="*/ 160 h 386"/>
                <a:gd name="T30" fmla="*/ 23 w 386"/>
                <a:gd name="T31" fmla="*/ 155 h 386"/>
                <a:gd name="T32" fmla="*/ 58 w 386"/>
                <a:gd name="T33" fmla="*/ 143 h 386"/>
                <a:gd name="T34" fmla="*/ 89 w 386"/>
                <a:gd name="T35" fmla="*/ 124 h 386"/>
                <a:gd name="T36" fmla="*/ 116 w 386"/>
                <a:gd name="T37" fmla="*/ 99 h 386"/>
                <a:gd name="T38" fmla="*/ 137 w 386"/>
                <a:gd name="T39" fmla="*/ 70 h 386"/>
                <a:gd name="T40" fmla="*/ 152 w 386"/>
                <a:gd name="T41" fmla="*/ 36 h 386"/>
                <a:gd name="T42" fmla="*/ 157 w 386"/>
                <a:gd name="T43" fmla="*/ 19 h 386"/>
                <a:gd name="T44" fmla="*/ 167 w 386"/>
                <a:gd name="T45" fmla="*/ 7 h 386"/>
                <a:gd name="T46" fmla="*/ 181 w 386"/>
                <a:gd name="T47" fmla="*/ 1 h 386"/>
                <a:gd name="T48" fmla="*/ 200 w 386"/>
                <a:gd name="T49" fmla="*/ 0 h 386"/>
                <a:gd name="T50" fmla="*/ 214 w 386"/>
                <a:gd name="T51" fmla="*/ 4 h 386"/>
                <a:gd name="T52" fmla="*/ 226 w 386"/>
                <a:gd name="T53" fmla="*/ 14 h 386"/>
                <a:gd name="T54" fmla="*/ 230 w 386"/>
                <a:gd name="T55" fmla="*/ 25 h 386"/>
                <a:gd name="T56" fmla="*/ 243 w 386"/>
                <a:gd name="T57" fmla="*/ 59 h 386"/>
                <a:gd name="T58" fmla="*/ 262 w 386"/>
                <a:gd name="T59" fmla="*/ 89 h 386"/>
                <a:gd name="T60" fmla="*/ 287 w 386"/>
                <a:gd name="T61" fmla="*/ 116 h 386"/>
                <a:gd name="T62" fmla="*/ 316 w 386"/>
                <a:gd name="T63" fmla="*/ 137 h 386"/>
                <a:gd name="T64" fmla="*/ 350 w 386"/>
                <a:gd name="T65" fmla="*/ 152 h 386"/>
                <a:gd name="T66" fmla="*/ 367 w 386"/>
                <a:gd name="T67" fmla="*/ 158 h 386"/>
                <a:gd name="T68" fmla="*/ 379 w 386"/>
                <a:gd name="T69" fmla="*/ 167 h 386"/>
                <a:gd name="T70" fmla="*/ 384 w 386"/>
                <a:gd name="T71" fmla="*/ 181 h 386"/>
                <a:gd name="T72" fmla="*/ 386 w 386"/>
                <a:gd name="T73" fmla="*/ 201 h 386"/>
                <a:gd name="T74" fmla="*/ 382 w 386"/>
                <a:gd name="T75" fmla="*/ 216 h 386"/>
                <a:gd name="T76" fmla="*/ 372 w 386"/>
                <a:gd name="T77" fmla="*/ 226 h 386"/>
                <a:gd name="T78" fmla="*/ 361 w 386"/>
                <a:gd name="T79" fmla="*/ 231 h 386"/>
                <a:gd name="T80" fmla="*/ 328 w 386"/>
                <a:gd name="T81" fmla="*/ 244 h 386"/>
                <a:gd name="T82" fmla="*/ 296 w 386"/>
                <a:gd name="T83" fmla="*/ 263 h 386"/>
                <a:gd name="T84" fmla="*/ 270 w 386"/>
                <a:gd name="T85" fmla="*/ 288 h 386"/>
                <a:gd name="T86" fmla="*/ 249 w 386"/>
                <a:gd name="T87" fmla="*/ 317 h 386"/>
                <a:gd name="T88" fmla="*/ 234 w 386"/>
                <a:gd name="T89" fmla="*/ 350 h 386"/>
                <a:gd name="T90" fmla="*/ 228 w 386"/>
                <a:gd name="T91" fmla="*/ 368 h 386"/>
                <a:gd name="T92" fmla="*/ 219 w 386"/>
                <a:gd name="T93" fmla="*/ 379 h 386"/>
                <a:gd name="T94" fmla="*/ 205 w 386"/>
                <a:gd name="T95" fmla="*/ 386 h 386"/>
                <a:gd name="T96" fmla="*/ 97 w 386"/>
                <a:gd name="T97" fmla="*/ 194 h 386"/>
                <a:gd name="T98" fmla="*/ 126 w 386"/>
                <a:gd name="T99" fmla="*/ 212 h 386"/>
                <a:gd name="T100" fmla="*/ 163 w 386"/>
                <a:gd name="T101" fmla="*/ 247 h 386"/>
                <a:gd name="T102" fmla="*/ 192 w 386"/>
                <a:gd name="T103" fmla="*/ 289 h 386"/>
                <a:gd name="T104" fmla="*/ 212 w 386"/>
                <a:gd name="T105" fmla="*/ 260 h 386"/>
                <a:gd name="T106" fmla="*/ 245 w 386"/>
                <a:gd name="T107" fmla="*/ 223 h 386"/>
                <a:gd name="T108" fmla="*/ 288 w 386"/>
                <a:gd name="T109" fmla="*/ 194 h 386"/>
                <a:gd name="T110" fmla="*/ 259 w 386"/>
                <a:gd name="T111" fmla="*/ 175 h 386"/>
                <a:gd name="T112" fmla="*/ 222 w 386"/>
                <a:gd name="T113" fmla="*/ 140 h 386"/>
                <a:gd name="T114" fmla="*/ 192 w 386"/>
                <a:gd name="T115" fmla="*/ 98 h 386"/>
                <a:gd name="T116" fmla="*/ 174 w 386"/>
                <a:gd name="T117" fmla="*/ 127 h 386"/>
                <a:gd name="T118" fmla="*/ 139 w 386"/>
                <a:gd name="T119" fmla="*/ 164 h 386"/>
                <a:gd name="T120" fmla="*/ 97 w 386"/>
                <a:gd name="T121" fmla="*/ 19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5" y="386"/>
                  </a:lnTo>
                  <a:lnTo>
                    <a:pt x="185" y="386"/>
                  </a:lnTo>
                  <a:lnTo>
                    <a:pt x="181" y="386"/>
                  </a:lnTo>
                  <a:lnTo>
                    <a:pt x="175" y="384"/>
                  </a:lnTo>
                  <a:lnTo>
                    <a:pt x="170" y="383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2"/>
                  </a:lnTo>
                  <a:lnTo>
                    <a:pt x="157" y="368"/>
                  </a:lnTo>
                  <a:lnTo>
                    <a:pt x="155" y="363"/>
                  </a:lnTo>
                  <a:lnTo>
                    <a:pt x="155" y="363"/>
                  </a:lnTo>
                  <a:lnTo>
                    <a:pt x="152" y="350"/>
                  </a:lnTo>
                  <a:lnTo>
                    <a:pt x="147" y="339"/>
                  </a:lnTo>
                  <a:lnTo>
                    <a:pt x="142" y="328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8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3"/>
                  </a:lnTo>
                  <a:lnTo>
                    <a:pt x="80" y="255"/>
                  </a:lnTo>
                  <a:lnTo>
                    <a:pt x="69" y="249"/>
                  </a:lnTo>
                  <a:lnTo>
                    <a:pt x="58" y="244"/>
                  </a:lnTo>
                  <a:lnTo>
                    <a:pt x="47" y="239"/>
                  </a:lnTo>
                  <a:lnTo>
                    <a:pt x="36" y="234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18" y="228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7" y="219"/>
                  </a:lnTo>
                  <a:lnTo>
                    <a:pt x="3" y="216"/>
                  </a:lnTo>
                  <a:lnTo>
                    <a:pt x="2" y="211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2" y="176"/>
                  </a:lnTo>
                  <a:lnTo>
                    <a:pt x="3" y="172"/>
                  </a:lnTo>
                  <a:lnTo>
                    <a:pt x="7" y="167"/>
                  </a:lnTo>
                  <a:lnTo>
                    <a:pt x="10" y="164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6" y="152"/>
                  </a:lnTo>
                  <a:lnTo>
                    <a:pt x="47" y="149"/>
                  </a:lnTo>
                  <a:lnTo>
                    <a:pt x="58" y="143"/>
                  </a:lnTo>
                  <a:lnTo>
                    <a:pt x="69" y="137"/>
                  </a:lnTo>
                  <a:lnTo>
                    <a:pt x="80" y="131"/>
                  </a:lnTo>
                  <a:lnTo>
                    <a:pt x="89" y="124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89"/>
                  </a:lnTo>
                  <a:lnTo>
                    <a:pt x="131" y="80"/>
                  </a:lnTo>
                  <a:lnTo>
                    <a:pt x="137" y="70"/>
                  </a:lnTo>
                  <a:lnTo>
                    <a:pt x="142" y="59"/>
                  </a:lnTo>
                  <a:lnTo>
                    <a:pt x="147" y="48"/>
                  </a:lnTo>
                  <a:lnTo>
                    <a:pt x="152" y="36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1"/>
                  </a:lnTo>
                  <a:lnTo>
                    <a:pt x="167" y="7"/>
                  </a:lnTo>
                  <a:lnTo>
                    <a:pt x="170" y="4"/>
                  </a:lnTo>
                  <a:lnTo>
                    <a:pt x="175" y="3"/>
                  </a:lnTo>
                  <a:lnTo>
                    <a:pt x="181" y="1"/>
                  </a:lnTo>
                  <a:lnTo>
                    <a:pt x="185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1"/>
                  </a:lnTo>
                  <a:lnTo>
                    <a:pt x="210" y="3"/>
                  </a:lnTo>
                  <a:lnTo>
                    <a:pt x="214" y="4"/>
                  </a:lnTo>
                  <a:lnTo>
                    <a:pt x="219" y="7"/>
                  </a:lnTo>
                  <a:lnTo>
                    <a:pt x="222" y="11"/>
                  </a:lnTo>
                  <a:lnTo>
                    <a:pt x="226" y="14"/>
                  </a:lnTo>
                  <a:lnTo>
                    <a:pt x="228" y="19"/>
                  </a:lnTo>
                  <a:lnTo>
                    <a:pt x="230" y="25"/>
                  </a:lnTo>
                  <a:lnTo>
                    <a:pt x="230" y="25"/>
                  </a:lnTo>
                  <a:lnTo>
                    <a:pt x="234" y="36"/>
                  </a:lnTo>
                  <a:lnTo>
                    <a:pt x="237" y="48"/>
                  </a:lnTo>
                  <a:lnTo>
                    <a:pt x="243" y="59"/>
                  </a:lnTo>
                  <a:lnTo>
                    <a:pt x="249" y="70"/>
                  </a:lnTo>
                  <a:lnTo>
                    <a:pt x="255" y="80"/>
                  </a:lnTo>
                  <a:lnTo>
                    <a:pt x="262" y="89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4"/>
                  </a:lnTo>
                  <a:lnTo>
                    <a:pt x="306" y="131"/>
                  </a:lnTo>
                  <a:lnTo>
                    <a:pt x="316" y="137"/>
                  </a:lnTo>
                  <a:lnTo>
                    <a:pt x="328" y="143"/>
                  </a:lnTo>
                  <a:lnTo>
                    <a:pt x="338" y="149"/>
                  </a:lnTo>
                  <a:lnTo>
                    <a:pt x="350" y="152"/>
                  </a:lnTo>
                  <a:lnTo>
                    <a:pt x="361" y="155"/>
                  </a:lnTo>
                  <a:lnTo>
                    <a:pt x="361" y="155"/>
                  </a:lnTo>
                  <a:lnTo>
                    <a:pt x="367" y="158"/>
                  </a:lnTo>
                  <a:lnTo>
                    <a:pt x="372" y="160"/>
                  </a:lnTo>
                  <a:lnTo>
                    <a:pt x="375" y="164"/>
                  </a:lnTo>
                  <a:lnTo>
                    <a:pt x="379" y="167"/>
                  </a:lnTo>
                  <a:lnTo>
                    <a:pt x="382" y="172"/>
                  </a:lnTo>
                  <a:lnTo>
                    <a:pt x="383" y="176"/>
                  </a:lnTo>
                  <a:lnTo>
                    <a:pt x="384" y="181"/>
                  </a:lnTo>
                  <a:lnTo>
                    <a:pt x="386" y="187"/>
                  </a:lnTo>
                  <a:lnTo>
                    <a:pt x="386" y="201"/>
                  </a:lnTo>
                  <a:lnTo>
                    <a:pt x="386" y="201"/>
                  </a:lnTo>
                  <a:lnTo>
                    <a:pt x="384" y="205"/>
                  </a:lnTo>
                  <a:lnTo>
                    <a:pt x="383" y="211"/>
                  </a:lnTo>
                  <a:lnTo>
                    <a:pt x="382" y="216"/>
                  </a:lnTo>
                  <a:lnTo>
                    <a:pt x="379" y="219"/>
                  </a:lnTo>
                  <a:lnTo>
                    <a:pt x="375" y="224"/>
                  </a:lnTo>
                  <a:lnTo>
                    <a:pt x="372" y="226"/>
                  </a:lnTo>
                  <a:lnTo>
                    <a:pt x="367" y="228"/>
                  </a:lnTo>
                  <a:lnTo>
                    <a:pt x="361" y="231"/>
                  </a:lnTo>
                  <a:lnTo>
                    <a:pt x="361" y="231"/>
                  </a:lnTo>
                  <a:lnTo>
                    <a:pt x="350" y="234"/>
                  </a:lnTo>
                  <a:lnTo>
                    <a:pt x="338" y="239"/>
                  </a:lnTo>
                  <a:lnTo>
                    <a:pt x="328" y="244"/>
                  </a:lnTo>
                  <a:lnTo>
                    <a:pt x="316" y="249"/>
                  </a:lnTo>
                  <a:lnTo>
                    <a:pt x="306" y="255"/>
                  </a:lnTo>
                  <a:lnTo>
                    <a:pt x="296" y="263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8"/>
                  </a:lnTo>
                  <a:lnTo>
                    <a:pt x="262" y="297"/>
                  </a:lnTo>
                  <a:lnTo>
                    <a:pt x="255" y="306"/>
                  </a:lnTo>
                  <a:lnTo>
                    <a:pt x="249" y="317"/>
                  </a:lnTo>
                  <a:lnTo>
                    <a:pt x="243" y="328"/>
                  </a:lnTo>
                  <a:lnTo>
                    <a:pt x="237" y="339"/>
                  </a:lnTo>
                  <a:lnTo>
                    <a:pt x="234" y="350"/>
                  </a:lnTo>
                  <a:lnTo>
                    <a:pt x="230" y="363"/>
                  </a:lnTo>
                  <a:lnTo>
                    <a:pt x="230" y="363"/>
                  </a:lnTo>
                  <a:lnTo>
                    <a:pt x="228" y="368"/>
                  </a:lnTo>
                  <a:lnTo>
                    <a:pt x="226" y="372"/>
                  </a:lnTo>
                  <a:lnTo>
                    <a:pt x="222" y="376"/>
                  </a:lnTo>
                  <a:lnTo>
                    <a:pt x="219" y="379"/>
                  </a:lnTo>
                  <a:lnTo>
                    <a:pt x="214" y="383"/>
                  </a:lnTo>
                  <a:lnTo>
                    <a:pt x="210" y="384"/>
                  </a:lnTo>
                  <a:lnTo>
                    <a:pt x="205" y="386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7" y="194"/>
                  </a:moveTo>
                  <a:lnTo>
                    <a:pt x="97" y="194"/>
                  </a:lnTo>
                  <a:lnTo>
                    <a:pt x="112" y="202"/>
                  </a:lnTo>
                  <a:lnTo>
                    <a:pt x="126" y="212"/>
                  </a:lnTo>
                  <a:lnTo>
                    <a:pt x="139" y="223"/>
                  </a:lnTo>
                  <a:lnTo>
                    <a:pt x="152" y="234"/>
                  </a:lnTo>
                  <a:lnTo>
                    <a:pt x="163" y="247"/>
                  </a:lnTo>
                  <a:lnTo>
                    <a:pt x="174" y="260"/>
                  </a:lnTo>
                  <a:lnTo>
                    <a:pt x="184" y="274"/>
                  </a:lnTo>
                  <a:lnTo>
                    <a:pt x="192" y="289"/>
                  </a:lnTo>
                  <a:lnTo>
                    <a:pt x="192" y="289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7"/>
                  </a:lnTo>
                  <a:lnTo>
                    <a:pt x="234" y="234"/>
                  </a:lnTo>
                  <a:lnTo>
                    <a:pt x="245" y="223"/>
                  </a:lnTo>
                  <a:lnTo>
                    <a:pt x="259" y="212"/>
                  </a:lnTo>
                  <a:lnTo>
                    <a:pt x="273" y="202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73" y="184"/>
                  </a:lnTo>
                  <a:lnTo>
                    <a:pt x="259" y="175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40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84" y="113"/>
                  </a:lnTo>
                  <a:lnTo>
                    <a:pt x="174" y="127"/>
                  </a:lnTo>
                  <a:lnTo>
                    <a:pt x="163" y="140"/>
                  </a:lnTo>
                  <a:lnTo>
                    <a:pt x="152" y="152"/>
                  </a:lnTo>
                  <a:lnTo>
                    <a:pt x="139" y="164"/>
                  </a:lnTo>
                  <a:lnTo>
                    <a:pt x="126" y="175"/>
                  </a:lnTo>
                  <a:lnTo>
                    <a:pt x="112" y="184"/>
                  </a:lnTo>
                  <a:lnTo>
                    <a:pt x="97" y="194"/>
                  </a:ln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92"/>
            <p:cNvSpPr>
              <a:spLocks/>
            </p:cNvSpPr>
            <p:nvPr/>
          </p:nvSpPr>
          <p:spPr bwMode="auto">
            <a:xfrm>
              <a:off x="7612063" y="1121718"/>
              <a:ext cx="204788" cy="204788"/>
            </a:xfrm>
            <a:custGeom>
              <a:avLst/>
              <a:gdLst>
                <a:gd name="T0" fmla="*/ 257 w 257"/>
                <a:gd name="T1" fmla="*/ 123 h 258"/>
                <a:gd name="T2" fmla="*/ 247 w 257"/>
                <a:gd name="T3" fmla="*/ 120 h 258"/>
                <a:gd name="T4" fmla="*/ 225 w 257"/>
                <a:gd name="T5" fmla="*/ 111 h 258"/>
                <a:gd name="T6" fmla="*/ 205 w 257"/>
                <a:gd name="T7" fmla="*/ 99 h 258"/>
                <a:gd name="T8" fmla="*/ 188 w 257"/>
                <a:gd name="T9" fmla="*/ 86 h 258"/>
                <a:gd name="T10" fmla="*/ 172 w 257"/>
                <a:gd name="T11" fmla="*/ 71 h 258"/>
                <a:gd name="T12" fmla="*/ 158 w 257"/>
                <a:gd name="T13" fmla="*/ 52 h 258"/>
                <a:gd name="T14" fmla="*/ 146 w 257"/>
                <a:gd name="T15" fmla="*/ 32 h 258"/>
                <a:gd name="T16" fmla="*/ 138 w 257"/>
                <a:gd name="T17" fmla="*/ 11 h 258"/>
                <a:gd name="T18" fmla="*/ 123 w 257"/>
                <a:gd name="T19" fmla="*/ 0 h 258"/>
                <a:gd name="T20" fmla="*/ 119 w 257"/>
                <a:gd name="T21" fmla="*/ 11 h 258"/>
                <a:gd name="T22" fmla="*/ 111 w 257"/>
                <a:gd name="T23" fmla="*/ 32 h 258"/>
                <a:gd name="T24" fmla="*/ 100 w 257"/>
                <a:gd name="T25" fmla="*/ 52 h 258"/>
                <a:gd name="T26" fmla="*/ 86 w 257"/>
                <a:gd name="T27" fmla="*/ 71 h 258"/>
                <a:gd name="T28" fmla="*/ 70 w 257"/>
                <a:gd name="T29" fmla="*/ 86 h 258"/>
                <a:gd name="T30" fmla="*/ 52 w 257"/>
                <a:gd name="T31" fmla="*/ 99 h 258"/>
                <a:gd name="T32" fmla="*/ 33 w 257"/>
                <a:gd name="T33" fmla="*/ 111 h 258"/>
                <a:gd name="T34" fmla="*/ 11 w 257"/>
                <a:gd name="T35" fmla="*/ 120 h 258"/>
                <a:gd name="T36" fmla="*/ 0 w 257"/>
                <a:gd name="T37" fmla="*/ 134 h 258"/>
                <a:gd name="T38" fmla="*/ 11 w 257"/>
                <a:gd name="T39" fmla="*/ 138 h 258"/>
                <a:gd name="T40" fmla="*/ 33 w 257"/>
                <a:gd name="T41" fmla="*/ 147 h 258"/>
                <a:gd name="T42" fmla="*/ 52 w 257"/>
                <a:gd name="T43" fmla="*/ 157 h 258"/>
                <a:gd name="T44" fmla="*/ 70 w 257"/>
                <a:gd name="T45" fmla="*/ 171 h 258"/>
                <a:gd name="T46" fmla="*/ 86 w 257"/>
                <a:gd name="T47" fmla="*/ 188 h 258"/>
                <a:gd name="T48" fmla="*/ 100 w 257"/>
                <a:gd name="T49" fmla="*/ 206 h 258"/>
                <a:gd name="T50" fmla="*/ 111 w 257"/>
                <a:gd name="T51" fmla="*/ 226 h 258"/>
                <a:gd name="T52" fmla="*/ 119 w 257"/>
                <a:gd name="T53" fmla="*/ 247 h 258"/>
                <a:gd name="T54" fmla="*/ 134 w 257"/>
                <a:gd name="T55" fmla="*/ 258 h 258"/>
                <a:gd name="T56" fmla="*/ 138 w 257"/>
                <a:gd name="T57" fmla="*/ 247 h 258"/>
                <a:gd name="T58" fmla="*/ 146 w 257"/>
                <a:gd name="T59" fmla="*/ 226 h 258"/>
                <a:gd name="T60" fmla="*/ 158 w 257"/>
                <a:gd name="T61" fmla="*/ 206 h 258"/>
                <a:gd name="T62" fmla="*/ 172 w 257"/>
                <a:gd name="T63" fmla="*/ 188 h 258"/>
                <a:gd name="T64" fmla="*/ 188 w 257"/>
                <a:gd name="T65" fmla="*/ 171 h 258"/>
                <a:gd name="T66" fmla="*/ 205 w 257"/>
                <a:gd name="T67" fmla="*/ 157 h 258"/>
                <a:gd name="T68" fmla="*/ 225 w 257"/>
                <a:gd name="T69" fmla="*/ 147 h 258"/>
                <a:gd name="T70" fmla="*/ 247 w 257"/>
                <a:gd name="T71" fmla="*/ 138 h 258"/>
                <a:gd name="T72" fmla="*/ 257 w 257"/>
                <a:gd name="T73" fmla="*/ 1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57" y="123"/>
                  </a:lnTo>
                  <a:lnTo>
                    <a:pt x="257" y="123"/>
                  </a:lnTo>
                  <a:lnTo>
                    <a:pt x="247" y="120"/>
                  </a:lnTo>
                  <a:lnTo>
                    <a:pt x="235" y="116"/>
                  </a:lnTo>
                  <a:lnTo>
                    <a:pt x="225" y="111"/>
                  </a:lnTo>
                  <a:lnTo>
                    <a:pt x="216" y="105"/>
                  </a:lnTo>
                  <a:lnTo>
                    <a:pt x="205" y="99"/>
                  </a:lnTo>
                  <a:lnTo>
                    <a:pt x="196" y="94"/>
                  </a:lnTo>
                  <a:lnTo>
                    <a:pt x="188" y="86"/>
                  </a:lnTo>
                  <a:lnTo>
                    <a:pt x="180" y="79"/>
                  </a:lnTo>
                  <a:lnTo>
                    <a:pt x="172" y="71"/>
                  </a:lnTo>
                  <a:lnTo>
                    <a:pt x="165" y="61"/>
                  </a:lnTo>
                  <a:lnTo>
                    <a:pt x="158" y="52"/>
                  </a:lnTo>
                  <a:lnTo>
                    <a:pt x="152" y="43"/>
                  </a:lnTo>
                  <a:lnTo>
                    <a:pt x="146" y="32"/>
                  </a:lnTo>
                  <a:lnTo>
                    <a:pt x="141" y="22"/>
                  </a:lnTo>
                  <a:lnTo>
                    <a:pt x="138" y="11"/>
                  </a:lnTo>
                  <a:lnTo>
                    <a:pt x="134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19" y="11"/>
                  </a:lnTo>
                  <a:lnTo>
                    <a:pt x="116" y="22"/>
                  </a:lnTo>
                  <a:lnTo>
                    <a:pt x="111" y="32"/>
                  </a:lnTo>
                  <a:lnTo>
                    <a:pt x="106" y="43"/>
                  </a:lnTo>
                  <a:lnTo>
                    <a:pt x="100" y="52"/>
                  </a:lnTo>
                  <a:lnTo>
                    <a:pt x="93" y="61"/>
                  </a:lnTo>
                  <a:lnTo>
                    <a:pt x="86" y="71"/>
                  </a:lnTo>
                  <a:lnTo>
                    <a:pt x="78" y="79"/>
                  </a:lnTo>
                  <a:lnTo>
                    <a:pt x="70" y="86"/>
                  </a:lnTo>
                  <a:lnTo>
                    <a:pt x="61" y="94"/>
                  </a:lnTo>
                  <a:lnTo>
                    <a:pt x="52" y="99"/>
                  </a:lnTo>
                  <a:lnTo>
                    <a:pt x="42" y="105"/>
                  </a:lnTo>
                  <a:lnTo>
                    <a:pt x="33" y="111"/>
                  </a:lnTo>
                  <a:lnTo>
                    <a:pt x="22" y="116"/>
                  </a:lnTo>
                  <a:lnTo>
                    <a:pt x="11" y="120"/>
                  </a:lnTo>
                  <a:lnTo>
                    <a:pt x="0" y="123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1" y="138"/>
                  </a:lnTo>
                  <a:lnTo>
                    <a:pt x="22" y="142"/>
                  </a:lnTo>
                  <a:lnTo>
                    <a:pt x="33" y="147"/>
                  </a:lnTo>
                  <a:lnTo>
                    <a:pt x="42" y="152"/>
                  </a:lnTo>
                  <a:lnTo>
                    <a:pt x="52" y="157"/>
                  </a:lnTo>
                  <a:lnTo>
                    <a:pt x="61" y="164"/>
                  </a:lnTo>
                  <a:lnTo>
                    <a:pt x="70" y="171"/>
                  </a:lnTo>
                  <a:lnTo>
                    <a:pt x="78" y="179"/>
                  </a:lnTo>
                  <a:lnTo>
                    <a:pt x="86" y="188"/>
                  </a:lnTo>
                  <a:lnTo>
                    <a:pt x="93" y="197"/>
                  </a:lnTo>
                  <a:lnTo>
                    <a:pt x="100" y="206"/>
                  </a:lnTo>
                  <a:lnTo>
                    <a:pt x="106" y="215"/>
                  </a:lnTo>
                  <a:lnTo>
                    <a:pt x="111" y="226"/>
                  </a:lnTo>
                  <a:lnTo>
                    <a:pt x="116" y="236"/>
                  </a:lnTo>
                  <a:lnTo>
                    <a:pt x="119" y="247"/>
                  </a:lnTo>
                  <a:lnTo>
                    <a:pt x="123" y="258"/>
                  </a:lnTo>
                  <a:lnTo>
                    <a:pt x="134" y="258"/>
                  </a:lnTo>
                  <a:lnTo>
                    <a:pt x="134" y="258"/>
                  </a:lnTo>
                  <a:lnTo>
                    <a:pt x="138" y="247"/>
                  </a:lnTo>
                  <a:lnTo>
                    <a:pt x="141" y="236"/>
                  </a:lnTo>
                  <a:lnTo>
                    <a:pt x="146" y="226"/>
                  </a:lnTo>
                  <a:lnTo>
                    <a:pt x="152" y="215"/>
                  </a:lnTo>
                  <a:lnTo>
                    <a:pt x="158" y="206"/>
                  </a:lnTo>
                  <a:lnTo>
                    <a:pt x="165" y="197"/>
                  </a:lnTo>
                  <a:lnTo>
                    <a:pt x="172" y="188"/>
                  </a:lnTo>
                  <a:lnTo>
                    <a:pt x="180" y="179"/>
                  </a:lnTo>
                  <a:lnTo>
                    <a:pt x="188" y="171"/>
                  </a:lnTo>
                  <a:lnTo>
                    <a:pt x="196" y="164"/>
                  </a:lnTo>
                  <a:lnTo>
                    <a:pt x="205" y="157"/>
                  </a:lnTo>
                  <a:lnTo>
                    <a:pt x="216" y="152"/>
                  </a:lnTo>
                  <a:lnTo>
                    <a:pt x="225" y="147"/>
                  </a:lnTo>
                  <a:lnTo>
                    <a:pt x="235" y="142"/>
                  </a:lnTo>
                  <a:lnTo>
                    <a:pt x="247" y="138"/>
                  </a:lnTo>
                  <a:lnTo>
                    <a:pt x="257" y="134"/>
                  </a:lnTo>
                  <a:lnTo>
                    <a:pt x="257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93"/>
            <p:cNvSpPr>
              <a:spLocks noEditPoints="1"/>
            </p:cNvSpPr>
            <p:nvPr/>
          </p:nvSpPr>
          <p:spPr bwMode="auto">
            <a:xfrm>
              <a:off x="7586663" y="1096318"/>
              <a:ext cx="255588" cy="255588"/>
            </a:xfrm>
            <a:custGeom>
              <a:avLst/>
              <a:gdLst>
                <a:gd name="T0" fmla="*/ 154 w 321"/>
                <a:gd name="T1" fmla="*/ 320 h 320"/>
                <a:gd name="T2" fmla="*/ 139 w 321"/>
                <a:gd name="T3" fmla="*/ 317 h 320"/>
                <a:gd name="T4" fmla="*/ 128 w 321"/>
                <a:gd name="T5" fmla="*/ 307 h 320"/>
                <a:gd name="T6" fmla="*/ 124 w 321"/>
                <a:gd name="T7" fmla="*/ 297 h 320"/>
                <a:gd name="T8" fmla="*/ 99 w 321"/>
                <a:gd name="T9" fmla="*/ 246 h 320"/>
                <a:gd name="T10" fmla="*/ 58 w 321"/>
                <a:gd name="T11" fmla="*/ 210 h 320"/>
                <a:gd name="T12" fmla="*/ 23 w 321"/>
                <a:gd name="T13" fmla="*/ 195 h 320"/>
                <a:gd name="T14" fmla="*/ 9 w 321"/>
                <a:gd name="T15" fmla="*/ 188 h 320"/>
                <a:gd name="T16" fmla="*/ 1 w 321"/>
                <a:gd name="T17" fmla="*/ 176 h 320"/>
                <a:gd name="T18" fmla="*/ 0 w 321"/>
                <a:gd name="T19" fmla="*/ 154 h 320"/>
                <a:gd name="T20" fmla="*/ 1 w 321"/>
                <a:gd name="T21" fmla="*/ 144 h 320"/>
                <a:gd name="T22" fmla="*/ 9 w 321"/>
                <a:gd name="T23" fmla="*/ 132 h 320"/>
                <a:gd name="T24" fmla="*/ 23 w 321"/>
                <a:gd name="T25" fmla="*/ 124 h 320"/>
                <a:gd name="T26" fmla="*/ 58 w 321"/>
                <a:gd name="T27" fmla="*/ 110 h 320"/>
                <a:gd name="T28" fmla="*/ 99 w 321"/>
                <a:gd name="T29" fmla="*/ 74 h 320"/>
                <a:gd name="T30" fmla="*/ 124 w 321"/>
                <a:gd name="T31" fmla="*/ 23 h 320"/>
                <a:gd name="T32" fmla="*/ 128 w 321"/>
                <a:gd name="T33" fmla="*/ 13 h 320"/>
                <a:gd name="T34" fmla="*/ 139 w 321"/>
                <a:gd name="T35" fmla="*/ 3 h 320"/>
                <a:gd name="T36" fmla="*/ 154 w 321"/>
                <a:gd name="T37" fmla="*/ 0 h 320"/>
                <a:gd name="T38" fmla="*/ 170 w 321"/>
                <a:gd name="T39" fmla="*/ 0 h 320"/>
                <a:gd name="T40" fmla="*/ 184 w 321"/>
                <a:gd name="T41" fmla="*/ 5 h 320"/>
                <a:gd name="T42" fmla="*/ 194 w 321"/>
                <a:gd name="T43" fmla="*/ 18 h 320"/>
                <a:gd name="T44" fmla="*/ 201 w 321"/>
                <a:gd name="T45" fmla="*/ 41 h 320"/>
                <a:gd name="T46" fmla="*/ 233 w 321"/>
                <a:gd name="T47" fmla="*/ 88 h 320"/>
                <a:gd name="T48" fmla="*/ 279 w 321"/>
                <a:gd name="T49" fmla="*/ 118 h 320"/>
                <a:gd name="T50" fmla="*/ 302 w 321"/>
                <a:gd name="T51" fmla="*/ 126 h 320"/>
                <a:gd name="T52" fmla="*/ 314 w 321"/>
                <a:gd name="T53" fmla="*/ 135 h 320"/>
                <a:gd name="T54" fmla="*/ 320 w 321"/>
                <a:gd name="T55" fmla="*/ 149 h 320"/>
                <a:gd name="T56" fmla="*/ 321 w 321"/>
                <a:gd name="T57" fmla="*/ 165 h 320"/>
                <a:gd name="T58" fmla="*/ 316 w 321"/>
                <a:gd name="T59" fmla="*/ 180 h 320"/>
                <a:gd name="T60" fmla="*/ 306 w 321"/>
                <a:gd name="T61" fmla="*/ 192 h 320"/>
                <a:gd name="T62" fmla="*/ 296 w 321"/>
                <a:gd name="T63" fmla="*/ 195 h 320"/>
                <a:gd name="T64" fmla="*/ 247 w 321"/>
                <a:gd name="T65" fmla="*/ 221 h 320"/>
                <a:gd name="T66" fmla="*/ 209 w 321"/>
                <a:gd name="T67" fmla="*/ 261 h 320"/>
                <a:gd name="T68" fmla="*/ 196 w 321"/>
                <a:gd name="T69" fmla="*/ 297 h 320"/>
                <a:gd name="T70" fmla="*/ 189 w 321"/>
                <a:gd name="T71" fmla="*/ 310 h 320"/>
                <a:gd name="T72" fmla="*/ 176 w 321"/>
                <a:gd name="T73" fmla="*/ 318 h 320"/>
                <a:gd name="T74" fmla="*/ 165 w 321"/>
                <a:gd name="T75" fmla="*/ 320 h 320"/>
                <a:gd name="T76" fmla="*/ 115 w 321"/>
                <a:gd name="T77" fmla="*/ 173 h 320"/>
                <a:gd name="T78" fmla="*/ 160 w 321"/>
                <a:gd name="T79" fmla="*/ 223 h 320"/>
                <a:gd name="T80" fmla="*/ 187 w 321"/>
                <a:gd name="T81" fmla="*/ 188 h 320"/>
                <a:gd name="T82" fmla="*/ 223 w 321"/>
                <a:gd name="T83" fmla="*/ 159 h 320"/>
                <a:gd name="T84" fmla="*/ 172 w 321"/>
                <a:gd name="T85" fmla="*/ 114 h 320"/>
                <a:gd name="T86" fmla="*/ 147 w 321"/>
                <a:gd name="T87" fmla="*/ 114 h 320"/>
                <a:gd name="T88" fmla="*/ 96 w 321"/>
                <a:gd name="T89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1" h="320">
                  <a:moveTo>
                    <a:pt x="165" y="320"/>
                  </a:moveTo>
                  <a:lnTo>
                    <a:pt x="154" y="320"/>
                  </a:lnTo>
                  <a:lnTo>
                    <a:pt x="154" y="320"/>
                  </a:lnTo>
                  <a:lnTo>
                    <a:pt x="149" y="319"/>
                  </a:lnTo>
                  <a:lnTo>
                    <a:pt x="143" y="318"/>
                  </a:lnTo>
                  <a:lnTo>
                    <a:pt x="139" y="317"/>
                  </a:lnTo>
                  <a:lnTo>
                    <a:pt x="135" y="314"/>
                  </a:lnTo>
                  <a:lnTo>
                    <a:pt x="131" y="310"/>
                  </a:lnTo>
                  <a:lnTo>
                    <a:pt x="128" y="307"/>
                  </a:lnTo>
                  <a:lnTo>
                    <a:pt x="125" y="302"/>
                  </a:lnTo>
                  <a:lnTo>
                    <a:pt x="124" y="297"/>
                  </a:lnTo>
                  <a:lnTo>
                    <a:pt x="124" y="297"/>
                  </a:lnTo>
                  <a:lnTo>
                    <a:pt x="118" y="279"/>
                  </a:lnTo>
                  <a:lnTo>
                    <a:pt x="110" y="261"/>
                  </a:lnTo>
                  <a:lnTo>
                    <a:pt x="99" y="246"/>
                  </a:lnTo>
                  <a:lnTo>
                    <a:pt x="87" y="232"/>
                  </a:lnTo>
                  <a:lnTo>
                    <a:pt x="73" y="221"/>
                  </a:lnTo>
                  <a:lnTo>
                    <a:pt x="58" y="210"/>
                  </a:lnTo>
                  <a:lnTo>
                    <a:pt x="40" y="202"/>
                  </a:lnTo>
                  <a:lnTo>
                    <a:pt x="23" y="195"/>
                  </a:lnTo>
                  <a:lnTo>
                    <a:pt x="23" y="195"/>
                  </a:lnTo>
                  <a:lnTo>
                    <a:pt x="18" y="194"/>
                  </a:lnTo>
                  <a:lnTo>
                    <a:pt x="14" y="192"/>
                  </a:lnTo>
                  <a:lnTo>
                    <a:pt x="9" y="188"/>
                  </a:lnTo>
                  <a:lnTo>
                    <a:pt x="6" y="185"/>
                  </a:lnTo>
                  <a:lnTo>
                    <a:pt x="3" y="180"/>
                  </a:lnTo>
                  <a:lnTo>
                    <a:pt x="1" y="176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0"/>
                  </a:lnTo>
                  <a:lnTo>
                    <a:pt x="6" y="135"/>
                  </a:lnTo>
                  <a:lnTo>
                    <a:pt x="9" y="132"/>
                  </a:lnTo>
                  <a:lnTo>
                    <a:pt x="14" y="128"/>
                  </a:lnTo>
                  <a:lnTo>
                    <a:pt x="18" y="126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40" y="118"/>
                  </a:lnTo>
                  <a:lnTo>
                    <a:pt x="58" y="110"/>
                  </a:lnTo>
                  <a:lnTo>
                    <a:pt x="73" y="99"/>
                  </a:lnTo>
                  <a:lnTo>
                    <a:pt x="87" y="88"/>
                  </a:lnTo>
                  <a:lnTo>
                    <a:pt x="99" y="74"/>
                  </a:lnTo>
                  <a:lnTo>
                    <a:pt x="110" y="57"/>
                  </a:lnTo>
                  <a:lnTo>
                    <a:pt x="118" y="4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5" y="18"/>
                  </a:lnTo>
                  <a:lnTo>
                    <a:pt x="128" y="13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3"/>
                  </a:lnTo>
                  <a:lnTo>
                    <a:pt x="143" y="1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3"/>
                  </a:lnTo>
                  <a:lnTo>
                    <a:pt x="184" y="5"/>
                  </a:lnTo>
                  <a:lnTo>
                    <a:pt x="189" y="9"/>
                  </a:lnTo>
                  <a:lnTo>
                    <a:pt x="191" y="13"/>
                  </a:lnTo>
                  <a:lnTo>
                    <a:pt x="194" y="18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1" y="41"/>
                  </a:lnTo>
                  <a:lnTo>
                    <a:pt x="209" y="57"/>
                  </a:lnTo>
                  <a:lnTo>
                    <a:pt x="220" y="74"/>
                  </a:lnTo>
                  <a:lnTo>
                    <a:pt x="233" y="88"/>
                  </a:lnTo>
                  <a:lnTo>
                    <a:pt x="247" y="99"/>
                  </a:lnTo>
                  <a:lnTo>
                    <a:pt x="262" y="110"/>
                  </a:lnTo>
                  <a:lnTo>
                    <a:pt x="279" y="11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302" y="126"/>
                  </a:lnTo>
                  <a:lnTo>
                    <a:pt x="306" y="128"/>
                  </a:lnTo>
                  <a:lnTo>
                    <a:pt x="310" y="132"/>
                  </a:lnTo>
                  <a:lnTo>
                    <a:pt x="314" y="135"/>
                  </a:lnTo>
                  <a:lnTo>
                    <a:pt x="316" y="140"/>
                  </a:lnTo>
                  <a:lnTo>
                    <a:pt x="318" y="144"/>
                  </a:lnTo>
                  <a:lnTo>
                    <a:pt x="320" y="149"/>
                  </a:lnTo>
                  <a:lnTo>
                    <a:pt x="321" y="154"/>
                  </a:lnTo>
                  <a:lnTo>
                    <a:pt x="321" y="165"/>
                  </a:lnTo>
                  <a:lnTo>
                    <a:pt x="321" y="165"/>
                  </a:lnTo>
                  <a:lnTo>
                    <a:pt x="320" y="171"/>
                  </a:lnTo>
                  <a:lnTo>
                    <a:pt x="318" y="176"/>
                  </a:lnTo>
                  <a:lnTo>
                    <a:pt x="316" y="180"/>
                  </a:lnTo>
                  <a:lnTo>
                    <a:pt x="314" y="185"/>
                  </a:lnTo>
                  <a:lnTo>
                    <a:pt x="310" y="188"/>
                  </a:lnTo>
                  <a:lnTo>
                    <a:pt x="306" y="192"/>
                  </a:lnTo>
                  <a:lnTo>
                    <a:pt x="302" y="194"/>
                  </a:lnTo>
                  <a:lnTo>
                    <a:pt x="296" y="195"/>
                  </a:lnTo>
                  <a:lnTo>
                    <a:pt x="296" y="195"/>
                  </a:lnTo>
                  <a:lnTo>
                    <a:pt x="279" y="202"/>
                  </a:lnTo>
                  <a:lnTo>
                    <a:pt x="262" y="210"/>
                  </a:lnTo>
                  <a:lnTo>
                    <a:pt x="247" y="221"/>
                  </a:lnTo>
                  <a:lnTo>
                    <a:pt x="233" y="232"/>
                  </a:lnTo>
                  <a:lnTo>
                    <a:pt x="220" y="246"/>
                  </a:lnTo>
                  <a:lnTo>
                    <a:pt x="209" y="261"/>
                  </a:lnTo>
                  <a:lnTo>
                    <a:pt x="201" y="279"/>
                  </a:lnTo>
                  <a:lnTo>
                    <a:pt x="196" y="297"/>
                  </a:lnTo>
                  <a:lnTo>
                    <a:pt x="196" y="297"/>
                  </a:lnTo>
                  <a:lnTo>
                    <a:pt x="194" y="302"/>
                  </a:lnTo>
                  <a:lnTo>
                    <a:pt x="191" y="307"/>
                  </a:lnTo>
                  <a:lnTo>
                    <a:pt x="189" y="310"/>
                  </a:lnTo>
                  <a:lnTo>
                    <a:pt x="184" y="314"/>
                  </a:lnTo>
                  <a:lnTo>
                    <a:pt x="181" y="317"/>
                  </a:lnTo>
                  <a:lnTo>
                    <a:pt x="176" y="318"/>
                  </a:lnTo>
                  <a:lnTo>
                    <a:pt x="170" y="319"/>
                  </a:lnTo>
                  <a:lnTo>
                    <a:pt x="165" y="320"/>
                  </a:lnTo>
                  <a:lnTo>
                    <a:pt x="165" y="320"/>
                  </a:lnTo>
                  <a:close/>
                  <a:moveTo>
                    <a:pt x="96" y="159"/>
                  </a:moveTo>
                  <a:lnTo>
                    <a:pt x="96" y="159"/>
                  </a:lnTo>
                  <a:lnTo>
                    <a:pt x="115" y="173"/>
                  </a:lnTo>
                  <a:lnTo>
                    <a:pt x="132" y="188"/>
                  </a:lnTo>
                  <a:lnTo>
                    <a:pt x="147" y="205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72" y="205"/>
                  </a:lnTo>
                  <a:lnTo>
                    <a:pt x="187" y="188"/>
                  </a:lnTo>
                  <a:lnTo>
                    <a:pt x="205" y="173"/>
                  </a:lnTo>
                  <a:lnTo>
                    <a:pt x="223" y="159"/>
                  </a:lnTo>
                  <a:lnTo>
                    <a:pt x="223" y="159"/>
                  </a:lnTo>
                  <a:lnTo>
                    <a:pt x="205" y="147"/>
                  </a:lnTo>
                  <a:lnTo>
                    <a:pt x="187" y="132"/>
                  </a:lnTo>
                  <a:lnTo>
                    <a:pt x="172" y="114"/>
                  </a:lnTo>
                  <a:lnTo>
                    <a:pt x="160" y="96"/>
                  </a:lnTo>
                  <a:lnTo>
                    <a:pt x="160" y="96"/>
                  </a:lnTo>
                  <a:lnTo>
                    <a:pt x="147" y="114"/>
                  </a:lnTo>
                  <a:lnTo>
                    <a:pt x="132" y="132"/>
                  </a:lnTo>
                  <a:lnTo>
                    <a:pt x="115" y="147"/>
                  </a:lnTo>
                  <a:lnTo>
                    <a:pt x="96" y="159"/>
                  </a:lnTo>
                  <a:lnTo>
                    <a:pt x="96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94"/>
            <p:cNvSpPr>
              <a:spLocks/>
            </p:cNvSpPr>
            <p:nvPr/>
          </p:nvSpPr>
          <p:spPr bwMode="auto">
            <a:xfrm>
              <a:off x="5264151" y="815330"/>
              <a:ext cx="1158875" cy="50800"/>
            </a:xfrm>
            <a:custGeom>
              <a:avLst/>
              <a:gdLst>
                <a:gd name="T0" fmla="*/ 1459 w 1459"/>
                <a:gd name="T1" fmla="*/ 32 h 65"/>
                <a:gd name="T2" fmla="*/ 1459 w 1459"/>
                <a:gd name="T3" fmla="*/ 32 h 65"/>
                <a:gd name="T4" fmla="*/ 1458 w 1459"/>
                <a:gd name="T5" fmla="*/ 38 h 65"/>
                <a:gd name="T6" fmla="*/ 1457 w 1459"/>
                <a:gd name="T7" fmla="*/ 45 h 65"/>
                <a:gd name="T8" fmla="*/ 1454 w 1459"/>
                <a:gd name="T9" fmla="*/ 50 h 65"/>
                <a:gd name="T10" fmla="*/ 1450 w 1459"/>
                <a:gd name="T11" fmla="*/ 56 h 65"/>
                <a:gd name="T12" fmla="*/ 1445 w 1459"/>
                <a:gd name="T13" fmla="*/ 59 h 65"/>
                <a:gd name="T14" fmla="*/ 1440 w 1459"/>
                <a:gd name="T15" fmla="*/ 63 h 65"/>
                <a:gd name="T16" fmla="*/ 1434 w 1459"/>
                <a:gd name="T17" fmla="*/ 64 h 65"/>
                <a:gd name="T18" fmla="*/ 1427 w 1459"/>
                <a:gd name="T19" fmla="*/ 65 h 65"/>
                <a:gd name="T20" fmla="*/ 32 w 1459"/>
                <a:gd name="T21" fmla="*/ 65 h 65"/>
                <a:gd name="T22" fmla="*/ 32 w 1459"/>
                <a:gd name="T23" fmla="*/ 65 h 65"/>
                <a:gd name="T24" fmla="*/ 25 w 1459"/>
                <a:gd name="T25" fmla="*/ 64 h 65"/>
                <a:gd name="T26" fmla="*/ 20 w 1459"/>
                <a:gd name="T27" fmla="*/ 63 h 65"/>
                <a:gd name="T28" fmla="*/ 14 w 1459"/>
                <a:gd name="T29" fmla="*/ 59 h 65"/>
                <a:gd name="T30" fmla="*/ 9 w 1459"/>
                <a:gd name="T31" fmla="*/ 56 h 65"/>
                <a:gd name="T32" fmla="*/ 4 w 1459"/>
                <a:gd name="T33" fmla="*/ 50 h 65"/>
                <a:gd name="T34" fmla="*/ 2 w 1459"/>
                <a:gd name="T35" fmla="*/ 45 h 65"/>
                <a:gd name="T36" fmla="*/ 0 w 1459"/>
                <a:gd name="T37" fmla="*/ 38 h 65"/>
                <a:gd name="T38" fmla="*/ 0 w 1459"/>
                <a:gd name="T39" fmla="*/ 32 h 65"/>
                <a:gd name="T40" fmla="*/ 0 w 1459"/>
                <a:gd name="T41" fmla="*/ 32 h 65"/>
                <a:gd name="T42" fmla="*/ 0 w 1459"/>
                <a:gd name="T43" fmla="*/ 32 h 65"/>
                <a:gd name="T44" fmla="*/ 0 w 1459"/>
                <a:gd name="T45" fmla="*/ 25 h 65"/>
                <a:gd name="T46" fmla="*/ 2 w 1459"/>
                <a:gd name="T47" fmla="*/ 20 h 65"/>
                <a:gd name="T48" fmla="*/ 4 w 1459"/>
                <a:gd name="T49" fmla="*/ 14 h 65"/>
                <a:gd name="T50" fmla="*/ 9 w 1459"/>
                <a:gd name="T51" fmla="*/ 9 h 65"/>
                <a:gd name="T52" fmla="*/ 14 w 1459"/>
                <a:gd name="T53" fmla="*/ 6 h 65"/>
                <a:gd name="T54" fmla="*/ 20 w 1459"/>
                <a:gd name="T55" fmla="*/ 2 h 65"/>
                <a:gd name="T56" fmla="*/ 25 w 1459"/>
                <a:gd name="T57" fmla="*/ 1 h 65"/>
                <a:gd name="T58" fmla="*/ 32 w 1459"/>
                <a:gd name="T59" fmla="*/ 0 h 65"/>
                <a:gd name="T60" fmla="*/ 1427 w 1459"/>
                <a:gd name="T61" fmla="*/ 0 h 65"/>
                <a:gd name="T62" fmla="*/ 1427 w 1459"/>
                <a:gd name="T63" fmla="*/ 0 h 65"/>
                <a:gd name="T64" fmla="*/ 1434 w 1459"/>
                <a:gd name="T65" fmla="*/ 1 h 65"/>
                <a:gd name="T66" fmla="*/ 1440 w 1459"/>
                <a:gd name="T67" fmla="*/ 2 h 65"/>
                <a:gd name="T68" fmla="*/ 1445 w 1459"/>
                <a:gd name="T69" fmla="*/ 6 h 65"/>
                <a:gd name="T70" fmla="*/ 1450 w 1459"/>
                <a:gd name="T71" fmla="*/ 9 h 65"/>
                <a:gd name="T72" fmla="*/ 1454 w 1459"/>
                <a:gd name="T73" fmla="*/ 14 h 65"/>
                <a:gd name="T74" fmla="*/ 1457 w 1459"/>
                <a:gd name="T75" fmla="*/ 20 h 65"/>
                <a:gd name="T76" fmla="*/ 1458 w 1459"/>
                <a:gd name="T77" fmla="*/ 25 h 65"/>
                <a:gd name="T78" fmla="*/ 1459 w 1459"/>
                <a:gd name="T79" fmla="*/ 32 h 65"/>
                <a:gd name="T80" fmla="*/ 1459 w 1459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9" h="65">
                  <a:moveTo>
                    <a:pt x="1459" y="32"/>
                  </a:moveTo>
                  <a:lnTo>
                    <a:pt x="1459" y="32"/>
                  </a:lnTo>
                  <a:lnTo>
                    <a:pt x="1458" y="38"/>
                  </a:lnTo>
                  <a:lnTo>
                    <a:pt x="1457" y="45"/>
                  </a:lnTo>
                  <a:lnTo>
                    <a:pt x="1454" y="50"/>
                  </a:lnTo>
                  <a:lnTo>
                    <a:pt x="1450" y="56"/>
                  </a:lnTo>
                  <a:lnTo>
                    <a:pt x="1445" y="59"/>
                  </a:lnTo>
                  <a:lnTo>
                    <a:pt x="1440" y="63"/>
                  </a:lnTo>
                  <a:lnTo>
                    <a:pt x="1434" y="64"/>
                  </a:lnTo>
                  <a:lnTo>
                    <a:pt x="142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4" y="50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34" y="1"/>
                  </a:lnTo>
                  <a:lnTo>
                    <a:pt x="1440" y="2"/>
                  </a:lnTo>
                  <a:lnTo>
                    <a:pt x="1445" y="6"/>
                  </a:lnTo>
                  <a:lnTo>
                    <a:pt x="1450" y="9"/>
                  </a:lnTo>
                  <a:lnTo>
                    <a:pt x="1454" y="14"/>
                  </a:lnTo>
                  <a:lnTo>
                    <a:pt x="1457" y="20"/>
                  </a:lnTo>
                  <a:lnTo>
                    <a:pt x="1458" y="25"/>
                  </a:lnTo>
                  <a:lnTo>
                    <a:pt x="1459" y="32"/>
                  </a:lnTo>
                  <a:lnTo>
                    <a:pt x="14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95"/>
            <p:cNvSpPr>
              <a:spLocks/>
            </p:cNvSpPr>
            <p:nvPr/>
          </p:nvSpPr>
          <p:spPr bwMode="auto">
            <a:xfrm>
              <a:off x="4873626" y="950268"/>
              <a:ext cx="625475" cy="50800"/>
            </a:xfrm>
            <a:custGeom>
              <a:avLst/>
              <a:gdLst>
                <a:gd name="T0" fmla="*/ 788 w 788"/>
                <a:gd name="T1" fmla="*/ 33 h 65"/>
                <a:gd name="T2" fmla="*/ 788 w 788"/>
                <a:gd name="T3" fmla="*/ 33 h 65"/>
                <a:gd name="T4" fmla="*/ 788 w 788"/>
                <a:gd name="T5" fmla="*/ 40 h 65"/>
                <a:gd name="T6" fmla="*/ 786 w 788"/>
                <a:gd name="T7" fmla="*/ 45 h 65"/>
                <a:gd name="T8" fmla="*/ 782 w 788"/>
                <a:gd name="T9" fmla="*/ 51 h 65"/>
                <a:gd name="T10" fmla="*/ 779 w 788"/>
                <a:gd name="T11" fmla="*/ 56 h 65"/>
                <a:gd name="T12" fmla="*/ 774 w 788"/>
                <a:gd name="T13" fmla="*/ 59 h 65"/>
                <a:gd name="T14" fmla="*/ 768 w 788"/>
                <a:gd name="T15" fmla="*/ 63 h 65"/>
                <a:gd name="T16" fmla="*/ 763 w 788"/>
                <a:gd name="T17" fmla="*/ 64 h 65"/>
                <a:gd name="T18" fmla="*/ 756 w 788"/>
                <a:gd name="T19" fmla="*/ 65 h 65"/>
                <a:gd name="T20" fmla="*/ 33 w 788"/>
                <a:gd name="T21" fmla="*/ 65 h 65"/>
                <a:gd name="T22" fmla="*/ 33 w 788"/>
                <a:gd name="T23" fmla="*/ 65 h 65"/>
                <a:gd name="T24" fmla="*/ 26 w 788"/>
                <a:gd name="T25" fmla="*/ 64 h 65"/>
                <a:gd name="T26" fmla="*/ 20 w 788"/>
                <a:gd name="T27" fmla="*/ 63 h 65"/>
                <a:gd name="T28" fmla="*/ 14 w 788"/>
                <a:gd name="T29" fmla="*/ 59 h 65"/>
                <a:gd name="T30" fmla="*/ 10 w 788"/>
                <a:gd name="T31" fmla="*/ 56 h 65"/>
                <a:gd name="T32" fmla="*/ 6 w 788"/>
                <a:gd name="T33" fmla="*/ 51 h 65"/>
                <a:gd name="T34" fmla="*/ 3 w 788"/>
                <a:gd name="T35" fmla="*/ 45 h 65"/>
                <a:gd name="T36" fmla="*/ 2 w 788"/>
                <a:gd name="T37" fmla="*/ 40 h 65"/>
                <a:gd name="T38" fmla="*/ 0 w 788"/>
                <a:gd name="T39" fmla="*/ 33 h 65"/>
                <a:gd name="T40" fmla="*/ 0 w 788"/>
                <a:gd name="T41" fmla="*/ 33 h 65"/>
                <a:gd name="T42" fmla="*/ 0 w 788"/>
                <a:gd name="T43" fmla="*/ 33 h 65"/>
                <a:gd name="T44" fmla="*/ 2 w 788"/>
                <a:gd name="T45" fmla="*/ 26 h 65"/>
                <a:gd name="T46" fmla="*/ 3 w 788"/>
                <a:gd name="T47" fmla="*/ 20 h 65"/>
                <a:gd name="T48" fmla="*/ 6 w 788"/>
                <a:gd name="T49" fmla="*/ 14 h 65"/>
                <a:gd name="T50" fmla="*/ 10 w 788"/>
                <a:gd name="T51" fmla="*/ 9 h 65"/>
                <a:gd name="T52" fmla="*/ 14 w 788"/>
                <a:gd name="T53" fmla="*/ 6 h 65"/>
                <a:gd name="T54" fmla="*/ 20 w 788"/>
                <a:gd name="T55" fmla="*/ 2 h 65"/>
                <a:gd name="T56" fmla="*/ 26 w 788"/>
                <a:gd name="T57" fmla="*/ 1 h 65"/>
                <a:gd name="T58" fmla="*/ 33 w 788"/>
                <a:gd name="T59" fmla="*/ 0 h 65"/>
                <a:gd name="T60" fmla="*/ 756 w 788"/>
                <a:gd name="T61" fmla="*/ 0 h 65"/>
                <a:gd name="T62" fmla="*/ 756 w 788"/>
                <a:gd name="T63" fmla="*/ 0 h 65"/>
                <a:gd name="T64" fmla="*/ 763 w 788"/>
                <a:gd name="T65" fmla="*/ 1 h 65"/>
                <a:gd name="T66" fmla="*/ 768 w 788"/>
                <a:gd name="T67" fmla="*/ 2 h 65"/>
                <a:gd name="T68" fmla="*/ 774 w 788"/>
                <a:gd name="T69" fmla="*/ 6 h 65"/>
                <a:gd name="T70" fmla="*/ 779 w 788"/>
                <a:gd name="T71" fmla="*/ 9 h 65"/>
                <a:gd name="T72" fmla="*/ 782 w 788"/>
                <a:gd name="T73" fmla="*/ 14 h 65"/>
                <a:gd name="T74" fmla="*/ 786 w 788"/>
                <a:gd name="T75" fmla="*/ 20 h 65"/>
                <a:gd name="T76" fmla="*/ 788 w 788"/>
                <a:gd name="T77" fmla="*/ 26 h 65"/>
                <a:gd name="T78" fmla="*/ 788 w 788"/>
                <a:gd name="T79" fmla="*/ 33 h 65"/>
                <a:gd name="T80" fmla="*/ 788 w 788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8" h="65">
                  <a:moveTo>
                    <a:pt x="788" y="33"/>
                  </a:moveTo>
                  <a:lnTo>
                    <a:pt x="788" y="33"/>
                  </a:lnTo>
                  <a:lnTo>
                    <a:pt x="788" y="40"/>
                  </a:lnTo>
                  <a:lnTo>
                    <a:pt x="786" y="45"/>
                  </a:lnTo>
                  <a:lnTo>
                    <a:pt x="782" y="51"/>
                  </a:lnTo>
                  <a:lnTo>
                    <a:pt x="779" y="56"/>
                  </a:lnTo>
                  <a:lnTo>
                    <a:pt x="774" y="59"/>
                  </a:lnTo>
                  <a:lnTo>
                    <a:pt x="768" y="63"/>
                  </a:lnTo>
                  <a:lnTo>
                    <a:pt x="763" y="64"/>
                  </a:lnTo>
                  <a:lnTo>
                    <a:pt x="75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63" y="1"/>
                  </a:lnTo>
                  <a:lnTo>
                    <a:pt x="768" y="2"/>
                  </a:lnTo>
                  <a:lnTo>
                    <a:pt x="774" y="6"/>
                  </a:lnTo>
                  <a:lnTo>
                    <a:pt x="779" y="9"/>
                  </a:lnTo>
                  <a:lnTo>
                    <a:pt x="782" y="14"/>
                  </a:lnTo>
                  <a:lnTo>
                    <a:pt x="786" y="20"/>
                  </a:lnTo>
                  <a:lnTo>
                    <a:pt x="788" y="26"/>
                  </a:lnTo>
                  <a:lnTo>
                    <a:pt x="788" y="33"/>
                  </a:lnTo>
                  <a:lnTo>
                    <a:pt x="78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96"/>
            <p:cNvSpPr>
              <a:spLocks/>
            </p:cNvSpPr>
            <p:nvPr/>
          </p:nvSpPr>
          <p:spPr bwMode="auto">
            <a:xfrm>
              <a:off x="6069013" y="975668"/>
              <a:ext cx="169863" cy="50800"/>
            </a:xfrm>
            <a:custGeom>
              <a:avLst/>
              <a:gdLst>
                <a:gd name="T0" fmla="*/ 216 w 216"/>
                <a:gd name="T1" fmla="*/ 32 h 64"/>
                <a:gd name="T2" fmla="*/ 216 w 216"/>
                <a:gd name="T3" fmla="*/ 32 h 64"/>
                <a:gd name="T4" fmla="*/ 215 w 216"/>
                <a:gd name="T5" fmla="*/ 38 h 64"/>
                <a:gd name="T6" fmla="*/ 212 w 216"/>
                <a:gd name="T7" fmla="*/ 45 h 64"/>
                <a:gd name="T8" fmla="*/ 210 w 216"/>
                <a:gd name="T9" fmla="*/ 49 h 64"/>
                <a:gd name="T10" fmla="*/ 205 w 216"/>
                <a:gd name="T11" fmla="*/ 55 h 64"/>
                <a:gd name="T12" fmla="*/ 201 w 216"/>
                <a:gd name="T13" fmla="*/ 59 h 64"/>
                <a:gd name="T14" fmla="*/ 196 w 216"/>
                <a:gd name="T15" fmla="*/ 62 h 64"/>
                <a:gd name="T16" fmla="*/ 189 w 216"/>
                <a:gd name="T17" fmla="*/ 63 h 64"/>
                <a:gd name="T18" fmla="*/ 183 w 216"/>
                <a:gd name="T19" fmla="*/ 64 h 64"/>
                <a:gd name="T20" fmla="*/ 33 w 216"/>
                <a:gd name="T21" fmla="*/ 64 h 64"/>
                <a:gd name="T22" fmla="*/ 33 w 216"/>
                <a:gd name="T23" fmla="*/ 64 h 64"/>
                <a:gd name="T24" fmla="*/ 26 w 216"/>
                <a:gd name="T25" fmla="*/ 63 h 64"/>
                <a:gd name="T26" fmla="*/ 20 w 216"/>
                <a:gd name="T27" fmla="*/ 62 h 64"/>
                <a:gd name="T28" fmla="*/ 14 w 216"/>
                <a:gd name="T29" fmla="*/ 59 h 64"/>
                <a:gd name="T30" fmla="*/ 10 w 216"/>
                <a:gd name="T31" fmla="*/ 55 h 64"/>
                <a:gd name="T32" fmla="*/ 6 w 216"/>
                <a:gd name="T33" fmla="*/ 49 h 64"/>
                <a:gd name="T34" fmla="*/ 3 w 216"/>
                <a:gd name="T35" fmla="*/ 45 h 64"/>
                <a:gd name="T36" fmla="*/ 0 w 216"/>
                <a:gd name="T37" fmla="*/ 38 h 64"/>
                <a:gd name="T38" fmla="*/ 0 w 216"/>
                <a:gd name="T39" fmla="*/ 32 h 64"/>
                <a:gd name="T40" fmla="*/ 0 w 216"/>
                <a:gd name="T41" fmla="*/ 32 h 64"/>
                <a:gd name="T42" fmla="*/ 0 w 216"/>
                <a:gd name="T43" fmla="*/ 32 h 64"/>
                <a:gd name="T44" fmla="*/ 0 w 216"/>
                <a:gd name="T45" fmla="*/ 25 h 64"/>
                <a:gd name="T46" fmla="*/ 3 w 216"/>
                <a:gd name="T47" fmla="*/ 19 h 64"/>
                <a:gd name="T48" fmla="*/ 6 w 216"/>
                <a:gd name="T49" fmla="*/ 14 h 64"/>
                <a:gd name="T50" fmla="*/ 10 w 216"/>
                <a:gd name="T51" fmla="*/ 9 h 64"/>
                <a:gd name="T52" fmla="*/ 14 w 216"/>
                <a:gd name="T53" fmla="*/ 5 h 64"/>
                <a:gd name="T54" fmla="*/ 20 w 216"/>
                <a:gd name="T55" fmla="*/ 2 h 64"/>
                <a:gd name="T56" fmla="*/ 26 w 216"/>
                <a:gd name="T57" fmla="*/ 1 h 64"/>
                <a:gd name="T58" fmla="*/ 33 w 216"/>
                <a:gd name="T59" fmla="*/ 0 h 64"/>
                <a:gd name="T60" fmla="*/ 183 w 216"/>
                <a:gd name="T61" fmla="*/ 0 h 64"/>
                <a:gd name="T62" fmla="*/ 183 w 216"/>
                <a:gd name="T63" fmla="*/ 0 h 64"/>
                <a:gd name="T64" fmla="*/ 189 w 216"/>
                <a:gd name="T65" fmla="*/ 1 h 64"/>
                <a:gd name="T66" fmla="*/ 196 w 216"/>
                <a:gd name="T67" fmla="*/ 2 h 64"/>
                <a:gd name="T68" fmla="*/ 201 w 216"/>
                <a:gd name="T69" fmla="*/ 5 h 64"/>
                <a:gd name="T70" fmla="*/ 205 w 216"/>
                <a:gd name="T71" fmla="*/ 9 h 64"/>
                <a:gd name="T72" fmla="*/ 210 w 216"/>
                <a:gd name="T73" fmla="*/ 14 h 64"/>
                <a:gd name="T74" fmla="*/ 212 w 216"/>
                <a:gd name="T75" fmla="*/ 19 h 64"/>
                <a:gd name="T76" fmla="*/ 215 w 216"/>
                <a:gd name="T77" fmla="*/ 25 h 64"/>
                <a:gd name="T78" fmla="*/ 216 w 216"/>
                <a:gd name="T79" fmla="*/ 32 h 64"/>
                <a:gd name="T80" fmla="*/ 216 w 21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64">
                  <a:moveTo>
                    <a:pt x="216" y="32"/>
                  </a:moveTo>
                  <a:lnTo>
                    <a:pt x="216" y="32"/>
                  </a:lnTo>
                  <a:lnTo>
                    <a:pt x="215" y="38"/>
                  </a:lnTo>
                  <a:lnTo>
                    <a:pt x="212" y="45"/>
                  </a:lnTo>
                  <a:lnTo>
                    <a:pt x="210" y="49"/>
                  </a:lnTo>
                  <a:lnTo>
                    <a:pt x="205" y="55"/>
                  </a:lnTo>
                  <a:lnTo>
                    <a:pt x="201" y="59"/>
                  </a:lnTo>
                  <a:lnTo>
                    <a:pt x="196" y="62"/>
                  </a:lnTo>
                  <a:lnTo>
                    <a:pt x="189" y="63"/>
                  </a:lnTo>
                  <a:lnTo>
                    <a:pt x="183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49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9" y="1"/>
                  </a:lnTo>
                  <a:lnTo>
                    <a:pt x="196" y="2"/>
                  </a:lnTo>
                  <a:lnTo>
                    <a:pt x="201" y="5"/>
                  </a:lnTo>
                  <a:lnTo>
                    <a:pt x="205" y="9"/>
                  </a:lnTo>
                  <a:lnTo>
                    <a:pt x="210" y="14"/>
                  </a:lnTo>
                  <a:lnTo>
                    <a:pt x="212" y="19"/>
                  </a:lnTo>
                  <a:lnTo>
                    <a:pt x="215" y="25"/>
                  </a:lnTo>
                  <a:lnTo>
                    <a:pt x="216" y="32"/>
                  </a:lnTo>
                  <a:lnTo>
                    <a:pt x="2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97"/>
            <p:cNvSpPr>
              <a:spLocks/>
            </p:cNvSpPr>
            <p:nvPr/>
          </p:nvSpPr>
          <p:spPr bwMode="auto">
            <a:xfrm>
              <a:off x="6870701" y="929630"/>
              <a:ext cx="354013" cy="50800"/>
            </a:xfrm>
            <a:custGeom>
              <a:avLst/>
              <a:gdLst>
                <a:gd name="T0" fmla="*/ 445 w 445"/>
                <a:gd name="T1" fmla="*/ 32 h 65"/>
                <a:gd name="T2" fmla="*/ 445 w 445"/>
                <a:gd name="T3" fmla="*/ 32 h 65"/>
                <a:gd name="T4" fmla="*/ 444 w 445"/>
                <a:gd name="T5" fmla="*/ 39 h 65"/>
                <a:gd name="T6" fmla="*/ 443 w 445"/>
                <a:gd name="T7" fmla="*/ 45 h 65"/>
                <a:gd name="T8" fmla="*/ 439 w 445"/>
                <a:gd name="T9" fmla="*/ 51 h 65"/>
                <a:gd name="T10" fmla="*/ 436 w 445"/>
                <a:gd name="T11" fmla="*/ 55 h 65"/>
                <a:gd name="T12" fmla="*/ 431 w 445"/>
                <a:gd name="T13" fmla="*/ 59 h 65"/>
                <a:gd name="T14" fmla="*/ 426 w 445"/>
                <a:gd name="T15" fmla="*/ 62 h 65"/>
                <a:gd name="T16" fmla="*/ 420 w 445"/>
                <a:gd name="T17" fmla="*/ 63 h 65"/>
                <a:gd name="T18" fmla="*/ 413 w 445"/>
                <a:gd name="T19" fmla="*/ 65 h 65"/>
                <a:gd name="T20" fmla="*/ 33 w 445"/>
                <a:gd name="T21" fmla="*/ 65 h 65"/>
                <a:gd name="T22" fmla="*/ 33 w 445"/>
                <a:gd name="T23" fmla="*/ 65 h 65"/>
                <a:gd name="T24" fmla="*/ 27 w 445"/>
                <a:gd name="T25" fmla="*/ 63 h 65"/>
                <a:gd name="T26" fmla="*/ 20 w 445"/>
                <a:gd name="T27" fmla="*/ 62 h 65"/>
                <a:gd name="T28" fmla="*/ 16 w 445"/>
                <a:gd name="T29" fmla="*/ 59 h 65"/>
                <a:gd name="T30" fmla="*/ 10 w 445"/>
                <a:gd name="T31" fmla="*/ 55 h 65"/>
                <a:gd name="T32" fmla="*/ 6 w 445"/>
                <a:gd name="T33" fmla="*/ 51 h 65"/>
                <a:gd name="T34" fmla="*/ 3 w 445"/>
                <a:gd name="T35" fmla="*/ 45 h 65"/>
                <a:gd name="T36" fmla="*/ 2 w 445"/>
                <a:gd name="T37" fmla="*/ 39 h 65"/>
                <a:gd name="T38" fmla="*/ 0 w 445"/>
                <a:gd name="T39" fmla="*/ 32 h 65"/>
                <a:gd name="T40" fmla="*/ 0 w 445"/>
                <a:gd name="T41" fmla="*/ 32 h 65"/>
                <a:gd name="T42" fmla="*/ 0 w 445"/>
                <a:gd name="T43" fmla="*/ 32 h 65"/>
                <a:gd name="T44" fmla="*/ 2 w 445"/>
                <a:gd name="T45" fmla="*/ 25 h 65"/>
                <a:gd name="T46" fmla="*/ 3 w 445"/>
                <a:gd name="T47" fmla="*/ 19 h 65"/>
                <a:gd name="T48" fmla="*/ 6 w 445"/>
                <a:gd name="T49" fmla="*/ 15 h 65"/>
                <a:gd name="T50" fmla="*/ 10 w 445"/>
                <a:gd name="T51" fmla="*/ 9 h 65"/>
                <a:gd name="T52" fmla="*/ 16 w 445"/>
                <a:gd name="T53" fmla="*/ 5 h 65"/>
                <a:gd name="T54" fmla="*/ 20 w 445"/>
                <a:gd name="T55" fmla="*/ 2 h 65"/>
                <a:gd name="T56" fmla="*/ 27 w 445"/>
                <a:gd name="T57" fmla="*/ 1 h 65"/>
                <a:gd name="T58" fmla="*/ 33 w 445"/>
                <a:gd name="T59" fmla="*/ 0 h 65"/>
                <a:gd name="T60" fmla="*/ 413 w 445"/>
                <a:gd name="T61" fmla="*/ 0 h 65"/>
                <a:gd name="T62" fmla="*/ 413 w 445"/>
                <a:gd name="T63" fmla="*/ 0 h 65"/>
                <a:gd name="T64" fmla="*/ 420 w 445"/>
                <a:gd name="T65" fmla="*/ 1 h 65"/>
                <a:gd name="T66" fmla="*/ 426 w 445"/>
                <a:gd name="T67" fmla="*/ 2 h 65"/>
                <a:gd name="T68" fmla="*/ 431 w 445"/>
                <a:gd name="T69" fmla="*/ 5 h 65"/>
                <a:gd name="T70" fmla="*/ 436 w 445"/>
                <a:gd name="T71" fmla="*/ 9 h 65"/>
                <a:gd name="T72" fmla="*/ 439 w 445"/>
                <a:gd name="T73" fmla="*/ 15 h 65"/>
                <a:gd name="T74" fmla="*/ 443 w 445"/>
                <a:gd name="T75" fmla="*/ 19 h 65"/>
                <a:gd name="T76" fmla="*/ 444 w 445"/>
                <a:gd name="T77" fmla="*/ 25 h 65"/>
                <a:gd name="T78" fmla="*/ 445 w 445"/>
                <a:gd name="T79" fmla="*/ 32 h 65"/>
                <a:gd name="T80" fmla="*/ 445 w 44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5" h="65">
                  <a:moveTo>
                    <a:pt x="445" y="32"/>
                  </a:moveTo>
                  <a:lnTo>
                    <a:pt x="445" y="32"/>
                  </a:lnTo>
                  <a:lnTo>
                    <a:pt x="444" y="39"/>
                  </a:lnTo>
                  <a:lnTo>
                    <a:pt x="443" y="45"/>
                  </a:lnTo>
                  <a:lnTo>
                    <a:pt x="439" y="51"/>
                  </a:lnTo>
                  <a:lnTo>
                    <a:pt x="436" y="55"/>
                  </a:lnTo>
                  <a:lnTo>
                    <a:pt x="431" y="59"/>
                  </a:lnTo>
                  <a:lnTo>
                    <a:pt x="426" y="62"/>
                  </a:lnTo>
                  <a:lnTo>
                    <a:pt x="420" y="63"/>
                  </a:lnTo>
                  <a:lnTo>
                    <a:pt x="41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3"/>
                  </a:lnTo>
                  <a:lnTo>
                    <a:pt x="20" y="62"/>
                  </a:lnTo>
                  <a:lnTo>
                    <a:pt x="16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20" y="1"/>
                  </a:lnTo>
                  <a:lnTo>
                    <a:pt x="426" y="2"/>
                  </a:lnTo>
                  <a:lnTo>
                    <a:pt x="431" y="5"/>
                  </a:lnTo>
                  <a:lnTo>
                    <a:pt x="436" y="9"/>
                  </a:lnTo>
                  <a:lnTo>
                    <a:pt x="439" y="15"/>
                  </a:lnTo>
                  <a:lnTo>
                    <a:pt x="443" y="19"/>
                  </a:lnTo>
                  <a:lnTo>
                    <a:pt x="444" y="25"/>
                  </a:lnTo>
                  <a:lnTo>
                    <a:pt x="445" y="32"/>
                  </a:lnTo>
                  <a:lnTo>
                    <a:pt x="44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98"/>
            <p:cNvSpPr>
              <a:spLocks/>
            </p:cNvSpPr>
            <p:nvPr/>
          </p:nvSpPr>
          <p:spPr bwMode="auto">
            <a:xfrm>
              <a:off x="6884988" y="1096318"/>
              <a:ext cx="596900" cy="52388"/>
            </a:xfrm>
            <a:custGeom>
              <a:avLst/>
              <a:gdLst>
                <a:gd name="T0" fmla="*/ 753 w 753"/>
                <a:gd name="T1" fmla="*/ 32 h 64"/>
                <a:gd name="T2" fmla="*/ 753 w 753"/>
                <a:gd name="T3" fmla="*/ 32 h 64"/>
                <a:gd name="T4" fmla="*/ 753 w 753"/>
                <a:gd name="T5" fmla="*/ 39 h 64"/>
                <a:gd name="T6" fmla="*/ 750 w 753"/>
                <a:gd name="T7" fmla="*/ 45 h 64"/>
                <a:gd name="T8" fmla="*/ 748 w 753"/>
                <a:gd name="T9" fmla="*/ 51 h 64"/>
                <a:gd name="T10" fmla="*/ 744 w 753"/>
                <a:gd name="T11" fmla="*/ 55 h 64"/>
                <a:gd name="T12" fmla="*/ 739 w 753"/>
                <a:gd name="T13" fmla="*/ 59 h 64"/>
                <a:gd name="T14" fmla="*/ 733 w 753"/>
                <a:gd name="T15" fmla="*/ 62 h 64"/>
                <a:gd name="T16" fmla="*/ 727 w 753"/>
                <a:gd name="T17" fmla="*/ 64 h 64"/>
                <a:gd name="T18" fmla="*/ 721 w 753"/>
                <a:gd name="T19" fmla="*/ 64 h 64"/>
                <a:gd name="T20" fmla="*/ 32 w 753"/>
                <a:gd name="T21" fmla="*/ 64 h 64"/>
                <a:gd name="T22" fmla="*/ 32 w 753"/>
                <a:gd name="T23" fmla="*/ 64 h 64"/>
                <a:gd name="T24" fmla="*/ 25 w 753"/>
                <a:gd name="T25" fmla="*/ 64 h 64"/>
                <a:gd name="T26" fmla="*/ 20 w 753"/>
                <a:gd name="T27" fmla="*/ 62 h 64"/>
                <a:gd name="T28" fmla="*/ 14 w 753"/>
                <a:gd name="T29" fmla="*/ 59 h 64"/>
                <a:gd name="T30" fmla="*/ 9 w 753"/>
                <a:gd name="T31" fmla="*/ 55 h 64"/>
                <a:gd name="T32" fmla="*/ 6 w 753"/>
                <a:gd name="T33" fmla="*/ 51 h 64"/>
                <a:gd name="T34" fmla="*/ 2 w 753"/>
                <a:gd name="T35" fmla="*/ 45 h 64"/>
                <a:gd name="T36" fmla="*/ 0 w 753"/>
                <a:gd name="T37" fmla="*/ 39 h 64"/>
                <a:gd name="T38" fmla="*/ 0 w 753"/>
                <a:gd name="T39" fmla="*/ 32 h 64"/>
                <a:gd name="T40" fmla="*/ 0 w 753"/>
                <a:gd name="T41" fmla="*/ 32 h 64"/>
                <a:gd name="T42" fmla="*/ 0 w 753"/>
                <a:gd name="T43" fmla="*/ 32 h 64"/>
                <a:gd name="T44" fmla="*/ 0 w 753"/>
                <a:gd name="T45" fmla="*/ 26 h 64"/>
                <a:gd name="T46" fmla="*/ 2 w 753"/>
                <a:gd name="T47" fmla="*/ 19 h 64"/>
                <a:gd name="T48" fmla="*/ 6 w 753"/>
                <a:gd name="T49" fmla="*/ 15 h 64"/>
                <a:gd name="T50" fmla="*/ 9 w 753"/>
                <a:gd name="T51" fmla="*/ 10 h 64"/>
                <a:gd name="T52" fmla="*/ 14 w 753"/>
                <a:gd name="T53" fmla="*/ 5 h 64"/>
                <a:gd name="T54" fmla="*/ 20 w 753"/>
                <a:gd name="T55" fmla="*/ 3 h 64"/>
                <a:gd name="T56" fmla="*/ 25 w 753"/>
                <a:gd name="T57" fmla="*/ 1 h 64"/>
                <a:gd name="T58" fmla="*/ 32 w 753"/>
                <a:gd name="T59" fmla="*/ 0 h 64"/>
                <a:gd name="T60" fmla="*/ 721 w 753"/>
                <a:gd name="T61" fmla="*/ 0 h 64"/>
                <a:gd name="T62" fmla="*/ 721 w 753"/>
                <a:gd name="T63" fmla="*/ 0 h 64"/>
                <a:gd name="T64" fmla="*/ 727 w 753"/>
                <a:gd name="T65" fmla="*/ 1 h 64"/>
                <a:gd name="T66" fmla="*/ 733 w 753"/>
                <a:gd name="T67" fmla="*/ 3 h 64"/>
                <a:gd name="T68" fmla="*/ 739 w 753"/>
                <a:gd name="T69" fmla="*/ 5 h 64"/>
                <a:gd name="T70" fmla="*/ 744 w 753"/>
                <a:gd name="T71" fmla="*/ 10 h 64"/>
                <a:gd name="T72" fmla="*/ 748 w 753"/>
                <a:gd name="T73" fmla="*/ 15 h 64"/>
                <a:gd name="T74" fmla="*/ 750 w 753"/>
                <a:gd name="T75" fmla="*/ 19 h 64"/>
                <a:gd name="T76" fmla="*/ 753 w 753"/>
                <a:gd name="T77" fmla="*/ 26 h 64"/>
                <a:gd name="T78" fmla="*/ 753 w 753"/>
                <a:gd name="T79" fmla="*/ 32 h 64"/>
                <a:gd name="T80" fmla="*/ 753 w 75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3" h="64">
                  <a:moveTo>
                    <a:pt x="753" y="32"/>
                  </a:moveTo>
                  <a:lnTo>
                    <a:pt x="753" y="32"/>
                  </a:lnTo>
                  <a:lnTo>
                    <a:pt x="753" y="39"/>
                  </a:lnTo>
                  <a:lnTo>
                    <a:pt x="750" y="45"/>
                  </a:lnTo>
                  <a:lnTo>
                    <a:pt x="748" y="51"/>
                  </a:lnTo>
                  <a:lnTo>
                    <a:pt x="744" y="55"/>
                  </a:lnTo>
                  <a:lnTo>
                    <a:pt x="739" y="59"/>
                  </a:lnTo>
                  <a:lnTo>
                    <a:pt x="733" y="62"/>
                  </a:lnTo>
                  <a:lnTo>
                    <a:pt x="727" y="64"/>
                  </a:lnTo>
                  <a:lnTo>
                    <a:pt x="72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7" y="1"/>
                  </a:lnTo>
                  <a:lnTo>
                    <a:pt x="733" y="3"/>
                  </a:lnTo>
                  <a:lnTo>
                    <a:pt x="739" y="5"/>
                  </a:lnTo>
                  <a:lnTo>
                    <a:pt x="744" y="10"/>
                  </a:lnTo>
                  <a:lnTo>
                    <a:pt x="748" y="15"/>
                  </a:lnTo>
                  <a:lnTo>
                    <a:pt x="750" y="19"/>
                  </a:lnTo>
                  <a:lnTo>
                    <a:pt x="753" y="26"/>
                  </a:lnTo>
                  <a:lnTo>
                    <a:pt x="753" y="32"/>
                  </a:lnTo>
                  <a:lnTo>
                    <a:pt x="75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99"/>
            <p:cNvSpPr>
              <a:spLocks/>
            </p:cNvSpPr>
            <p:nvPr/>
          </p:nvSpPr>
          <p:spPr bwMode="auto">
            <a:xfrm>
              <a:off x="4460876" y="1201093"/>
              <a:ext cx="479425" cy="52388"/>
            </a:xfrm>
            <a:custGeom>
              <a:avLst/>
              <a:gdLst>
                <a:gd name="T0" fmla="*/ 605 w 605"/>
                <a:gd name="T1" fmla="*/ 32 h 65"/>
                <a:gd name="T2" fmla="*/ 605 w 605"/>
                <a:gd name="T3" fmla="*/ 32 h 65"/>
                <a:gd name="T4" fmla="*/ 605 w 605"/>
                <a:gd name="T5" fmla="*/ 39 h 65"/>
                <a:gd name="T6" fmla="*/ 603 w 605"/>
                <a:gd name="T7" fmla="*/ 45 h 65"/>
                <a:gd name="T8" fmla="*/ 599 w 605"/>
                <a:gd name="T9" fmla="*/ 51 h 65"/>
                <a:gd name="T10" fmla="*/ 596 w 605"/>
                <a:gd name="T11" fmla="*/ 55 h 65"/>
                <a:gd name="T12" fmla="*/ 591 w 605"/>
                <a:gd name="T13" fmla="*/ 59 h 65"/>
                <a:gd name="T14" fmla="*/ 585 w 605"/>
                <a:gd name="T15" fmla="*/ 62 h 65"/>
                <a:gd name="T16" fmla="*/ 579 w 605"/>
                <a:gd name="T17" fmla="*/ 65 h 65"/>
                <a:gd name="T18" fmla="*/ 573 w 605"/>
                <a:gd name="T19" fmla="*/ 65 h 65"/>
                <a:gd name="T20" fmla="*/ 33 w 605"/>
                <a:gd name="T21" fmla="*/ 65 h 65"/>
                <a:gd name="T22" fmla="*/ 33 w 605"/>
                <a:gd name="T23" fmla="*/ 65 h 65"/>
                <a:gd name="T24" fmla="*/ 26 w 605"/>
                <a:gd name="T25" fmla="*/ 65 h 65"/>
                <a:gd name="T26" fmla="*/ 20 w 605"/>
                <a:gd name="T27" fmla="*/ 62 h 65"/>
                <a:gd name="T28" fmla="*/ 14 w 605"/>
                <a:gd name="T29" fmla="*/ 59 h 65"/>
                <a:gd name="T30" fmla="*/ 10 w 605"/>
                <a:gd name="T31" fmla="*/ 55 h 65"/>
                <a:gd name="T32" fmla="*/ 6 w 605"/>
                <a:gd name="T33" fmla="*/ 51 h 65"/>
                <a:gd name="T34" fmla="*/ 3 w 605"/>
                <a:gd name="T35" fmla="*/ 45 h 65"/>
                <a:gd name="T36" fmla="*/ 1 w 605"/>
                <a:gd name="T37" fmla="*/ 39 h 65"/>
                <a:gd name="T38" fmla="*/ 0 w 605"/>
                <a:gd name="T39" fmla="*/ 32 h 65"/>
                <a:gd name="T40" fmla="*/ 0 w 605"/>
                <a:gd name="T41" fmla="*/ 32 h 65"/>
                <a:gd name="T42" fmla="*/ 0 w 605"/>
                <a:gd name="T43" fmla="*/ 32 h 65"/>
                <a:gd name="T44" fmla="*/ 1 w 605"/>
                <a:gd name="T45" fmla="*/ 26 h 65"/>
                <a:gd name="T46" fmla="*/ 3 w 605"/>
                <a:gd name="T47" fmla="*/ 19 h 65"/>
                <a:gd name="T48" fmla="*/ 6 w 605"/>
                <a:gd name="T49" fmla="*/ 15 h 65"/>
                <a:gd name="T50" fmla="*/ 10 w 605"/>
                <a:gd name="T51" fmla="*/ 10 h 65"/>
                <a:gd name="T52" fmla="*/ 14 w 605"/>
                <a:gd name="T53" fmla="*/ 5 h 65"/>
                <a:gd name="T54" fmla="*/ 20 w 605"/>
                <a:gd name="T55" fmla="*/ 3 h 65"/>
                <a:gd name="T56" fmla="*/ 26 w 605"/>
                <a:gd name="T57" fmla="*/ 1 h 65"/>
                <a:gd name="T58" fmla="*/ 33 w 605"/>
                <a:gd name="T59" fmla="*/ 0 h 65"/>
                <a:gd name="T60" fmla="*/ 573 w 605"/>
                <a:gd name="T61" fmla="*/ 0 h 65"/>
                <a:gd name="T62" fmla="*/ 573 w 605"/>
                <a:gd name="T63" fmla="*/ 0 h 65"/>
                <a:gd name="T64" fmla="*/ 579 w 605"/>
                <a:gd name="T65" fmla="*/ 1 h 65"/>
                <a:gd name="T66" fmla="*/ 585 w 605"/>
                <a:gd name="T67" fmla="*/ 3 h 65"/>
                <a:gd name="T68" fmla="*/ 591 w 605"/>
                <a:gd name="T69" fmla="*/ 5 h 65"/>
                <a:gd name="T70" fmla="*/ 596 w 605"/>
                <a:gd name="T71" fmla="*/ 10 h 65"/>
                <a:gd name="T72" fmla="*/ 599 w 605"/>
                <a:gd name="T73" fmla="*/ 15 h 65"/>
                <a:gd name="T74" fmla="*/ 603 w 605"/>
                <a:gd name="T75" fmla="*/ 19 h 65"/>
                <a:gd name="T76" fmla="*/ 605 w 605"/>
                <a:gd name="T77" fmla="*/ 26 h 65"/>
                <a:gd name="T78" fmla="*/ 605 w 605"/>
                <a:gd name="T79" fmla="*/ 32 h 65"/>
                <a:gd name="T80" fmla="*/ 605 w 60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5" h="65">
                  <a:moveTo>
                    <a:pt x="605" y="32"/>
                  </a:moveTo>
                  <a:lnTo>
                    <a:pt x="605" y="32"/>
                  </a:lnTo>
                  <a:lnTo>
                    <a:pt x="605" y="39"/>
                  </a:lnTo>
                  <a:lnTo>
                    <a:pt x="603" y="45"/>
                  </a:lnTo>
                  <a:lnTo>
                    <a:pt x="599" y="51"/>
                  </a:lnTo>
                  <a:lnTo>
                    <a:pt x="596" y="55"/>
                  </a:lnTo>
                  <a:lnTo>
                    <a:pt x="591" y="59"/>
                  </a:lnTo>
                  <a:lnTo>
                    <a:pt x="585" y="62"/>
                  </a:lnTo>
                  <a:lnTo>
                    <a:pt x="579" y="65"/>
                  </a:lnTo>
                  <a:lnTo>
                    <a:pt x="5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9" y="1"/>
                  </a:lnTo>
                  <a:lnTo>
                    <a:pt x="585" y="3"/>
                  </a:lnTo>
                  <a:lnTo>
                    <a:pt x="591" y="5"/>
                  </a:lnTo>
                  <a:lnTo>
                    <a:pt x="596" y="10"/>
                  </a:lnTo>
                  <a:lnTo>
                    <a:pt x="599" y="15"/>
                  </a:lnTo>
                  <a:lnTo>
                    <a:pt x="603" y="19"/>
                  </a:lnTo>
                  <a:lnTo>
                    <a:pt x="605" y="26"/>
                  </a:lnTo>
                  <a:lnTo>
                    <a:pt x="605" y="32"/>
                  </a:lnTo>
                  <a:lnTo>
                    <a:pt x="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100"/>
            <p:cNvSpPr>
              <a:spLocks/>
            </p:cNvSpPr>
            <p:nvPr/>
          </p:nvSpPr>
          <p:spPr bwMode="auto">
            <a:xfrm>
              <a:off x="5110163" y="1507480"/>
              <a:ext cx="134938" cy="50800"/>
            </a:xfrm>
            <a:custGeom>
              <a:avLst/>
              <a:gdLst>
                <a:gd name="T0" fmla="*/ 169 w 169"/>
                <a:gd name="T1" fmla="*/ 32 h 64"/>
                <a:gd name="T2" fmla="*/ 169 w 169"/>
                <a:gd name="T3" fmla="*/ 32 h 64"/>
                <a:gd name="T4" fmla="*/ 168 w 169"/>
                <a:gd name="T5" fmla="*/ 39 h 64"/>
                <a:gd name="T6" fmla="*/ 167 w 169"/>
                <a:gd name="T7" fmla="*/ 44 h 64"/>
                <a:gd name="T8" fmla="*/ 164 w 169"/>
                <a:gd name="T9" fmla="*/ 50 h 64"/>
                <a:gd name="T10" fmla="*/ 160 w 169"/>
                <a:gd name="T11" fmla="*/ 55 h 64"/>
                <a:gd name="T12" fmla="*/ 154 w 169"/>
                <a:gd name="T13" fmla="*/ 58 h 64"/>
                <a:gd name="T14" fmla="*/ 150 w 169"/>
                <a:gd name="T15" fmla="*/ 62 h 64"/>
                <a:gd name="T16" fmla="*/ 143 w 169"/>
                <a:gd name="T17" fmla="*/ 64 h 64"/>
                <a:gd name="T18" fmla="*/ 137 w 169"/>
                <a:gd name="T19" fmla="*/ 64 h 64"/>
                <a:gd name="T20" fmla="*/ 33 w 169"/>
                <a:gd name="T21" fmla="*/ 64 h 64"/>
                <a:gd name="T22" fmla="*/ 33 w 169"/>
                <a:gd name="T23" fmla="*/ 64 h 64"/>
                <a:gd name="T24" fmla="*/ 26 w 169"/>
                <a:gd name="T25" fmla="*/ 64 h 64"/>
                <a:gd name="T26" fmla="*/ 20 w 169"/>
                <a:gd name="T27" fmla="*/ 62 h 64"/>
                <a:gd name="T28" fmla="*/ 14 w 169"/>
                <a:gd name="T29" fmla="*/ 58 h 64"/>
                <a:gd name="T30" fmla="*/ 10 w 169"/>
                <a:gd name="T31" fmla="*/ 55 h 64"/>
                <a:gd name="T32" fmla="*/ 6 w 169"/>
                <a:gd name="T33" fmla="*/ 50 h 64"/>
                <a:gd name="T34" fmla="*/ 3 w 169"/>
                <a:gd name="T35" fmla="*/ 44 h 64"/>
                <a:gd name="T36" fmla="*/ 1 w 169"/>
                <a:gd name="T37" fmla="*/ 39 h 64"/>
                <a:gd name="T38" fmla="*/ 0 w 169"/>
                <a:gd name="T39" fmla="*/ 32 h 64"/>
                <a:gd name="T40" fmla="*/ 0 w 169"/>
                <a:gd name="T41" fmla="*/ 32 h 64"/>
                <a:gd name="T42" fmla="*/ 0 w 169"/>
                <a:gd name="T43" fmla="*/ 32 h 64"/>
                <a:gd name="T44" fmla="*/ 1 w 169"/>
                <a:gd name="T45" fmla="*/ 26 h 64"/>
                <a:gd name="T46" fmla="*/ 3 w 169"/>
                <a:gd name="T47" fmla="*/ 20 h 64"/>
                <a:gd name="T48" fmla="*/ 6 w 169"/>
                <a:gd name="T49" fmla="*/ 14 h 64"/>
                <a:gd name="T50" fmla="*/ 10 w 169"/>
                <a:gd name="T51" fmla="*/ 10 h 64"/>
                <a:gd name="T52" fmla="*/ 14 w 169"/>
                <a:gd name="T53" fmla="*/ 5 h 64"/>
                <a:gd name="T54" fmla="*/ 20 w 169"/>
                <a:gd name="T55" fmla="*/ 3 h 64"/>
                <a:gd name="T56" fmla="*/ 26 w 169"/>
                <a:gd name="T57" fmla="*/ 0 h 64"/>
                <a:gd name="T58" fmla="*/ 33 w 169"/>
                <a:gd name="T59" fmla="*/ 0 h 64"/>
                <a:gd name="T60" fmla="*/ 137 w 169"/>
                <a:gd name="T61" fmla="*/ 0 h 64"/>
                <a:gd name="T62" fmla="*/ 137 w 169"/>
                <a:gd name="T63" fmla="*/ 0 h 64"/>
                <a:gd name="T64" fmla="*/ 143 w 169"/>
                <a:gd name="T65" fmla="*/ 0 h 64"/>
                <a:gd name="T66" fmla="*/ 150 w 169"/>
                <a:gd name="T67" fmla="*/ 3 h 64"/>
                <a:gd name="T68" fmla="*/ 154 w 169"/>
                <a:gd name="T69" fmla="*/ 5 h 64"/>
                <a:gd name="T70" fmla="*/ 160 w 169"/>
                <a:gd name="T71" fmla="*/ 10 h 64"/>
                <a:gd name="T72" fmla="*/ 164 w 169"/>
                <a:gd name="T73" fmla="*/ 14 h 64"/>
                <a:gd name="T74" fmla="*/ 167 w 169"/>
                <a:gd name="T75" fmla="*/ 20 h 64"/>
                <a:gd name="T76" fmla="*/ 168 w 169"/>
                <a:gd name="T77" fmla="*/ 26 h 64"/>
                <a:gd name="T78" fmla="*/ 169 w 169"/>
                <a:gd name="T79" fmla="*/ 32 h 64"/>
                <a:gd name="T80" fmla="*/ 169 w 169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64">
                  <a:moveTo>
                    <a:pt x="169" y="32"/>
                  </a:moveTo>
                  <a:lnTo>
                    <a:pt x="169" y="32"/>
                  </a:lnTo>
                  <a:lnTo>
                    <a:pt x="168" y="39"/>
                  </a:lnTo>
                  <a:lnTo>
                    <a:pt x="167" y="44"/>
                  </a:lnTo>
                  <a:lnTo>
                    <a:pt x="164" y="50"/>
                  </a:lnTo>
                  <a:lnTo>
                    <a:pt x="160" y="55"/>
                  </a:lnTo>
                  <a:lnTo>
                    <a:pt x="154" y="58"/>
                  </a:lnTo>
                  <a:lnTo>
                    <a:pt x="150" y="62"/>
                  </a:lnTo>
                  <a:lnTo>
                    <a:pt x="143" y="64"/>
                  </a:lnTo>
                  <a:lnTo>
                    <a:pt x="13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8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60" y="10"/>
                  </a:lnTo>
                  <a:lnTo>
                    <a:pt x="164" y="14"/>
                  </a:lnTo>
                  <a:lnTo>
                    <a:pt x="167" y="20"/>
                  </a:lnTo>
                  <a:lnTo>
                    <a:pt x="168" y="26"/>
                  </a:lnTo>
                  <a:lnTo>
                    <a:pt x="169" y="32"/>
                  </a:lnTo>
                  <a:lnTo>
                    <a:pt x="16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101"/>
            <p:cNvSpPr>
              <a:spLocks/>
            </p:cNvSpPr>
            <p:nvPr/>
          </p:nvSpPr>
          <p:spPr bwMode="auto">
            <a:xfrm>
              <a:off x="6400801" y="1507480"/>
              <a:ext cx="268288" cy="50800"/>
            </a:xfrm>
            <a:custGeom>
              <a:avLst/>
              <a:gdLst>
                <a:gd name="T0" fmla="*/ 340 w 340"/>
                <a:gd name="T1" fmla="*/ 32 h 64"/>
                <a:gd name="T2" fmla="*/ 340 w 340"/>
                <a:gd name="T3" fmla="*/ 32 h 64"/>
                <a:gd name="T4" fmla="*/ 340 w 340"/>
                <a:gd name="T5" fmla="*/ 39 h 64"/>
                <a:gd name="T6" fmla="*/ 337 w 340"/>
                <a:gd name="T7" fmla="*/ 44 h 64"/>
                <a:gd name="T8" fmla="*/ 335 w 340"/>
                <a:gd name="T9" fmla="*/ 50 h 64"/>
                <a:gd name="T10" fmla="*/ 331 w 340"/>
                <a:gd name="T11" fmla="*/ 55 h 64"/>
                <a:gd name="T12" fmla="*/ 326 w 340"/>
                <a:gd name="T13" fmla="*/ 58 h 64"/>
                <a:gd name="T14" fmla="*/ 320 w 340"/>
                <a:gd name="T15" fmla="*/ 62 h 64"/>
                <a:gd name="T16" fmla="*/ 314 w 340"/>
                <a:gd name="T17" fmla="*/ 64 h 64"/>
                <a:gd name="T18" fmla="*/ 307 w 340"/>
                <a:gd name="T19" fmla="*/ 64 h 64"/>
                <a:gd name="T20" fmla="*/ 33 w 340"/>
                <a:gd name="T21" fmla="*/ 64 h 64"/>
                <a:gd name="T22" fmla="*/ 33 w 340"/>
                <a:gd name="T23" fmla="*/ 64 h 64"/>
                <a:gd name="T24" fmla="*/ 27 w 340"/>
                <a:gd name="T25" fmla="*/ 64 h 64"/>
                <a:gd name="T26" fmla="*/ 20 w 340"/>
                <a:gd name="T27" fmla="*/ 62 h 64"/>
                <a:gd name="T28" fmla="*/ 15 w 340"/>
                <a:gd name="T29" fmla="*/ 58 h 64"/>
                <a:gd name="T30" fmla="*/ 11 w 340"/>
                <a:gd name="T31" fmla="*/ 55 h 64"/>
                <a:gd name="T32" fmla="*/ 6 w 340"/>
                <a:gd name="T33" fmla="*/ 50 h 64"/>
                <a:gd name="T34" fmla="*/ 4 w 340"/>
                <a:gd name="T35" fmla="*/ 44 h 64"/>
                <a:gd name="T36" fmla="*/ 2 w 340"/>
                <a:gd name="T37" fmla="*/ 39 h 64"/>
                <a:gd name="T38" fmla="*/ 0 w 340"/>
                <a:gd name="T39" fmla="*/ 32 h 64"/>
                <a:gd name="T40" fmla="*/ 0 w 340"/>
                <a:gd name="T41" fmla="*/ 32 h 64"/>
                <a:gd name="T42" fmla="*/ 0 w 340"/>
                <a:gd name="T43" fmla="*/ 32 h 64"/>
                <a:gd name="T44" fmla="*/ 2 w 340"/>
                <a:gd name="T45" fmla="*/ 26 h 64"/>
                <a:gd name="T46" fmla="*/ 4 w 340"/>
                <a:gd name="T47" fmla="*/ 20 h 64"/>
                <a:gd name="T48" fmla="*/ 6 w 340"/>
                <a:gd name="T49" fmla="*/ 14 h 64"/>
                <a:gd name="T50" fmla="*/ 11 w 340"/>
                <a:gd name="T51" fmla="*/ 10 h 64"/>
                <a:gd name="T52" fmla="*/ 15 w 340"/>
                <a:gd name="T53" fmla="*/ 5 h 64"/>
                <a:gd name="T54" fmla="*/ 20 w 340"/>
                <a:gd name="T55" fmla="*/ 3 h 64"/>
                <a:gd name="T56" fmla="*/ 27 w 340"/>
                <a:gd name="T57" fmla="*/ 0 h 64"/>
                <a:gd name="T58" fmla="*/ 33 w 340"/>
                <a:gd name="T59" fmla="*/ 0 h 64"/>
                <a:gd name="T60" fmla="*/ 307 w 340"/>
                <a:gd name="T61" fmla="*/ 0 h 64"/>
                <a:gd name="T62" fmla="*/ 307 w 340"/>
                <a:gd name="T63" fmla="*/ 0 h 64"/>
                <a:gd name="T64" fmla="*/ 314 w 340"/>
                <a:gd name="T65" fmla="*/ 0 h 64"/>
                <a:gd name="T66" fmla="*/ 320 w 340"/>
                <a:gd name="T67" fmla="*/ 3 h 64"/>
                <a:gd name="T68" fmla="*/ 326 w 340"/>
                <a:gd name="T69" fmla="*/ 5 h 64"/>
                <a:gd name="T70" fmla="*/ 331 w 340"/>
                <a:gd name="T71" fmla="*/ 10 h 64"/>
                <a:gd name="T72" fmla="*/ 335 w 340"/>
                <a:gd name="T73" fmla="*/ 14 h 64"/>
                <a:gd name="T74" fmla="*/ 337 w 340"/>
                <a:gd name="T75" fmla="*/ 20 h 64"/>
                <a:gd name="T76" fmla="*/ 340 w 340"/>
                <a:gd name="T77" fmla="*/ 26 h 64"/>
                <a:gd name="T78" fmla="*/ 340 w 340"/>
                <a:gd name="T79" fmla="*/ 32 h 64"/>
                <a:gd name="T80" fmla="*/ 340 w 34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" h="64">
                  <a:moveTo>
                    <a:pt x="340" y="32"/>
                  </a:moveTo>
                  <a:lnTo>
                    <a:pt x="340" y="32"/>
                  </a:lnTo>
                  <a:lnTo>
                    <a:pt x="340" y="39"/>
                  </a:lnTo>
                  <a:lnTo>
                    <a:pt x="337" y="44"/>
                  </a:lnTo>
                  <a:lnTo>
                    <a:pt x="335" y="50"/>
                  </a:lnTo>
                  <a:lnTo>
                    <a:pt x="331" y="55"/>
                  </a:lnTo>
                  <a:lnTo>
                    <a:pt x="326" y="58"/>
                  </a:lnTo>
                  <a:lnTo>
                    <a:pt x="320" y="62"/>
                  </a:lnTo>
                  <a:lnTo>
                    <a:pt x="314" y="64"/>
                  </a:lnTo>
                  <a:lnTo>
                    <a:pt x="30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8"/>
                  </a:lnTo>
                  <a:lnTo>
                    <a:pt x="11" y="55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3"/>
                  </a:lnTo>
                  <a:lnTo>
                    <a:pt x="326" y="5"/>
                  </a:lnTo>
                  <a:lnTo>
                    <a:pt x="331" y="10"/>
                  </a:lnTo>
                  <a:lnTo>
                    <a:pt x="335" y="14"/>
                  </a:lnTo>
                  <a:lnTo>
                    <a:pt x="337" y="20"/>
                  </a:lnTo>
                  <a:lnTo>
                    <a:pt x="340" y="26"/>
                  </a:lnTo>
                  <a:lnTo>
                    <a:pt x="340" y="32"/>
                  </a:lnTo>
                  <a:lnTo>
                    <a:pt x="3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102"/>
            <p:cNvSpPr>
              <a:spLocks/>
            </p:cNvSpPr>
            <p:nvPr/>
          </p:nvSpPr>
          <p:spPr bwMode="auto">
            <a:xfrm>
              <a:off x="6400801" y="1647180"/>
              <a:ext cx="150813" cy="50800"/>
            </a:xfrm>
            <a:custGeom>
              <a:avLst/>
              <a:gdLst>
                <a:gd name="T0" fmla="*/ 192 w 192"/>
                <a:gd name="T1" fmla="*/ 33 h 65"/>
                <a:gd name="T2" fmla="*/ 192 w 192"/>
                <a:gd name="T3" fmla="*/ 33 h 65"/>
                <a:gd name="T4" fmla="*/ 192 w 192"/>
                <a:gd name="T5" fmla="*/ 40 h 65"/>
                <a:gd name="T6" fmla="*/ 189 w 192"/>
                <a:gd name="T7" fmla="*/ 46 h 65"/>
                <a:gd name="T8" fmla="*/ 187 w 192"/>
                <a:gd name="T9" fmla="*/ 51 h 65"/>
                <a:gd name="T10" fmla="*/ 182 w 192"/>
                <a:gd name="T11" fmla="*/ 56 h 65"/>
                <a:gd name="T12" fmla="*/ 178 w 192"/>
                <a:gd name="T13" fmla="*/ 60 h 65"/>
                <a:gd name="T14" fmla="*/ 172 w 192"/>
                <a:gd name="T15" fmla="*/ 63 h 65"/>
                <a:gd name="T16" fmla="*/ 166 w 192"/>
                <a:gd name="T17" fmla="*/ 64 h 65"/>
                <a:gd name="T18" fmla="*/ 160 w 192"/>
                <a:gd name="T19" fmla="*/ 65 h 65"/>
                <a:gd name="T20" fmla="*/ 33 w 192"/>
                <a:gd name="T21" fmla="*/ 65 h 65"/>
                <a:gd name="T22" fmla="*/ 33 w 192"/>
                <a:gd name="T23" fmla="*/ 65 h 65"/>
                <a:gd name="T24" fmla="*/ 27 w 192"/>
                <a:gd name="T25" fmla="*/ 64 h 65"/>
                <a:gd name="T26" fmla="*/ 20 w 192"/>
                <a:gd name="T27" fmla="*/ 63 h 65"/>
                <a:gd name="T28" fmla="*/ 15 w 192"/>
                <a:gd name="T29" fmla="*/ 60 h 65"/>
                <a:gd name="T30" fmla="*/ 11 w 192"/>
                <a:gd name="T31" fmla="*/ 56 h 65"/>
                <a:gd name="T32" fmla="*/ 6 w 192"/>
                <a:gd name="T33" fmla="*/ 51 h 65"/>
                <a:gd name="T34" fmla="*/ 4 w 192"/>
                <a:gd name="T35" fmla="*/ 46 h 65"/>
                <a:gd name="T36" fmla="*/ 2 w 192"/>
                <a:gd name="T37" fmla="*/ 40 h 65"/>
                <a:gd name="T38" fmla="*/ 0 w 192"/>
                <a:gd name="T39" fmla="*/ 33 h 65"/>
                <a:gd name="T40" fmla="*/ 0 w 192"/>
                <a:gd name="T41" fmla="*/ 33 h 65"/>
                <a:gd name="T42" fmla="*/ 0 w 192"/>
                <a:gd name="T43" fmla="*/ 33 h 65"/>
                <a:gd name="T44" fmla="*/ 2 w 192"/>
                <a:gd name="T45" fmla="*/ 26 h 65"/>
                <a:gd name="T46" fmla="*/ 4 w 192"/>
                <a:gd name="T47" fmla="*/ 20 h 65"/>
                <a:gd name="T48" fmla="*/ 6 w 192"/>
                <a:gd name="T49" fmla="*/ 14 h 65"/>
                <a:gd name="T50" fmla="*/ 11 w 192"/>
                <a:gd name="T51" fmla="*/ 10 h 65"/>
                <a:gd name="T52" fmla="*/ 15 w 192"/>
                <a:gd name="T53" fmla="*/ 6 h 65"/>
                <a:gd name="T54" fmla="*/ 20 w 192"/>
                <a:gd name="T55" fmla="*/ 3 h 65"/>
                <a:gd name="T56" fmla="*/ 27 w 192"/>
                <a:gd name="T57" fmla="*/ 2 h 65"/>
                <a:gd name="T58" fmla="*/ 33 w 192"/>
                <a:gd name="T59" fmla="*/ 0 h 65"/>
                <a:gd name="T60" fmla="*/ 160 w 192"/>
                <a:gd name="T61" fmla="*/ 0 h 65"/>
                <a:gd name="T62" fmla="*/ 160 w 192"/>
                <a:gd name="T63" fmla="*/ 0 h 65"/>
                <a:gd name="T64" fmla="*/ 166 w 192"/>
                <a:gd name="T65" fmla="*/ 2 h 65"/>
                <a:gd name="T66" fmla="*/ 172 w 192"/>
                <a:gd name="T67" fmla="*/ 3 h 65"/>
                <a:gd name="T68" fmla="*/ 178 w 192"/>
                <a:gd name="T69" fmla="*/ 6 h 65"/>
                <a:gd name="T70" fmla="*/ 182 w 192"/>
                <a:gd name="T71" fmla="*/ 10 h 65"/>
                <a:gd name="T72" fmla="*/ 187 w 192"/>
                <a:gd name="T73" fmla="*/ 14 h 65"/>
                <a:gd name="T74" fmla="*/ 189 w 192"/>
                <a:gd name="T75" fmla="*/ 20 h 65"/>
                <a:gd name="T76" fmla="*/ 192 w 192"/>
                <a:gd name="T77" fmla="*/ 26 h 65"/>
                <a:gd name="T78" fmla="*/ 192 w 192"/>
                <a:gd name="T79" fmla="*/ 33 h 65"/>
                <a:gd name="T80" fmla="*/ 192 w 19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65">
                  <a:moveTo>
                    <a:pt x="192" y="33"/>
                  </a:moveTo>
                  <a:lnTo>
                    <a:pt x="192" y="33"/>
                  </a:lnTo>
                  <a:lnTo>
                    <a:pt x="192" y="40"/>
                  </a:lnTo>
                  <a:lnTo>
                    <a:pt x="189" y="46"/>
                  </a:lnTo>
                  <a:lnTo>
                    <a:pt x="187" y="51"/>
                  </a:lnTo>
                  <a:lnTo>
                    <a:pt x="182" y="56"/>
                  </a:lnTo>
                  <a:lnTo>
                    <a:pt x="178" y="60"/>
                  </a:lnTo>
                  <a:lnTo>
                    <a:pt x="172" y="63"/>
                  </a:lnTo>
                  <a:lnTo>
                    <a:pt x="166" y="64"/>
                  </a:lnTo>
                  <a:lnTo>
                    <a:pt x="16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4"/>
                  </a:lnTo>
                  <a:lnTo>
                    <a:pt x="20" y="63"/>
                  </a:lnTo>
                  <a:lnTo>
                    <a:pt x="15" y="60"/>
                  </a:lnTo>
                  <a:lnTo>
                    <a:pt x="11" y="56"/>
                  </a:lnTo>
                  <a:lnTo>
                    <a:pt x="6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3"/>
                  </a:lnTo>
                  <a:lnTo>
                    <a:pt x="178" y="6"/>
                  </a:lnTo>
                  <a:lnTo>
                    <a:pt x="182" y="10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2" y="26"/>
                  </a:lnTo>
                  <a:lnTo>
                    <a:pt x="192" y="33"/>
                  </a:lnTo>
                  <a:lnTo>
                    <a:pt x="19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103"/>
            <p:cNvSpPr>
              <a:spLocks/>
            </p:cNvSpPr>
            <p:nvPr/>
          </p:nvSpPr>
          <p:spPr bwMode="auto">
            <a:xfrm>
              <a:off x="7824788" y="1456680"/>
              <a:ext cx="179388" cy="50800"/>
            </a:xfrm>
            <a:custGeom>
              <a:avLst/>
              <a:gdLst>
                <a:gd name="T0" fmla="*/ 226 w 226"/>
                <a:gd name="T1" fmla="*/ 32 h 64"/>
                <a:gd name="T2" fmla="*/ 226 w 226"/>
                <a:gd name="T3" fmla="*/ 32 h 64"/>
                <a:gd name="T4" fmla="*/ 226 w 226"/>
                <a:gd name="T5" fmla="*/ 39 h 64"/>
                <a:gd name="T6" fmla="*/ 223 w 226"/>
                <a:gd name="T7" fmla="*/ 45 h 64"/>
                <a:gd name="T8" fmla="*/ 220 w 226"/>
                <a:gd name="T9" fmla="*/ 51 h 64"/>
                <a:gd name="T10" fmla="*/ 216 w 226"/>
                <a:gd name="T11" fmla="*/ 55 h 64"/>
                <a:gd name="T12" fmla="*/ 212 w 226"/>
                <a:gd name="T13" fmla="*/ 59 h 64"/>
                <a:gd name="T14" fmla="*/ 206 w 226"/>
                <a:gd name="T15" fmla="*/ 62 h 64"/>
                <a:gd name="T16" fmla="*/ 200 w 226"/>
                <a:gd name="T17" fmla="*/ 64 h 64"/>
                <a:gd name="T18" fmla="*/ 193 w 226"/>
                <a:gd name="T19" fmla="*/ 64 h 64"/>
                <a:gd name="T20" fmla="*/ 32 w 226"/>
                <a:gd name="T21" fmla="*/ 64 h 64"/>
                <a:gd name="T22" fmla="*/ 32 w 226"/>
                <a:gd name="T23" fmla="*/ 64 h 64"/>
                <a:gd name="T24" fmla="*/ 25 w 226"/>
                <a:gd name="T25" fmla="*/ 64 h 64"/>
                <a:gd name="T26" fmla="*/ 19 w 226"/>
                <a:gd name="T27" fmla="*/ 62 h 64"/>
                <a:gd name="T28" fmla="*/ 14 w 226"/>
                <a:gd name="T29" fmla="*/ 59 h 64"/>
                <a:gd name="T30" fmla="*/ 9 w 226"/>
                <a:gd name="T31" fmla="*/ 55 h 64"/>
                <a:gd name="T32" fmla="*/ 5 w 226"/>
                <a:gd name="T33" fmla="*/ 51 h 64"/>
                <a:gd name="T34" fmla="*/ 2 w 226"/>
                <a:gd name="T35" fmla="*/ 45 h 64"/>
                <a:gd name="T36" fmla="*/ 0 w 226"/>
                <a:gd name="T37" fmla="*/ 39 h 64"/>
                <a:gd name="T38" fmla="*/ 0 w 226"/>
                <a:gd name="T39" fmla="*/ 32 h 64"/>
                <a:gd name="T40" fmla="*/ 0 w 226"/>
                <a:gd name="T41" fmla="*/ 32 h 64"/>
                <a:gd name="T42" fmla="*/ 0 w 226"/>
                <a:gd name="T43" fmla="*/ 32 h 64"/>
                <a:gd name="T44" fmla="*/ 0 w 226"/>
                <a:gd name="T45" fmla="*/ 26 h 64"/>
                <a:gd name="T46" fmla="*/ 2 w 226"/>
                <a:gd name="T47" fmla="*/ 19 h 64"/>
                <a:gd name="T48" fmla="*/ 5 w 226"/>
                <a:gd name="T49" fmla="*/ 15 h 64"/>
                <a:gd name="T50" fmla="*/ 9 w 226"/>
                <a:gd name="T51" fmla="*/ 10 h 64"/>
                <a:gd name="T52" fmla="*/ 14 w 226"/>
                <a:gd name="T53" fmla="*/ 5 h 64"/>
                <a:gd name="T54" fmla="*/ 19 w 226"/>
                <a:gd name="T55" fmla="*/ 3 h 64"/>
                <a:gd name="T56" fmla="*/ 25 w 226"/>
                <a:gd name="T57" fmla="*/ 1 h 64"/>
                <a:gd name="T58" fmla="*/ 32 w 226"/>
                <a:gd name="T59" fmla="*/ 0 h 64"/>
                <a:gd name="T60" fmla="*/ 193 w 226"/>
                <a:gd name="T61" fmla="*/ 0 h 64"/>
                <a:gd name="T62" fmla="*/ 193 w 226"/>
                <a:gd name="T63" fmla="*/ 0 h 64"/>
                <a:gd name="T64" fmla="*/ 200 w 226"/>
                <a:gd name="T65" fmla="*/ 1 h 64"/>
                <a:gd name="T66" fmla="*/ 206 w 226"/>
                <a:gd name="T67" fmla="*/ 3 h 64"/>
                <a:gd name="T68" fmla="*/ 212 w 226"/>
                <a:gd name="T69" fmla="*/ 5 h 64"/>
                <a:gd name="T70" fmla="*/ 216 w 226"/>
                <a:gd name="T71" fmla="*/ 10 h 64"/>
                <a:gd name="T72" fmla="*/ 220 w 226"/>
                <a:gd name="T73" fmla="*/ 15 h 64"/>
                <a:gd name="T74" fmla="*/ 223 w 226"/>
                <a:gd name="T75" fmla="*/ 19 h 64"/>
                <a:gd name="T76" fmla="*/ 226 w 226"/>
                <a:gd name="T77" fmla="*/ 26 h 64"/>
                <a:gd name="T78" fmla="*/ 226 w 226"/>
                <a:gd name="T79" fmla="*/ 32 h 64"/>
                <a:gd name="T80" fmla="*/ 226 w 22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64">
                  <a:moveTo>
                    <a:pt x="226" y="32"/>
                  </a:moveTo>
                  <a:lnTo>
                    <a:pt x="226" y="32"/>
                  </a:lnTo>
                  <a:lnTo>
                    <a:pt x="226" y="39"/>
                  </a:lnTo>
                  <a:lnTo>
                    <a:pt x="223" y="45"/>
                  </a:lnTo>
                  <a:lnTo>
                    <a:pt x="220" y="51"/>
                  </a:lnTo>
                  <a:lnTo>
                    <a:pt x="216" y="55"/>
                  </a:lnTo>
                  <a:lnTo>
                    <a:pt x="212" y="59"/>
                  </a:lnTo>
                  <a:lnTo>
                    <a:pt x="206" y="62"/>
                  </a:lnTo>
                  <a:lnTo>
                    <a:pt x="200" y="64"/>
                  </a:lnTo>
                  <a:lnTo>
                    <a:pt x="193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00" y="1"/>
                  </a:lnTo>
                  <a:lnTo>
                    <a:pt x="206" y="3"/>
                  </a:lnTo>
                  <a:lnTo>
                    <a:pt x="212" y="5"/>
                  </a:lnTo>
                  <a:lnTo>
                    <a:pt x="216" y="10"/>
                  </a:lnTo>
                  <a:lnTo>
                    <a:pt x="220" y="15"/>
                  </a:lnTo>
                  <a:lnTo>
                    <a:pt x="223" y="19"/>
                  </a:lnTo>
                  <a:lnTo>
                    <a:pt x="226" y="26"/>
                  </a:lnTo>
                  <a:lnTo>
                    <a:pt x="226" y="32"/>
                  </a:lnTo>
                  <a:lnTo>
                    <a:pt x="22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104"/>
            <p:cNvSpPr>
              <a:spLocks/>
            </p:cNvSpPr>
            <p:nvPr/>
          </p:nvSpPr>
          <p:spPr bwMode="auto">
            <a:xfrm>
              <a:off x="7972426" y="1693218"/>
              <a:ext cx="352425" cy="52388"/>
            </a:xfrm>
            <a:custGeom>
              <a:avLst/>
              <a:gdLst>
                <a:gd name="T0" fmla="*/ 446 w 446"/>
                <a:gd name="T1" fmla="*/ 32 h 64"/>
                <a:gd name="T2" fmla="*/ 446 w 446"/>
                <a:gd name="T3" fmla="*/ 32 h 64"/>
                <a:gd name="T4" fmla="*/ 445 w 446"/>
                <a:gd name="T5" fmla="*/ 38 h 64"/>
                <a:gd name="T6" fmla="*/ 444 w 446"/>
                <a:gd name="T7" fmla="*/ 45 h 64"/>
                <a:gd name="T8" fmla="*/ 440 w 446"/>
                <a:gd name="T9" fmla="*/ 49 h 64"/>
                <a:gd name="T10" fmla="*/ 437 w 446"/>
                <a:gd name="T11" fmla="*/ 54 h 64"/>
                <a:gd name="T12" fmla="*/ 432 w 446"/>
                <a:gd name="T13" fmla="*/ 59 h 64"/>
                <a:gd name="T14" fmla="*/ 426 w 446"/>
                <a:gd name="T15" fmla="*/ 61 h 64"/>
                <a:gd name="T16" fmla="*/ 420 w 446"/>
                <a:gd name="T17" fmla="*/ 63 h 64"/>
                <a:gd name="T18" fmla="*/ 414 w 446"/>
                <a:gd name="T19" fmla="*/ 64 h 64"/>
                <a:gd name="T20" fmla="*/ 32 w 446"/>
                <a:gd name="T21" fmla="*/ 64 h 64"/>
                <a:gd name="T22" fmla="*/ 32 w 446"/>
                <a:gd name="T23" fmla="*/ 64 h 64"/>
                <a:gd name="T24" fmla="*/ 25 w 446"/>
                <a:gd name="T25" fmla="*/ 63 h 64"/>
                <a:gd name="T26" fmla="*/ 20 w 446"/>
                <a:gd name="T27" fmla="*/ 61 h 64"/>
                <a:gd name="T28" fmla="*/ 14 w 446"/>
                <a:gd name="T29" fmla="*/ 59 h 64"/>
                <a:gd name="T30" fmla="*/ 9 w 446"/>
                <a:gd name="T31" fmla="*/ 54 h 64"/>
                <a:gd name="T32" fmla="*/ 6 w 446"/>
                <a:gd name="T33" fmla="*/ 49 h 64"/>
                <a:gd name="T34" fmla="*/ 2 w 446"/>
                <a:gd name="T35" fmla="*/ 45 h 64"/>
                <a:gd name="T36" fmla="*/ 1 w 446"/>
                <a:gd name="T37" fmla="*/ 38 h 64"/>
                <a:gd name="T38" fmla="*/ 0 w 446"/>
                <a:gd name="T39" fmla="*/ 32 h 64"/>
                <a:gd name="T40" fmla="*/ 0 w 446"/>
                <a:gd name="T41" fmla="*/ 32 h 64"/>
                <a:gd name="T42" fmla="*/ 0 w 446"/>
                <a:gd name="T43" fmla="*/ 32 h 64"/>
                <a:gd name="T44" fmla="*/ 1 w 446"/>
                <a:gd name="T45" fmla="*/ 25 h 64"/>
                <a:gd name="T46" fmla="*/ 2 w 446"/>
                <a:gd name="T47" fmla="*/ 19 h 64"/>
                <a:gd name="T48" fmla="*/ 6 w 446"/>
                <a:gd name="T49" fmla="*/ 13 h 64"/>
                <a:gd name="T50" fmla="*/ 9 w 446"/>
                <a:gd name="T51" fmla="*/ 9 h 64"/>
                <a:gd name="T52" fmla="*/ 14 w 446"/>
                <a:gd name="T53" fmla="*/ 5 h 64"/>
                <a:gd name="T54" fmla="*/ 20 w 446"/>
                <a:gd name="T55" fmla="*/ 2 h 64"/>
                <a:gd name="T56" fmla="*/ 25 w 446"/>
                <a:gd name="T57" fmla="*/ 0 h 64"/>
                <a:gd name="T58" fmla="*/ 32 w 446"/>
                <a:gd name="T59" fmla="*/ 0 h 64"/>
                <a:gd name="T60" fmla="*/ 414 w 446"/>
                <a:gd name="T61" fmla="*/ 0 h 64"/>
                <a:gd name="T62" fmla="*/ 414 w 446"/>
                <a:gd name="T63" fmla="*/ 0 h 64"/>
                <a:gd name="T64" fmla="*/ 420 w 446"/>
                <a:gd name="T65" fmla="*/ 0 h 64"/>
                <a:gd name="T66" fmla="*/ 426 w 446"/>
                <a:gd name="T67" fmla="*/ 2 h 64"/>
                <a:gd name="T68" fmla="*/ 432 w 446"/>
                <a:gd name="T69" fmla="*/ 5 h 64"/>
                <a:gd name="T70" fmla="*/ 437 w 446"/>
                <a:gd name="T71" fmla="*/ 9 h 64"/>
                <a:gd name="T72" fmla="*/ 440 w 446"/>
                <a:gd name="T73" fmla="*/ 13 h 64"/>
                <a:gd name="T74" fmla="*/ 444 w 446"/>
                <a:gd name="T75" fmla="*/ 19 h 64"/>
                <a:gd name="T76" fmla="*/ 445 w 446"/>
                <a:gd name="T77" fmla="*/ 25 h 64"/>
                <a:gd name="T78" fmla="*/ 446 w 446"/>
                <a:gd name="T79" fmla="*/ 32 h 64"/>
                <a:gd name="T80" fmla="*/ 446 w 44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6" h="64">
                  <a:moveTo>
                    <a:pt x="446" y="32"/>
                  </a:moveTo>
                  <a:lnTo>
                    <a:pt x="446" y="32"/>
                  </a:lnTo>
                  <a:lnTo>
                    <a:pt x="445" y="38"/>
                  </a:lnTo>
                  <a:lnTo>
                    <a:pt x="444" y="45"/>
                  </a:lnTo>
                  <a:lnTo>
                    <a:pt x="440" y="49"/>
                  </a:lnTo>
                  <a:lnTo>
                    <a:pt x="437" y="54"/>
                  </a:lnTo>
                  <a:lnTo>
                    <a:pt x="432" y="59"/>
                  </a:lnTo>
                  <a:lnTo>
                    <a:pt x="426" y="61"/>
                  </a:lnTo>
                  <a:lnTo>
                    <a:pt x="420" y="63"/>
                  </a:lnTo>
                  <a:lnTo>
                    <a:pt x="41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2"/>
                  </a:lnTo>
                  <a:lnTo>
                    <a:pt x="432" y="5"/>
                  </a:lnTo>
                  <a:lnTo>
                    <a:pt x="437" y="9"/>
                  </a:lnTo>
                  <a:lnTo>
                    <a:pt x="440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6" y="32"/>
                  </a:lnTo>
                  <a:lnTo>
                    <a:pt x="4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105"/>
            <p:cNvSpPr>
              <a:spLocks/>
            </p:cNvSpPr>
            <p:nvPr/>
          </p:nvSpPr>
          <p:spPr bwMode="auto">
            <a:xfrm>
              <a:off x="7993063" y="3256905"/>
              <a:ext cx="830263" cy="52388"/>
            </a:xfrm>
            <a:custGeom>
              <a:avLst/>
              <a:gdLst>
                <a:gd name="T0" fmla="*/ 1046 w 1046"/>
                <a:gd name="T1" fmla="*/ 33 h 65"/>
                <a:gd name="T2" fmla="*/ 1046 w 1046"/>
                <a:gd name="T3" fmla="*/ 33 h 65"/>
                <a:gd name="T4" fmla="*/ 1044 w 1046"/>
                <a:gd name="T5" fmla="*/ 40 h 65"/>
                <a:gd name="T6" fmla="*/ 1043 w 1046"/>
                <a:gd name="T7" fmla="*/ 45 h 65"/>
                <a:gd name="T8" fmla="*/ 1040 w 1046"/>
                <a:gd name="T9" fmla="*/ 51 h 65"/>
                <a:gd name="T10" fmla="*/ 1036 w 1046"/>
                <a:gd name="T11" fmla="*/ 56 h 65"/>
                <a:gd name="T12" fmla="*/ 1032 w 1046"/>
                <a:gd name="T13" fmla="*/ 59 h 65"/>
                <a:gd name="T14" fmla="*/ 1026 w 1046"/>
                <a:gd name="T15" fmla="*/ 63 h 65"/>
                <a:gd name="T16" fmla="*/ 1020 w 1046"/>
                <a:gd name="T17" fmla="*/ 64 h 65"/>
                <a:gd name="T18" fmla="*/ 1013 w 1046"/>
                <a:gd name="T19" fmla="*/ 65 h 65"/>
                <a:gd name="T20" fmla="*/ 32 w 1046"/>
                <a:gd name="T21" fmla="*/ 65 h 65"/>
                <a:gd name="T22" fmla="*/ 32 w 1046"/>
                <a:gd name="T23" fmla="*/ 65 h 65"/>
                <a:gd name="T24" fmla="*/ 26 w 1046"/>
                <a:gd name="T25" fmla="*/ 64 h 65"/>
                <a:gd name="T26" fmla="*/ 19 w 1046"/>
                <a:gd name="T27" fmla="*/ 63 h 65"/>
                <a:gd name="T28" fmla="*/ 15 w 1046"/>
                <a:gd name="T29" fmla="*/ 59 h 65"/>
                <a:gd name="T30" fmla="*/ 9 w 1046"/>
                <a:gd name="T31" fmla="*/ 56 h 65"/>
                <a:gd name="T32" fmla="*/ 5 w 1046"/>
                <a:gd name="T33" fmla="*/ 51 h 65"/>
                <a:gd name="T34" fmla="*/ 3 w 1046"/>
                <a:gd name="T35" fmla="*/ 45 h 65"/>
                <a:gd name="T36" fmla="*/ 1 w 1046"/>
                <a:gd name="T37" fmla="*/ 40 h 65"/>
                <a:gd name="T38" fmla="*/ 0 w 1046"/>
                <a:gd name="T39" fmla="*/ 33 h 65"/>
                <a:gd name="T40" fmla="*/ 0 w 1046"/>
                <a:gd name="T41" fmla="*/ 33 h 65"/>
                <a:gd name="T42" fmla="*/ 0 w 1046"/>
                <a:gd name="T43" fmla="*/ 33 h 65"/>
                <a:gd name="T44" fmla="*/ 1 w 1046"/>
                <a:gd name="T45" fmla="*/ 27 h 65"/>
                <a:gd name="T46" fmla="*/ 3 w 1046"/>
                <a:gd name="T47" fmla="*/ 20 h 65"/>
                <a:gd name="T48" fmla="*/ 5 w 1046"/>
                <a:gd name="T49" fmla="*/ 15 h 65"/>
                <a:gd name="T50" fmla="*/ 9 w 1046"/>
                <a:gd name="T51" fmla="*/ 9 h 65"/>
                <a:gd name="T52" fmla="*/ 15 w 1046"/>
                <a:gd name="T53" fmla="*/ 6 h 65"/>
                <a:gd name="T54" fmla="*/ 19 w 1046"/>
                <a:gd name="T55" fmla="*/ 3 h 65"/>
                <a:gd name="T56" fmla="*/ 26 w 1046"/>
                <a:gd name="T57" fmla="*/ 1 h 65"/>
                <a:gd name="T58" fmla="*/ 32 w 1046"/>
                <a:gd name="T59" fmla="*/ 0 h 65"/>
                <a:gd name="T60" fmla="*/ 1013 w 1046"/>
                <a:gd name="T61" fmla="*/ 0 h 65"/>
                <a:gd name="T62" fmla="*/ 1013 w 1046"/>
                <a:gd name="T63" fmla="*/ 0 h 65"/>
                <a:gd name="T64" fmla="*/ 1020 w 1046"/>
                <a:gd name="T65" fmla="*/ 1 h 65"/>
                <a:gd name="T66" fmla="*/ 1026 w 1046"/>
                <a:gd name="T67" fmla="*/ 3 h 65"/>
                <a:gd name="T68" fmla="*/ 1032 w 1046"/>
                <a:gd name="T69" fmla="*/ 6 h 65"/>
                <a:gd name="T70" fmla="*/ 1036 w 1046"/>
                <a:gd name="T71" fmla="*/ 9 h 65"/>
                <a:gd name="T72" fmla="*/ 1040 w 1046"/>
                <a:gd name="T73" fmla="*/ 15 h 65"/>
                <a:gd name="T74" fmla="*/ 1043 w 1046"/>
                <a:gd name="T75" fmla="*/ 20 h 65"/>
                <a:gd name="T76" fmla="*/ 1044 w 1046"/>
                <a:gd name="T77" fmla="*/ 27 h 65"/>
                <a:gd name="T78" fmla="*/ 1046 w 1046"/>
                <a:gd name="T79" fmla="*/ 33 h 65"/>
                <a:gd name="T80" fmla="*/ 1046 w 1046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" h="65">
                  <a:moveTo>
                    <a:pt x="1046" y="33"/>
                  </a:moveTo>
                  <a:lnTo>
                    <a:pt x="1046" y="33"/>
                  </a:lnTo>
                  <a:lnTo>
                    <a:pt x="1044" y="40"/>
                  </a:lnTo>
                  <a:lnTo>
                    <a:pt x="1043" y="45"/>
                  </a:lnTo>
                  <a:lnTo>
                    <a:pt x="1040" y="51"/>
                  </a:lnTo>
                  <a:lnTo>
                    <a:pt x="1036" y="56"/>
                  </a:lnTo>
                  <a:lnTo>
                    <a:pt x="1032" y="59"/>
                  </a:lnTo>
                  <a:lnTo>
                    <a:pt x="1026" y="63"/>
                  </a:lnTo>
                  <a:lnTo>
                    <a:pt x="1020" y="64"/>
                  </a:lnTo>
                  <a:lnTo>
                    <a:pt x="1013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20" y="1"/>
                  </a:lnTo>
                  <a:lnTo>
                    <a:pt x="1026" y="3"/>
                  </a:lnTo>
                  <a:lnTo>
                    <a:pt x="1032" y="6"/>
                  </a:lnTo>
                  <a:lnTo>
                    <a:pt x="1036" y="9"/>
                  </a:lnTo>
                  <a:lnTo>
                    <a:pt x="1040" y="15"/>
                  </a:lnTo>
                  <a:lnTo>
                    <a:pt x="1043" y="20"/>
                  </a:lnTo>
                  <a:lnTo>
                    <a:pt x="1044" y="27"/>
                  </a:lnTo>
                  <a:lnTo>
                    <a:pt x="1046" y="33"/>
                  </a:lnTo>
                  <a:lnTo>
                    <a:pt x="104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106"/>
            <p:cNvSpPr>
              <a:spLocks/>
            </p:cNvSpPr>
            <p:nvPr/>
          </p:nvSpPr>
          <p:spPr bwMode="auto">
            <a:xfrm>
              <a:off x="8048626" y="1848793"/>
              <a:ext cx="171450" cy="50800"/>
            </a:xfrm>
            <a:custGeom>
              <a:avLst/>
              <a:gdLst>
                <a:gd name="T0" fmla="*/ 217 w 217"/>
                <a:gd name="T1" fmla="*/ 33 h 64"/>
                <a:gd name="T2" fmla="*/ 217 w 217"/>
                <a:gd name="T3" fmla="*/ 33 h 64"/>
                <a:gd name="T4" fmla="*/ 217 w 217"/>
                <a:gd name="T5" fmla="*/ 39 h 64"/>
                <a:gd name="T6" fmla="*/ 215 w 217"/>
                <a:gd name="T7" fmla="*/ 44 h 64"/>
                <a:gd name="T8" fmla="*/ 212 w 217"/>
                <a:gd name="T9" fmla="*/ 50 h 64"/>
                <a:gd name="T10" fmla="*/ 208 w 217"/>
                <a:gd name="T11" fmla="*/ 55 h 64"/>
                <a:gd name="T12" fmla="*/ 203 w 217"/>
                <a:gd name="T13" fmla="*/ 59 h 64"/>
                <a:gd name="T14" fmla="*/ 197 w 217"/>
                <a:gd name="T15" fmla="*/ 62 h 64"/>
                <a:gd name="T16" fmla="*/ 191 w 217"/>
                <a:gd name="T17" fmla="*/ 64 h 64"/>
                <a:gd name="T18" fmla="*/ 186 w 217"/>
                <a:gd name="T19" fmla="*/ 64 h 64"/>
                <a:gd name="T20" fmla="*/ 32 w 217"/>
                <a:gd name="T21" fmla="*/ 64 h 64"/>
                <a:gd name="T22" fmla="*/ 32 w 217"/>
                <a:gd name="T23" fmla="*/ 64 h 64"/>
                <a:gd name="T24" fmla="*/ 26 w 217"/>
                <a:gd name="T25" fmla="*/ 64 h 64"/>
                <a:gd name="T26" fmla="*/ 20 w 217"/>
                <a:gd name="T27" fmla="*/ 62 h 64"/>
                <a:gd name="T28" fmla="*/ 14 w 217"/>
                <a:gd name="T29" fmla="*/ 59 h 64"/>
                <a:gd name="T30" fmla="*/ 10 w 217"/>
                <a:gd name="T31" fmla="*/ 55 h 64"/>
                <a:gd name="T32" fmla="*/ 5 w 217"/>
                <a:gd name="T33" fmla="*/ 50 h 64"/>
                <a:gd name="T34" fmla="*/ 3 w 217"/>
                <a:gd name="T35" fmla="*/ 44 h 64"/>
                <a:gd name="T36" fmla="*/ 0 w 217"/>
                <a:gd name="T37" fmla="*/ 39 h 64"/>
                <a:gd name="T38" fmla="*/ 0 w 217"/>
                <a:gd name="T39" fmla="*/ 33 h 64"/>
                <a:gd name="T40" fmla="*/ 0 w 217"/>
                <a:gd name="T41" fmla="*/ 33 h 64"/>
                <a:gd name="T42" fmla="*/ 0 w 217"/>
                <a:gd name="T43" fmla="*/ 33 h 64"/>
                <a:gd name="T44" fmla="*/ 0 w 217"/>
                <a:gd name="T45" fmla="*/ 26 h 64"/>
                <a:gd name="T46" fmla="*/ 3 w 217"/>
                <a:gd name="T47" fmla="*/ 20 h 64"/>
                <a:gd name="T48" fmla="*/ 5 w 217"/>
                <a:gd name="T49" fmla="*/ 14 h 64"/>
                <a:gd name="T50" fmla="*/ 10 w 217"/>
                <a:gd name="T51" fmla="*/ 10 h 64"/>
                <a:gd name="T52" fmla="*/ 14 w 217"/>
                <a:gd name="T53" fmla="*/ 5 h 64"/>
                <a:gd name="T54" fmla="*/ 20 w 217"/>
                <a:gd name="T55" fmla="*/ 3 h 64"/>
                <a:gd name="T56" fmla="*/ 26 w 217"/>
                <a:gd name="T57" fmla="*/ 0 h 64"/>
                <a:gd name="T58" fmla="*/ 32 w 217"/>
                <a:gd name="T59" fmla="*/ 0 h 64"/>
                <a:gd name="T60" fmla="*/ 186 w 217"/>
                <a:gd name="T61" fmla="*/ 0 h 64"/>
                <a:gd name="T62" fmla="*/ 186 w 217"/>
                <a:gd name="T63" fmla="*/ 0 h 64"/>
                <a:gd name="T64" fmla="*/ 191 w 217"/>
                <a:gd name="T65" fmla="*/ 0 h 64"/>
                <a:gd name="T66" fmla="*/ 197 w 217"/>
                <a:gd name="T67" fmla="*/ 3 h 64"/>
                <a:gd name="T68" fmla="*/ 203 w 217"/>
                <a:gd name="T69" fmla="*/ 5 h 64"/>
                <a:gd name="T70" fmla="*/ 208 w 217"/>
                <a:gd name="T71" fmla="*/ 10 h 64"/>
                <a:gd name="T72" fmla="*/ 212 w 217"/>
                <a:gd name="T73" fmla="*/ 14 h 64"/>
                <a:gd name="T74" fmla="*/ 215 w 217"/>
                <a:gd name="T75" fmla="*/ 20 h 64"/>
                <a:gd name="T76" fmla="*/ 217 w 217"/>
                <a:gd name="T77" fmla="*/ 26 h 64"/>
                <a:gd name="T78" fmla="*/ 217 w 217"/>
                <a:gd name="T79" fmla="*/ 33 h 64"/>
                <a:gd name="T80" fmla="*/ 217 w 217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3"/>
                  </a:moveTo>
                  <a:lnTo>
                    <a:pt x="217" y="33"/>
                  </a:lnTo>
                  <a:lnTo>
                    <a:pt x="217" y="39"/>
                  </a:lnTo>
                  <a:lnTo>
                    <a:pt x="215" y="44"/>
                  </a:lnTo>
                  <a:lnTo>
                    <a:pt x="212" y="50"/>
                  </a:lnTo>
                  <a:lnTo>
                    <a:pt x="208" y="55"/>
                  </a:lnTo>
                  <a:lnTo>
                    <a:pt x="203" y="59"/>
                  </a:lnTo>
                  <a:lnTo>
                    <a:pt x="197" y="62"/>
                  </a:lnTo>
                  <a:lnTo>
                    <a:pt x="191" y="64"/>
                  </a:lnTo>
                  <a:lnTo>
                    <a:pt x="18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1" y="0"/>
                  </a:lnTo>
                  <a:lnTo>
                    <a:pt x="197" y="3"/>
                  </a:lnTo>
                  <a:lnTo>
                    <a:pt x="203" y="5"/>
                  </a:lnTo>
                  <a:lnTo>
                    <a:pt x="208" y="10"/>
                  </a:lnTo>
                  <a:lnTo>
                    <a:pt x="212" y="14"/>
                  </a:lnTo>
                  <a:lnTo>
                    <a:pt x="215" y="20"/>
                  </a:lnTo>
                  <a:lnTo>
                    <a:pt x="217" y="26"/>
                  </a:lnTo>
                  <a:lnTo>
                    <a:pt x="217" y="33"/>
                  </a:lnTo>
                  <a:lnTo>
                    <a:pt x="21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107"/>
            <p:cNvSpPr>
              <a:spLocks/>
            </p:cNvSpPr>
            <p:nvPr/>
          </p:nvSpPr>
          <p:spPr bwMode="auto">
            <a:xfrm>
              <a:off x="7639051" y="2174230"/>
              <a:ext cx="1008063" cy="50800"/>
            </a:xfrm>
            <a:custGeom>
              <a:avLst/>
              <a:gdLst>
                <a:gd name="T0" fmla="*/ 1269 w 1269"/>
                <a:gd name="T1" fmla="*/ 33 h 65"/>
                <a:gd name="T2" fmla="*/ 1269 w 1269"/>
                <a:gd name="T3" fmla="*/ 33 h 65"/>
                <a:gd name="T4" fmla="*/ 1268 w 1269"/>
                <a:gd name="T5" fmla="*/ 39 h 65"/>
                <a:gd name="T6" fmla="*/ 1266 w 1269"/>
                <a:gd name="T7" fmla="*/ 46 h 65"/>
                <a:gd name="T8" fmla="*/ 1263 w 1269"/>
                <a:gd name="T9" fmla="*/ 50 h 65"/>
                <a:gd name="T10" fmla="*/ 1259 w 1269"/>
                <a:gd name="T11" fmla="*/ 55 h 65"/>
                <a:gd name="T12" fmla="*/ 1254 w 1269"/>
                <a:gd name="T13" fmla="*/ 59 h 65"/>
                <a:gd name="T14" fmla="*/ 1250 w 1269"/>
                <a:gd name="T15" fmla="*/ 62 h 65"/>
                <a:gd name="T16" fmla="*/ 1243 w 1269"/>
                <a:gd name="T17" fmla="*/ 64 h 65"/>
                <a:gd name="T18" fmla="*/ 1237 w 1269"/>
                <a:gd name="T19" fmla="*/ 65 h 65"/>
                <a:gd name="T20" fmla="*/ 32 w 1269"/>
                <a:gd name="T21" fmla="*/ 65 h 65"/>
                <a:gd name="T22" fmla="*/ 32 w 1269"/>
                <a:gd name="T23" fmla="*/ 65 h 65"/>
                <a:gd name="T24" fmla="*/ 25 w 1269"/>
                <a:gd name="T25" fmla="*/ 64 h 65"/>
                <a:gd name="T26" fmla="*/ 19 w 1269"/>
                <a:gd name="T27" fmla="*/ 62 h 65"/>
                <a:gd name="T28" fmla="*/ 14 w 1269"/>
                <a:gd name="T29" fmla="*/ 59 h 65"/>
                <a:gd name="T30" fmla="*/ 9 w 1269"/>
                <a:gd name="T31" fmla="*/ 55 h 65"/>
                <a:gd name="T32" fmla="*/ 5 w 1269"/>
                <a:gd name="T33" fmla="*/ 50 h 65"/>
                <a:gd name="T34" fmla="*/ 2 w 1269"/>
                <a:gd name="T35" fmla="*/ 46 h 65"/>
                <a:gd name="T36" fmla="*/ 1 w 1269"/>
                <a:gd name="T37" fmla="*/ 39 h 65"/>
                <a:gd name="T38" fmla="*/ 0 w 1269"/>
                <a:gd name="T39" fmla="*/ 33 h 65"/>
                <a:gd name="T40" fmla="*/ 0 w 1269"/>
                <a:gd name="T41" fmla="*/ 33 h 65"/>
                <a:gd name="T42" fmla="*/ 0 w 1269"/>
                <a:gd name="T43" fmla="*/ 33 h 65"/>
                <a:gd name="T44" fmla="*/ 1 w 1269"/>
                <a:gd name="T45" fmla="*/ 26 h 65"/>
                <a:gd name="T46" fmla="*/ 2 w 1269"/>
                <a:gd name="T47" fmla="*/ 20 h 65"/>
                <a:gd name="T48" fmla="*/ 5 w 1269"/>
                <a:gd name="T49" fmla="*/ 14 h 65"/>
                <a:gd name="T50" fmla="*/ 9 w 1269"/>
                <a:gd name="T51" fmla="*/ 10 h 65"/>
                <a:gd name="T52" fmla="*/ 14 w 1269"/>
                <a:gd name="T53" fmla="*/ 6 h 65"/>
                <a:gd name="T54" fmla="*/ 19 w 1269"/>
                <a:gd name="T55" fmla="*/ 3 h 65"/>
                <a:gd name="T56" fmla="*/ 25 w 1269"/>
                <a:gd name="T57" fmla="*/ 0 h 65"/>
                <a:gd name="T58" fmla="*/ 32 w 1269"/>
                <a:gd name="T59" fmla="*/ 0 h 65"/>
                <a:gd name="T60" fmla="*/ 1237 w 1269"/>
                <a:gd name="T61" fmla="*/ 0 h 65"/>
                <a:gd name="T62" fmla="*/ 1237 w 1269"/>
                <a:gd name="T63" fmla="*/ 0 h 65"/>
                <a:gd name="T64" fmla="*/ 1243 w 1269"/>
                <a:gd name="T65" fmla="*/ 0 h 65"/>
                <a:gd name="T66" fmla="*/ 1250 w 1269"/>
                <a:gd name="T67" fmla="*/ 3 h 65"/>
                <a:gd name="T68" fmla="*/ 1254 w 1269"/>
                <a:gd name="T69" fmla="*/ 6 h 65"/>
                <a:gd name="T70" fmla="*/ 1259 w 1269"/>
                <a:gd name="T71" fmla="*/ 10 h 65"/>
                <a:gd name="T72" fmla="*/ 1263 w 1269"/>
                <a:gd name="T73" fmla="*/ 14 h 65"/>
                <a:gd name="T74" fmla="*/ 1266 w 1269"/>
                <a:gd name="T75" fmla="*/ 20 h 65"/>
                <a:gd name="T76" fmla="*/ 1268 w 1269"/>
                <a:gd name="T77" fmla="*/ 26 h 65"/>
                <a:gd name="T78" fmla="*/ 1269 w 1269"/>
                <a:gd name="T79" fmla="*/ 33 h 65"/>
                <a:gd name="T80" fmla="*/ 1269 w 1269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9" h="65">
                  <a:moveTo>
                    <a:pt x="1269" y="33"/>
                  </a:moveTo>
                  <a:lnTo>
                    <a:pt x="1269" y="33"/>
                  </a:lnTo>
                  <a:lnTo>
                    <a:pt x="1268" y="39"/>
                  </a:lnTo>
                  <a:lnTo>
                    <a:pt x="1266" y="46"/>
                  </a:lnTo>
                  <a:lnTo>
                    <a:pt x="1263" y="50"/>
                  </a:lnTo>
                  <a:lnTo>
                    <a:pt x="1259" y="55"/>
                  </a:lnTo>
                  <a:lnTo>
                    <a:pt x="1254" y="59"/>
                  </a:lnTo>
                  <a:lnTo>
                    <a:pt x="1250" y="62"/>
                  </a:lnTo>
                  <a:lnTo>
                    <a:pt x="1243" y="64"/>
                  </a:lnTo>
                  <a:lnTo>
                    <a:pt x="123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43" y="0"/>
                  </a:lnTo>
                  <a:lnTo>
                    <a:pt x="1250" y="3"/>
                  </a:lnTo>
                  <a:lnTo>
                    <a:pt x="1254" y="6"/>
                  </a:lnTo>
                  <a:lnTo>
                    <a:pt x="1259" y="10"/>
                  </a:lnTo>
                  <a:lnTo>
                    <a:pt x="1263" y="14"/>
                  </a:lnTo>
                  <a:lnTo>
                    <a:pt x="1266" y="20"/>
                  </a:lnTo>
                  <a:lnTo>
                    <a:pt x="1268" y="26"/>
                  </a:lnTo>
                  <a:lnTo>
                    <a:pt x="1269" y="33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108"/>
            <p:cNvSpPr>
              <a:spLocks/>
            </p:cNvSpPr>
            <p:nvPr/>
          </p:nvSpPr>
          <p:spPr bwMode="auto">
            <a:xfrm>
              <a:off x="6653213" y="2231380"/>
              <a:ext cx="463550" cy="50800"/>
            </a:xfrm>
            <a:custGeom>
              <a:avLst/>
              <a:gdLst>
                <a:gd name="T0" fmla="*/ 585 w 585"/>
                <a:gd name="T1" fmla="*/ 33 h 65"/>
                <a:gd name="T2" fmla="*/ 585 w 585"/>
                <a:gd name="T3" fmla="*/ 33 h 65"/>
                <a:gd name="T4" fmla="*/ 585 w 585"/>
                <a:gd name="T5" fmla="*/ 38 h 65"/>
                <a:gd name="T6" fmla="*/ 583 w 585"/>
                <a:gd name="T7" fmla="*/ 45 h 65"/>
                <a:gd name="T8" fmla="*/ 579 w 585"/>
                <a:gd name="T9" fmla="*/ 50 h 65"/>
                <a:gd name="T10" fmla="*/ 576 w 585"/>
                <a:gd name="T11" fmla="*/ 55 h 65"/>
                <a:gd name="T12" fmla="*/ 571 w 585"/>
                <a:gd name="T13" fmla="*/ 59 h 65"/>
                <a:gd name="T14" fmla="*/ 565 w 585"/>
                <a:gd name="T15" fmla="*/ 62 h 65"/>
                <a:gd name="T16" fmla="*/ 559 w 585"/>
                <a:gd name="T17" fmla="*/ 64 h 65"/>
                <a:gd name="T18" fmla="*/ 552 w 585"/>
                <a:gd name="T19" fmla="*/ 65 h 65"/>
                <a:gd name="T20" fmla="*/ 32 w 585"/>
                <a:gd name="T21" fmla="*/ 65 h 65"/>
                <a:gd name="T22" fmla="*/ 32 w 585"/>
                <a:gd name="T23" fmla="*/ 65 h 65"/>
                <a:gd name="T24" fmla="*/ 27 w 585"/>
                <a:gd name="T25" fmla="*/ 64 h 65"/>
                <a:gd name="T26" fmla="*/ 20 w 585"/>
                <a:gd name="T27" fmla="*/ 62 h 65"/>
                <a:gd name="T28" fmla="*/ 15 w 585"/>
                <a:gd name="T29" fmla="*/ 59 h 65"/>
                <a:gd name="T30" fmla="*/ 10 w 585"/>
                <a:gd name="T31" fmla="*/ 55 h 65"/>
                <a:gd name="T32" fmla="*/ 6 w 585"/>
                <a:gd name="T33" fmla="*/ 50 h 65"/>
                <a:gd name="T34" fmla="*/ 3 w 585"/>
                <a:gd name="T35" fmla="*/ 45 h 65"/>
                <a:gd name="T36" fmla="*/ 1 w 585"/>
                <a:gd name="T37" fmla="*/ 38 h 65"/>
                <a:gd name="T38" fmla="*/ 0 w 585"/>
                <a:gd name="T39" fmla="*/ 33 h 65"/>
                <a:gd name="T40" fmla="*/ 0 w 585"/>
                <a:gd name="T41" fmla="*/ 33 h 65"/>
                <a:gd name="T42" fmla="*/ 0 w 585"/>
                <a:gd name="T43" fmla="*/ 33 h 65"/>
                <a:gd name="T44" fmla="*/ 1 w 585"/>
                <a:gd name="T45" fmla="*/ 26 h 65"/>
                <a:gd name="T46" fmla="*/ 3 w 585"/>
                <a:gd name="T47" fmla="*/ 20 h 65"/>
                <a:gd name="T48" fmla="*/ 6 w 585"/>
                <a:gd name="T49" fmla="*/ 14 h 65"/>
                <a:gd name="T50" fmla="*/ 10 w 585"/>
                <a:gd name="T51" fmla="*/ 9 h 65"/>
                <a:gd name="T52" fmla="*/ 15 w 585"/>
                <a:gd name="T53" fmla="*/ 6 h 65"/>
                <a:gd name="T54" fmla="*/ 20 w 585"/>
                <a:gd name="T55" fmla="*/ 2 h 65"/>
                <a:gd name="T56" fmla="*/ 27 w 585"/>
                <a:gd name="T57" fmla="*/ 0 h 65"/>
                <a:gd name="T58" fmla="*/ 32 w 585"/>
                <a:gd name="T59" fmla="*/ 0 h 65"/>
                <a:gd name="T60" fmla="*/ 552 w 585"/>
                <a:gd name="T61" fmla="*/ 0 h 65"/>
                <a:gd name="T62" fmla="*/ 552 w 585"/>
                <a:gd name="T63" fmla="*/ 0 h 65"/>
                <a:gd name="T64" fmla="*/ 559 w 585"/>
                <a:gd name="T65" fmla="*/ 0 h 65"/>
                <a:gd name="T66" fmla="*/ 565 w 585"/>
                <a:gd name="T67" fmla="*/ 2 h 65"/>
                <a:gd name="T68" fmla="*/ 571 w 585"/>
                <a:gd name="T69" fmla="*/ 6 h 65"/>
                <a:gd name="T70" fmla="*/ 576 w 585"/>
                <a:gd name="T71" fmla="*/ 9 h 65"/>
                <a:gd name="T72" fmla="*/ 579 w 585"/>
                <a:gd name="T73" fmla="*/ 14 h 65"/>
                <a:gd name="T74" fmla="*/ 583 w 585"/>
                <a:gd name="T75" fmla="*/ 20 h 65"/>
                <a:gd name="T76" fmla="*/ 585 w 585"/>
                <a:gd name="T77" fmla="*/ 26 h 65"/>
                <a:gd name="T78" fmla="*/ 585 w 585"/>
                <a:gd name="T79" fmla="*/ 33 h 65"/>
                <a:gd name="T80" fmla="*/ 585 w 585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5" h="65">
                  <a:moveTo>
                    <a:pt x="585" y="33"/>
                  </a:moveTo>
                  <a:lnTo>
                    <a:pt x="585" y="33"/>
                  </a:lnTo>
                  <a:lnTo>
                    <a:pt x="585" y="38"/>
                  </a:lnTo>
                  <a:lnTo>
                    <a:pt x="583" y="45"/>
                  </a:lnTo>
                  <a:lnTo>
                    <a:pt x="579" y="50"/>
                  </a:lnTo>
                  <a:lnTo>
                    <a:pt x="576" y="55"/>
                  </a:lnTo>
                  <a:lnTo>
                    <a:pt x="571" y="59"/>
                  </a:lnTo>
                  <a:lnTo>
                    <a:pt x="565" y="62"/>
                  </a:lnTo>
                  <a:lnTo>
                    <a:pt x="559" y="64"/>
                  </a:lnTo>
                  <a:lnTo>
                    <a:pt x="552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5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5" y="2"/>
                  </a:lnTo>
                  <a:lnTo>
                    <a:pt x="571" y="6"/>
                  </a:lnTo>
                  <a:lnTo>
                    <a:pt x="576" y="9"/>
                  </a:lnTo>
                  <a:lnTo>
                    <a:pt x="579" y="14"/>
                  </a:lnTo>
                  <a:lnTo>
                    <a:pt x="583" y="20"/>
                  </a:lnTo>
                  <a:lnTo>
                    <a:pt x="585" y="26"/>
                  </a:lnTo>
                  <a:lnTo>
                    <a:pt x="585" y="33"/>
                  </a:lnTo>
                  <a:lnTo>
                    <a:pt x="58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109"/>
            <p:cNvSpPr>
              <a:spLocks/>
            </p:cNvSpPr>
            <p:nvPr/>
          </p:nvSpPr>
          <p:spPr bwMode="auto">
            <a:xfrm>
              <a:off x="4973638" y="2423468"/>
              <a:ext cx="2066925" cy="50800"/>
            </a:xfrm>
            <a:custGeom>
              <a:avLst/>
              <a:gdLst>
                <a:gd name="T0" fmla="*/ 2605 w 2605"/>
                <a:gd name="T1" fmla="*/ 32 h 64"/>
                <a:gd name="T2" fmla="*/ 2605 w 2605"/>
                <a:gd name="T3" fmla="*/ 32 h 64"/>
                <a:gd name="T4" fmla="*/ 2604 w 2605"/>
                <a:gd name="T5" fmla="*/ 39 h 64"/>
                <a:gd name="T6" fmla="*/ 2601 w 2605"/>
                <a:gd name="T7" fmla="*/ 44 h 64"/>
                <a:gd name="T8" fmla="*/ 2599 w 2605"/>
                <a:gd name="T9" fmla="*/ 50 h 64"/>
                <a:gd name="T10" fmla="*/ 2594 w 2605"/>
                <a:gd name="T11" fmla="*/ 55 h 64"/>
                <a:gd name="T12" fmla="*/ 2590 w 2605"/>
                <a:gd name="T13" fmla="*/ 58 h 64"/>
                <a:gd name="T14" fmla="*/ 2585 w 2605"/>
                <a:gd name="T15" fmla="*/ 62 h 64"/>
                <a:gd name="T16" fmla="*/ 2578 w 2605"/>
                <a:gd name="T17" fmla="*/ 64 h 64"/>
                <a:gd name="T18" fmla="*/ 2572 w 2605"/>
                <a:gd name="T19" fmla="*/ 64 h 64"/>
                <a:gd name="T20" fmla="*/ 32 w 2605"/>
                <a:gd name="T21" fmla="*/ 64 h 64"/>
                <a:gd name="T22" fmla="*/ 32 w 2605"/>
                <a:gd name="T23" fmla="*/ 64 h 64"/>
                <a:gd name="T24" fmla="*/ 25 w 2605"/>
                <a:gd name="T25" fmla="*/ 64 h 64"/>
                <a:gd name="T26" fmla="*/ 19 w 2605"/>
                <a:gd name="T27" fmla="*/ 62 h 64"/>
                <a:gd name="T28" fmla="*/ 15 w 2605"/>
                <a:gd name="T29" fmla="*/ 58 h 64"/>
                <a:gd name="T30" fmla="*/ 9 w 2605"/>
                <a:gd name="T31" fmla="*/ 55 h 64"/>
                <a:gd name="T32" fmla="*/ 5 w 2605"/>
                <a:gd name="T33" fmla="*/ 50 h 64"/>
                <a:gd name="T34" fmla="*/ 2 w 2605"/>
                <a:gd name="T35" fmla="*/ 44 h 64"/>
                <a:gd name="T36" fmla="*/ 1 w 2605"/>
                <a:gd name="T37" fmla="*/ 39 h 64"/>
                <a:gd name="T38" fmla="*/ 0 w 2605"/>
                <a:gd name="T39" fmla="*/ 32 h 64"/>
                <a:gd name="T40" fmla="*/ 0 w 2605"/>
                <a:gd name="T41" fmla="*/ 32 h 64"/>
                <a:gd name="T42" fmla="*/ 0 w 2605"/>
                <a:gd name="T43" fmla="*/ 32 h 64"/>
                <a:gd name="T44" fmla="*/ 1 w 2605"/>
                <a:gd name="T45" fmla="*/ 26 h 64"/>
                <a:gd name="T46" fmla="*/ 2 w 2605"/>
                <a:gd name="T47" fmla="*/ 20 h 64"/>
                <a:gd name="T48" fmla="*/ 5 w 2605"/>
                <a:gd name="T49" fmla="*/ 14 h 64"/>
                <a:gd name="T50" fmla="*/ 9 w 2605"/>
                <a:gd name="T51" fmla="*/ 10 h 64"/>
                <a:gd name="T52" fmla="*/ 15 w 2605"/>
                <a:gd name="T53" fmla="*/ 5 h 64"/>
                <a:gd name="T54" fmla="*/ 19 w 2605"/>
                <a:gd name="T55" fmla="*/ 3 h 64"/>
                <a:gd name="T56" fmla="*/ 25 w 2605"/>
                <a:gd name="T57" fmla="*/ 0 h 64"/>
                <a:gd name="T58" fmla="*/ 32 w 2605"/>
                <a:gd name="T59" fmla="*/ 0 h 64"/>
                <a:gd name="T60" fmla="*/ 2572 w 2605"/>
                <a:gd name="T61" fmla="*/ 0 h 64"/>
                <a:gd name="T62" fmla="*/ 2572 w 2605"/>
                <a:gd name="T63" fmla="*/ 0 h 64"/>
                <a:gd name="T64" fmla="*/ 2578 w 2605"/>
                <a:gd name="T65" fmla="*/ 0 h 64"/>
                <a:gd name="T66" fmla="*/ 2585 w 2605"/>
                <a:gd name="T67" fmla="*/ 3 h 64"/>
                <a:gd name="T68" fmla="*/ 2590 w 2605"/>
                <a:gd name="T69" fmla="*/ 5 h 64"/>
                <a:gd name="T70" fmla="*/ 2594 w 2605"/>
                <a:gd name="T71" fmla="*/ 10 h 64"/>
                <a:gd name="T72" fmla="*/ 2599 w 2605"/>
                <a:gd name="T73" fmla="*/ 14 h 64"/>
                <a:gd name="T74" fmla="*/ 2601 w 2605"/>
                <a:gd name="T75" fmla="*/ 20 h 64"/>
                <a:gd name="T76" fmla="*/ 2604 w 2605"/>
                <a:gd name="T77" fmla="*/ 26 h 64"/>
                <a:gd name="T78" fmla="*/ 2605 w 2605"/>
                <a:gd name="T79" fmla="*/ 32 h 64"/>
                <a:gd name="T80" fmla="*/ 2605 w 260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5" h="64">
                  <a:moveTo>
                    <a:pt x="2605" y="32"/>
                  </a:moveTo>
                  <a:lnTo>
                    <a:pt x="2605" y="32"/>
                  </a:lnTo>
                  <a:lnTo>
                    <a:pt x="2604" y="39"/>
                  </a:lnTo>
                  <a:lnTo>
                    <a:pt x="2601" y="44"/>
                  </a:lnTo>
                  <a:lnTo>
                    <a:pt x="2599" y="50"/>
                  </a:lnTo>
                  <a:lnTo>
                    <a:pt x="2594" y="55"/>
                  </a:lnTo>
                  <a:lnTo>
                    <a:pt x="2590" y="58"/>
                  </a:lnTo>
                  <a:lnTo>
                    <a:pt x="2585" y="62"/>
                  </a:lnTo>
                  <a:lnTo>
                    <a:pt x="2578" y="64"/>
                  </a:lnTo>
                  <a:lnTo>
                    <a:pt x="257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5" y="58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2572" y="0"/>
                  </a:lnTo>
                  <a:lnTo>
                    <a:pt x="2572" y="0"/>
                  </a:lnTo>
                  <a:lnTo>
                    <a:pt x="2578" y="0"/>
                  </a:lnTo>
                  <a:lnTo>
                    <a:pt x="2585" y="3"/>
                  </a:lnTo>
                  <a:lnTo>
                    <a:pt x="2590" y="5"/>
                  </a:lnTo>
                  <a:lnTo>
                    <a:pt x="2594" y="10"/>
                  </a:lnTo>
                  <a:lnTo>
                    <a:pt x="2599" y="14"/>
                  </a:lnTo>
                  <a:lnTo>
                    <a:pt x="2601" y="20"/>
                  </a:lnTo>
                  <a:lnTo>
                    <a:pt x="2604" y="26"/>
                  </a:lnTo>
                  <a:lnTo>
                    <a:pt x="2605" y="32"/>
                  </a:lnTo>
                  <a:lnTo>
                    <a:pt x="2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110"/>
            <p:cNvSpPr>
              <a:spLocks/>
            </p:cNvSpPr>
            <p:nvPr/>
          </p:nvSpPr>
          <p:spPr bwMode="auto">
            <a:xfrm>
              <a:off x="3621088" y="2109143"/>
              <a:ext cx="150813" cy="50800"/>
            </a:xfrm>
            <a:custGeom>
              <a:avLst/>
              <a:gdLst>
                <a:gd name="T0" fmla="*/ 190 w 190"/>
                <a:gd name="T1" fmla="*/ 33 h 64"/>
                <a:gd name="T2" fmla="*/ 190 w 190"/>
                <a:gd name="T3" fmla="*/ 33 h 64"/>
                <a:gd name="T4" fmla="*/ 190 w 190"/>
                <a:gd name="T5" fmla="*/ 38 h 64"/>
                <a:gd name="T6" fmla="*/ 187 w 190"/>
                <a:gd name="T7" fmla="*/ 44 h 64"/>
                <a:gd name="T8" fmla="*/ 184 w 190"/>
                <a:gd name="T9" fmla="*/ 50 h 64"/>
                <a:gd name="T10" fmla="*/ 180 w 190"/>
                <a:gd name="T11" fmla="*/ 55 h 64"/>
                <a:gd name="T12" fmla="*/ 176 w 190"/>
                <a:gd name="T13" fmla="*/ 59 h 64"/>
                <a:gd name="T14" fmla="*/ 170 w 190"/>
                <a:gd name="T15" fmla="*/ 62 h 64"/>
                <a:gd name="T16" fmla="*/ 164 w 190"/>
                <a:gd name="T17" fmla="*/ 64 h 64"/>
                <a:gd name="T18" fmla="*/ 157 w 190"/>
                <a:gd name="T19" fmla="*/ 64 h 64"/>
                <a:gd name="T20" fmla="*/ 32 w 190"/>
                <a:gd name="T21" fmla="*/ 64 h 64"/>
                <a:gd name="T22" fmla="*/ 32 w 190"/>
                <a:gd name="T23" fmla="*/ 64 h 64"/>
                <a:gd name="T24" fmla="*/ 25 w 190"/>
                <a:gd name="T25" fmla="*/ 64 h 64"/>
                <a:gd name="T26" fmla="*/ 19 w 190"/>
                <a:gd name="T27" fmla="*/ 62 h 64"/>
                <a:gd name="T28" fmla="*/ 14 w 190"/>
                <a:gd name="T29" fmla="*/ 59 h 64"/>
                <a:gd name="T30" fmla="*/ 9 w 190"/>
                <a:gd name="T31" fmla="*/ 55 h 64"/>
                <a:gd name="T32" fmla="*/ 4 w 190"/>
                <a:gd name="T33" fmla="*/ 50 h 64"/>
                <a:gd name="T34" fmla="*/ 2 w 190"/>
                <a:gd name="T35" fmla="*/ 44 h 64"/>
                <a:gd name="T36" fmla="*/ 0 w 190"/>
                <a:gd name="T37" fmla="*/ 38 h 64"/>
                <a:gd name="T38" fmla="*/ 0 w 190"/>
                <a:gd name="T39" fmla="*/ 33 h 64"/>
                <a:gd name="T40" fmla="*/ 0 w 190"/>
                <a:gd name="T41" fmla="*/ 33 h 64"/>
                <a:gd name="T42" fmla="*/ 0 w 190"/>
                <a:gd name="T43" fmla="*/ 33 h 64"/>
                <a:gd name="T44" fmla="*/ 0 w 190"/>
                <a:gd name="T45" fmla="*/ 26 h 64"/>
                <a:gd name="T46" fmla="*/ 2 w 190"/>
                <a:gd name="T47" fmla="*/ 20 h 64"/>
                <a:gd name="T48" fmla="*/ 4 w 190"/>
                <a:gd name="T49" fmla="*/ 14 h 64"/>
                <a:gd name="T50" fmla="*/ 9 w 190"/>
                <a:gd name="T51" fmla="*/ 9 h 64"/>
                <a:gd name="T52" fmla="*/ 14 w 190"/>
                <a:gd name="T53" fmla="*/ 6 h 64"/>
                <a:gd name="T54" fmla="*/ 19 w 190"/>
                <a:gd name="T55" fmla="*/ 3 h 64"/>
                <a:gd name="T56" fmla="*/ 25 w 190"/>
                <a:gd name="T57" fmla="*/ 0 h 64"/>
                <a:gd name="T58" fmla="*/ 32 w 190"/>
                <a:gd name="T59" fmla="*/ 0 h 64"/>
                <a:gd name="T60" fmla="*/ 157 w 190"/>
                <a:gd name="T61" fmla="*/ 0 h 64"/>
                <a:gd name="T62" fmla="*/ 157 w 190"/>
                <a:gd name="T63" fmla="*/ 0 h 64"/>
                <a:gd name="T64" fmla="*/ 164 w 190"/>
                <a:gd name="T65" fmla="*/ 0 h 64"/>
                <a:gd name="T66" fmla="*/ 170 w 190"/>
                <a:gd name="T67" fmla="*/ 3 h 64"/>
                <a:gd name="T68" fmla="*/ 176 w 190"/>
                <a:gd name="T69" fmla="*/ 6 h 64"/>
                <a:gd name="T70" fmla="*/ 180 w 190"/>
                <a:gd name="T71" fmla="*/ 9 h 64"/>
                <a:gd name="T72" fmla="*/ 184 w 190"/>
                <a:gd name="T73" fmla="*/ 14 h 64"/>
                <a:gd name="T74" fmla="*/ 187 w 190"/>
                <a:gd name="T75" fmla="*/ 20 h 64"/>
                <a:gd name="T76" fmla="*/ 190 w 190"/>
                <a:gd name="T77" fmla="*/ 26 h 64"/>
                <a:gd name="T78" fmla="*/ 190 w 190"/>
                <a:gd name="T79" fmla="*/ 33 h 64"/>
                <a:gd name="T80" fmla="*/ 190 w 19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64">
                  <a:moveTo>
                    <a:pt x="190" y="33"/>
                  </a:moveTo>
                  <a:lnTo>
                    <a:pt x="190" y="33"/>
                  </a:lnTo>
                  <a:lnTo>
                    <a:pt x="190" y="38"/>
                  </a:lnTo>
                  <a:lnTo>
                    <a:pt x="187" y="44"/>
                  </a:lnTo>
                  <a:lnTo>
                    <a:pt x="184" y="50"/>
                  </a:lnTo>
                  <a:lnTo>
                    <a:pt x="180" y="55"/>
                  </a:lnTo>
                  <a:lnTo>
                    <a:pt x="176" y="59"/>
                  </a:lnTo>
                  <a:lnTo>
                    <a:pt x="170" y="62"/>
                  </a:lnTo>
                  <a:lnTo>
                    <a:pt x="164" y="64"/>
                  </a:lnTo>
                  <a:lnTo>
                    <a:pt x="15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0" y="3"/>
                  </a:lnTo>
                  <a:lnTo>
                    <a:pt x="176" y="6"/>
                  </a:lnTo>
                  <a:lnTo>
                    <a:pt x="180" y="9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90" y="26"/>
                  </a:lnTo>
                  <a:lnTo>
                    <a:pt x="190" y="33"/>
                  </a:lnTo>
                  <a:lnTo>
                    <a:pt x="19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111"/>
            <p:cNvSpPr>
              <a:spLocks/>
            </p:cNvSpPr>
            <p:nvPr/>
          </p:nvSpPr>
          <p:spPr bwMode="auto">
            <a:xfrm>
              <a:off x="3444876" y="2344093"/>
              <a:ext cx="377825" cy="50800"/>
            </a:xfrm>
            <a:custGeom>
              <a:avLst/>
              <a:gdLst>
                <a:gd name="T0" fmla="*/ 476 w 476"/>
                <a:gd name="T1" fmla="*/ 31 h 63"/>
                <a:gd name="T2" fmla="*/ 476 w 476"/>
                <a:gd name="T3" fmla="*/ 31 h 63"/>
                <a:gd name="T4" fmla="*/ 474 w 476"/>
                <a:gd name="T5" fmla="*/ 38 h 63"/>
                <a:gd name="T6" fmla="*/ 472 w 476"/>
                <a:gd name="T7" fmla="*/ 44 h 63"/>
                <a:gd name="T8" fmla="*/ 470 w 476"/>
                <a:gd name="T9" fmla="*/ 49 h 63"/>
                <a:gd name="T10" fmla="*/ 465 w 476"/>
                <a:gd name="T11" fmla="*/ 54 h 63"/>
                <a:gd name="T12" fmla="*/ 461 w 476"/>
                <a:gd name="T13" fmla="*/ 58 h 63"/>
                <a:gd name="T14" fmla="*/ 456 w 476"/>
                <a:gd name="T15" fmla="*/ 61 h 63"/>
                <a:gd name="T16" fmla="*/ 449 w 476"/>
                <a:gd name="T17" fmla="*/ 63 h 63"/>
                <a:gd name="T18" fmla="*/ 443 w 476"/>
                <a:gd name="T19" fmla="*/ 63 h 63"/>
                <a:gd name="T20" fmla="*/ 32 w 476"/>
                <a:gd name="T21" fmla="*/ 63 h 63"/>
                <a:gd name="T22" fmla="*/ 32 w 476"/>
                <a:gd name="T23" fmla="*/ 63 h 63"/>
                <a:gd name="T24" fmla="*/ 26 w 476"/>
                <a:gd name="T25" fmla="*/ 63 h 63"/>
                <a:gd name="T26" fmla="*/ 19 w 476"/>
                <a:gd name="T27" fmla="*/ 61 h 63"/>
                <a:gd name="T28" fmla="*/ 15 w 476"/>
                <a:gd name="T29" fmla="*/ 58 h 63"/>
                <a:gd name="T30" fmla="*/ 10 w 476"/>
                <a:gd name="T31" fmla="*/ 54 h 63"/>
                <a:gd name="T32" fmla="*/ 5 w 476"/>
                <a:gd name="T33" fmla="*/ 49 h 63"/>
                <a:gd name="T34" fmla="*/ 3 w 476"/>
                <a:gd name="T35" fmla="*/ 44 h 63"/>
                <a:gd name="T36" fmla="*/ 1 w 476"/>
                <a:gd name="T37" fmla="*/ 38 h 63"/>
                <a:gd name="T38" fmla="*/ 0 w 476"/>
                <a:gd name="T39" fmla="*/ 31 h 63"/>
                <a:gd name="T40" fmla="*/ 0 w 476"/>
                <a:gd name="T41" fmla="*/ 31 h 63"/>
                <a:gd name="T42" fmla="*/ 0 w 476"/>
                <a:gd name="T43" fmla="*/ 31 h 63"/>
                <a:gd name="T44" fmla="*/ 1 w 476"/>
                <a:gd name="T45" fmla="*/ 25 h 63"/>
                <a:gd name="T46" fmla="*/ 3 w 476"/>
                <a:gd name="T47" fmla="*/ 19 h 63"/>
                <a:gd name="T48" fmla="*/ 5 w 476"/>
                <a:gd name="T49" fmla="*/ 14 h 63"/>
                <a:gd name="T50" fmla="*/ 10 w 476"/>
                <a:gd name="T51" fmla="*/ 9 h 63"/>
                <a:gd name="T52" fmla="*/ 15 w 476"/>
                <a:gd name="T53" fmla="*/ 4 h 63"/>
                <a:gd name="T54" fmla="*/ 19 w 476"/>
                <a:gd name="T55" fmla="*/ 2 h 63"/>
                <a:gd name="T56" fmla="*/ 26 w 476"/>
                <a:gd name="T57" fmla="*/ 0 h 63"/>
                <a:gd name="T58" fmla="*/ 32 w 476"/>
                <a:gd name="T59" fmla="*/ 0 h 63"/>
                <a:gd name="T60" fmla="*/ 443 w 476"/>
                <a:gd name="T61" fmla="*/ 0 h 63"/>
                <a:gd name="T62" fmla="*/ 443 w 476"/>
                <a:gd name="T63" fmla="*/ 0 h 63"/>
                <a:gd name="T64" fmla="*/ 449 w 476"/>
                <a:gd name="T65" fmla="*/ 0 h 63"/>
                <a:gd name="T66" fmla="*/ 456 w 476"/>
                <a:gd name="T67" fmla="*/ 2 h 63"/>
                <a:gd name="T68" fmla="*/ 461 w 476"/>
                <a:gd name="T69" fmla="*/ 4 h 63"/>
                <a:gd name="T70" fmla="*/ 465 w 476"/>
                <a:gd name="T71" fmla="*/ 9 h 63"/>
                <a:gd name="T72" fmla="*/ 470 w 476"/>
                <a:gd name="T73" fmla="*/ 14 h 63"/>
                <a:gd name="T74" fmla="*/ 472 w 476"/>
                <a:gd name="T75" fmla="*/ 19 h 63"/>
                <a:gd name="T76" fmla="*/ 474 w 476"/>
                <a:gd name="T77" fmla="*/ 25 h 63"/>
                <a:gd name="T78" fmla="*/ 476 w 476"/>
                <a:gd name="T79" fmla="*/ 31 h 63"/>
                <a:gd name="T80" fmla="*/ 476 w 476"/>
                <a:gd name="T81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" h="63">
                  <a:moveTo>
                    <a:pt x="476" y="31"/>
                  </a:moveTo>
                  <a:lnTo>
                    <a:pt x="476" y="31"/>
                  </a:lnTo>
                  <a:lnTo>
                    <a:pt x="474" y="38"/>
                  </a:lnTo>
                  <a:lnTo>
                    <a:pt x="472" y="44"/>
                  </a:lnTo>
                  <a:lnTo>
                    <a:pt x="470" y="49"/>
                  </a:lnTo>
                  <a:lnTo>
                    <a:pt x="465" y="54"/>
                  </a:lnTo>
                  <a:lnTo>
                    <a:pt x="461" y="58"/>
                  </a:lnTo>
                  <a:lnTo>
                    <a:pt x="456" y="61"/>
                  </a:lnTo>
                  <a:lnTo>
                    <a:pt x="449" y="63"/>
                  </a:lnTo>
                  <a:lnTo>
                    <a:pt x="443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6" y="2"/>
                  </a:lnTo>
                  <a:lnTo>
                    <a:pt x="461" y="4"/>
                  </a:lnTo>
                  <a:lnTo>
                    <a:pt x="465" y="9"/>
                  </a:lnTo>
                  <a:lnTo>
                    <a:pt x="470" y="14"/>
                  </a:lnTo>
                  <a:lnTo>
                    <a:pt x="472" y="19"/>
                  </a:lnTo>
                  <a:lnTo>
                    <a:pt x="474" y="25"/>
                  </a:lnTo>
                  <a:lnTo>
                    <a:pt x="476" y="31"/>
                  </a:lnTo>
                  <a:lnTo>
                    <a:pt x="47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112"/>
            <p:cNvSpPr>
              <a:spLocks/>
            </p:cNvSpPr>
            <p:nvPr/>
          </p:nvSpPr>
          <p:spPr bwMode="auto">
            <a:xfrm>
              <a:off x="3802063" y="2907655"/>
              <a:ext cx="130175" cy="50800"/>
            </a:xfrm>
            <a:custGeom>
              <a:avLst/>
              <a:gdLst>
                <a:gd name="T0" fmla="*/ 163 w 163"/>
                <a:gd name="T1" fmla="*/ 32 h 64"/>
                <a:gd name="T2" fmla="*/ 163 w 163"/>
                <a:gd name="T3" fmla="*/ 32 h 64"/>
                <a:gd name="T4" fmla="*/ 162 w 163"/>
                <a:gd name="T5" fmla="*/ 38 h 64"/>
                <a:gd name="T6" fmla="*/ 161 w 163"/>
                <a:gd name="T7" fmla="*/ 44 h 64"/>
                <a:gd name="T8" fmla="*/ 157 w 163"/>
                <a:gd name="T9" fmla="*/ 50 h 64"/>
                <a:gd name="T10" fmla="*/ 154 w 163"/>
                <a:gd name="T11" fmla="*/ 54 h 64"/>
                <a:gd name="T12" fmla="*/ 149 w 163"/>
                <a:gd name="T13" fmla="*/ 59 h 64"/>
                <a:gd name="T14" fmla="*/ 144 w 163"/>
                <a:gd name="T15" fmla="*/ 61 h 64"/>
                <a:gd name="T16" fmla="*/ 138 w 163"/>
                <a:gd name="T17" fmla="*/ 64 h 64"/>
                <a:gd name="T18" fmla="*/ 131 w 163"/>
                <a:gd name="T19" fmla="*/ 64 h 64"/>
                <a:gd name="T20" fmla="*/ 32 w 163"/>
                <a:gd name="T21" fmla="*/ 64 h 64"/>
                <a:gd name="T22" fmla="*/ 32 w 163"/>
                <a:gd name="T23" fmla="*/ 64 h 64"/>
                <a:gd name="T24" fmla="*/ 25 w 163"/>
                <a:gd name="T25" fmla="*/ 64 h 64"/>
                <a:gd name="T26" fmla="*/ 20 w 163"/>
                <a:gd name="T27" fmla="*/ 61 h 64"/>
                <a:gd name="T28" fmla="*/ 14 w 163"/>
                <a:gd name="T29" fmla="*/ 59 h 64"/>
                <a:gd name="T30" fmla="*/ 9 w 163"/>
                <a:gd name="T31" fmla="*/ 54 h 64"/>
                <a:gd name="T32" fmla="*/ 6 w 163"/>
                <a:gd name="T33" fmla="*/ 50 h 64"/>
                <a:gd name="T34" fmla="*/ 2 w 163"/>
                <a:gd name="T35" fmla="*/ 44 h 64"/>
                <a:gd name="T36" fmla="*/ 1 w 163"/>
                <a:gd name="T37" fmla="*/ 38 h 64"/>
                <a:gd name="T38" fmla="*/ 0 w 163"/>
                <a:gd name="T39" fmla="*/ 32 h 64"/>
                <a:gd name="T40" fmla="*/ 0 w 163"/>
                <a:gd name="T41" fmla="*/ 32 h 64"/>
                <a:gd name="T42" fmla="*/ 0 w 163"/>
                <a:gd name="T43" fmla="*/ 32 h 64"/>
                <a:gd name="T44" fmla="*/ 1 w 163"/>
                <a:gd name="T45" fmla="*/ 25 h 64"/>
                <a:gd name="T46" fmla="*/ 2 w 163"/>
                <a:gd name="T47" fmla="*/ 20 h 64"/>
                <a:gd name="T48" fmla="*/ 6 w 163"/>
                <a:gd name="T49" fmla="*/ 14 h 64"/>
                <a:gd name="T50" fmla="*/ 9 w 163"/>
                <a:gd name="T51" fmla="*/ 9 h 64"/>
                <a:gd name="T52" fmla="*/ 14 w 163"/>
                <a:gd name="T53" fmla="*/ 5 h 64"/>
                <a:gd name="T54" fmla="*/ 20 w 163"/>
                <a:gd name="T55" fmla="*/ 2 h 64"/>
                <a:gd name="T56" fmla="*/ 25 w 163"/>
                <a:gd name="T57" fmla="*/ 0 h 64"/>
                <a:gd name="T58" fmla="*/ 32 w 163"/>
                <a:gd name="T59" fmla="*/ 0 h 64"/>
                <a:gd name="T60" fmla="*/ 131 w 163"/>
                <a:gd name="T61" fmla="*/ 0 h 64"/>
                <a:gd name="T62" fmla="*/ 131 w 163"/>
                <a:gd name="T63" fmla="*/ 0 h 64"/>
                <a:gd name="T64" fmla="*/ 138 w 163"/>
                <a:gd name="T65" fmla="*/ 0 h 64"/>
                <a:gd name="T66" fmla="*/ 144 w 163"/>
                <a:gd name="T67" fmla="*/ 2 h 64"/>
                <a:gd name="T68" fmla="*/ 149 w 163"/>
                <a:gd name="T69" fmla="*/ 5 h 64"/>
                <a:gd name="T70" fmla="*/ 154 w 163"/>
                <a:gd name="T71" fmla="*/ 9 h 64"/>
                <a:gd name="T72" fmla="*/ 157 w 163"/>
                <a:gd name="T73" fmla="*/ 14 h 64"/>
                <a:gd name="T74" fmla="*/ 161 w 163"/>
                <a:gd name="T75" fmla="*/ 20 h 64"/>
                <a:gd name="T76" fmla="*/ 162 w 163"/>
                <a:gd name="T77" fmla="*/ 25 h 64"/>
                <a:gd name="T78" fmla="*/ 163 w 163"/>
                <a:gd name="T79" fmla="*/ 32 h 64"/>
                <a:gd name="T80" fmla="*/ 163 w 16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64">
                  <a:moveTo>
                    <a:pt x="163" y="32"/>
                  </a:moveTo>
                  <a:lnTo>
                    <a:pt x="163" y="32"/>
                  </a:lnTo>
                  <a:lnTo>
                    <a:pt x="162" y="38"/>
                  </a:lnTo>
                  <a:lnTo>
                    <a:pt x="161" y="44"/>
                  </a:lnTo>
                  <a:lnTo>
                    <a:pt x="157" y="50"/>
                  </a:lnTo>
                  <a:lnTo>
                    <a:pt x="154" y="54"/>
                  </a:lnTo>
                  <a:lnTo>
                    <a:pt x="149" y="59"/>
                  </a:lnTo>
                  <a:lnTo>
                    <a:pt x="144" y="61"/>
                  </a:lnTo>
                  <a:lnTo>
                    <a:pt x="138" y="64"/>
                  </a:lnTo>
                  <a:lnTo>
                    <a:pt x="13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8" y="0"/>
                  </a:lnTo>
                  <a:lnTo>
                    <a:pt x="144" y="2"/>
                  </a:lnTo>
                  <a:lnTo>
                    <a:pt x="149" y="5"/>
                  </a:lnTo>
                  <a:lnTo>
                    <a:pt x="154" y="9"/>
                  </a:lnTo>
                  <a:lnTo>
                    <a:pt x="157" y="14"/>
                  </a:lnTo>
                  <a:lnTo>
                    <a:pt x="161" y="20"/>
                  </a:lnTo>
                  <a:lnTo>
                    <a:pt x="162" y="25"/>
                  </a:lnTo>
                  <a:lnTo>
                    <a:pt x="163" y="32"/>
                  </a:lnTo>
                  <a:lnTo>
                    <a:pt x="16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113"/>
            <p:cNvSpPr>
              <a:spLocks/>
            </p:cNvSpPr>
            <p:nvPr/>
          </p:nvSpPr>
          <p:spPr bwMode="auto">
            <a:xfrm>
              <a:off x="3262313" y="3074343"/>
              <a:ext cx="1677988" cy="50800"/>
            </a:xfrm>
            <a:custGeom>
              <a:avLst/>
              <a:gdLst>
                <a:gd name="T0" fmla="*/ 2114 w 2114"/>
                <a:gd name="T1" fmla="*/ 32 h 65"/>
                <a:gd name="T2" fmla="*/ 2114 w 2114"/>
                <a:gd name="T3" fmla="*/ 32 h 65"/>
                <a:gd name="T4" fmla="*/ 2114 w 2114"/>
                <a:gd name="T5" fmla="*/ 39 h 65"/>
                <a:gd name="T6" fmla="*/ 2112 w 2114"/>
                <a:gd name="T7" fmla="*/ 45 h 65"/>
                <a:gd name="T8" fmla="*/ 2108 w 2114"/>
                <a:gd name="T9" fmla="*/ 51 h 65"/>
                <a:gd name="T10" fmla="*/ 2105 w 2114"/>
                <a:gd name="T11" fmla="*/ 55 h 65"/>
                <a:gd name="T12" fmla="*/ 2100 w 2114"/>
                <a:gd name="T13" fmla="*/ 59 h 65"/>
                <a:gd name="T14" fmla="*/ 2094 w 2114"/>
                <a:gd name="T15" fmla="*/ 62 h 65"/>
                <a:gd name="T16" fmla="*/ 2088 w 2114"/>
                <a:gd name="T17" fmla="*/ 63 h 65"/>
                <a:gd name="T18" fmla="*/ 2082 w 2114"/>
                <a:gd name="T19" fmla="*/ 65 h 65"/>
                <a:gd name="T20" fmla="*/ 31 w 2114"/>
                <a:gd name="T21" fmla="*/ 65 h 65"/>
                <a:gd name="T22" fmla="*/ 31 w 2114"/>
                <a:gd name="T23" fmla="*/ 65 h 65"/>
                <a:gd name="T24" fmla="*/ 25 w 2114"/>
                <a:gd name="T25" fmla="*/ 63 h 65"/>
                <a:gd name="T26" fmla="*/ 20 w 2114"/>
                <a:gd name="T27" fmla="*/ 62 h 65"/>
                <a:gd name="T28" fmla="*/ 14 w 2114"/>
                <a:gd name="T29" fmla="*/ 59 h 65"/>
                <a:gd name="T30" fmla="*/ 9 w 2114"/>
                <a:gd name="T31" fmla="*/ 55 h 65"/>
                <a:gd name="T32" fmla="*/ 5 w 2114"/>
                <a:gd name="T33" fmla="*/ 51 h 65"/>
                <a:gd name="T34" fmla="*/ 2 w 2114"/>
                <a:gd name="T35" fmla="*/ 45 h 65"/>
                <a:gd name="T36" fmla="*/ 0 w 2114"/>
                <a:gd name="T37" fmla="*/ 39 h 65"/>
                <a:gd name="T38" fmla="*/ 0 w 2114"/>
                <a:gd name="T39" fmla="*/ 32 h 65"/>
                <a:gd name="T40" fmla="*/ 0 w 2114"/>
                <a:gd name="T41" fmla="*/ 32 h 65"/>
                <a:gd name="T42" fmla="*/ 0 w 2114"/>
                <a:gd name="T43" fmla="*/ 32 h 65"/>
                <a:gd name="T44" fmla="*/ 0 w 2114"/>
                <a:gd name="T45" fmla="*/ 25 h 65"/>
                <a:gd name="T46" fmla="*/ 2 w 2114"/>
                <a:gd name="T47" fmla="*/ 19 h 65"/>
                <a:gd name="T48" fmla="*/ 5 w 2114"/>
                <a:gd name="T49" fmla="*/ 14 h 65"/>
                <a:gd name="T50" fmla="*/ 9 w 2114"/>
                <a:gd name="T51" fmla="*/ 9 h 65"/>
                <a:gd name="T52" fmla="*/ 14 w 2114"/>
                <a:gd name="T53" fmla="*/ 5 h 65"/>
                <a:gd name="T54" fmla="*/ 20 w 2114"/>
                <a:gd name="T55" fmla="*/ 2 h 65"/>
                <a:gd name="T56" fmla="*/ 25 w 2114"/>
                <a:gd name="T57" fmla="*/ 1 h 65"/>
                <a:gd name="T58" fmla="*/ 31 w 2114"/>
                <a:gd name="T59" fmla="*/ 0 h 65"/>
                <a:gd name="T60" fmla="*/ 2082 w 2114"/>
                <a:gd name="T61" fmla="*/ 0 h 65"/>
                <a:gd name="T62" fmla="*/ 2082 w 2114"/>
                <a:gd name="T63" fmla="*/ 0 h 65"/>
                <a:gd name="T64" fmla="*/ 2088 w 2114"/>
                <a:gd name="T65" fmla="*/ 1 h 65"/>
                <a:gd name="T66" fmla="*/ 2094 w 2114"/>
                <a:gd name="T67" fmla="*/ 2 h 65"/>
                <a:gd name="T68" fmla="*/ 2100 w 2114"/>
                <a:gd name="T69" fmla="*/ 5 h 65"/>
                <a:gd name="T70" fmla="*/ 2105 w 2114"/>
                <a:gd name="T71" fmla="*/ 9 h 65"/>
                <a:gd name="T72" fmla="*/ 2108 w 2114"/>
                <a:gd name="T73" fmla="*/ 14 h 65"/>
                <a:gd name="T74" fmla="*/ 2112 w 2114"/>
                <a:gd name="T75" fmla="*/ 19 h 65"/>
                <a:gd name="T76" fmla="*/ 2114 w 2114"/>
                <a:gd name="T77" fmla="*/ 25 h 65"/>
                <a:gd name="T78" fmla="*/ 2114 w 2114"/>
                <a:gd name="T79" fmla="*/ 32 h 65"/>
                <a:gd name="T80" fmla="*/ 2114 w 211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4" h="65">
                  <a:moveTo>
                    <a:pt x="2114" y="32"/>
                  </a:moveTo>
                  <a:lnTo>
                    <a:pt x="2114" y="32"/>
                  </a:lnTo>
                  <a:lnTo>
                    <a:pt x="2114" y="39"/>
                  </a:lnTo>
                  <a:lnTo>
                    <a:pt x="2112" y="45"/>
                  </a:lnTo>
                  <a:lnTo>
                    <a:pt x="2108" y="51"/>
                  </a:lnTo>
                  <a:lnTo>
                    <a:pt x="2105" y="55"/>
                  </a:lnTo>
                  <a:lnTo>
                    <a:pt x="2100" y="59"/>
                  </a:lnTo>
                  <a:lnTo>
                    <a:pt x="2094" y="62"/>
                  </a:lnTo>
                  <a:lnTo>
                    <a:pt x="2088" y="63"/>
                  </a:lnTo>
                  <a:lnTo>
                    <a:pt x="2082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8" y="1"/>
                  </a:lnTo>
                  <a:lnTo>
                    <a:pt x="2094" y="2"/>
                  </a:lnTo>
                  <a:lnTo>
                    <a:pt x="2100" y="5"/>
                  </a:lnTo>
                  <a:lnTo>
                    <a:pt x="2105" y="9"/>
                  </a:lnTo>
                  <a:lnTo>
                    <a:pt x="2108" y="14"/>
                  </a:lnTo>
                  <a:lnTo>
                    <a:pt x="2112" y="19"/>
                  </a:lnTo>
                  <a:lnTo>
                    <a:pt x="2114" y="25"/>
                  </a:lnTo>
                  <a:lnTo>
                    <a:pt x="2114" y="32"/>
                  </a:lnTo>
                  <a:lnTo>
                    <a:pt x="211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114"/>
            <p:cNvSpPr>
              <a:spLocks/>
            </p:cNvSpPr>
            <p:nvPr/>
          </p:nvSpPr>
          <p:spPr bwMode="auto">
            <a:xfrm>
              <a:off x="4833938" y="3256905"/>
              <a:ext cx="106363" cy="52388"/>
            </a:xfrm>
            <a:custGeom>
              <a:avLst/>
              <a:gdLst>
                <a:gd name="T0" fmla="*/ 133 w 133"/>
                <a:gd name="T1" fmla="*/ 33 h 65"/>
                <a:gd name="T2" fmla="*/ 133 w 133"/>
                <a:gd name="T3" fmla="*/ 33 h 65"/>
                <a:gd name="T4" fmla="*/ 133 w 133"/>
                <a:gd name="T5" fmla="*/ 40 h 65"/>
                <a:gd name="T6" fmla="*/ 131 w 133"/>
                <a:gd name="T7" fmla="*/ 45 h 65"/>
                <a:gd name="T8" fmla="*/ 127 w 133"/>
                <a:gd name="T9" fmla="*/ 51 h 65"/>
                <a:gd name="T10" fmla="*/ 124 w 133"/>
                <a:gd name="T11" fmla="*/ 56 h 65"/>
                <a:gd name="T12" fmla="*/ 119 w 133"/>
                <a:gd name="T13" fmla="*/ 59 h 65"/>
                <a:gd name="T14" fmla="*/ 113 w 133"/>
                <a:gd name="T15" fmla="*/ 63 h 65"/>
                <a:gd name="T16" fmla="*/ 107 w 133"/>
                <a:gd name="T17" fmla="*/ 64 h 65"/>
                <a:gd name="T18" fmla="*/ 101 w 133"/>
                <a:gd name="T19" fmla="*/ 65 h 65"/>
                <a:gd name="T20" fmla="*/ 32 w 133"/>
                <a:gd name="T21" fmla="*/ 65 h 65"/>
                <a:gd name="T22" fmla="*/ 32 w 133"/>
                <a:gd name="T23" fmla="*/ 65 h 65"/>
                <a:gd name="T24" fmla="*/ 26 w 133"/>
                <a:gd name="T25" fmla="*/ 64 h 65"/>
                <a:gd name="T26" fmla="*/ 19 w 133"/>
                <a:gd name="T27" fmla="*/ 63 h 65"/>
                <a:gd name="T28" fmla="*/ 15 w 133"/>
                <a:gd name="T29" fmla="*/ 59 h 65"/>
                <a:gd name="T30" fmla="*/ 10 w 133"/>
                <a:gd name="T31" fmla="*/ 56 h 65"/>
                <a:gd name="T32" fmla="*/ 6 w 133"/>
                <a:gd name="T33" fmla="*/ 51 h 65"/>
                <a:gd name="T34" fmla="*/ 3 w 133"/>
                <a:gd name="T35" fmla="*/ 45 h 65"/>
                <a:gd name="T36" fmla="*/ 1 w 133"/>
                <a:gd name="T37" fmla="*/ 40 h 65"/>
                <a:gd name="T38" fmla="*/ 0 w 133"/>
                <a:gd name="T39" fmla="*/ 33 h 65"/>
                <a:gd name="T40" fmla="*/ 0 w 133"/>
                <a:gd name="T41" fmla="*/ 33 h 65"/>
                <a:gd name="T42" fmla="*/ 0 w 133"/>
                <a:gd name="T43" fmla="*/ 33 h 65"/>
                <a:gd name="T44" fmla="*/ 1 w 133"/>
                <a:gd name="T45" fmla="*/ 27 h 65"/>
                <a:gd name="T46" fmla="*/ 3 w 133"/>
                <a:gd name="T47" fmla="*/ 20 h 65"/>
                <a:gd name="T48" fmla="*/ 6 w 133"/>
                <a:gd name="T49" fmla="*/ 15 h 65"/>
                <a:gd name="T50" fmla="*/ 10 w 133"/>
                <a:gd name="T51" fmla="*/ 9 h 65"/>
                <a:gd name="T52" fmla="*/ 15 w 133"/>
                <a:gd name="T53" fmla="*/ 6 h 65"/>
                <a:gd name="T54" fmla="*/ 19 w 133"/>
                <a:gd name="T55" fmla="*/ 3 h 65"/>
                <a:gd name="T56" fmla="*/ 26 w 133"/>
                <a:gd name="T57" fmla="*/ 1 h 65"/>
                <a:gd name="T58" fmla="*/ 32 w 133"/>
                <a:gd name="T59" fmla="*/ 0 h 65"/>
                <a:gd name="T60" fmla="*/ 101 w 133"/>
                <a:gd name="T61" fmla="*/ 0 h 65"/>
                <a:gd name="T62" fmla="*/ 101 w 133"/>
                <a:gd name="T63" fmla="*/ 0 h 65"/>
                <a:gd name="T64" fmla="*/ 107 w 133"/>
                <a:gd name="T65" fmla="*/ 1 h 65"/>
                <a:gd name="T66" fmla="*/ 113 w 133"/>
                <a:gd name="T67" fmla="*/ 3 h 65"/>
                <a:gd name="T68" fmla="*/ 119 w 133"/>
                <a:gd name="T69" fmla="*/ 6 h 65"/>
                <a:gd name="T70" fmla="*/ 124 w 133"/>
                <a:gd name="T71" fmla="*/ 9 h 65"/>
                <a:gd name="T72" fmla="*/ 127 w 133"/>
                <a:gd name="T73" fmla="*/ 15 h 65"/>
                <a:gd name="T74" fmla="*/ 131 w 133"/>
                <a:gd name="T75" fmla="*/ 20 h 65"/>
                <a:gd name="T76" fmla="*/ 133 w 133"/>
                <a:gd name="T77" fmla="*/ 27 h 65"/>
                <a:gd name="T78" fmla="*/ 133 w 133"/>
                <a:gd name="T79" fmla="*/ 33 h 65"/>
                <a:gd name="T80" fmla="*/ 133 w 13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65">
                  <a:moveTo>
                    <a:pt x="133" y="33"/>
                  </a:moveTo>
                  <a:lnTo>
                    <a:pt x="133" y="33"/>
                  </a:lnTo>
                  <a:lnTo>
                    <a:pt x="133" y="40"/>
                  </a:lnTo>
                  <a:lnTo>
                    <a:pt x="131" y="45"/>
                  </a:lnTo>
                  <a:lnTo>
                    <a:pt x="127" y="51"/>
                  </a:lnTo>
                  <a:lnTo>
                    <a:pt x="124" y="56"/>
                  </a:lnTo>
                  <a:lnTo>
                    <a:pt x="119" y="59"/>
                  </a:lnTo>
                  <a:lnTo>
                    <a:pt x="113" y="63"/>
                  </a:lnTo>
                  <a:lnTo>
                    <a:pt x="107" y="64"/>
                  </a:lnTo>
                  <a:lnTo>
                    <a:pt x="10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7" y="1"/>
                  </a:lnTo>
                  <a:lnTo>
                    <a:pt x="113" y="3"/>
                  </a:lnTo>
                  <a:lnTo>
                    <a:pt x="119" y="6"/>
                  </a:lnTo>
                  <a:lnTo>
                    <a:pt x="124" y="9"/>
                  </a:lnTo>
                  <a:lnTo>
                    <a:pt x="127" y="15"/>
                  </a:lnTo>
                  <a:lnTo>
                    <a:pt x="131" y="20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115"/>
            <p:cNvSpPr>
              <a:spLocks/>
            </p:cNvSpPr>
            <p:nvPr/>
          </p:nvSpPr>
          <p:spPr bwMode="auto">
            <a:xfrm>
              <a:off x="3527426" y="3256905"/>
              <a:ext cx="550863" cy="52388"/>
            </a:xfrm>
            <a:custGeom>
              <a:avLst/>
              <a:gdLst>
                <a:gd name="T0" fmla="*/ 693 w 693"/>
                <a:gd name="T1" fmla="*/ 33 h 65"/>
                <a:gd name="T2" fmla="*/ 693 w 693"/>
                <a:gd name="T3" fmla="*/ 33 h 65"/>
                <a:gd name="T4" fmla="*/ 693 w 693"/>
                <a:gd name="T5" fmla="*/ 40 h 65"/>
                <a:gd name="T6" fmla="*/ 691 w 693"/>
                <a:gd name="T7" fmla="*/ 45 h 65"/>
                <a:gd name="T8" fmla="*/ 688 w 693"/>
                <a:gd name="T9" fmla="*/ 51 h 65"/>
                <a:gd name="T10" fmla="*/ 684 w 693"/>
                <a:gd name="T11" fmla="*/ 56 h 65"/>
                <a:gd name="T12" fmla="*/ 680 w 693"/>
                <a:gd name="T13" fmla="*/ 59 h 65"/>
                <a:gd name="T14" fmla="*/ 674 w 693"/>
                <a:gd name="T15" fmla="*/ 63 h 65"/>
                <a:gd name="T16" fmla="*/ 668 w 693"/>
                <a:gd name="T17" fmla="*/ 64 h 65"/>
                <a:gd name="T18" fmla="*/ 661 w 693"/>
                <a:gd name="T19" fmla="*/ 65 h 65"/>
                <a:gd name="T20" fmla="*/ 32 w 693"/>
                <a:gd name="T21" fmla="*/ 65 h 65"/>
                <a:gd name="T22" fmla="*/ 32 w 693"/>
                <a:gd name="T23" fmla="*/ 65 h 65"/>
                <a:gd name="T24" fmla="*/ 25 w 693"/>
                <a:gd name="T25" fmla="*/ 64 h 65"/>
                <a:gd name="T26" fmla="*/ 19 w 693"/>
                <a:gd name="T27" fmla="*/ 63 h 65"/>
                <a:gd name="T28" fmla="*/ 14 w 693"/>
                <a:gd name="T29" fmla="*/ 59 h 65"/>
                <a:gd name="T30" fmla="*/ 9 w 693"/>
                <a:gd name="T31" fmla="*/ 56 h 65"/>
                <a:gd name="T32" fmla="*/ 5 w 693"/>
                <a:gd name="T33" fmla="*/ 51 h 65"/>
                <a:gd name="T34" fmla="*/ 2 w 693"/>
                <a:gd name="T35" fmla="*/ 45 h 65"/>
                <a:gd name="T36" fmla="*/ 1 w 693"/>
                <a:gd name="T37" fmla="*/ 40 h 65"/>
                <a:gd name="T38" fmla="*/ 0 w 693"/>
                <a:gd name="T39" fmla="*/ 33 h 65"/>
                <a:gd name="T40" fmla="*/ 0 w 693"/>
                <a:gd name="T41" fmla="*/ 33 h 65"/>
                <a:gd name="T42" fmla="*/ 0 w 693"/>
                <a:gd name="T43" fmla="*/ 33 h 65"/>
                <a:gd name="T44" fmla="*/ 1 w 693"/>
                <a:gd name="T45" fmla="*/ 27 h 65"/>
                <a:gd name="T46" fmla="*/ 2 w 693"/>
                <a:gd name="T47" fmla="*/ 20 h 65"/>
                <a:gd name="T48" fmla="*/ 5 w 693"/>
                <a:gd name="T49" fmla="*/ 15 h 65"/>
                <a:gd name="T50" fmla="*/ 9 w 693"/>
                <a:gd name="T51" fmla="*/ 9 h 65"/>
                <a:gd name="T52" fmla="*/ 14 w 693"/>
                <a:gd name="T53" fmla="*/ 6 h 65"/>
                <a:gd name="T54" fmla="*/ 19 w 693"/>
                <a:gd name="T55" fmla="*/ 3 h 65"/>
                <a:gd name="T56" fmla="*/ 25 w 693"/>
                <a:gd name="T57" fmla="*/ 1 h 65"/>
                <a:gd name="T58" fmla="*/ 32 w 693"/>
                <a:gd name="T59" fmla="*/ 0 h 65"/>
                <a:gd name="T60" fmla="*/ 661 w 693"/>
                <a:gd name="T61" fmla="*/ 0 h 65"/>
                <a:gd name="T62" fmla="*/ 661 w 693"/>
                <a:gd name="T63" fmla="*/ 0 h 65"/>
                <a:gd name="T64" fmla="*/ 668 w 693"/>
                <a:gd name="T65" fmla="*/ 1 h 65"/>
                <a:gd name="T66" fmla="*/ 674 w 693"/>
                <a:gd name="T67" fmla="*/ 3 h 65"/>
                <a:gd name="T68" fmla="*/ 680 w 693"/>
                <a:gd name="T69" fmla="*/ 6 h 65"/>
                <a:gd name="T70" fmla="*/ 684 w 693"/>
                <a:gd name="T71" fmla="*/ 9 h 65"/>
                <a:gd name="T72" fmla="*/ 688 w 693"/>
                <a:gd name="T73" fmla="*/ 15 h 65"/>
                <a:gd name="T74" fmla="*/ 691 w 693"/>
                <a:gd name="T75" fmla="*/ 20 h 65"/>
                <a:gd name="T76" fmla="*/ 693 w 693"/>
                <a:gd name="T77" fmla="*/ 27 h 65"/>
                <a:gd name="T78" fmla="*/ 693 w 693"/>
                <a:gd name="T79" fmla="*/ 33 h 65"/>
                <a:gd name="T80" fmla="*/ 693 w 69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3" h="65">
                  <a:moveTo>
                    <a:pt x="693" y="33"/>
                  </a:moveTo>
                  <a:lnTo>
                    <a:pt x="693" y="33"/>
                  </a:lnTo>
                  <a:lnTo>
                    <a:pt x="693" y="40"/>
                  </a:lnTo>
                  <a:lnTo>
                    <a:pt x="691" y="45"/>
                  </a:lnTo>
                  <a:lnTo>
                    <a:pt x="688" y="51"/>
                  </a:lnTo>
                  <a:lnTo>
                    <a:pt x="684" y="56"/>
                  </a:lnTo>
                  <a:lnTo>
                    <a:pt x="680" y="59"/>
                  </a:lnTo>
                  <a:lnTo>
                    <a:pt x="674" y="63"/>
                  </a:lnTo>
                  <a:lnTo>
                    <a:pt x="668" y="64"/>
                  </a:lnTo>
                  <a:lnTo>
                    <a:pt x="66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8" y="1"/>
                  </a:lnTo>
                  <a:lnTo>
                    <a:pt x="674" y="3"/>
                  </a:lnTo>
                  <a:lnTo>
                    <a:pt x="680" y="6"/>
                  </a:lnTo>
                  <a:lnTo>
                    <a:pt x="684" y="9"/>
                  </a:lnTo>
                  <a:lnTo>
                    <a:pt x="688" y="15"/>
                  </a:lnTo>
                  <a:lnTo>
                    <a:pt x="691" y="20"/>
                  </a:lnTo>
                  <a:lnTo>
                    <a:pt x="693" y="27"/>
                  </a:lnTo>
                  <a:lnTo>
                    <a:pt x="693" y="33"/>
                  </a:lnTo>
                  <a:lnTo>
                    <a:pt x="69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4" name="Freeform 116"/>
            <p:cNvSpPr>
              <a:spLocks/>
            </p:cNvSpPr>
            <p:nvPr/>
          </p:nvSpPr>
          <p:spPr bwMode="auto">
            <a:xfrm>
              <a:off x="3441701" y="3947468"/>
              <a:ext cx="636588" cy="50800"/>
            </a:xfrm>
            <a:custGeom>
              <a:avLst/>
              <a:gdLst>
                <a:gd name="T0" fmla="*/ 801 w 801"/>
                <a:gd name="T1" fmla="*/ 33 h 65"/>
                <a:gd name="T2" fmla="*/ 801 w 801"/>
                <a:gd name="T3" fmla="*/ 33 h 65"/>
                <a:gd name="T4" fmla="*/ 801 w 801"/>
                <a:gd name="T5" fmla="*/ 40 h 65"/>
                <a:gd name="T6" fmla="*/ 799 w 801"/>
                <a:gd name="T7" fmla="*/ 45 h 65"/>
                <a:gd name="T8" fmla="*/ 796 w 801"/>
                <a:gd name="T9" fmla="*/ 51 h 65"/>
                <a:gd name="T10" fmla="*/ 792 w 801"/>
                <a:gd name="T11" fmla="*/ 56 h 65"/>
                <a:gd name="T12" fmla="*/ 788 w 801"/>
                <a:gd name="T13" fmla="*/ 59 h 65"/>
                <a:gd name="T14" fmla="*/ 782 w 801"/>
                <a:gd name="T15" fmla="*/ 63 h 65"/>
                <a:gd name="T16" fmla="*/ 776 w 801"/>
                <a:gd name="T17" fmla="*/ 64 h 65"/>
                <a:gd name="T18" fmla="*/ 769 w 801"/>
                <a:gd name="T19" fmla="*/ 65 h 65"/>
                <a:gd name="T20" fmla="*/ 31 w 801"/>
                <a:gd name="T21" fmla="*/ 65 h 65"/>
                <a:gd name="T22" fmla="*/ 31 w 801"/>
                <a:gd name="T23" fmla="*/ 65 h 65"/>
                <a:gd name="T24" fmla="*/ 25 w 801"/>
                <a:gd name="T25" fmla="*/ 64 h 65"/>
                <a:gd name="T26" fmla="*/ 20 w 801"/>
                <a:gd name="T27" fmla="*/ 63 h 65"/>
                <a:gd name="T28" fmla="*/ 14 w 801"/>
                <a:gd name="T29" fmla="*/ 59 h 65"/>
                <a:gd name="T30" fmla="*/ 9 w 801"/>
                <a:gd name="T31" fmla="*/ 56 h 65"/>
                <a:gd name="T32" fmla="*/ 5 w 801"/>
                <a:gd name="T33" fmla="*/ 51 h 65"/>
                <a:gd name="T34" fmla="*/ 2 w 801"/>
                <a:gd name="T35" fmla="*/ 45 h 65"/>
                <a:gd name="T36" fmla="*/ 0 w 801"/>
                <a:gd name="T37" fmla="*/ 40 h 65"/>
                <a:gd name="T38" fmla="*/ 0 w 801"/>
                <a:gd name="T39" fmla="*/ 33 h 65"/>
                <a:gd name="T40" fmla="*/ 0 w 801"/>
                <a:gd name="T41" fmla="*/ 33 h 65"/>
                <a:gd name="T42" fmla="*/ 0 w 801"/>
                <a:gd name="T43" fmla="*/ 33 h 65"/>
                <a:gd name="T44" fmla="*/ 0 w 801"/>
                <a:gd name="T45" fmla="*/ 26 h 65"/>
                <a:gd name="T46" fmla="*/ 2 w 801"/>
                <a:gd name="T47" fmla="*/ 20 h 65"/>
                <a:gd name="T48" fmla="*/ 5 w 801"/>
                <a:gd name="T49" fmla="*/ 14 h 65"/>
                <a:gd name="T50" fmla="*/ 9 w 801"/>
                <a:gd name="T51" fmla="*/ 9 h 65"/>
                <a:gd name="T52" fmla="*/ 14 w 801"/>
                <a:gd name="T53" fmla="*/ 6 h 65"/>
                <a:gd name="T54" fmla="*/ 20 w 801"/>
                <a:gd name="T55" fmla="*/ 2 h 65"/>
                <a:gd name="T56" fmla="*/ 25 w 801"/>
                <a:gd name="T57" fmla="*/ 1 h 65"/>
                <a:gd name="T58" fmla="*/ 31 w 801"/>
                <a:gd name="T59" fmla="*/ 0 h 65"/>
                <a:gd name="T60" fmla="*/ 769 w 801"/>
                <a:gd name="T61" fmla="*/ 0 h 65"/>
                <a:gd name="T62" fmla="*/ 769 w 801"/>
                <a:gd name="T63" fmla="*/ 0 h 65"/>
                <a:gd name="T64" fmla="*/ 776 w 801"/>
                <a:gd name="T65" fmla="*/ 1 h 65"/>
                <a:gd name="T66" fmla="*/ 782 w 801"/>
                <a:gd name="T67" fmla="*/ 2 h 65"/>
                <a:gd name="T68" fmla="*/ 788 w 801"/>
                <a:gd name="T69" fmla="*/ 6 h 65"/>
                <a:gd name="T70" fmla="*/ 792 w 801"/>
                <a:gd name="T71" fmla="*/ 9 h 65"/>
                <a:gd name="T72" fmla="*/ 796 w 801"/>
                <a:gd name="T73" fmla="*/ 14 h 65"/>
                <a:gd name="T74" fmla="*/ 799 w 801"/>
                <a:gd name="T75" fmla="*/ 20 h 65"/>
                <a:gd name="T76" fmla="*/ 801 w 801"/>
                <a:gd name="T77" fmla="*/ 26 h 65"/>
                <a:gd name="T78" fmla="*/ 801 w 801"/>
                <a:gd name="T79" fmla="*/ 33 h 65"/>
                <a:gd name="T80" fmla="*/ 801 w 801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1" h="65">
                  <a:moveTo>
                    <a:pt x="801" y="33"/>
                  </a:moveTo>
                  <a:lnTo>
                    <a:pt x="801" y="33"/>
                  </a:lnTo>
                  <a:lnTo>
                    <a:pt x="801" y="40"/>
                  </a:lnTo>
                  <a:lnTo>
                    <a:pt x="799" y="45"/>
                  </a:lnTo>
                  <a:lnTo>
                    <a:pt x="796" y="51"/>
                  </a:lnTo>
                  <a:lnTo>
                    <a:pt x="792" y="56"/>
                  </a:lnTo>
                  <a:lnTo>
                    <a:pt x="788" y="59"/>
                  </a:lnTo>
                  <a:lnTo>
                    <a:pt x="782" y="63"/>
                  </a:lnTo>
                  <a:lnTo>
                    <a:pt x="776" y="64"/>
                  </a:lnTo>
                  <a:lnTo>
                    <a:pt x="769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6" y="1"/>
                  </a:lnTo>
                  <a:lnTo>
                    <a:pt x="782" y="2"/>
                  </a:lnTo>
                  <a:lnTo>
                    <a:pt x="788" y="6"/>
                  </a:lnTo>
                  <a:lnTo>
                    <a:pt x="792" y="9"/>
                  </a:lnTo>
                  <a:lnTo>
                    <a:pt x="796" y="14"/>
                  </a:lnTo>
                  <a:lnTo>
                    <a:pt x="799" y="20"/>
                  </a:lnTo>
                  <a:lnTo>
                    <a:pt x="801" y="26"/>
                  </a:lnTo>
                  <a:lnTo>
                    <a:pt x="801" y="33"/>
                  </a:lnTo>
                  <a:lnTo>
                    <a:pt x="80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5" name="Freeform 117"/>
            <p:cNvSpPr>
              <a:spLocks/>
            </p:cNvSpPr>
            <p:nvPr/>
          </p:nvSpPr>
          <p:spPr bwMode="auto">
            <a:xfrm>
              <a:off x="4833938" y="3983980"/>
              <a:ext cx="107950" cy="50800"/>
            </a:xfrm>
            <a:custGeom>
              <a:avLst/>
              <a:gdLst>
                <a:gd name="T0" fmla="*/ 135 w 135"/>
                <a:gd name="T1" fmla="*/ 32 h 64"/>
                <a:gd name="T2" fmla="*/ 135 w 135"/>
                <a:gd name="T3" fmla="*/ 32 h 64"/>
                <a:gd name="T4" fmla="*/ 135 w 135"/>
                <a:gd name="T5" fmla="*/ 39 h 64"/>
                <a:gd name="T6" fmla="*/ 133 w 135"/>
                <a:gd name="T7" fmla="*/ 45 h 64"/>
                <a:gd name="T8" fmla="*/ 131 w 135"/>
                <a:gd name="T9" fmla="*/ 51 h 64"/>
                <a:gd name="T10" fmla="*/ 126 w 135"/>
                <a:gd name="T11" fmla="*/ 55 h 64"/>
                <a:gd name="T12" fmla="*/ 121 w 135"/>
                <a:gd name="T13" fmla="*/ 59 h 64"/>
                <a:gd name="T14" fmla="*/ 116 w 135"/>
                <a:gd name="T15" fmla="*/ 62 h 64"/>
                <a:gd name="T16" fmla="*/ 110 w 135"/>
                <a:gd name="T17" fmla="*/ 64 h 64"/>
                <a:gd name="T18" fmla="*/ 104 w 135"/>
                <a:gd name="T19" fmla="*/ 64 h 64"/>
                <a:gd name="T20" fmla="*/ 32 w 135"/>
                <a:gd name="T21" fmla="*/ 64 h 64"/>
                <a:gd name="T22" fmla="*/ 32 w 135"/>
                <a:gd name="T23" fmla="*/ 64 h 64"/>
                <a:gd name="T24" fmla="*/ 26 w 135"/>
                <a:gd name="T25" fmla="*/ 64 h 64"/>
                <a:gd name="T26" fmla="*/ 19 w 135"/>
                <a:gd name="T27" fmla="*/ 62 h 64"/>
                <a:gd name="T28" fmla="*/ 15 w 135"/>
                <a:gd name="T29" fmla="*/ 59 h 64"/>
                <a:gd name="T30" fmla="*/ 10 w 135"/>
                <a:gd name="T31" fmla="*/ 55 h 64"/>
                <a:gd name="T32" fmla="*/ 6 w 135"/>
                <a:gd name="T33" fmla="*/ 51 h 64"/>
                <a:gd name="T34" fmla="*/ 3 w 135"/>
                <a:gd name="T35" fmla="*/ 45 h 64"/>
                <a:gd name="T36" fmla="*/ 1 w 135"/>
                <a:gd name="T37" fmla="*/ 39 h 64"/>
                <a:gd name="T38" fmla="*/ 0 w 135"/>
                <a:gd name="T39" fmla="*/ 32 h 64"/>
                <a:gd name="T40" fmla="*/ 0 w 135"/>
                <a:gd name="T41" fmla="*/ 32 h 64"/>
                <a:gd name="T42" fmla="*/ 0 w 135"/>
                <a:gd name="T43" fmla="*/ 32 h 64"/>
                <a:gd name="T44" fmla="*/ 1 w 135"/>
                <a:gd name="T45" fmla="*/ 26 h 64"/>
                <a:gd name="T46" fmla="*/ 3 w 135"/>
                <a:gd name="T47" fmla="*/ 19 h 64"/>
                <a:gd name="T48" fmla="*/ 6 w 135"/>
                <a:gd name="T49" fmla="*/ 15 h 64"/>
                <a:gd name="T50" fmla="*/ 10 w 135"/>
                <a:gd name="T51" fmla="*/ 10 h 64"/>
                <a:gd name="T52" fmla="*/ 15 w 135"/>
                <a:gd name="T53" fmla="*/ 5 h 64"/>
                <a:gd name="T54" fmla="*/ 19 w 135"/>
                <a:gd name="T55" fmla="*/ 3 h 64"/>
                <a:gd name="T56" fmla="*/ 26 w 135"/>
                <a:gd name="T57" fmla="*/ 1 h 64"/>
                <a:gd name="T58" fmla="*/ 32 w 135"/>
                <a:gd name="T59" fmla="*/ 0 h 64"/>
                <a:gd name="T60" fmla="*/ 104 w 135"/>
                <a:gd name="T61" fmla="*/ 0 h 64"/>
                <a:gd name="T62" fmla="*/ 104 w 135"/>
                <a:gd name="T63" fmla="*/ 0 h 64"/>
                <a:gd name="T64" fmla="*/ 110 w 135"/>
                <a:gd name="T65" fmla="*/ 1 h 64"/>
                <a:gd name="T66" fmla="*/ 116 w 135"/>
                <a:gd name="T67" fmla="*/ 3 h 64"/>
                <a:gd name="T68" fmla="*/ 121 w 135"/>
                <a:gd name="T69" fmla="*/ 5 h 64"/>
                <a:gd name="T70" fmla="*/ 126 w 135"/>
                <a:gd name="T71" fmla="*/ 10 h 64"/>
                <a:gd name="T72" fmla="*/ 131 w 135"/>
                <a:gd name="T73" fmla="*/ 15 h 64"/>
                <a:gd name="T74" fmla="*/ 133 w 135"/>
                <a:gd name="T75" fmla="*/ 19 h 64"/>
                <a:gd name="T76" fmla="*/ 135 w 135"/>
                <a:gd name="T77" fmla="*/ 26 h 64"/>
                <a:gd name="T78" fmla="*/ 135 w 135"/>
                <a:gd name="T79" fmla="*/ 32 h 64"/>
                <a:gd name="T80" fmla="*/ 135 w 13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64">
                  <a:moveTo>
                    <a:pt x="135" y="32"/>
                  </a:moveTo>
                  <a:lnTo>
                    <a:pt x="135" y="32"/>
                  </a:lnTo>
                  <a:lnTo>
                    <a:pt x="135" y="39"/>
                  </a:lnTo>
                  <a:lnTo>
                    <a:pt x="133" y="45"/>
                  </a:lnTo>
                  <a:lnTo>
                    <a:pt x="131" y="51"/>
                  </a:lnTo>
                  <a:lnTo>
                    <a:pt x="126" y="55"/>
                  </a:lnTo>
                  <a:lnTo>
                    <a:pt x="121" y="59"/>
                  </a:lnTo>
                  <a:lnTo>
                    <a:pt x="116" y="62"/>
                  </a:lnTo>
                  <a:lnTo>
                    <a:pt x="110" y="64"/>
                  </a:lnTo>
                  <a:lnTo>
                    <a:pt x="10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0" y="1"/>
                  </a:lnTo>
                  <a:lnTo>
                    <a:pt x="116" y="3"/>
                  </a:lnTo>
                  <a:lnTo>
                    <a:pt x="121" y="5"/>
                  </a:lnTo>
                  <a:lnTo>
                    <a:pt x="126" y="10"/>
                  </a:lnTo>
                  <a:lnTo>
                    <a:pt x="131" y="15"/>
                  </a:lnTo>
                  <a:lnTo>
                    <a:pt x="133" y="19"/>
                  </a:lnTo>
                  <a:lnTo>
                    <a:pt x="135" y="26"/>
                  </a:lnTo>
                  <a:lnTo>
                    <a:pt x="135" y="32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6" name="Freeform 118"/>
            <p:cNvSpPr>
              <a:spLocks/>
            </p:cNvSpPr>
            <p:nvPr/>
          </p:nvSpPr>
          <p:spPr bwMode="auto">
            <a:xfrm>
              <a:off x="3635376" y="4123680"/>
              <a:ext cx="2701925" cy="52388"/>
            </a:xfrm>
            <a:custGeom>
              <a:avLst/>
              <a:gdLst>
                <a:gd name="T0" fmla="*/ 3404 w 3404"/>
                <a:gd name="T1" fmla="*/ 32 h 65"/>
                <a:gd name="T2" fmla="*/ 3404 w 3404"/>
                <a:gd name="T3" fmla="*/ 32 h 65"/>
                <a:gd name="T4" fmla="*/ 3403 w 3404"/>
                <a:gd name="T5" fmla="*/ 39 h 65"/>
                <a:gd name="T6" fmla="*/ 3402 w 3404"/>
                <a:gd name="T7" fmla="*/ 45 h 65"/>
                <a:gd name="T8" fmla="*/ 3399 w 3404"/>
                <a:gd name="T9" fmla="*/ 51 h 65"/>
                <a:gd name="T10" fmla="*/ 3395 w 3404"/>
                <a:gd name="T11" fmla="*/ 55 h 65"/>
                <a:gd name="T12" fmla="*/ 3389 w 3404"/>
                <a:gd name="T13" fmla="*/ 59 h 65"/>
                <a:gd name="T14" fmla="*/ 3385 w 3404"/>
                <a:gd name="T15" fmla="*/ 62 h 65"/>
                <a:gd name="T16" fmla="*/ 3378 w 3404"/>
                <a:gd name="T17" fmla="*/ 65 h 65"/>
                <a:gd name="T18" fmla="*/ 3372 w 3404"/>
                <a:gd name="T19" fmla="*/ 65 h 65"/>
                <a:gd name="T20" fmla="*/ 33 w 3404"/>
                <a:gd name="T21" fmla="*/ 65 h 65"/>
                <a:gd name="T22" fmla="*/ 33 w 3404"/>
                <a:gd name="T23" fmla="*/ 65 h 65"/>
                <a:gd name="T24" fmla="*/ 26 w 3404"/>
                <a:gd name="T25" fmla="*/ 65 h 65"/>
                <a:gd name="T26" fmla="*/ 20 w 3404"/>
                <a:gd name="T27" fmla="*/ 62 h 65"/>
                <a:gd name="T28" fmla="*/ 14 w 3404"/>
                <a:gd name="T29" fmla="*/ 59 h 65"/>
                <a:gd name="T30" fmla="*/ 9 w 3404"/>
                <a:gd name="T31" fmla="*/ 55 h 65"/>
                <a:gd name="T32" fmla="*/ 5 w 3404"/>
                <a:gd name="T33" fmla="*/ 51 h 65"/>
                <a:gd name="T34" fmla="*/ 2 w 3404"/>
                <a:gd name="T35" fmla="*/ 45 h 65"/>
                <a:gd name="T36" fmla="*/ 0 w 3404"/>
                <a:gd name="T37" fmla="*/ 39 h 65"/>
                <a:gd name="T38" fmla="*/ 0 w 3404"/>
                <a:gd name="T39" fmla="*/ 32 h 65"/>
                <a:gd name="T40" fmla="*/ 0 w 3404"/>
                <a:gd name="T41" fmla="*/ 32 h 65"/>
                <a:gd name="T42" fmla="*/ 0 w 3404"/>
                <a:gd name="T43" fmla="*/ 32 h 65"/>
                <a:gd name="T44" fmla="*/ 0 w 3404"/>
                <a:gd name="T45" fmla="*/ 26 h 65"/>
                <a:gd name="T46" fmla="*/ 2 w 3404"/>
                <a:gd name="T47" fmla="*/ 19 h 65"/>
                <a:gd name="T48" fmla="*/ 5 w 3404"/>
                <a:gd name="T49" fmla="*/ 15 h 65"/>
                <a:gd name="T50" fmla="*/ 9 w 3404"/>
                <a:gd name="T51" fmla="*/ 10 h 65"/>
                <a:gd name="T52" fmla="*/ 14 w 3404"/>
                <a:gd name="T53" fmla="*/ 6 h 65"/>
                <a:gd name="T54" fmla="*/ 20 w 3404"/>
                <a:gd name="T55" fmla="*/ 3 h 65"/>
                <a:gd name="T56" fmla="*/ 26 w 3404"/>
                <a:gd name="T57" fmla="*/ 1 h 65"/>
                <a:gd name="T58" fmla="*/ 33 w 3404"/>
                <a:gd name="T59" fmla="*/ 0 h 65"/>
                <a:gd name="T60" fmla="*/ 3372 w 3404"/>
                <a:gd name="T61" fmla="*/ 0 h 65"/>
                <a:gd name="T62" fmla="*/ 3372 w 3404"/>
                <a:gd name="T63" fmla="*/ 0 h 65"/>
                <a:gd name="T64" fmla="*/ 3378 w 3404"/>
                <a:gd name="T65" fmla="*/ 1 h 65"/>
                <a:gd name="T66" fmla="*/ 3385 w 3404"/>
                <a:gd name="T67" fmla="*/ 3 h 65"/>
                <a:gd name="T68" fmla="*/ 3389 w 3404"/>
                <a:gd name="T69" fmla="*/ 6 h 65"/>
                <a:gd name="T70" fmla="*/ 3395 w 3404"/>
                <a:gd name="T71" fmla="*/ 10 h 65"/>
                <a:gd name="T72" fmla="*/ 3399 w 3404"/>
                <a:gd name="T73" fmla="*/ 15 h 65"/>
                <a:gd name="T74" fmla="*/ 3402 w 3404"/>
                <a:gd name="T75" fmla="*/ 19 h 65"/>
                <a:gd name="T76" fmla="*/ 3403 w 3404"/>
                <a:gd name="T77" fmla="*/ 26 h 65"/>
                <a:gd name="T78" fmla="*/ 3404 w 3404"/>
                <a:gd name="T79" fmla="*/ 32 h 65"/>
                <a:gd name="T80" fmla="*/ 3404 w 340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4" h="65">
                  <a:moveTo>
                    <a:pt x="3404" y="32"/>
                  </a:moveTo>
                  <a:lnTo>
                    <a:pt x="3404" y="32"/>
                  </a:lnTo>
                  <a:lnTo>
                    <a:pt x="3403" y="39"/>
                  </a:lnTo>
                  <a:lnTo>
                    <a:pt x="3402" y="45"/>
                  </a:lnTo>
                  <a:lnTo>
                    <a:pt x="3399" y="51"/>
                  </a:lnTo>
                  <a:lnTo>
                    <a:pt x="3395" y="55"/>
                  </a:lnTo>
                  <a:lnTo>
                    <a:pt x="3389" y="59"/>
                  </a:lnTo>
                  <a:lnTo>
                    <a:pt x="3385" y="62"/>
                  </a:lnTo>
                  <a:lnTo>
                    <a:pt x="3378" y="65"/>
                  </a:lnTo>
                  <a:lnTo>
                    <a:pt x="3372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72" y="0"/>
                  </a:lnTo>
                  <a:lnTo>
                    <a:pt x="3372" y="0"/>
                  </a:lnTo>
                  <a:lnTo>
                    <a:pt x="3378" y="1"/>
                  </a:lnTo>
                  <a:lnTo>
                    <a:pt x="3385" y="3"/>
                  </a:lnTo>
                  <a:lnTo>
                    <a:pt x="3389" y="6"/>
                  </a:lnTo>
                  <a:lnTo>
                    <a:pt x="3395" y="10"/>
                  </a:lnTo>
                  <a:lnTo>
                    <a:pt x="3399" y="15"/>
                  </a:lnTo>
                  <a:lnTo>
                    <a:pt x="3402" y="19"/>
                  </a:lnTo>
                  <a:lnTo>
                    <a:pt x="3403" y="26"/>
                  </a:lnTo>
                  <a:lnTo>
                    <a:pt x="3404" y="32"/>
                  </a:lnTo>
                  <a:lnTo>
                    <a:pt x="34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7" name="Freeform 119"/>
            <p:cNvSpPr>
              <a:spLocks/>
            </p:cNvSpPr>
            <p:nvPr/>
          </p:nvSpPr>
          <p:spPr bwMode="auto">
            <a:xfrm>
              <a:off x="7339013" y="2820343"/>
              <a:ext cx="171450" cy="50800"/>
            </a:xfrm>
            <a:custGeom>
              <a:avLst/>
              <a:gdLst>
                <a:gd name="T0" fmla="*/ 217 w 217"/>
                <a:gd name="T1" fmla="*/ 32 h 64"/>
                <a:gd name="T2" fmla="*/ 217 w 217"/>
                <a:gd name="T3" fmla="*/ 32 h 64"/>
                <a:gd name="T4" fmla="*/ 217 w 217"/>
                <a:gd name="T5" fmla="*/ 38 h 64"/>
                <a:gd name="T6" fmla="*/ 214 w 217"/>
                <a:gd name="T7" fmla="*/ 44 h 64"/>
                <a:gd name="T8" fmla="*/ 211 w 217"/>
                <a:gd name="T9" fmla="*/ 50 h 64"/>
                <a:gd name="T10" fmla="*/ 207 w 217"/>
                <a:gd name="T11" fmla="*/ 54 h 64"/>
                <a:gd name="T12" fmla="*/ 203 w 217"/>
                <a:gd name="T13" fmla="*/ 59 h 64"/>
                <a:gd name="T14" fmla="*/ 197 w 217"/>
                <a:gd name="T15" fmla="*/ 61 h 64"/>
                <a:gd name="T16" fmla="*/ 191 w 217"/>
                <a:gd name="T17" fmla="*/ 64 h 64"/>
                <a:gd name="T18" fmla="*/ 184 w 217"/>
                <a:gd name="T19" fmla="*/ 64 h 64"/>
                <a:gd name="T20" fmla="*/ 33 w 217"/>
                <a:gd name="T21" fmla="*/ 64 h 64"/>
                <a:gd name="T22" fmla="*/ 33 w 217"/>
                <a:gd name="T23" fmla="*/ 64 h 64"/>
                <a:gd name="T24" fmla="*/ 26 w 217"/>
                <a:gd name="T25" fmla="*/ 64 h 64"/>
                <a:gd name="T26" fmla="*/ 20 w 217"/>
                <a:gd name="T27" fmla="*/ 61 h 64"/>
                <a:gd name="T28" fmla="*/ 14 w 217"/>
                <a:gd name="T29" fmla="*/ 59 h 64"/>
                <a:gd name="T30" fmla="*/ 9 w 217"/>
                <a:gd name="T31" fmla="*/ 54 h 64"/>
                <a:gd name="T32" fmla="*/ 6 w 217"/>
                <a:gd name="T33" fmla="*/ 50 h 64"/>
                <a:gd name="T34" fmla="*/ 2 w 217"/>
                <a:gd name="T35" fmla="*/ 44 h 64"/>
                <a:gd name="T36" fmla="*/ 1 w 217"/>
                <a:gd name="T37" fmla="*/ 38 h 64"/>
                <a:gd name="T38" fmla="*/ 0 w 217"/>
                <a:gd name="T39" fmla="*/ 32 h 64"/>
                <a:gd name="T40" fmla="*/ 0 w 217"/>
                <a:gd name="T41" fmla="*/ 32 h 64"/>
                <a:gd name="T42" fmla="*/ 0 w 217"/>
                <a:gd name="T43" fmla="*/ 32 h 64"/>
                <a:gd name="T44" fmla="*/ 1 w 217"/>
                <a:gd name="T45" fmla="*/ 25 h 64"/>
                <a:gd name="T46" fmla="*/ 2 w 217"/>
                <a:gd name="T47" fmla="*/ 20 h 64"/>
                <a:gd name="T48" fmla="*/ 6 w 217"/>
                <a:gd name="T49" fmla="*/ 14 h 64"/>
                <a:gd name="T50" fmla="*/ 9 w 217"/>
                <a:gd name="T51" fmla="*/ 9 h 64"/>
                <a:gd name="T52" fmla="*/ 14 w 217"/>
                <a:gd name="T53" fmla="*/ 6 h 64"/>
                <a:gd name="T54" fmla="*/ 20 w 217"/>
                <a:gd name="T55" fmla="*/ 2 h 64"/>
                <a:gd name="T56" fmla="*/ 26 w 217"/>
                <a:gd name="T57" fmla="*/ 0 h 64"/>
                <a:gd name="T58" fmla="*/ 33 w 217"/>
                <a:gd name="T59" fmla="*/ 0 h 64"/>
                <a:gd name="T60" fmla="*/ 184 w 217"/>
                <a:gd name="T61" fmla="*/ 0 h 64"/>
                <a:gd name="T62" fmla="*/ 184 w 217"/>
                <a:gd name="T63" fmla="*/ 0 h 64"/>
                <a:gd name="T64" fmla="*/ 191 w 217"/>
                <a:gd name="T65" fmla="*/ 0 h 64"/>
                <a:gd name="T66" fmla="*/ 197 w 217"/>
                <a:gd name="T67" fmla="*/ 2 h 64"/>
                <a:gd name="T68" fmla="*/ 203 w 217"/>
                <a:gd name="T69" fmla="*/ 6 h 64"/>
                <a:gd name="T70" fmla="*/ 207 w 217"/>
                <a:gd name="T71" fmla="*/ 9 h 64"/>
                <a:gd name="T72" fmla="*/ 211 w 217"/>
                <a:gd name="T73" fmla="*/ 14 h 64"/>
                <a:gd name="T74" fmla="*/ 214 w 217"/>
                <a:gd name="T75" fmla="*/ 20 h 64"/>
                <a:gd name="T76" fmla="*/ 217 w 217"/>
                <a:gd name="T77" fmla="*/ 25 h 64"/>
                <a:gd name="T78" fmla="*/ 217 w 217"/>
                <a:gd name="T79" fmla="*/ 32 h 64"/>
                <a:gd name="T80" fmla="*/ 217 w 217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2"/>
                  </a:moveTo>
                  <a:lnTo>
                    <a:pt x="217" y="32"/>
                  </a:lnTo>
                  <a:lnTo>
                    <a:pt x="217" y="38"/>
                  </a:lnTo>
                  <a:lnTo>
                    <a:pt x="214" y="44"/>
                  </a:lnTo>
                  <a:lnTo>
                    <a:pt x="211" y="50"/>
                  </a:lnTo>
                  <a:lnTo>
                    <a:pt x="207" y="54"/>
                  </a:lnTo>
                  <a:lnTo>
                    <a:pt x="203" y="59"/>
                  </a:lnTo>
                  <a:lnTo>
                    <a:pt x="197" y="61"/>
                  </a:lnTo>
                  <a:lnTo>
                    <a:pt x="191" y="64"/>
                  </a:lnTo>
                  <a:lnTo>
                    <a:pt x="18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1" y="0"/>
                  </a:lnTo>
                  <a:lnTo>
                    <a:pt x="197" y="2"/>
                  </a:lnTo>
                  <a:lnTo>
                    <a:pt x="203" y="6"/>
                  </a:lnTo>
                  <a:lnTo>
                    <a:pt x="207" y="9"/>
                  </a:lnTo>
                  <a:lnTo>
                    <a:pt x="211" y="14"/>
                  </a:lnTo>
                  <a:lnTo>
                    <a:pt x="214" y="20"/>
                  </a:lnTo>
                  <a:lnTo>
                    <a:pt x="217" y="25"/>
                  </a:lnTo>
                  <a:lnTo>
                    <a:pt x="217" y="3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8" name="Freeform 120"/>
            <p:cNvSpPr>
              <a:spLocks/>
            </p:cNvSpPr>
            <p:nvPr/>
          </p:nvSpPr>
          <p:spPr bwMode="auto">
            <a:xfrm>
              <a:off x="8489951" y="2945755"/>
              <a:ext cx="258763" cy="52388"/>
            </a:xfrm>
            <a:custGeom>
              <a:avLst/>
              <a:gdLst>
                <a:gd name="T0" fmla="*/ 328 w 328"/>
                <a:gd name="T1" fmla="*/ 32 h 64"/>
                <a:gd name="T2" fmla="*/ 328 w 328"/>
                <a:gd name="T3" fmla="*/ 32 h 64"/>
                <a:gd name="T4" fmla="*/ 327 w 328"/>
                <a:gd name="T5" fmla="*/ 38 h 64"/>
                <a:gd name="T6" fmla="*/ 326 w 328"/>
                <a:gd name="T7" fmla="*/ 45 h 64"/>
                <a:gd name="T8" fmla="*/ 322 w 328"/>
                <a:gd name="T9" fmla="*/ 49 h 64"/>
                <a:gd name="T10" fmla="*/ 319 w 328"/>
                <a:gd name="T11" fmla="*/ 54 h 64"/>
                <a:gd name="T12" fmla="*/ 313 w 328"/>
                <a:gd name="T13" fmla="*/ 59 h 64"/>
                <a:gd name="T14" fmla="*/ 308 w 328"/>
                <a:gd name="T15" fmla="*/ 61 h 64"/>
                <a:gd name="T16" fmla="*/ 302 w 328"/>
                <a:gd name="T17" fmla="*/ 63 h 64"/>
                <a:gd name="T18" fmla="*/ 296 w 328"/>
                <a:gd name="T19" fmla="*/ 64 h 64"/>
                <a:gd name="T20" fmla="*/ 33 w 328"/>
                <a:gd name="T21" fmla="*/ 64 h 64"/>
                <a:gd name="T22" fmla="*/ 33 w 328"/>
                <a:gd name="T23" fmla="*/ 64 h 64"/>
                <a:gd name="T24" fmla="*/ 26 w 328"/>
                <a:gd name="T25" fmla="*/ 63 h 64"/>
                <a:gd name="T26" fmla="*/ 20 w 328"/>
                <a:gd name="T27" fmla="*/ 61 h 64"/>
                <a:gd name="T28" fmla="*/ 14 w 328"/>
                <a:gd name="T29" fmla="*/ 59 h 64"/>
                <a:gd name="T30" fmla="*/ 9 w 328"/>
                <a:gd name="T31" fmla="*/ 54 h 64"/>
                <a:gd name="T32" fmla="*/ 6 w 328"/>
                <a:gd name="T33" fmla="*/ 49 h 64"/>
                <a:gd name="T34" fmla="*/ 2 w 328"/>
                <a:gd name="T35" fmla="*/ 45 h 64"/>
                <a:gd name="T36" fmla="*/ 1 w 328"/>
                <a:gd name="T37" fmla="*/ 38 h 64"/>
                <a:gd name="T38" fmla="*/ 0 w 328"/>
                <a:gd name="T39" fmla="*/ 32 h 64"/>
                <a:gd name="T40" fmla="*/ 0 w 328"/>
                <a:gd name="T41" fmla="*/ 32 h 64"/>
                <a:gd name="T42" fmla="*/ 0 w 328"/>
                <a:gd name="T43" fmla="*/ 32 h 64"/>
                <a:gd name="T44" fmla="*/ 1 w 328"/>
                <a:gd name="T45" fmla="*/ 25 h 64"/>
                <a:gd name="T46" fmla="*/ 2 w 328"/>
                <a:gd name="T47" fmla="*/ 19 h 64"/>
                <a:gd name="T48" fmla="*/ 6 w 328"/>
                <a:gd name="T49" fmla="*/ 13 h 64"/>
                <a:gd name="T50" fmla="*/ 9 w 328"/>
                <a:gd name="T51" fmla="*/ 9 h 64"/>
                <a:gd name="T52" fmla="*/ 14 w 328"/>
                <a:gd name="T53" fmla="*/ 5 h 64"/>
                <a:gd name="T54" fmla="*/ 20 w 328"/>
                <a:gd name="T55" fmla="*/ 2 h 64"/>
                <a:gd name="T56" fmla="*/ 26 w 328"/>
                <a:gd name="T57" fmla="*/ 0 h 64"/>
                <a:gd name="T58" fmla="*/ 33 w 328"/>
                <a:gd name="T59" fmla="*/ 0 h 64"/>
                <a:gd name="T60" fmla="*/ 296 w 328"/>
                <a:gd name="T61" fmla="*/ 0 h 64"/>
                <a:gd name="T62" fmla="*/ 296 w 328"/>
                <a:gd name="T63" fmla="*/ 0 h 64"/>
                <a:gd name="T64" fmla="*/ 302 w 328"/>
                <a:gd name="T65" fmla="*/ 0 h 64"/>
                <a:gd name="T66" fmla="*/ 308 w 328"/>
                <a:gd name="T67" fmla="*/ 2 h 64"/>
                <a:gd name="T68" fmla="*/ 313 w 328"/>
                <a:gd name="T69" fmla="*/ 5 h 64"/>
                <a:gd name="T70" fmla="*/ 319 w 328"/>
                <a:gd name="T71" fmla="*/ 9 h 64"/>
                <a:gd name="T72" fmla="*/ 322 w 328"/>
                <a:gd name="T73" fmla="*/ 13 h 64"/>
                <a:gd name="T74" fmla="*/ 326 w 328"/>
                <a:gd name="T75" fmla="*/ 19 h 64"/>
                <a:gd name="T76" fmla="*/ 327 w 328"/>
                <a:gd name="T77" fmla="*/ 25 h 64"/>
                <a:gd name="T78" fmla="*/ 328 w 328"/>
                <a:gd name="T79" fmla="*/ 32 h 64"/>
                <a:gd name="T80" fmla="*/ 328 w 328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8" h="64">
                  <a:moveTo>
                    <a:pt x="328" y="32"/>
                  </a:moveTo>
                  <a:lnTo>
                    <a:pt x="328" y="32"/>
                  </a:lnTo>
                  <a:lnTo>
                    <a:pt x="327" y="38"/>
                  </a:lnTo>
                  <a:lnTo>
                    <a:pt x="326" y="45"/>
                  </a:lnTo>
                  <a:lnTo>
                    <a:pt x="322" y="49"/>
                  </a:lnTo>
                  <a:lnTo>
                    <a:pt x="319" y="54"/>
                  </a:lnTo>
                  <a:lnTo>
                    <a:pt x="313" y="59"/>
                  </a:lnTo>
                  <a:lnTo>
                    <a:pt x="308" y="61"/>
                  </a:lnTo>
                  <a:lnTo>
                    <a:pt x="302" y="63"/>
                  </a:lnTo>
                  <a:lnTo>
                    <a:pt x="29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2"/>
                  </a:lnTo>
                  <a:lnTo>
                    <a:pt x="313" y="5"/>
                  </a:lnTo>
                  <a:lnTo>
                    <a:pt x="319" y="9"/>
                  </a:lnTo>
                  <a:lnTo>
                    <a:pt x="322" y="13"/>
                  </a:lnTo>
                  <a:lnTo>
                    <a:pt x="326" y="19"/>
                  </a:lnTo>
                  <a:lnTo>
                    <a:pt x="327" y="25"/>
                  </a:lnTo>
                  <a:lnTo>
                    <a:pt x="328" y="32"/>
                  </a:lnTo>
                  <a:lnTo>
                    <a:pt x="3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21"/>
            <p:cNvSpPr>
              <a:spLocks/>
            </p:cNvSpPr>
            <p:nvPr/>
          </p:nvSpPr>
          <p:spPr bwMode="auto">
            <a:xfrm>
              <a:off x="7339013" y="3094980"/>
              <a:ext cx="1590675" cy="52388"/>
            </a:xfrm>
            <a:custGeom>
              <a:avLst/>
              <a:gdLst>
                <a:gd name="T0" fmla="*/ 2004 w 2004"/>
                <a:gd name="T1" fmla="*/ 33 h 65"/>
                <a:gd name="T2" fmla="*/ 2004 w 2004"/>
                <a:gd name="T3" fmla="*/ 33 h 65"/>
                <a:gd name="T4" fmla="*/ 2004 w 2004"/>
                <a:gd name="T5" fmla="*/ 40 h 65"/>
                <a:gd name="T6" fmla="*/ 2002 w 2004"/>
                <a:gd name="T7" fmla="*/ 45 h 65"/>
                <a:gd name="T8" fmla="*/ 1999 w 2004"/>
                <a:gd name="T9" fmla="*/ 51 h 65"/>
                <a:gd name="T10" fmla="*/ 1995 w 2004"/>
                <a:gd name="T11" fmla="*/ 56 h 65"/>
                <a:gd name="T12" fmla="*/ 1990 w 2004"/>
                <a:gd name="T13" fmla="*/ 59 h 65"/>
                <a:gd name="T14" fmla="*/ 1984 w 2004"/>
                <a:gd name="T15" fmla="*/ 63 h 65"/>
                <a:gd name="T16" fmla="*/ 1979 w 2004"/>
                <a:gd name="T17" fmla="*/ 65 h 65"/>
                <a:gd name="T18" fmla="*/ 1973 w 2004"/>
                <a:gd name="T19" fmla="*/ 65 h 65"/>
                <a:gd name="T20" fmla="*/ 33 w 2004"/>
                <a:gd name="T21" fmla="*/ 65 h 65"/>
                <a:gd name="T22" fmla="*/ 33 w 2004"/>
                <a:gd name="T23" fmla="*/ 65 h 65"/>
                <a:gd name="T24" fmla="*/ 26 w 2004"/>
                <a:gd name="T25" fmla="*/ 65 h 65"/>
                <a:gd name="T26" fmla="*/ 20 w 2004"/>
                <a:gd name="T27" fmla="*/ 63 h 65"/>
                <a:gd name="T28" fmla="*/ 14 w 2004"/>
                <a:gd name="T29" fmla="*/ 59 h 65"/>
                <a:gd name="T30" fmla="*/ 9 w 2004"/>
                <a:gd name="T31" fmla="*/ 56 h 65"/>
                <a:gd name="T32" fmla="*/ 6 w 2004"/>
                <a:gd name="T33" fmla="*/ 51 h 65"/>
                <a:gd name="T34" fmla="*/ 2 w 2004"/>
                <a:gd name="T35" fmla="*/ 45 h 65"/>
                <a:gd name="T36" fmla="*/ 1 w 2004"/>
                <a:gd name="T37" fmla="*/ 40 h 65"/>
                <a:gd name="T38" fmla="*/ 0 w 2004"/>
                <a:gd name="T39" fmla="*/ 33 h 65"/>
                <a:gd name="T40" fmla="*/ 0 w 2004"/>
                <a:gd name="T41" fmla="*/ 33 h 65"/>
                <a:gd name="T42" fmla="*/ 0 w 2004"/>
                <a:gd name="T43" fmla="*/ 33 h 65"/>
                <a:gd name="T44" fmla="*/ 1 w 2004"/>
                <a:gd name="T45" fmla="*/ 27 h 65"/>
                <a:gd name="T46" fmla="*/ 2 w 2004"/>
                <a:gd name="T47" fmla="*/ 20 h 65"/>
                <a:gd name="T48" fmla="*/ 6 w 2004"/>
                <a:gd name="T49" fmla="*/ 15 h 65"/>
                <a:gd name="T50" fmla="*/ 9 w 2004"/>
                <a:gd name="T51" fmla="*/ 11 h 65"/>
                <a:gd name="T52" fmla="*/ 14 w 2004"/>
                <a:gd name="T53" fmla="*/ 6 h 65"/>
                <a:gd name="T54" fmla="*/ 20 w 2004"/>
                <a:gd name="T55" fmla="*/ 4 h 65"/>
                <a:gd name="T56" fmla="*/ 26 w 2004"/>
                <a:gd name="T57" fmla="*/ 1 h 65"/>
                <a:gd name="T58" fmla="*/ 33 w 2004"/>
                <a:gd name="T59" fmla="*/ 0 h 65"/>
                <a:gd name="T60" fmla="*/ 1973 w 2004"/>
                <a:gd name="T61" fmla="*/ 0 h 65"/>
                <a:gd name="T62" fmla="*/ 1973 w 2004"/>
                <a:gd name="T63" fmla="*/ 0 h 65"/>
                <a:gd name="T64" fmla="*/ 1979 w 2004"/>
                <a:gd name="T65" fmla="*/ 1 h 65"/>
                <a:gd name="T66" fmla="*/ 1984 w 2004"/>
                <a:gd name="T67" fmla="*/ 4 h 65"/>
                <a:gd name="T68" fmla="*/ 1990 w 2004"/>
                <a:gd name="T69" fmla="*/ 6 h 65"/>
                <a:gd name="T70" fmla="*/ 1995 w 2004"/>
                <a:gd name="T71" fmla="*/ 11 h 65"/>
                <a:gd name="T72" fmla="*/ 1999 w 2004"/>
                <a:gd name="T73" fmla="*/ 15 h 65"/>
                <a:gd name="T74" fmla="*/ 2002 w 2004"/>
                <a:gd name="T75" fmla="*/ 20 h 65"/>
                <a:gd name="T76" fmla="*/ 2004 w 2004"/>
                <a:gd name="T77" fmla="*/ 27 h 65"/>
                <a:gd name="T78" fmla="*/ 2004 w 2004"/>
                <a:gd name="T79" fmla="*/ 33 h 65"/>
                <a:gd name="T80" fmla="*/ 2004 w 2004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4" h="65">
                  <a:moveTo>
                    <a:pt x="2004" y="33"/>
                  </a:moveTo>
                  <a:lnTo>
                    <a:pt x="2004" y="33"/>
                  </a:lnTo>
                  <a:lnTo>
                    <a:pt x="2004" y="40"/>
                  </a:lnTo>
                  <a:lnTo>
                    <a:pt x="2002" y="45"/>
                  </a:lnTo>
                  <a:lnTo>
                    <a:pt x="1999" y="51"/>
                  </a:lnTo>
                  <a:lnTo>
                    <a:pt x="1995" y="56"/>
                  </a:lnTo>
                  <a:lnTo>
                    <a:pt x="1990" y="59"/>
                  </a:lnTo>
                  <a:lnTo>
                    <a:pt x="1984" y="63"/>
                  </a:lnTo>
                  <a:lnTo>
                    <a:pt x="1979" y="65"/>
                  </a:lnTo>
                  <a:lnTo>
                    <a:pt x="19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9" y="1"/>
                  </a:lnTo>
                  <a:lnTo>
                    <a:pt x="1984" y="4"/>
                  </a:lnTo>
                  <a:lnTo>
                    <a:pt x="1990" y="6"/>
                  </a:lnTo>
                  <a:lnTo>
                    <a:pt x="1995" y="11"/>
                  </a:lnTo>
                  <a:lnTo>
                    <a:pt x="1999" y="15"/>
                  </a:lnTo>
                  <a:lnTo>
                    <a:pt x="2002" y="20"/>
                  </a:lnTo>
                  <a:lnTo>
                    <a:pt x="2004" y="27"/>
                  </a:lnTo>
                  <a:lnTo>
                    <a:pt x="2004" y="33"/>
                  </a:lnTo>
                  <a:lnTo>
                    <a:pt x="200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22"/>
            <p:cNvSpPr>
              <a:spLocks/>
            </p:cNvSpPr>
            <p:nvPr/>
          </p:nvSpPr>
          <p:spPr bwMode="auto">
            <a:xfrm>
              <a:off x="8580438" y="3709343"/>
              <a:ext cx="200025" cy="50800"/>
            </a:xfrm>
            <a:custGeom>
              <a:avLst/>
              <a:gdLst>
                <a:gd name="T0" fmla="*/ 252 w 252"/>
                <a:gd name="T1" fmla="*/ 33 h 65"/>
                <a:gd name="T2" fmla="*/ 252 w 252"/>
                <a:gd name="T3" fmla="*/ 33 h 65"/>
                <a:gd name="T4" fmla="*/ 251 w 252"/>
                <a:gd name="T5" fmla="*/ 39 h 65"/>
                <a:gd name="T6" fmla="*/ 249 w 252"/>
                <a:gd name="T7" fmla="*/ 45 h 65"/>
                <a:gd name="T8" fmla="*/ 247 w 252"/>
                <a:gd name="T9" fmla="*/ 51 h 65"/>
                <a:gd name="T10" fmla="*/ 243 w 252"/>
                <a:gd name="T11" fmla="*/ 56 h 65"/>
                <a:gd name="T12" fmla="*/ 237 w 252"/>
                <a:gd name="T13" fmla="*/ 59 h 65"/>
                <a:gd name="T14" fmla="*/ 233 w 252"/>
                <a:gd name="T15" fmla="*/ 63 h 65"/>
                <a:gd name="T16" fmla="*/ 226 w 252"/>
                <a:gd name="T17" fmla="*/ 65 h 65"/>
                <a:gd name="T18" fmla="*/ 220 w 252"/>
                <a:gd name="T19" fmla="*/ 65 h 65"/>
                <a:gd name="T20" fmla="*/ 32 w 252"/>
                <a:gd name="T21" fmla="*/ 65 h 65"/>
                <a:gd name="T22" fmla="*/ 32 w 252"/>
                <a:gd name="T23" fmla="*/ 65 h 65"/>
                <a:gd name="T24" fmla="*/ 25 w 252"/>
                <a:gd name="T25" fmla="*/ 65 h 65"/>
                <a:gd name="T26" fmla="*/ 20 w 252"/>
                <a:gd name="T27" fmla="*/ 63 h 65"/>
                <a:gd name="T28" fmla="*/ 14 w 252"/>
                <a:gd name="T29" fmla="*/ 59 h 65"/>
                <a:gd name="T30" fmla="*/ 9 w 252"/>
                <a:gd name="T31" fmla="*/ 56 h 65"/>
                <a:gd name="T32" fmla="*/ 6 w 252"/>
                <a:gd name="T33" fmla="*/ 51 h 65"/>
                <a:gd name="T34" fmla="*/ 2 w 252"/>
                <a:gd name="T35" fmla="*/ 45 h 65"/>
                <a:gd name="T36" fmla="*/ 0 w 252"/>
                <a:gd name="T37" fmla="*/ 39 h 65"/>
                <a:gd name="T38" fmla="*/ 0 w 252"/>
                <a:gd name="T39" fmla="*/ 33 h 65"/>
                <a:gd name="T40" fmla="*/ 0 w 252"/>
                <a:gd name="T41" fmla="*/ 33 h 65"/>
                <a:gd name="T42" fmla="*/ 0 w 252"/>
                <a:gd name="T43" fmla="*/ 33 h 65"/>
                <a:gd name="T44" fmla="*/ 0 w 252"/>
                <a:gd name="T45" fmla="*/ 27 h 65"/>
                <a:gd name="T46" fmla="*/ 2 w 252"/>
                <a:gd name="T47" fmla="*/ 21 h 65"/>
                <a:gd name="T48" fmla="*/ 6 w 252"/>
                <a:gd name="T49" fmla="*/ 15 h 65"/>
                <a:gd name="T50" fmla="*/ 9 w 252"/>
                <a:gd name="T51" fmla="*/ 11 h 65"/>
                <a:gd name="T52" fmla="*/ 14 w 252"/>
                <a:gd name="T53" fmla="*/ 6 h 65"/>
                <a:gd name="T54" fmla="*/ 20 w 252"/>
                <a:gd name="T55" fmla="*/ 4 h 65"/>
                <a:gd name="T56" fmla="*/ 25 w 252"/>
                <a:gd name="T57" fmla="*/ 1 h 65"/>
                <a:gd name="T58" fmla="*/ 32 w 252"/>
                <a:gd name="T59" fmla="*/ 0 h 65"/>
                <a:gd name="T60" fmla="*/ 220 w 252"/>
                <a:gd name="T61" fmla="*/ 0 h 65"/>
                <a:gd name="T62" fmla="*/ 220 w 252"/>
                <a:gd name="T63" fmla="*/ 0 h 65"/>
                <a:gd name="T64" fmla="*/ 226 w 252"/>
                <a:gd name="T65" fmla="*/ 1 h 65"/>
                <a:gd name="T66" fmla="*/ 233 w 252"/>
                <a:gd name="T67" fmla="*/ 4 h 65"/>
                <a:gd name="T68" fmla="*/ 237 w 252"/>
                <a:gd name="T69" fmla="*/ 6 h 65"/>
                <a:gd name="T70" fmla="*/ 243 w 252"/>
                <a:gd name="T71" fmla="*/ 11 h 65"/>
                <a:gd name="T72" fmla="*/ 247 w 252"/>
                <a:gd name="T73" fmla="*/ 15 h 65"/>
                <a:gd name="T74" fmla="*/ 249 w 252"/>
                <a:gd name="T75" fmla="*/ 21 h 65"/>
                <a:gd name="T76" fmla="*/ 251 w 252"/>
                <a:gd name="T77" fmla="*/ 27 h 65"/>
                <a:gd name="T78" fmla="*/ 252 w 252"/>
                <a:gd name="T79" fmla="*/ 33 h 65"/>
                <a:gd name="T80" fmla="*/ 252 w 25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65">
                  <a:moveTo>
                    <a:pt x="252" y="33"/>
                  </a:moveTo>
                  <a:lnTo>
                    <a:pt x="252" y="33"/>
                  </a:lnTo>
                  <a:lnTo>
                    <a:pt x="251" y="39"/>
                  </a:lnTo>
                  <a:lnTo>
                    <a:pt x="249" y="45"/>
                  </a:lnTo>
                  <a:lnTo>
                    <a:pt x="247" y="51"/>
                  </a:lnTo>
                  <a:lnTo>
                    <a:pt x="243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26" y="65"/>
                  </a:lnTo>
                  <a:lnTo>
                    <a:pt x="220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1"/>
                  </a:lnTo>
                  <a:lnTo>
                    <a:pt x="233" y="4"/>
                  </a:lnTo>
                  <a:lnTo>
                    <a:pt x="237" y="6"/>
                  </a:lnTo>
                  <a:lnTo>
                    <a:pt x="243" y="11"/>
                  </a:lnTo>
                  <a:lnTo>
                    <a:pt x="247" y="15"/>
                  </a:lnTo>
                  <a:lnTo>
                    <a:pt x="249" y="21"/>
                  </a:lnTo>
                  <a:lnTo>
                    <a:pt x="251" y="27"/>
                  </a:lnTo>
                  <a:lnTo>
                    <a:pt x="252" y="33"/>
                  </a:lnTo>
                  <a:lnTo>
                    <a:pt x="25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3"/>
            <p:cNvSpPr>
              <a:spLocks/>
            </p:cNvSpPr>
            <p:nvPr/>
          </p:nvSpPr>
          <p:spPr bwMode="auto">
            <a:xfrm>
              <a:off x="6940551" y="4123680"/>
              <a:ext cx="541338" cy="52388"/>
            </a:xfrm>
            <a:custGeom>
              <a:avLst/>
              <a:gdLst>
                <a:gd name="T0" fmla="*/ 683 w 683"/>
                <a:gd name="T1" fmla="*/ 32 h 65"/>
                <a:gd name="T2" fmla="*/ 683 w 683"/>
                <a:gd name="T3" fmla="*/ 32 h 65"/>
                <a:gd name="T4" fmla="*/ 681 w 683"/>
                <a:gd name="T5" fmla="*/ 39 h 65"/>
                <a:gd name="T6" fmla="*/ 679 w 683"/>
                <a:gd name="T7" fmla="*/ 45 h 65"/>
                <a:gd name="T8" fmla="*/ 677 w 683"/>
                <a:gd name="T9" fmla="*/ 51 h 65"/>
                <a:gd name="T10" fmla="*/ 672 w 683"/>
                <a:gd name="T11" fmla="*/ 55 h 65"/>
                <a:gd name="T12" fmla="*/ 668 w 683"/>
                <a:gd name="T13" fmla="*/ 59 h 65"/>
                <a:gd name="T14" fmla="*/ 663 w 683"/>
                <a:gd name="T15" fmla="*/ 62 h 65"/>
                <a:gd name="T16" fmla="*/ 656 w 683"/>
                <a:gd name="T17" fmla="*/ 65 h 65"/>
                <a:gd name="T18" fmla="*/ 650 w 683"/>
                <a:gd name="T19" fmla="*/ 65 h 65"/>
                <a:gd name="T20" fmla="*/ 33 w 683"/>
                <a:gd name="T21" fmla="*/ 65 h 65"/>
                <a:gd name="T22" fmla="*/ 33 w 683"/>
                <a:gd name="T23" fmla="*/ 65 h 65"/>
                <a:gd name="T24" fmla="*/ 26 w 683"/>
                <a:gd name="T25" fmla="*/ 65 h 65"/>
                <a:gd name="T26" fmla="*/ 20 w 683"/>
                <a:gd name="T27" fmla="*/ 62 h 65"/>
                <a:gd name="T28" fmla="*/ 14 w 683"/>
                <a:gd name="T29" fmla="*/ 59 h 65"/>
                <a:gd name="T30" fmla="*/ 10 w 683"/>
                <a:gd name="T31" fmla="*/ 55 h 65"/>
                <a:gd name="T32" fmla="*/ 6 w 683"/>
                <a:gd name="T33" fmla="*/ 51 h 65"/>
                <a:gd name="T34" fmla="*/ 3 w 683"/>
                <a:gd name="T35" fmla="*/ 45 h 65"/>
                <a:gd name="T36" fmla="*/ 2 w 683"/>
                <a:gd name="T37" fmla="*/ 39 h 65"/>
                <a:gd name="T38" fmla="*/ 0 w 683"/>
                <a:gd name="T39" fmla="*/ 32 h 65"/>
                <a:gd name="T40" fmla="*/ 0 w 683"/>
                <a:gd name="T41" fmla="*/ 32 h 65"/>
                <a:gd name="T42" fmla="*/ 0 w 683"/>
                <a:gd name="T43" fmla="*/ 32 h 65"/>
                <a:gd name="T44" fmla="*/ 2 w 683"/>
                <a:gd name="T45" fmla="*/ 26 h 65"/>
                <a:gd name="T46" fmla="*/ 3 w 683"/>
                <a:gd name="T47" fmla="*/ 19 h 65"/>
                <a:gd name="T48" fmla="*/ 6 w 683"/>
                <a:gd name="T49" fmla="*/ 15 h 65"/>
                <a:gd name="T50" fmla="*/ 10 w 683"/>
                <a:gd name="T51" fmla="*/ 10 h 65"/>
                <a:gd name="T52" fmla="*/ 14 w 683"/>
                <a:gd name="T53" fmla="*/ 6 h 65"/>
                <a:gd name="T54" fmla="*/ 20 w 683"/>
                <a:gd name="T55" fmla="*/ 3 h 65"/>
                <a:gd name="T56" fmla="*/ 26 w 683"/>
                <a:gd name="T57" fmla="*/ 1 h 65"/>
                <a:gd name="T58" fmla="*/ 33 w 683"/>
                <a:gd name="T59" fmla="*/ 0 h 65"/>
                <a:gd name="T60" fmla="*/ 650 w 683"/>
                <a:gd name="T61" fmla="*/ 0 h 65"/>
                <a:gd name="T62" fmla="*/ 650 w 683"/>
                <a:gd name="T63" fmla="*/ 0 h 65"/>
                <a:gd name="T64" fmla="*/ 656 w 683"/>
                <a:gd name="T65" fmla="*/ 1 h 65"/>
                <a:gd name="T66" fmla="*/ 663 w 683"/>
                <a:gd name="T67" fmla="*/ 3 h 65"/>
                <a:gd name="T68" fmla="*/ 668 w 683"/>
                <a:gd name="T69" fmla="*/ 6 h 65"/>
                <a:gd name="T70" fmla="*/ 672 w 683"/>
                <a:gd name="T71" fmla="*/ 10 h 65"/>
                <a:gd name="T72" fmla="*/ 677 w 683"/>
                <a:gd name="T73" fmla="*/ 15 h 65"/>
                <a:gd name="T74" fmla="*/ 679 w 683"/>
                <a:gd name="T75" fmla="*/ 19 h 65"/>
                <a:gd name="T76" fmla="*/ 681 w 683"/>
                <a:gd name="T77" fmla="*/ 26 h 65"/>
                <a:gd name="T78" fmla="*/ 683 w 683"/>
                <a:gd name="T79" fmla="*/ 32 h 65"/>
                <a:gd name="T80" fmla="*/ 683 w 683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3" h="65">
                  <a:moveTo>
                    <a:pt x="683" y="32"/>
                  </a:moveTo>
                  <a:lnTo>
                    <a:pt x="683" y="32"/>
                  </a:lnTo>
                  <a:lnTo>
                    <a:pt x="681" y="39"/>
                  </a:lnTo>
                  <a:lnTo>
                    <a:pt x="679" y="45"/>
                  </a:lnTo>
                  <a:lnTo>
                    <a:pt x="677" y="51"/>
                  </a:lnTo>
                  <a:lnTo>
                    <a:pt x="672" y="55"/>
                  </a:lnTo>
                  <a:lnTo>
                    <a:pt x="668" y="59"/>
                  </a:lnTo>
                  <a:lnTo>
                    <a:pt x="663" y="62"/>
                  </a:lnTo>
                  <a:lnTo>
                    <a:pt x="656" y="65"/>
                  </a:lnTo>
                  <a:lnTo>
                    <a:pt x="65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8" y="6"/>
                  </a:lnTo>
                  <a:lnTo>
                    <a:pt x="672" y="10"/>
                  </a:lnTo>
                  <a:lnTo>
                    <a:pt x="677" y="15"/>
                  </a:lnTo>
                  <a:lnTo>
                    <a:pt x="679" y="19"/>
                  </a:lnTo>
                  <a:lnTo>
                    <a:pt x="681" y="26"/>
                  </a:lnTo>
                  <a:lnTo>
                    <a:pt x="683" y="32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24"/>
            <p:cNvSpPr>
              <a:spLocks noEditPoints="1"/>
            </p:cNvSpPr>
            <p:nvPr/>
          </p:nvSpPr>
          <p:spPr bwMode="auto">
            <a:xfrm>
              <a:off x="6511926" y="3845868"/>
              <a:ext cx="231775" cy="260350"/>
            </a:xfrm>
            <a:custGeom>
              <a:avLst/>
              <a:gdLst>
                <a:gd name="T0" fmla="*/ 259 w 290"/>
                <a:gd name="T1" fmla="*/ 0 h 327"/>
                <a:gd name="T2" fmla="*/ 31 w 290"/>
                <a:gd name="T3" fmla="*/ 0 h 327"/>
                <a:gd name="T4" fmla="*/ 0 w 290"/>
                <a:gd name="T5" fmla="*/ 0 h 327"/>
                <a:gd name="T6" fmla="*/ 0 w 290"/>
                <a:gd name="T7" fmla="*/ 31 h 327"/>
                <a:gd name="T8" fmla="*/ 0 w 290"/>
                <a:gd name="T9" fmla="*/ 62 h 327"/>
                <a:gd name="T10" fmla="*/ 0 w 290"/>
                <a:gd name="T11" fmla="*/ 295 h 327"/>
                <a:gd name="T12" fmla="*/ 0 w 290"/>
                <a:gd name="T13" fmla="*/ 295 h 327"/>
                <a:gd name="T14" fmla="*/ 1 w 290"/>
                <a:gd name="T15" fmla="*/ 302 h 327"/>
                <a:gd name="T16" fmla="*/ 3 w 290"/>
                <a:gd name="T17" fmla="*/ 309 h 327"/>
                <a:gd name="T18" fmla="*/ 8 w 290"/>
                <a:gd name="T19" fmla="*/ 315 h 327"/>
                <a:gd name="T20" fmla="*/ 12 w 290"/>
                <a:gd name="T21" fmla="*/ 321 h 327"/>
                <a:gd name="T22" fmla="*/ 12 w 290"/>
                <a:gd name="T23" fmla="*/ 321 h 327"/>
                <a:gd name="T24" fmla="*/ 19 w 290"/>
                <a:gd name="T25" fmla="*/ 324 h 327"/>
                <a:gd name="T26" fmla="*/ 26 w 290"/>
                <a:gd name="T27" fmla="*/ 327 h 327"/>
                <a:gd name="T28" fmla="*/ 33 w 290"/>
                <a:gd name="T29" fmla="*/ 327 h 327"/>
                <a:gd name="T30" fmla="*/ 40 w 290"/>
                <a:gd name="T31" fmla="*/ 325 h 327"/>
                <a:gd name="T32" fmla="*/ 145 w 290"/>
                <a:gd name="T33" fmla="*/ 295 h 327"/>
                <a:gd name="T34" fmla="*/ 250 w 290"/>
                <a:gd name="T35" fmla="*/ 325 h 327"/>
                <a:gd name="T36" fmla="*/ 250 w 290"/>
                <a:gd name="T37" fmla="*/ 325 h 327"/>
                <a:gd name="T38" fmla="*/ 259 w 290"/>
                <a:gd name="T39" fmla="*/ 327 h 327"/>
                <a:gd name="T40" fmla="*/ 259 w 290"/>
                <a:gd name="T41" fmla="*/ 327 h 327"/>
                <a:gd name="T42" fmla="*/ 264 w 290"/>
                <a:gd name="T43" fmla="*/ 327 h 327"/>
                <a:gd name="T44" fmla="*/ 268 w 290"/>
                <a:gd name="T45" fmla="*/ 325 h 327"/>
                <a:gd name="T46" fmla="*/ 273 w 290"/>
                <a:gd name="T47" fmla="*/ 323 h 327"/>
                <a:gd name="T48" fmla="*/ 278 w 290"/>
                <a:gd name="T49" fmla="*/ 321 h 327"/>
                <a:gd name="T50" fmla="*/ 278 w 290"/>
                <a:gd name="T51" fmla="*/ 321 h 327"/>
                <a:gd name="T52" fmla="*/ 282 w 290"/>
                <a:gd name="T53" fmla="*/ 315 h 327"/>
                <a:gd name="T54" fmla="*/ 287 w 290"/>
                <a:gd name="T55" fmla="*/ 309 h 327"/>
                <a:gd name="T56" fmla="*/ 289 w 290"/>
                <a:gd name="T57" fmla="*/ 302 h 327"/>
                <a:gd name="T58" fmla="*/ 290 w 290"/>
                <a:gd name="T59" fmla="*/ 295 h 327"/>
                <a:gd name="T60" fmla="*/ 290 w 290"/>
                <a:gd name="T61" fmla="*/ 62 h 327"/>
                <a:gd name="T62" fmla="*/ 290 w 290"/>
                <a:gd name="T63" fmla="*/ 31 h 327"/>
                <a:gd name="T64" fmla="*/ 290 w 290"/>
                <a:gd name="T65" fmla="*/ 0 h 327"/>
                <a:gd name="T66" fmla="*/ 259 w 290"/>
                <a:gd name="T67" fmla="*/ 0 h 327"/>
                <a:gd name="T68" fmla="*/ 228 w 290"/>
                <a:gd name="T69" fmla="*/ 254 h 327"/>
                <a:gd name="T70" fmla="*/ 154 w 290"/>
                <a:gd name="T71" fmla="*/ 232 h 327"/>
                <a:gd name="T72" fmla="*/ 154 w 290"/>
                <a:gd name="T73" fmla="*/ 232 h 327"/>
                <a:gd name="T74" fmla="*/ 145 w 290"/>
                <a:gd name="T75" fmla="*/ 230 h 327"/>
                <a:gd name="T76" fmla="*/ 145 w 290"/>
                <a:gd name="T77" fmla="*/ 230 h 327"/>
                <a:gd name="T78" fmla="*/ 136 w 290"/>
                <a:gd name="T79" fmla="*/ 232 h 327"/>
                <a:gd name="T80" fmla="*/ 62 w 290"/>
                <a:gd name="T81" fmla="*/ 254 h 327"/>
                <a:gd name="T82" fmla="*/ 62 w 290"/>
                <a:gd name="T83" fmla="*/ 62 h 327"/>
                <a:gd name="T84" fmla="*/ 228 w 290"/>
                <a:gd name="T85" fmla="*/ 62 h 327"/>
                <a:gd name="T86" fmla="*/ 228 w 290"/>
                <a:gd name="T87" fmla="*/ 2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0" h="327">
                  <a:moveTo>
                    <a:pt x="259" y="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1" y="302"/>
                  </a:lnTo>
                  <a:lnTo>
                    <a:pt x="3" y="309"/>
                  </a:lnTo>
                  <a:lnTo>
                    <a:pt x="8" y="315"/>
                  </a:lnTo>
                  <a:lnTo>
                    <a:pt x="12" y="321"/>
                  </a:lnTo>
                  <a:lnTo>
                    <a:pt x="12" y="321"/>
                  </a:lnTo>
                  <a:lnTo>
                    <a:pt x="19" y="324"/>
                  </a:lnTo>
                  <a:lnTo>
                    <a:pt x="26" y="327"/>
                  </a:lnTo>
                  <a:lnTo>
                    <a:pt x="33" y="327"/>
                  </a:lnTo>
                  <a:lnTo>
                    <a:pt x="40" y="325"/>
                  </a:lnTo>
                  <a:lnTo>
                    <a:pt x="145" y="295"/>
                  </a:lnTo>
                  <a:lnTo>
                    <a:pt x="250" y="325"/>
                  </a:lnTo>
                  <a:lnTo>
                    <a:pt x="250" y="325"/>
                  </a:lnTo>
                  <a:lnTo>
                    <a:pt x="259" y="327"/>
                  </a:lnTo>
                  <a:lnTo>
                    <a:pt x="259" y="327"/>
                  </a:lnTo>
                  <a:lnTo>
                    <a:pt x="264" y="327"/>
                  </a:lnTo>
                  <a:lnTo>
                    <a:pt x="268" y="325"/>
                  </a:lnTo>
                  <a:lnTo>
                    <a:pt x="273" y="323"/>
                  </a:lnTo>
                  <a:lnTo>
                    <a:pt x="278" y="321"/>
                  </a:lnTo>
                  <a:lnTo>
                    <a:pt x="278" y="321"/>
                  </a:lnTo>
                  <a:lnTo>
                    <a:pt x="282" y="315"/>
                  </a:lnTo>
                  <a:lnTo>
                    <a:pt x="287" y="309"/>
                  </a:lnTo>
                  <a:lnTo>
                    <a:pt x="289" y="302"/>
                  </a:lnTo>
                  <a:lnTo>
                    <a:pt x="290" y="295"/>
                  </a:lnTo>
                  <a:lnTo>
                    <a:pt x="290" y="62"/>
                  </a:lnTo>
                  <a:lnTo>
                    <a:pt x="290" y="31"/>
                  </a:lnTo>
                  <a:lnTo>
                    <a:pt x="290" y="0"/>
                  </a:lnTo>
                  <a:lnTo>
                    <a:pt x="259" y="0"/>
                  </a:lnTo>
                  <a:close/>
                  <a:moveTo>
                    <a:pt x="228" y="254"/>
                  </a:moveTo>
                  <a:lnTo>
                    <a:pt x="154" y="232"/>
                  </a:lnTo>
                  <a:lnTo>
                    <a:pt x="154" y="232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36" y="232"/>
                  </a:lnTo>
                  <a:lnTo>
                    <a:pt x="62" y="254"/>
                  </a:lnTo>
                  <a:lnTo>
                    <a:pt x="62" y="62"/>
                  </a:lnTo>
                  <a:lnTo>
                    <a:pt x="228" y="62"/>
                  </a:lnTo>
                  <a:lnTo>
                    <a:pt x="228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25"/>
            <p:cNvSpPr>
              <a:spLocks/>
            </p:cNvSpPr>
            <p:nvPr/>
          </p:nvSpPr>
          <p:spPr bwMode="auto">
            <a:xfrm>
              <a:off x="8023226" y="3891905"/>
              <a:ext cx="588963" cy="285750"/>
            </a:xfrm>
            <a:custGeom>
              <a:avLst/>
              <a:gdLst>
                <a:gd name="T0" fmla="*/ 145 w 741"/>
                <a:gd name="T1" fmla="*/ 0 h 359"/>
                <a:gd name="T2" fmla="*/ 123 w 741"/>
                <a:gd name="T3" fmla="*/ 10 h 359"/>
                <a:gd name="T4" fmla="*/ 112 w 741"/>
                <a:gd name="T5" fmla="*/ 32 h 359"/>
                <a:gd name="T6" fmla="*/ 118 w 741"/>
                <a:gd name="T7" fmla="*/ 51 h 359"/>
                <a:gd name="T8" fmla="*/ 139 w 741"/>
                <a:gd name="T9" fmla="*/ 65 h 359"/>
                <a:gd name="T10" fmla="*/ 563 w 741"/>
                <a:gd name="T11" fmla="*/ 65 h 359"/>
                <a:gd name="T12" fmla="*/ 607 w 741"/>
                <a:gd name="T13" fmla="*/ 74 h 359"/>
                <a:gd name="T14" fmla="*/ 643 w 741"/>
                <a:gd name="T15" fmla="*/ 98 h 359"/>
                <a:gd name="T16" fmla="*/ 668 w 741"/>
                <a:gd name="T17" fmla="*/ 135 h 359"/>
                <a:gd name="T18" fmla="*/ 678 w 741"/>
                <a:gd name="T19" fmla="*/ 179 h 359"/>
                <a:gd name="T20" fmla="*/ 672 w 741"/>
                <a:gd name="T21" fmla="*/ 213 h 359"/>
                <a:gd name="T22" fmla="*/ 651 w 741"/>
                <a:gd name="T23" fmla="*/ 252 h 359"/>
                <a:gd name="T24" fmla="*/ 617 w 741"/>
                <a:gd name="T25" fmla="*/ 280 h 359"/>
                <a:gd name="T26" fmla="*/ 574 w 741"/>
                <a:gd name="T27" fmla="*/ 294 h 359"/>
                <a:gd name="T28" fmla="*/ 126 w 741"/>
                <a:gd name="T29" fmla="*/ 294 h 359"/>
                <a:gd name="T30" fmla="*/ 84 w 741"/>
                <a:gd name="T31" fmla="*/ 274 h 359"/>
                <a:gd name="T32" fmla="*/ 65 w 741"/>
                <a:gd name="T33" fmla="*/ 233 h 359"/>
                <a:gd name="T34" fmla="*/ 66 w 741"/>
                <a:gd name="T35" fmla="*/ 212 h 359"/>
                <a:gd name="T36" fmla="*/ 95 w 741"/>
                <a:gd name="T37" fmla="*/ 168 h 359"/>
                <a:gd name="T38" fmla="*/ 133 w 741"/>
                <a:gd name="T39" fmla="*/ 156 h 359"/>
                <a:gd name="T40" fmla="*/ 571 w 741"/>
                <a:gd name="T41" fmla="*/ 159 h 359"/>
                <a:gd name="T42" fmla="*/ 584 w 741"/>
                <a:gd name="T43" fmla="*/ 170 h 359"/>
                <a:gd name="T44" fmla="*/ 585 w 741"/>
                <a:gd name="T45" fmla="*/ 184 h 359"/>
                <a:gd name="T46" fmla="*/ 576 w 741"/>
                <a:gd name="T47" fmla="*/ 199 h 359"/>
                <a:gd name="T48" fmla="*/ 204 w 741"/>
                <a:gd name="T49" fmla="*/ 203 h 359"/>
                <a:gd name="T50" fmla="*/ 145 w 741"/>
                <a:gd name="T51" fmla="*/ 203 h 359"/>
                <a:gd name="T52" fmla="*/ 123 w 741"/>
                <a:gd name="T53" fmla="*/ 212 h 359"/>
                <a:gd name="T54" fmla="*/ 112 w 741"/>
                <a:gd name="T55" fmla="*/ 235 h 359"/>
                <a:gd name="T56" fmla="*/ 118 w 741"/>
                <a:gd name="T57" fmla="*/ 254 h 359"/>
                <a:gd name="T58" fmla="*/ 139 w 741"/>
                <a:gd name="T59" fmla="*/ 266 h 359"/>
                <a:gd name="T60" fmla="*/ 563 w 741"/>
                <a:gd name="T61" fmla="*/ 267 h 359"/>
                <a:gd name="T62" fmla="*/ 596 w 741"/>
                <a:gd name="T63" fmla="*/ 261 h 359"/>
                <a:gd name="T64" fmla="*/ 624 w 741"/>
                <a:gd name="T65" fmla="*/ 242 h 359"/>
                <a:gd name="T66" fmla="*/ 643 w 741"/>
                <a:gd name="T67" fmla="*/ 214 h 359"/>
                <a:gd name="T68" fmla="*/ 650 w 741"/>
                <a:gd name="T69" fmla="*/ 179 h 359"/>
                <a:gd name="T70" fmla="*/ 646 w 741"/>
                <a:gd name="T71" fmla="*/ 154 h 359"/>
                <a:gd name="T72" fmla="*/ 630 w 741"/>
                <a:gd name="T73" fmla="*/ 124 h 359"/>
                <a:gd name="T74" fmla="*/ 605 w 741"/>
                <a:gd name="T75" fmla="*/ 103 h 359"/>
                <a:gd name="T76" fmla="*/ 571 w 741"/>
                <a:gd name="T77" fmla="*/ 93 h 359"/>
                <a:gd name="T78" fmla="*/ 120 w 741"/>
                <a:gd name="T79" fmla="*/ 93 h 359"/>
                <a:gd name="T80" fmla="*/ 69 w 741"/>
                <a:gd name="T81" fmla="*/ 108 h 359"/>
                <a:gd name="T82" fmla="*/ 30 w 741"/>
                <a:gd name="T83" fmla="*/ 140 h 359"/>
                <a:gd name="T84" fmla="*/ 6 w 741"/>
                <a:gd name="T85" fmla="*/ 185 h 359"/>
                <a:gd name="T86" fmla="*/ 0 w 741"/>
                <a:gd name="T87" fmla="*/ 226 h 359"/>
                <a:gd name="T88" fmla="*/ 10 w 741"/>
                <a:gd name="T89" fmla="*/ 277 h 359"/>
                <a:gd name="T90" fmla="*/ 39 w 741"/>
                <a:gd name="T91" fmla="*/ 320 h 359"/>
                <a:gd name="T92" fmla="*/ 82 w 741"/>
                <a:gd name="T93" fmla="*/ 349 h 359"/>
                <a:gd name="T94" fmla="*/ 133 w 741"/>
                <a:gd name="T95" fmla="*/ 359 h 359"/>
                <a:gd name="T96" fmla="*/ 599 w 741"/>
                <a:gd name="T97" fmla="*/ 356 h 359"/>
                <a:gd name="T98" fmla="*/ 662 w 741"/>
                <a:gd name="T99" fmla="*/ 328 h 359"/>
                <a:gd name="T100" fmla="*/ 711 w 741"/>
                <a:gd name="T101" fmla="*/ 280 h 359"/>
                <a:gd name="T102" fmla="*/ 738 w 741"/>
                <a:gd name="T103" fmla="*/ 215 h 359"/>
                <a:gd name="T104" fmla="*/ 740 w 741"/>
                <a:gd name="T105" fmla="*/ 161 h 359"/>
                <a:gd name="T106" fmla="*/ 720 w 741"/>
                <a:gd name="T107" fmla="*/ 94 h 359"/>
                <a:gd name="T108" fmla="*/ 676 w 741"/>
                <a:gd name="T109" fmla="*/ 42 h 359"/>
                <a:gd name="T110" fmla="*/ 616 w 741"/>
                <a:gd name="T111" fmla="*/ 8 h 359"/>
                <a:gd name="T112" fmla="*/ 563 w 741"/>
                <a:gd name="T1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359">
                  <a:moveTo>
                    <a:pt x="563" y="0"/>
                  </a:moveTo>
                  <a:lnTo>
                    <a:pt x="20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2" y="3"/>
                  </a:lnTo>
                  <a:lnTo>
                    <a:pt x="127" y="6"/>
                  </a:lnTo>
                  <a:lnTo>
                    <a:pt x="123" y="10"/>
                  </a:lnTo>
                  <a:lnTo>
                    <a:pt x="118" y="15"/>
                  </a:lnTo>
                  <a:lnTo>
                    <a:pt x="116" y="20"/>
                  </a:lnTo>
                  <a:lnTo>
                    <a:pt x="113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3" y="39"/>
                  </a:lnTo>
                  <a:lnTo>
                    <a:pt x="116" y="45"/>
                  </a:lnTo>
                  <a:lnTo>
                    <a:pt x="118" y="51"/>
                  </a:lnTo>
                  <a:lnTo>
                    <a:pt x="123" y="55"/>
                  </a:lnTo>
                  <a:lnTo>
                    <a:pt x="127" y="59"/>
                  </a:lnTo>
                  <a:lnTo>
                    <a:pt x="132" y="62"/>
                  </a:lnTo>
                  <a:lnTo>
                    <a:pt x="139" y="65"/>
                  </a:lnTo>
                  <a:lnTo>
                    <a:pt x="145" y="65"/>
                  </a:lnTo>
                  <a:lnTo>
                    <a:pt x="204" y="65"/>
                  </a:lnTo>
                  <a:lnTo>
                    <a:pt x="563" y="65"/>
                  </a:lnTo>
                  <a:lnTo>
                    <a:pt x="563" y="65"/>
                  </a:lnTo>
                  <a:lnTo>
                    <a:pt x="574" y="66"/>
                  </a:lnTo>
                  <a:lnTo>
                    <a:pt x="585" y="67"/>
                  </a:lnTo>
                  <a:lnTo>
                    <a:pt x="596" y="70"/>
                  </a:lnTo>
                  <a:lnTo>
                    <a:pt x="607" y="74"/>
                  </a:lnTo>
                  <a:lnTo>
                    <a:pt x="617" y="79"/>
                  </a:lnTo>
                  <a:lnTo>
                    <a:pt x="627" y="84"/>
                  </a:lnTo>
                  <a:lnTo>
                    <a:pt x="635" y="91"/>
                  </a:lnTo>
                  <a:lnTo>
                    <a:pt x="643" y="98"/>
                  </a:lnTo>
                  <a:lnTo>
                    <a:pt x="651" y="106"/>
                  </a:lnTo>
                  <a:lnTo>
                    <a:pt x="658" y="116"/>
                  </a:lnTo>
                  <a:lnTo>
                    <a:pt x="664" y="125"/>
                  </a:lnTo>
                  <a:lnTo>
                    <a:pt x="668" y="135"/>
                  </a:lnTo>
                  <a:lnTo>
                    <a:pt x="672" y="146"/>
                  </a:lnTo>
                  <a:lnTo>
                    <a:pt x="674" y="156"/>
                  </a:lnTo>
                  <a:lnTo>
                    <a:pt x="676" y="168"/>
                  </a:lnTo>
                  <a:lnTo>
                    <a:pt x="678" y="179"/>
                  </a:lnTo>
                  <a:lnTo>
                    <a:pt x="678" y="179"/>
                  </a:lnTo>
                  <a:lnTo>
                    <a:pt x="676" y="191"/>
                  </a:lnTo>
                  <a:lnTo>
                    <a:pt x="674" y="203"/>
                  </a:lnTo>
                  <a:lnTo>
                    <a:pt x="672" y="213"/>
                  </a:lnTo>
                  <a:lnTo>
                    <a:pt x="668" y="225"/>
                  </a:lnTo>
                  <a:lnTo>
                    <a:pt x="664" y="234"/>
                  </a:lnTo>
                  <a:lnTo>
                    <a:pt x="658" y="243"/>
                  </a:lnTo>
                  <a:lnTo>
                    <a:pt x="651" y="252"/>
                  </a:lnTo>
                  <a:lnTo>
                    <a:pt x="643" y="261"/>
                  </a:lnTo>
                  <a:lnTo>
                    <a:pt x="635" y="267"/>
                  </a:lnTo>
                  <a:lnTo>
                    <a:pt x="627" y="274"/>
                  </a:lnTo>
                  <a:lnTo>
                    <a:pt x="617" y="280"/>
                  </a:lnTo>
                  <a:lnTo>
                    <a:pt x="607" y="285"/>
                  </a:lnTo>
                  <a:lnTo>
                    <a:pt x="596" y="289"/>
                  </a:lnTo>
                  <a:lnTo>
                    <a:pt x="585" y="292"/>
                  </a:lnTo>
                  <a:lnTo>
                    <a:pt x="574" y="294"/>
                  </a:lnTo>
                  <a:lnTo>
                    <a:pt x="563" y="294"/>
                  </a:lnTo>
                  <a:lnTo>
                    <a:pt x="133" y="294"/>
                  </a:lnTo>
                  <a:lnTo>
                    <a:pt x="133" y="294"/>
                  </a:lnTo>
                  <a:lnTo>
                    <a:pt x="126" y="294"/>
                  </a:lnTo>
                  <a:lnTo>
                    <a:pt x="119" y="293"/>
                  </a:lnTo>
                  <a:lnTo>
                    <a:pt x="106" y="288"/>
                  </a:lnTo>
                  <a:lnTo>
                    <a:pt x="95" y="283"/>
                  </a:lnTo>
                  <a:lnTo>
                    <a:pt x="84" y="274"/>
                  </a:lnTo>
                  <a:lnTo>
                    <a:pt x="76" y="264"/>
                  </a:lnTo>
                  <a:lnTo>
                    <a:pt x="71" y="252"/>
                  </a:lnTo>
                  <a:lnTo>
                    <a:pt x="66" y="240"/>
                  </a:lnTo>
                  <a:lnTo>
                    <a:pt x="65" y="233"/>
                  </a:lnTo>
                  <a:lnTo>
                    <a:pt x="65" y="226"/>
                  </a:lnTo>
                  <a:lnTo>
                    <a:pt x="65" y="226"/>
                  </a:lnTo>
                  <a:lnTo>
                    <a:pt x="65" y="219"/>
                  </a:lnTo>
                  <a:lnTo>
                    <a:pt x="66" y="212"/>
                  </a:lnTo>
                  <a:lnTo>
                    <a:pt x="71" y="198"/>
                  </a:lnTo>
                  <a:lnTo>
                    <a:pt x="76" y="186"/>
                  </a:lnTo>
                  <a:lnTo>
                    <a:pt x="84" y="177"/>
                  </a:lnTo>
                  <a:lnTo>
                    <a:pt x="95" y="168"/>
                  </a:lnTo>
                  <a:lnTo>
                    <a:pt x="106" y="162"/>
                  </a:lnTo>
                  <a:lnTo>
                    <a:pt x="119" y="157"/>
                  </a:lnTo>
                  <a:lnTo>
                    <a:pt x="126" y="156"/>
                  </a:lnTo>
                  <a:lnTo>
                    <a:pt x="133" y="156"/>
                  </a:lnTo>
                  <a:lnTo>
                    <a:pt x="563" y="156"/>
                  </a:lnTo>
                  <a:lnTo>
                    <a:pt x="563" y="156"/>
                  </a:lnTo>
                  <a:lnTo>
                    <a:pt x="567" y="156"/>
                  </a:lnTo>
                  <a:lnTo>
                    <a:pt x="571" y="159"/>
                  </a:lnTo>
                  <a:lnTo>
                    <a:pt x="576" y="161"/>
                  </a:lnTo>
                  <a:lnTo>
                    <a:pt x="579" y="163"/>
                  </a:lnTo>
                  <a:lnTo>
                    <a:pt x="581" y="167"/>
                  </a:lnTo>
                  <a:lnTo>
                    <a:pt x="584" y="170"/>
                  </a:lnTo>
                  <a:lnTo>
                    <a:pt x="585" y="175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5" y="184"/>
                  </a:lnTo>
                  <a:lnTo>
                    <a:pt x="584" y="189"/>
                  </a:lnTo>
                  <a:lnTo>
                    <a:pt x="581" y="192"/>
                  </a:lnTo>
                  <a:lnTo>
                    <a:pt x="579" y="196"/>
                  </a:lnTo>
                  <a:lnTo>
                    <a:pt x="576" y="199"/>
                  </a:lnTo>
                  <a:lnTo>
                    <a:pt x="571" y="201"/>
                  </a:lnTo>
                  <a:lnTo>
                    <a:pt x="567" y="203"/>
                  </a:lnTo>
                  <a:lnTo>
                    <a:pt x="563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39" y="204"/>
                  </a:lnTo>
                  <a:lnTo>
                    <a:pt x="132" y="206"/>
                  </a:lnTo>
                  <a:lnTo>
                    <a:pt x="127" y="208"/>
                  </a:lnTo>
                  <a:lnTo>
                    <a:pt x="123" y="212"/>
                  </a:lnTo>
                  <a:lnTo>
                    <a:pt x="118" y="218"/>
                  </a:lnTo>
                  <a:lnTo>
                    <a:pt x="116" y="222"/>
                  </a:lnTo>
                  <a:lnTo>
                    <a:pt x="113" y="229"/>
                  </a:lnTo>
                  <a:lnTo>
                    <a:pt x="112" y="235"/>
                  </a:lnTo>
                  <a:lnTo>
                    <a:pt x="112" y="235"/>
                  </a:lnTo>
                  <a:lnTo>
                    <a:pt x="113" y="242"/>
                  </a:lnTo>
                  <a:lnTo>
                    <a:pt x="116" y="248"/>
                  </a:lnTo>
                  <a:lnTo>
                    <a:pt x="118" y="254"/>
                  </a:lnTo>
                  <a:lnTo>
                    <a:pt x="123" y="258"/>
                  </a:lnTo>
                  <a:lnTo>
                    <a:pt x="127" y="262"/>
                  </a:lnTo>
                  <a:lnTo>
                    <a:pt x="132" y="265"/>
                  </a:lnTo>
                  <a:lnTo>
                    <a:pt x="139" y="266"/>
                  </a:lnTo>
                  <a:lnTo>
                    <a:pt x="145" y="267"/>
                  </a:lnTo>
                  <a:lnTo>
                    <a:pt x="145" y="267"/>
                  </a:lnTo>
                  <a:lnTo>
                    <a:pt x="563" y="267"/>
                  </a:lnTo>
                  <a:lnTo>
                    <a:pt x="563" y="267"/>
                  </a:lnTo>
                  <a:lnTo>
                    <a:pt x="571" y="267"/>
                  </a:lnTo>
                  <a:lnTo>
                    <a:pt x="580" y="266"/>
                  </a:lnTo>
                  <a:lnTo>
                    <a:pt x="588" y="264"/>
                  </a:lnTo>
                  <a:lnTo>
                    <a:pt x="596" y="261"/>
                  </a:lnTo>
                  <a:lnTo>
                    <a:pt x="605" y="257"/>
                  </a:lnTo>
                  <a:lnTo>
                    <a:pt x="611" y="252"/>
                  </a:lnTo>
                  <a:lnTo>
                    <a:pt x="618" y="248"/>
                  </a:lnTo>
                  <a:lnTo>
                    <a:pt x="624" y="242"/>
                  </a:lnTo>
                  <a:lnTo>
                    <a:pt x="630" y="235"/>
                  </a:lnTo>
                  <a:lnTo>
                    <a:pt x="635" y="229"/>
                  </a:lnTo>
                  <a:lnTo>
                    <a:pt x="639" y="221"/>
                  </a:lnTo>
                  <a:lnTo>
                    <a:pt x="643" y="214"/>
                  </a:lnTo>
                  <a:lnTo>
                    <a:pt x="646" y="206"/>
                  </a:lnTo>
                  <a:lnTo>
                    <a:pt x="649" y="197"/>
                  </a:lnTo>
                  <a:lnTo>
                    <a:pt x="650" y="189"/>
                  </a:lnTo>
                  <a:lnTo>
                    <a:pt x="650" y="179"/>
                  </a:lnTo>
                  <a:lnTo>
                    <a:pt x="650" y="179"/>
                  </a:lnTo>
                  <a:lnTo>
                    <a:pt x="650" y="170"/>
                  </a:lnTo>
                  <a:lnTo>
                    <a:pt x="649" y="162"/>
                  </a:lnTo>
                  <a:lnTo>
                    <a:pt x="646" y="154"/>
                  </a:lnTo>
                  <a:lnTo>
                    <a:pt x="643" y="146"/>
                  </a:lnTo>
                  <a:lnTo>
                    <a:pt x="639" y="138"/>
                  </a:lnTo>
                  <a:lnTo>
                    <a:pt x="635" y="131"/>
                  </a:lnTo>
                  <a:lnTo>
                    <a:pt x="630" y="124"/>
                  </a:lnTo>
                  <a:lnTo>
                    <a:pt x="624" y="118"/>
                  </a:lnTo>
                  <a:lnTo>
                    <a:pt x="618" y="112"/>
                  </a:lnTo>
                  <a:lnTo>
                    <a:pt x="611" y="106"/>
                  </a:lnTo>
                  <a:lnTo>
                    <a:pt x="605" y="103"/>
                  </a:lnTo>
                  <a:lnTo>
                    <a:pt x="596" y="98"/>
                  </a:lnTo>
                  <a:lnTo>
                    <a:pt x="588" y="96"/>
                  </a:lnTo>
                  <a:lnTo>
                    <a:pt x="580" y="94"/>
                  </a:lnTo>
                  <a:lnTo>
                    <a:pt x="571" y="93"/>
                  </a:lnTo>
                  <a:lnTo>
                    <a:pt x="563" y="91"/>
                  </a:lnTo>
                  <a:lnTo>
                    <a:pt x="133" y="91"/>
                  </a:lnTo>
                  <a:lnTo>
                    <a:pt x="133" y="91"/>
                  </a:lnTo>
                  <a:lnTo>
                    <a:pt x="120" y="93"/>
                  </a:lnTo>
                  <a:lnTo>
                    <a:pt x="106" y="95"/>
                  </a:lnTo>
                  <a:lnTo>
                    <a:pt x="94" y="98"/>
                  </a:lnTo>
                  <a:lnTo>
                    <a:pt x="82" y="102"/>
                  </a:lnTo>
                  <a:lnTo>
                    <a:pt x="69" y="108"/>
                  </a:lnTo>
                  <a:lnTo>
                    <a:pt x="59" y="115"/>
                  </a:lnTo>
                  <a:lnTo>
                    <a:pt x="49" y="123"/>
                  </a:lnTo>
                  <a:lnTo>
                    <a:pt x="39" y="131"/>
                  </a:lnTo>
                  <a:lnTo>
                    <a:pt x="30" y="140"/>
                  </a:lnTo>
                  <a:lnTo>
                    <a:pt x="23" y="150"/>
                  </a:lnTo>
                  <a:lnTo>
                    <a:pt x="16" y="162"/>
                  </a:lnTo>
                  <a:lnTo>
                    <a:pt x="10" y="174"/>
                  </a:lnTo>
                  <a:lnTo>
                    <a:pt x="6" y="185"/>
                  </a:lnTo>
                  <a:lnTo>
                    <a:pt x="2" y="198"/>
                  </a:lnTo>
                  <a:lnTo>
                    <a:pt x="1" y="21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39"/>
                  </a:lnTo>
                  <a:lnTo>
                    <a:pt x="2" y="252"/>
                  </a:lnTo>
                  <a:lnTo>
                    <a:pt x="6" y="265"/>
                  </a:lnTo>
                  <a:lnTo>
                    <a:pt x="10" y="277"/>
                  </a:lnTo>
                  <a:lnTo>
                    <a:pt x="16" y="288"/>
                  </a:lnTo>
                  <a:lnTo>
                    <a:pt x="23" y="300"/>
                  </a:lnTo>
                  <a:lnTo>
                    <a:pt x="30" y="310"/>
                  </a:lnTo>
                  <a:lnTo>
                    <a:pt x="39" y="320"/>
                  </a:lnTo>
                  <a:lnTo>
                    <a:pt x="49" y="328"/>
                  </a:lnTo>
                  <a:lnTo>
                    <a:pt x="59" y="336"/>
                  </a:lnTo>
                  <a:lnTo>
                    <a:pt x="69" y="343"/>
                  </a:lnTo>
                  <a:lnTo>
                    <a:pt x="82" y="349"/>
                  </a:lnTo>
                  <a:lnTo>
                    <a:pt x="94" y="353"/>
                  </a:lnTo>
                  <a:lnTo>
                    <a:pt x="106" y="356"/>
                  </a:lnTo>
                  <a:lnTo>
                    <a:pt x="120" y="358"/>
                  </a:lnTo>
                  <a:lnTo>
                    <a:pt x="133" y="359"/>
                  </a:lnTo>
                  <a:lnTo>
                    <a:pt x="563" y="359"/>
                  </a:lnTo>
                  <a:lnTo>
                    <a:pt x="563" y="359"/>
                  </a:lnTo>
                  <a:lnTo>
                    <a:pt x="580" y="358"/>
                  </a:lnTo>
                  <a:lnTo>
                    <a:pt x="599" y="356"/>
                  </a:lnTo>
                  <a:lnTo>
                    <a:pt x="616" y="351"/>
                  </a:lnTo>
                  <a:lnTo>
                    <a:pt x="632" y="345"/>
                  </a:lnTo>
                  <a:lnTo>
                    <a:pt x="647" y="337"/>
                  </a:lnTo>
                  <a:lnTo>
                    <a:pt x="662" y="328"/>
                  </a:lnTo>
                  <a:lnTo>
                    <a:pt x="676" y="317"/>
                  </a:lnTo>
                  <a:lnTo>
                    <a:pt x="689" y="306"/>
                  </a:lnTo>
                  <a:lnTo>
                    <a:pt x="701" y="293"/>
                  </a:lnTo>
                  <a:lnTo>
                    <a:pt x="711" y="280"/>
                  </a:lnTo>
                  <a:lnTo>
                    <a:pt x="720" y="265"/>
                  </a:lnTo>
                  <a:lnTo>
                    <a:pt x="727" y="249"/>
                  </a:lnTo>
                  <a:lnTo>
                    <a:pt x="733" y="233"/>
                  </a:lnTo>
                  <a:lnTo>
                    <a:pt x="738" y="215"/>
                  </a:lnTo>
                  <a:lnTo>
                    <a:pt x="740" y="198"/>
                  </a:lnTo>
                  <a:lnTo>
                    <a:pt x="741" y="179"/>
                  </a:lnTo>
                  <a:lnTo>
                    <a:pt x="741" y="179"/>
                  </a:lnTo>
                  <a:lnTo>
                    <a:pt x="740" y="161"/>
                  </a:lnTo>
                  <a:lnTo>
                    <a:pt x="738" y="143"/>
                  </a:lnTo>
                  <a:lnTo>
                    <a:pt x="733" y="126"/>
                  </a:lnTo>
                  <a:lnTo>
                    <a:pt x="727" y="110"/>
                  </a:lnTo>
                  <a:lnTo>
                    <a:pt x="720" y="94"/>
                  </a:lnTo>
                  <a:lnTo>
                    <a:pt x="711" y="80"/>
                  </a:lnTo>
                  <a:lnTo>
                    <a:pt x="701" y="66"/>
                  </a:lnTo>
                  <a:lnTo>
                    <a:pt x="689" y="53"/>
                  </a:lnTo>
                  <a:lnTo>
                    <a:pt x="676" y="42"/>
                  </a:lnTo>
                  <a:lnTo>
                    <a:pt x="662" y="31"/>
                  </a:lnTo>
                  <a:lnTo>
                    <a:pt x="647" y="22"/>
                  </a:lnTo>
                  <a:lnTo>
                    <a:pt x="632" y="15"/>
                  </a:lnTo>
                  <a:lnTo>
                    <a:pt x="616" y="8"/>
                  </a:lnTo>
                  <a:lnTo>
                    <a:pt x="599" y="4"/>
                  </a:lnTo>
                  <a:lnTo>
                    <a:pt x="580" y="1"/>
                  </a:lnTo>
                  <a:lnTo>
                    <a:pt x="563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26"/>
            <p:cNvSpPr>
              <a:spLocks/>
            </p:cNvSpPr>
            <p:nvPr/>
          </p:nvSpPr>
          <p:spPr bwMode="auto">
            <a:xfrm>
              <a:off x="7554913" y="3971280"/>
              <a:ext cx="269875" cy="174625"/>
            </a:xfrm>
            <a:custGeom>
              <a:avLst/>
              <a:gdLst>
                <a:gd name="T0" fmla="*/ 0 w 341"/>
                <a:gd name="T1" fmla="*/ 0 h 222"/>
                <a:gd name="T2" fmla="*/ 0 w 341"/>
                <a:gd name="T3" fmla="*/ 47 h 222"/>
                <a:gd name="T4" fmla="*/ 0 w 341"/>
                <a:gd name="T5" fmla="*/ 47 h 222"/>
                <a:gd name="T6" fmla="*/ 0 w 341"/>
                <a:gd name="T7" fmla="*/ 59 h 222"/>
                <a:gd name="T8" fmla="*/ 1 w 341"/>
                <a:gd name="T9" fmla="*/ 72 h 222"/>
                <a:gd name="T10" fmla="*/ 5 w 341"/>
                <a:gd name="T11" fmla="*/ 85 h 222"/>
                <a:gd name="T12" fmla="*/ 7 w 341"/>
                <a:gd name="T13" fmla="*/ 98 h 222"/>
                <a:gd name="T14" fmla="*/ 12 w 341"/>
                <a:gd name="T15" fmla="*/ 109 h 222"/>
                <a:gd name="T16" fmla="*/ 16 w 341"/>
                <a:gd name="T17" fmla="*/ 121 h 222"/>
                <a:gd name="T18" fmla="*/ 22 w 341"/>
                <a:gd name="T19" fmla="*/ 131 h 222"/>
                <a:gd name="T20" fmla="*/ 29 w 341"/>
                <a:gd name="T21" fmla="*/ 142 h 222"/>
                <a:gd name="T22" fmla="*/ 36 w 341"/>
                <a:gd name="T23" fmla="*/ 152 h 222"/>
                <a:gd name="T24" fmla="*/ 44 w 341"/>
                <a:gd name="T25" fmla="*/ 161 h 222"/>
                <a:gd name="T26" fmla="*/ 52 w 341"/>
                <a:gd name="T27" fmla="*/ 169 h 222"/>
                <a:gd name="T28" fmla="*/ 62 w 341"/>
                <a:gd name="T29" fmla="*/ 178 h 222"/>
                <a:gd name="T30" fmla="*/ 72 w 341"/>
                <a:gd name="T31" fmla="*/ 186 h 222"/>
                <a:gd name="T32" fmla="*/ 81 w 341"/>
                <a:gd name="T33" fmla="*/ 193 h 222"/>
                <a:gd name="T34" fmla="*/ 93 w 341"/>
                <a:gd name="T35" fmla="*/ 198 h 222"/>
                <a:gd name="T36" fmla="*/ 103 w 341"/>
                <a:gd name="T37" fmla="*/ 203 h 222"/>
                <a:gd name="T38" fmla="*/ 103 w 341"/>
                <a:gd name="T39" fmla="*/ 203 h 222"/>
                <a:gd name="T40" fmla="*/ 118 w 341"/>
                <a:gd name="T41" fmla="*/ 211 h 222"/>
                <a:gd name="T42" fmla="*/ 134 w 341"/>
                <a:gd name="T43" fmla="*/ 217 h 222"/>
                <a:gd name="T44" fmla="*/ 152 w 341"/>
                <a:gd name="T45" fmla="*/ 220 h 222"/>
                <a:gd name="T46" fmla="*/ 170 w 341"/>
                <a:gd name="T47" fmla="*/ 222 h 222"/>
                <a:gd name="T48" fmla="*/ 170 w 341"/>
                <a:gd name="T49" fmla="*/ 222 h 222"/>
                <a:gd name="T50" fmla="*/ 189 w 341"/>
                <a:gd name="T51" fmla="*/ 220 h 222"/>
                <a:gd name="T52" fmla="*/ 206 w 341"/>
                <a:gd name="T53" fmla="*/ 217 h 222"/>
                <a:gd name="T54" fmla="*/ 223 w 341"/>
                <a:gd name="T55" fmla="*/ 211 h 222"/>
                <a:gd name="T56" fmla="*/ 236 w 341"/>
                <a:gd name="T57" fmla="*/ 203 h 222"/>
                <a:gd name="T58" fmla="*/ 236 w 341"/>
                <a:gd name="T59" fmla="*/ 203 h 222"/>
                <a:gd name="T60" fmla="*/ 248 w 341"/>
                <a:gd name="T61" fmla="*/ 198 h 222"/>
                <a:gd name="T62" fmla="*/ 258 w 341"/>
                <a:gd name="T63" fmla="*/ 193 h 222"/>
                <a:gd name="T64" fmla="*/ 269 w 341"/>
                <a:gd name="T65" fmla="*/ 186 h 222"/>
                <a:gd name="T66" fmla="*/ 279 w 341"/>
                <a:gd name="T67" fmla="*/ 178 h 222"/>
                <a:gd name="T68" fmla="*/ 289 w 341"/>
                <a:gd name="T69" fmla="*/ 169 h 222"/>
                <a:gd name="T70" fmla="*/ 297 w 341"/>
                <a:gd name="T71" fmla="*/ 161 h 222"/>
                <a:gd name="T72" fmla="*/ 305 w 341"/>
                <a:gd name="T73" fmla="*/ 152 h 222"/>
                <a:gd name="T74" fmla="*/ 312 w 341"/>
                <a:gd name="T75" fmla="*/ 142 h 222"/>
                <a:gd name="T76" fmla="*/ 319 w 341"/>
                <a:gd name="T77" fmla="*/ 131 h 222"/>
                <a:gd name="T78" fmla="*/ 324 w 341"/>
                <a:gd name="T79" fmla="*/ 121 h 222"/>
                <a:gd name="T80" fmla="*/ 329 w 341"/>
                <a:gd name="T81" fmla="*/ 109 h 222"/>
                <a:gd name="T82" fmla="*/ 333 w 341"/>
                <a:gd name="T83" fmla="*/ 98 h 222"/>
                <a:gd name="T84" fmla="*/ 336 w 341"/>
                <a:gd name="T85" fmla="*/ 85 h 222"/>
                <a:gd name="T86" fmla="*/ 338 w 341"/>
                <a:gd name="T87" fmla="*/ 72 h 222"/>
                <a:gd name="T88" fmla="*/ 341 w 341"/>
                <a:gd name="T89" fmla="*/ 59 h 222"/>
                <a:gd name="T90" fmla="*/ 341 w 341"/>
                <a:gd name="T91" fmla="*/ 47 h 222"/>
                <a:gd name="T92" fmla="*/ 341 w 341"/>
                <a:gd name="T93" fmla="*/ 0 h 222"/>
                <a:gd name="T94" fmla="*/ 0 w 341"/>
                <a:gd name="T9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1" h="222">
                  <a:moveTo>
                    <a:pt x="0" y="0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1" y="72"/>
                  </a:lnTo>
                  <a:lnTo>
                    <a:pt x="5" y="85"/>
                  </a:lnTo>
                  <a:lnTo>
                    <a:pt x="7" y="98"/>
                  </a:lnTo>
                  <a:lnTo>
                    <a:pt x="12" y="109"/>
                  </a:lnTo>
                  <a:lnTo>
                    <a:pt x="16" y="121"/>
                  </a:lnTo>
                  <a:lnTo>
                    <a:pt x="22" y="131"/>
                  </a:lnTo>
                  <a:lnTo>
                    <a:pt x="29" y="142"/>
                  </a:lnTo>
                  <a:lnTo>
                    <a:pt x="36" y="152"/>
                  </a:lnTo>
                  <a:lnTo>
                    <a:pt x="44" y="161"/>
                  </a:lnTo>
                  <a:lnTo>
                    <a:pt x="52" y="169"/>
                  </a:lnTo>
                  <a:lnTo>
                    <a:pt x="62" y="178"/>
                  </a:lnTo>
                  <a:lnTo>
                    <a:pt x="72" y="186"/>
                  </a:lnTo>
                  <a:lnTo>
                    <a:pt x="81" y="193"/>
                  </a:lnTo>
                  <a:lnTo>
                    <a:pt x="93" y="198"/>
                  </a:lnTo>
                  <a:lnTo>
                    <a:pt x="103" y="203"/>
                  </a:lnTo>
                  <a:lnTo>
                    <a:pt x="103" y="203"/>
                  </a:lnTo>
                  <a:lnTo>
                    <a:pt x="118" y="211"/>
                  </a:lnTo>
                  <a:lnTo>
                    <a:pt x="134" y="217"/>
                  </a:lnTo>
                  <a:lnTo>
                    <a:pt x="152" y="220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89" y="220"/>
                  </a:lnTo>
                  <a:lnTo>
                    <a:pt x="206" y="217"/>
                  </a:lnTo>
                  <a:lnTo>
                    <a:pt x="223" y="211"/>
                  </a:lnTo>
                  <a:lnTo>
                    <a:pt x="236" y="203"/>
                  </a:lnTo>
                  <a:lnTo>
                    <a:pt x="236" y="203"/>
                  </a:lnTo>
                  <a:lnTo>
                    <a:pt x="248" y="198"/>
                  </a:lnTo>
                  <a:lnTo>
                    <a:pt x="258" y="193"/>
                  </a:lnTo>
                  <a:lnTo>
                    <a:pt x="269" y="186"/>
                  </a:lnTo>
                  <a:lnTo>
                    <a:pt x="279" y="178"/>
                  </a:lnTo>
                  <a:lnTo>
                    <a:pt x="289" y="169"/>
                  </a:lnTo>
                  <a:lnTo>
                    <a:pt x="297" y="161"/>
                  </a:lnTo>
                  <a:lnTo>
                    <a:pt x="305" y="152"/>
                  </a:lnTo>
                  <a:lnTo>
                    <a:pt x="312" y="142"/>
                  </a:lnTo>
                  <a:lnTo>
                    <a:pt x="319" y="131"/>
                  </a:lnTo>
                  <a:lnTo>
                    <a:pt x="324" y="121"/>
                  </a:lnTo>
                  <a:lnTo>
                    <a:pt x="329" y="109"/>
                  </a:lnTo>
                  <a:lnTo>
                    <a:pt x="333" y="98"/>
                  </a:lnTo>
                  <a:lnTo>
                    <a:pt x="336" y="85"/>
                  </a:lnTo>
                  <a:lnTo>
                    <a:pt x="338" y="72"/>
                  </a:lnTo>
                  <a:lnTo>
                    <a:pt x="341" y="59"/>
                  </a:lnTo>
                  <a:lnTo>
                    <a:pt x="341" y="47"/>
                  </a:lnTo>
                  <a:lnTo>
                    <a:pt x="3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27"/>
            <p:cNvSpPr>
              <a:spLocks noEditPoints="1"/>
            </p:cNvSpPr>
            <p:nvPr/>
          </p:nvSpPr>
          <p:spPr bwMode="auto">
            <a:xfrm>
              <a:off x="7527926" y="3945880"/>
              <a:ext cx="322263" cy="227013"/>
            </a:xfrm>
            <a:custGeom>
              <a:avLst/>
              <a:gdLst>
                <a:gd name="T0" fmla="*/ 202 w 405"/>
                <a:gd name="T1" fmla="*/ 285 h 285"/>
                <a:gd name="T2" fmla="*/ 179 w 405"/>
                <a:gd name="T3" fmla="*/ 284 h 285"/>
                <a:gd name="T4" fmla="*/ 158 w 405"/>
                <a:gd name="T5" fmla="*/ 279 h 285"/>
                <a:gd name="T6" fmla="*/ 139 w 405"/>
                <a:gd name="T7" fmla="*/ 272 h 285"/>
                <a:gd name="T8" fmla="*/ 120 w 405"/>
                <a:gd name="T9" fmla="*/ 263 h 285"/>
                <a:gd name="T10" fmla="*/ 107 w 405"/>
                <a:gd name="T11" fmla="*/ 256 h 285"/>
                <a:gd name="T12" fmla="*/ 82 w 405"/>
                <a:gd name="T13" fmla="*/ 240 h 285"/>
                <a:gd name="T14" fmla="*/ 60 w 405"/>
                <a:gd name="T15" fmla="*/ 221 h 285"/>
                <a:gd name="T16" fmla="*/ 41 w 405"/>
                <a:gd name="T17" fmla="*/ 199 h 285"/>
                <a:gd name="T18" fmla="*/ 25 w 405"/>
                <a:gd name="T19" fmla="*/ 176 h 285"/>
                <a:gd name="T20" fmla="*/ 14 w 405"/>
                <a:gd name="T21" fmla="*/ 149 h 285"/>
                <a:gd name="T22" fmla="*/ 4 w 405"/>
                <a:gd name="T23" fmla="*/ 122 h 285"/>
                <a:gd name="T24" fmla="*/ 1 w 405"/>
                <a:gd name="T25" fmla="*/ 93 h 285"/>
                <a:gd name="T26" fmla="*/ 0 w 405"/>
                <a:gd name="T27" fmla="*/ 0 h 285"/>
                <a:gd name="T28" fmla="*/ 405 w 405"/>
                <a:gd name="T29" fmla="*/ 78 h 285"/>
                <a:gd name="T30" fmla="*/ 404 w 405"/>
                <a:gd name="T31" fmla="*/ 93 h 285"/>
                <a:gd name="T32" fmla="*/ 399 w 405"/>
                <a:gd name="T33" fmla="*/ 122 h 285"/>
                <a:gd name="T34" fmla="*/ 391 w 405"/>
                <a:gd name="T35" fmla="*/ 149 h 285"/>
                <a:gd name="T36" fmla="*/ 380 w 405"/>
                <a:gd name="T37" fmla="*/ 176 h 285"/>
                <a:gd name="T38" fmla="*/ 363 w 405"/>
                <a:gd name="T39" fmla="*/ 199 h 285"/>
                <a:gd name="T40" fmla="*/ 345 w 405"/>
                <a:gd name="T41" fmla="*/ 221 h 285"/>
                <a:gd name="T42" fmla="*/ 323 w 405"/>
                <a:gd name="T43" fmla="*/ 240 h 285"/>
                <a:gd name="T44" fmla="*/ 297 w 405"/>
                <a:gd name="T45" fmla="*/ 256 h 285"/>
                <a:gd name="T46" fmla="*/ 283 w 405"/>
                <a:gd name="T47" fmla="*/ 263 h 285"/>
                <a:gd name="T48" fmla="*/ 266 w 405"/>
                <a:gd name="T49" fmla="*/ 272 h 285"/>
                <a:gd name="T50" fmla="*/ 246 w 405"/>
                <a:gd name="T51" fmla="*/ 279 h 285"/>
                <a:gd name="T52" fmla="*/ 224 w 405"/>
                <a:gd name="T53" fmla="*/ 284 h 285"/>
                <a:gd name="T54" fmla="*/ 202 w 405"/>
                <a:gd name="T55" fmla="*/ 285 h 285"/>
                <a:gd name="T56" fmla="*/ 63 w 405"/>
                <a:gd name="T57" fmla="*/ 64 h 285"/>
                <a:gd name="T58" fmla="*/ 63 w 405"/>
                <a:gd name="T59" fmla="*/ 78 h 285"/>
                <a:gd name="T60" fmla="*/ 66 w 405"/>
                <a:gd name="T61" fmla="*/ 99 h 285"/>
                <a:gd name="T62" fmla="*/ 69 w 405"/>
                <a:gd name="T63" fmla="*/ 118 h 285"/>
                <a:gd name="T64" fmla="*/ 77 w 405"/>
                <a:gd name="T65" fmla="*/ 137 h 285"/>
                <a:gd name="T66" fmla="*/ 87 w 405"/>
                <a:gd name="T67" fmla="*/ 154 h 285"/>
                <a:gd name="T68" fmla="*/ 99 w 405"/>
                <a:gd name="T69" fmla="*/ 170 h 285"/>
                <a:gd name="T70" fmla="*/ 113 w 405"/>
                <a:gd name="T71" fmla="*/ 184 h 285"/>
                <a:gd name="T72" fmla="*/ 129 w 405"/>
                <a:gd name="T73" fmla="*/ 196 h 285"/>
                <a:gd name="T74" fmla="*/ 148 w 405"/>
                <a:gd name="T75" fmla="*/ 205 h 285"/>
                <a:gd name="T76" fmla="*/ 154 w 405"/>
                <a:gd name="T77" fmla="*/ 207 h 285"/>
                <a:gd name="T78" fmla="*/ 176 w 405"/>
                <a:gd name="T79" fmla="*/ 218 h 285"/>
                <a:gd name="T80" fmla="*/ 202 w 405"/>
                <a:gd name="T81" fmla="*/ 221 h 285"/>
                <a:gd name="T82" fmla="*/ 216 w 405"/>
                <a:gd name="T83" fmla="*/ 220 h 285"/>
                <a:gd name="T84" fmla="*/ 241 w 405"/>
                <a:gd name="T85" fmla="*/ 213 h 285"/>
                <a:gd name="T86" fmla="*/ 257 w 405"/>
                <a:gd name="T87" fmla="*/ 205 h 285"/>
                <a:gd name="T88" fmla="*/ 266 w 405"/>
                <a:gd name="T89" fmla="*/ 200 h 285"/>
                <a:gd name="T90" fmla="*/ 283 w 405"/>
                <a:gd name="T91" fmla="*/ 190 h 285"/>
                <a:gd name="T92" fmla="*/ 299 w 405"/>
                <a:gd name="T93" fmla="*/ 177 h 285"/>
                <a:gd name="T94" fmla="*/ 312 w 405"/>
                <a:gd name="T95" fmla="*/ 162 h 285"/>
                <a:gd name="T96" fmla="*/ 323 w 405"/>
                <a:gd name="T97" fmla="*/ 146 h 285"/>
                <a:gd name="T98" fmla="*/ 332 w 405"/>
                <a:gd name="T99" fmla="*/ 127 h 285"/>
                <a:gd name="T100" fmla="*/ 338 w 405"/>
                <a:gd name="T101" fmla="*/ 108 h 285"/>
                <a:gd name="T102" fmla="*/ 340 w 405"/>
                <a:gd name="T103" fmla="*/ 88 h 285"/>
                <a:gd name="T104" fmla="*/ 341 w 405"/>
                <a:gd name="T105" fmla="*/ 6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285">
                  <a:moveTo>
                    <a:pt x="202" y="285"/>
                  </a:moveTo>
                  <a:lnTo>
                    <a:pt x="202" y="285"/>
                  </a:lnTo>
                  <a:lnTo>
                    <a:pt x="191" y="284"/>
                  </a:lnTo>
                  <a:lnTo>
                    <a:pt x="179" y="284"/>
                  </a:lnTo>
                  <a:lnTo>
                    <a:pt x="169" y="282"/>
                  </a:lnTo>
                  <a:lnTo>
                    <a:pt x="158" y="279"/>
                  </a:lnTo>
                  <a:lnTo>
                    <a:pt x="149" y="276"/>
                  </a:lnTo>
                  <a:lnTo>
                    <a:pt x="139" y="272"/>
                  </a:lnTo>
                  <a:lnTo>
                    <a:pt x="129" y="268"/>
                  </a:lnTo>
                  <a:lnTo>
                    <a:pt x="120" y="263"/>
                  </a:lnTo>
                  <a:lnTo>
                    <a:pt x="120" y="263"/>
                  </a:lnTo>
                  <a:lnTo>
                    <a:pt x="107" y="256"/>
                  </a:lnTo>
                  <a:lnTo>
                    <a:pt x="95" y="249"/>
                  </a:lnTo>
                  <a:lnTo>
                    <a:pt x="82" y="240"/>
                  </a:lnTo>
                  <a:lnTo>
                    <a:pt x="70" y="232"/>
                  </a:lnTo>
                  <a:lnTo>
                    <a:pt x="60" y="221"/>
                  </a:lnTo>
                  <a:lnTo>
                    <a:pt x="51" y="211"/>
                  </a:lnTo>
                  <a:lnTo>
                    <a:pt x="41" y="199"/>
                  </a:lnTo>
                  <a:lnTo>
                    <a:pt x="33" y="188"/>
                  </a:lnTo>
                  <a:lnTo>
                    <a:pt x="25" y="176"/>
                  </a:lnTo>
                  <a:lnTo>
                    <a:pt x="19" y="162"/>
                  </a:lnTo>
                  <a:lnTo>
                    <a:pt x="14" y="149"/>
                  </a:lnTo>
                  <a:lnTo>
                    <a:pt x="9" y="136"/>
                  </a:lnTo>
                  <a:lnTo>
                    <a:pt x="4" y="122"/>
                  </a:lnTo>
                  <a:lnTo>
                    <a:pt x="2" y="107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78"/>
                  </a:lnTo>
                  <a:lnTo>
                    <a:pt x="405" y="78"/>
                  </a:lnTo>
                  <a:lnTo>
                    <a:pt x="404" y="93"/>
                  </a:lnTo>
                  <a:lnTo>
                    <a:pt x="403" y="107"/>
                  </a:lnTo>
                  <a:lnTo>
                    <a:pt x="399" y="122"/>
                  </a:lnTo>
                  <a:lnTo>
                    <a:pt x="396" y="136"/>
                  </a:lnTo>
                  <a:lnTo>
                    <a:pt x="391" y="149"/>
                  </a:lnTo>
                  <a:lnTo>
                    <a:pt x="385" y="162"/>
                  </a:lnTo>
                  <a:lnTo>
                    <a:pt x="380" y="176"/>
                  </a:lnTo>
                  <a:lnTo>
                    <a:pt x="372" y="188"/>
                  </a:lnTo>
                  <a:lnTo>
                    <a:pt x="363" y="199"/>
                  </a:lnTo>
                  <a:lnTo>
                    <a:pt x="354" y="211"/>
                  </a:lnTo>
                  <a:lnTo>
                    <a:pt x="345" y="221"/>
                  </a:lnTo>
                  <a:lnTo>
                    <a:pt x="333" y="232"/>
                  </a:lnTo>
                  <a:lnTo>
                    <a:pt x="323" y="240"/>
                  </a:lnTo>
                  <a:lnTo>
                    <a:pt x="310" y="249"/>
                  </a:lnTo>
                  <a:lnTo>
                    <a:pt x="297" y="256"/>
                  </a:lnTo>
                  <a:lnTo>
                    <a:pt x="283" y="263"/>
                  </a:lnTo>
                  <a:lnTo>
                    <a:pt x="283" y="263"/>
                  </a:lnTo>
                  <a:lnTo>
                    <a:pt x="275" y="268"/>
                  </a:lnTo>
                  <a:lnTo>
                    <a:pt x="266" y="272"/>
                  </a:lnTo>
                  <a:lnTo>
                    <a:pt x="256" y="276"/>
                  </a:lnTo>
                  <a:lnTo>
                    <a:pt x="246" y="279"/>
                  </a:lnTo>
                  <a:lnTo>
                    <a:pt x="236" y="282"/>
                  </a:lnTo>
                  <a:lnTo>
                    <a:pt x="224" y="284"/>
                  </a:lnTo>
                  <a:lnTo>
                    <a:pt x="214" y="284"/>
                  </a:lnTo>
                  <a:lnTo>
                    <a:pt x="202" y="285"/>
                  </a:lnTo>
                  <a:lnTo>
                    <a:pt x="202" y="285"/>
                  </a:lnTo>
                  <a:close/>
                  <a:moveTo>
                    <a:pt x="63" y="64"/>
                  </a:moveTo>
                  <a:lnTo>
                    <a:pt x="63" y="78"/>
                  </a:lnTo>
                  <a:lnTo>
                    <a:pt x="63" y="78"/>
                  </a:lnTo>
                  <a:lnTo>
                    <a:pt x="65" y="88"/>
                  </a:lnTo>
                  <a:lnTo>
                    <a:pt x="66" y="99"/>
                  </a:lnTo>
                  <a:lnTo>
                    <a:pt x="67" y="108"/>
                  </a:lnTo>
                  <a:lnTo>
                    <a:pt x="69" y="118"/>
                  </a:lnTo>
                  <a:lnTo>
                    <a:pt x="73" y="127"/>
                  </a:lnTo>
                  <a:lnTo>
                    <a:pt x="77" y="137"/>
                  </a:lnTo>
                  <a:lnTo>
                    <a:pt x="82" y="146"/>
                  </a:lnTo>
                  <a:lnTo>
                    <a:pt x="87" y="154"/>
                  </a:lnTo>
                  <a:lnTo>
                    <a:pt x="92" y="162"/>
                  </a:lnTo>
                  <a:lnTo>
                    <a:pt x="99" y="170"/>
                  </a:lnTo>
                  <a:lnTo>
                    <a:pt x="106" y="177"/>
                  </a:lnTo>
                  <a:lnTo>
                    <a:pt x="113" y="184"/>
                  </a:lnTo>
                  <a:lnTo>
                    <a:pt x="121" y="190"/>
                  </a:lnTo>
                  <a:lnTo>
                    <a:pt x="129" y="196"/>
                  </a:lnTo>
                  <a:lnTo>
                    <a:pt x="139" y="200"/>
                  </a:lnTo>
                  <a:lnTo>
                    <a:pt x="148" y="205"/>
                  </a:lnTo>
                  <a:lnTo>
                    <a:pt x="154" y="207"/>
                  </a:lnTo>
                  <a:lnTo>
                    <a:pt x="154" y="207"/>
                  </a:lnTo>
                  <a:lnTo>
                    <a:pt x="164" y="213"/>
                  </a:lnTo>
                  <a:lnTo>
                    <a:pt x="176" y="218"/>
                  </a:lnTo>
                  <a:lnTo>
                    <a:pt x="189" y="220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216" y="220"/>
                  </a:lnTo>
                  <a:lnTo>
                    <a:pt x="229" y="218"/>
                  </a:lnTo>
                  <a:lnTo>
                    <a:pt x="241" y="213"/>
                  </a:lnTo>
                  <a:lnTo>
                    <a:pt x="251" y="207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66" y="200"/>
                  </a:lnTo>
                  <a:lnTo>
                    <a:pt x="275" y="196"/>
                  </a:lnTo>
                  <a:lnTo>
                    <a:pt x="283" y="190"/>
                  </a:lnTo>
                  <a:lnTo>
                    <a:pt x="292" y="184"/>
                  </a:lnTo>
                  <a:lnTo>
                    <a:pt x="299" y="177"/>
                  </a:lnTo>
                  <a:lnTo>
                    <a:pt x="305" y="170"/>
                  </a:lnTo>
                  <a:lnTo>
                    <a:pt x="312" y="162"/>
                  </a:lnTo>
                  <a:lnTo>
                    <a:pt x="318" y="154"/>
                  </a:lnTo>
                  <a:lnTo>
                    <a:pt x="323" y="146"/>
                  </a:lnTo>
                  <a:lnTo>
                    <a:pt x="328" y="137"/>
                  </a:lnTo>
                  <a:lnTo>
                    <a:pt x="332" y="127"/>
                  </a:lnTo>
                  <a:lnTo>
                    <a:pt x="334" y="118"/>
                  </a:lnTo>
                  <a:lnTo>
                    <a:pt x="338" y="108"/>
                  </a:lnTo>
                  <a:lnTo>
                    <a:pt x="339" y="99"/>
                  </a:lnTo>
                  <a:lnTo>
                    <a:pt x="340" y="88"/>
                  </a:lnTo>
                  <a:lnTo>
                    <a:pt x="341" y="78"/>
                  </a:lnTo>
                  <a:lnTo>
                    <a:pt x="341" y="64"/>
                  </a:lnTo>
                  <a:lnTo>
                    <a:pt x="6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28"/>
            <p:cNvSpPr>
              <a:spLocks/>
            </p:cNvSpPr>
            <p:nvPr/>
          </p:nvSpPr>
          <p:spPr bwMode="auto">
            <a:xfrm>
              <a:off x="7423151" y="3369618"/>
              <a:ext cx="533400" cy="601663"/>
            </a:xfrm>
            <a:custGeom>
              <a:avLst/>
              <a:gdLst>
                <a:gd name="T0" fmla="*/ 336 w 672"/>
                <a:gd name="T1" fmla="*/ 0 h 757"/>
                <a:gd name="T2" fmla="*/ 302 w 672"/>
                <a:gd name="T3" fmla="*/ 1 h 757"/>
                <a:gd name="T4" fmla="*/ 268 w 672"/>
                <a:gd name="T5" fmla="*/ 5 h 757"/>
                <a:gd name="T6" fmla="*/ 237 w 672"/>
                <a:gd name="T7" fmla="*/ 15 h 757"/>
                <a:gd name="T8" fmla="*/ 206 w 672"/>
                <a:gd name="T9" fmla="*/ 25 h 757"/>
                <a:gd name="T10" fmla="*/ 177 w 672"/>
                <a:gd name="T11" fmla="*/ 40 h 757"/>
                <a:gd name="T12" fmla="*/ 149 w 672"/>
                <a:gd name="T13" fmla="*/ 56 h 757"/>
                <a:gd name="T14" fmla="*/ 122 w 672"/>
                <a:gd name="T15" fmla="*/ 76 h 757"/>
                <a:gd name="T16" fmla="*/ 99 w 672"/>
                <a:gd name="T17" fmla="*/ 98 h 757"/>
                <a:gd name="T18" fmla="*/ 77 w 672"/>
                <a:gd name="T19" fmla="*/ 121 h 757"/>
                <a:gd name="T20" fmla="*/ 57 w 672"/>
                <a:gd name="T21" fmla="*/ 147 h 757"/>
                <a:gd name="T22" fmla="*/ 41 w 672"/>
                <a:gd name="T23" fmla="*/ 175 h 757"/>
                <a:gd name="T24" fmla="*/ 27 w 672"/>
                <a:gd name="T25" fmla="*/ 205 h 757"/>
                <a:gd name="T26" fmla="*/ 16 w 672"/>
                <a:gd name="T27" fmla="*/ 235 h 757"/>
                <a:gd name="T28" fmla="*/ 7 w 672"/>
                <a:gd name="T29" fmla="*/ 267 h 757"/>
                <a:gd name="T30" fmla="*/ 2 w 672"/>
                <a:gd name="T31" fmla="*/ 301 h 757"/>
                <a:gd name="T32" fmla="*/ 0 w 672"/>
                <a:gd name="T33" fmla="*/ 336 h 757"/>
                <a:gd name="T34" fmla="*/ 0 w 672"/>
                <a:gd name="T35" fmla="*/ 356 h 757"/>
                <a:gd name="T36" fmla="*/ 4 w 672"/>
                <a:gd name="T37" fmla="*/ 396 h 757"/>
                <a:gd name="T38" fmla="*/ 11 w 672"/>
                <a:gd name="T39" fmla="*/ 431 h 757"/>
                <a:gd name="T40" fmla="*/ 20 w 672"/>
                <a:gd name="T41" fmla="*/ 464 h 757"/>
                <a:gd name="T42" fmla="*/ 39 w 672"/>
                <a:gd name="T43" fmla="*/ 508 h 757"/>
                <a:gd name="T44" fmla="*/ 68 w 672"/>
                <a:gd name="T45" fmla="*/ 559 h 757"/>
                <a:gd name="T46" fmla="*/ 114 w 672"/>
                <a:gd name="T47" fmla="*/ 626 h 757"/>
                <a:gd name="T48" fmla="*/ 139 w 672"/>
                <a:gd name="T49" fmla="*/ 668 h 757"/>
                <a:gd name="T50" fmla="*/ 155 w 672"/>
                <a:gd name="T51" fmla="*/ 699 h 757"/>
                <a:gd name="T52" fmla="*/ 161 w 672"/>
                <a:gd name="T53" fmla="*/ 723 h 757"/>
                <a:gd name="T54" fmla="*/ 165 w 672"/>
                <a:gd name="T55" fmla="*/ 746 h 757"/>
                <a:gd name="T56" fmla="*/ 507 w 672"/>
                <a:gd name="T57" fmla="*/ 757 h 757"/>
                <a:gd name="T58" fmla="*/ 508 w 672"/>
                <a:gd name="T59" fmla="*/ 746 h 757"/>
                <a:gd name="T60" fmla="*/ 511 w 672"/>
                <a:gd name="T61" fmla="*/ 723 h 757"/>
                <a:gd name="T62" fmla="*/ 517 w 672"/>
                <a:gd name="T63" fmla="*/ 699 h 757"/>
                <a:gd name="T64" fmla="*/ 532 w 672"/>
                <a:gd name="T65" fmla="*/ 668 h 757"/>
                <a:gd name="T66" fmla="*/ 559 w 672"/>
                <a:gd name="T67" fmla="*/ 626 h 757"/>
                <a:gd name="T68" fmla="*/ 605 w 672"/>
                <a:gd name="T69" fmla="*/ 559 h 757"/>
                <a:gd name="T70" fmla="*/ 634 w 672"/>
                <a:gd name="T71" fmla="*/ 508 h 757"/>
                <a:gd name="T72" fmla="*/ 651 w 672"/>
                <a:gd name="T73" fmla="*/ 464 h 757"/>
                <a:gd name="T74" fmla="*/ 662 w 672"/>
                <a:gd name="T75" fmla="*/ 431 h 757"/>
                <a:gd name="T76" fmla="*/ 668 w 672"/>
                <a:gd name="T77" fmla="*/ 396 h 757"/>
                <a:gd name="T78" fmla="*/ 672 w 672"/>
                <a:gd name="T79" fmla="*/ 356 h 757"/>
                <a:gd name="T80" fmla="*/ 672 w 672"/>
                <a:gd name="T81" fmla="*/ 336 h 757"/>
                <a:gd name="T82" fmla="*/ 670 w 672"/>
                <a:gd name="T83" fmla="*/ 301 h 757"/>
                <a:gd name="T84" fmla="*/ 665 w 672"/>
                <a:gd name="T85" fmla="*/ 267 h 757"/>
                <a:gd name="T86" fmla="*/ 657 w 672"/>
                <a:gd name="T87" fmla="*/ 235 h 757"/>
                <a:gd name="T88" fmla="*/ 646 w 672"/>
                <a:gd name="T89" fmla="*/ 205 h 757"/>
                <a:gd name="T90" fmla="*/ 632 w 672"/>
                <a:gd name="T91" fmla="*/ 175 h 757"/>
                <a:gd name="T92" fmla="*/ 614 w 672"/>
                <a:gd name="T93" fmla="*/ 147 h 757"/>
                <a:gd name="T94" fmla="*/ 596 w 672"/>
                <a:gd name="T95" fmla="*/ 121 h 757"/>
                <a:gd name="T96" fmla="*/ 574 w 672"/>
                <a:gd name="T97" fmla="*/ 98 h 757"/>
                <a:gd name="T98" fmla="*/ 550 w 672"/>
                <a:gd name="T99" fmla="*/ 76 h 757"/>
                <a:gd name="T100" fmla="*/ 524 w 672"/>
                <a:gd name="T101" fmla="*/ 56 h 757"/>
                <a:gd name="T102" fmla="*/ 496 w 672"/>
                <a:gd name="T103" fmla="*/ 40 h 757"/>
                <a:gd name="T104" fmla="*/ 467 w 672"/>
                <a:gd name="T105" fmla="*/ 25 h 757"/>
                <a:gd name="T106" fmla="*/ 436 w 672"/>
                <a:gd name="T107" fmla="*/ 15 h 757"/>
                <a:gd name="T108" fmla="*/ 404 w 672"/>
                <a:gd name="T109" fmla="*/ 5 h 757"/>
                <a:gd name="T110" fmla="*/ 371 w 672"/>
                <a:gd name="T111" fmla="*/ 1 h 757"/>
                <a:gd name="T112" fmla="*/ 336 w 672"/>
                <a:gd name="T113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757">
                  <a:moveTo>
                    <a:pt x="336" y="0"/>
                  </a:moveTo>
                  <a:lnTo>
                    <a:pt x="336" y="0"/>
                  </a:lnTo>
                  <a:lnTo>
                    <a:pt x="319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5"/>
                  </a:lnTo>
                  <a:lnTo>
                    <a:pt x="252" y="10"/>
                  </a:lnTo>
                  <a:lnTo>
                    <a:pt x="237" y="15"/>
                  </a:lnTo>
                  <a:lnTo>
                    <a:pt x="221" y="19"/>
                  </a:lnTo>
                  <a:lnTo>
                    <a:pt x="206" y="25"/>
                  </a:lnTo>
                  <a:lnTo>
                    <a:pt x="190" y="32"/>
                  </a:lnTo>
                  <a:lnTo>
                    <a:pt x="177" y="40"/>
                  </a:lnTo>
                  <a:lnTo>
                    <a:pt x="163" y="48"/>
                  </a:lnTo>
                  <a:lnTo>
                    <a:pt x="149" y="56"/>
                  </a:lnTo>
                  <a:lnTo>
                    <a:pt x="135" y="66"/>
                  </a:lnTo>
                  <a:lnTo>
                    <a:pt x="122" y="76"/>
                  </a:lnTo>
                  <a:lnTo>
                    <a:pt x="111" y="86"/>
                  </a:lnTo>
                  <a:lnTo>
                    <a:pt x="99" y="98"/>
                  </a:lnTo>
                  <a:lnTo>
                    <a:pt x="87" y="110"/>
                  </a:lnTo>
                  <a:lnTo>
                    <a:pt x="77" y="121"/>
                  </a:lnTo>
                  <a:lnTo>
                    <a:pt x="68" y="134"/>
                  </a:lnTo>
                  <a:lnTo>
                    <a:pt x="57" y="147"/>
                  </a:lnTo>
                  <a:lnTo>
                    <a:pt x="49" y="161"/>
                  </a:lnTo>
                  <a:lnTo>
                    <a:pt x="41" y="175"/>
                  </a:lnTo>
                  <a:lnTo>
                    <a:pt x="33" y="190"/>
                  </a:lnTo>
                  <a:lnTo>
                    <a:pt x="27" y="205"/>
                  </a:lnTo>
                  <a:lnTo>
                    <a:pt x="20" y="220"/>
                  </a:lnTo>
                  <a:lnTo>
                    <a:pt x="16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56"/>
                  </a:lnTo>
                  <a:lnTo>
                    <a:pt x="2" y="376"/>
                  </a:lnTo>
                  <a:lnTo>
                    <a:pt x="4" y="396"/>
                  </a:lnTo>
                  <a:lnTo>
                    <a:pt x="7" y="413"/>
                  </a:lnTo>
                  <a:lnTo>
                    <a:pt x="11" y="431"/>
                  </a:lnTo>
                  <a:lnTo>
                    <a:pt x="16" y="448"/>
                  </a:lnTo>
                  <a:lnTo>
                    <a:pt x="20" y="464"/>
                  </a:lnTo>
                  <a:lnTo>
                    <a:pt x="26" y="479"/>
                  </a:lnTo>
                  <a:lnTo>
                    <a:pt x="39" y="508"/>
                  </a:lnTo>
                  <a:lnTo>
                    <a:pt x="53" y="535"/>
                  </a:lnTo>
                  <a:lnTo>
                    <a:pt x="68" y="559"/>
                  </a:lnTo>
                  <a:lnTo>
                    <a:pt x="83" y="582"/>
                  </a:lnTo>
                  <a:lnTo>
                    <a:pt x="114" y="626"/>
                  </a:lnTo>
                  <a:lnTo>
                    <a:pt x="128" y="647"/>
                  </a:lnTo>
                  <a:lnTo>
                    <a:pt x="139" y="668"/>
                  </a:lnTo>
                  <a:lnTo>
                    <a:pt x="151" y="689"/>
                  </a:lnTo>
                  <a:lnTo>
                    <a:pt x="155" y="699"/>
                  </a:lnTo>
                  <a:lnTo>
                    <a:pt x="159" y="711"/>
                  </a:lnTo>
                  <a:lnTo>
                    <a:pt x="161" y="723"/>
                  </a:lnTo>
                  <a:lnTo>
                    <a:pt x="164" y="733"/>
                  </a:lnTo>
                  <a:lnTo>
                    <a:pt x="165" y="746"/>
                  </a:lnTo>
                  <a:lnTo>
                    <a:pt x="166" y="757"/>
                  </a:lnTo>
                  <a:lnTo>
                    <a:pt x="507" y="757"/>
                  </a:lnTo>
                  <a:lnTo>
                    <a:pt x="507" y="757"/>
                  </a:lnTo>
                  <a:lnTo>
                    <a:pt x="508" y="746"/>
                  </a:lnTo>
                  <a:lnTo>
                    <a:pt x="509" y="733"/>
                  </a:lnTo>
                  <a:lnTo>
                    <a:pt x="511" y="723"/>
                  </a:lnTo>
                  <a:lnTo>
                    <a:pt x="514" y="711"/>
                  </a:lnTo>
                  <a:lnTo>
                    <a:pt x="517" y="699"/>
                  </a:lnTo>
                  <a:lnTo>
                    <a:pt x="522" y="689"/>
                  </a:lnTo>
                  <a:lnTo>
                    <a:pt x="532" y="668"/>
                  </a:lnTo>
                  <a:lnTo>
                    <a:pt x="545" y="647"/>
                  </a:lnTo>
                  <a:lnTo>
                    <a:pt x="559" y="626"/>
                  </a:lnTo>
                  <a:lnTo>
                    <a:pt x="590" y="582"/>
                  </a:lnTo>
                  <a:lnTo>
                    <a:pt x="605" y="559"/>
                  </a:lnTo>
                  <a:lnTo>
                    <a:pt x="620" y="535"/>
                  </a:lnTo>
                  <a:lnTo>
                    <a:pt x="634" y="508"/>
                  </a:lnTo>
                  <a:lnTo>
                    <a:pt x="647" y="479"/>
                  </a:lnTo>
                  <a:lnTo>
                    <a:pt x="651" y="464"/>
                  </a:lnTo>
                  <a:lnTo>
                    <a:pt x="657" y="448"/>
                  </a:lnTo>
                  <a:lnTo>
                    <a:pt x="662" y="431"/>
                  </a:lnTo>
                  <a:lnTo>
                    <a:pt x="665" y="413"/>
                  </a:lnTo>
                  <a:lnTo>
                    <a:pt x="668" y="396"/>
                  </a:lnTo>
                  <a:lnTo>
                    <a:pt x="670" y="376"/>
                  </a:lnTo>
                  <a:lnTo>
                    <a:pt x="672" y="356"/>
                  </a:lnTo>
                  <a:lnTo>
                    <a:pt x="672" y="336"/>
                  </a:lnTo>
                  <a:lnTo>
                    <a:pt x="672" y="336"/>
                  </a:lnTo>
                  <a:lnTo>
                    <a:pt x="672" y="318"/>
                  </a:lnTo>
                  <a:lnTo>
                    <a:pt x="670" y="301"/>
                  </a:lnTo>
                  <a:lnTo>
                    <a:pt x="669" y="283"/>
                  </a:lnTo>
                  <a:lnTo>
                    <a:pt x="665" y="267"/>
                  </a:lnTo>
                  <a:lnTo>
                    <a:pt x="662" y="251"/>
                  </a:lnTo>
                  <a:lnTo>
                    <a:pt x="657" y="235"/>
                  </a:lnTo>
                  <a:lnTo>
                    <a:pt x="651" y="220"/>
                  </a:lnTo>
                  <a:lnTo>
                    <a:pt x="646" y="205"/>
                  </a:lnTo>
                  <a:lnTo>
                    <a:pt x="639" y="190"/>
                  </a:lnTo>
                  <a:lnTo>
                    <a:pt x="632" y="175"/>
                  </a:lnTo>
                  <a:lnTo>
                    <a:pt x="624" y="161"/>
                  </a:lnTo>
                  <a:lnTo>
                    <a:pt x="614" y="147"/>
                  </a:lnTo>
                  <a:lnTo>
                    <a:pt x="605" y="134"/>
                  </a:lnTo>
                  <a:lnTo>
                    <a:pt x="596" y="121"/>
                  </a:lnTo>
                  <a:lnTo>
                    <a:pt x="585" y="110"/>
                  </a:lnTo>
                  <a:lnTo>
                    <a:pt x="574" y="98"/>
                  </a:lnTo>
                  <a:lnTo>
                    <a:pt x="562" y="86"/>
                  </a:lnTo>
                  <a:lnTo>
                    <a:pt x="550" y="76"/>
                  </a:lnTo>
                  <a:lnTo>
                    <a:pt x="537" y="66"/>
                  </a:lnTo>
                  <a:lnTo>
                    <a:pt x="524" y="56"/>
                  </a:lnTo>
                  <a:lnTo>
                    <a:pt x="510" y="48"/>
                  </a:lnTo>
                  <a:lnTo>
                    <a:pt x="496" y="40"/>
                  </a:lnTo>
                  <a:lnTo>
                    <a:pt x="482" y="32"/>
                  </a:lnTo>
                  <a:lnTo>
                    <a:pt x="467" y="25"/>
                  </a:lnTo>
                  <a:lnTo>
                    <a:pt x="452" y="19"/>
                  </a:lnTo>
                  <a:lnTo>
                    <a:pt x="436" y="15"/>
                  </a:lnTo>
                  <a:lnTo>
                    <a:pt x="420" y="10"/>
                  </a:lnTo>
                  <a:lnTo>
                    <a:pt x="404" y="5"/>
                  </a:lnTo>
                  <a:lnTo>
                    <a:pt x="387" y="3"/>
                  </a:lnTo>
                  <a:lnTo>
                    <a:pt x="371" y="1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29"/>
            <p:cNvSpPr>
              <a:spLocks noEditPoints="1"/>
            </p:cNvSpPr>
            <p:nvPr/>
          </p:nvSpPr>
          <p:spPr bwMode="auto">
            <a:xfrm>
              <a:off x="7397751" y="3344218"/>
              <a:ext cx="582613" cy="652463"/>
            </a:xfrm>
            <a:custGeom>
              <a:avLst/>
              <a:gdLst>
                <a:gd name="T0" fmla="*/ 166 w 736"/>
                <a:gd name="T1" fmla="*/ 790 h 823"/>
                <a:gd name="T2" fmla="*/ 148 w 736"/>
                <a:gd name="T3" fmla="*/ 724 h 823"/>
                <a:gd name="T4" fmla="*/ 105 w 736"/>
                <a:gd name="T5" fmla="*/ 658 h 823"/>
                <a:gd name="T6" fmla="*/ 44 w 736"/>
                <a:gd name="T7" fmla="*/ 557 h 823"/>
                <a:gd name="T8" fmla="*/ 15 w 736"/>
                <a:gd name="T9" fmla="*/ 484 h 823"/>
                <a:gd name="T10" fmla="*/ 1 w 736"/>
                <a:gd name="T11" fmla="*/ 394 h 823"/>
                <a:gd name="T12" fmla="*/ 2 w 736"/>
                <a:gd name="T13" fmla="*/ 330 h 823"/>
                <a:gd name="T14" fmla="*/ 17 w 736"/>
                <a:gd name="T15" fmla="*/ 258 h 823"/>
                <a:gd name="T16" fmla="*/ 45 w 736"/>
                <a:gd name="T17" fmla="*/ 192 h 823"/>
                <a:gd name="T18" fmla="*/ 85 w 736"/>
                <a:gd name="T19" fmla="*/ 135 h 823"/>
                <a:gd name="T20" fmla="*/ 134 w 736"/>
                <a:gd name="T21" fmla="*/ 85 h 823"/>
                <a:gd name="T22" fmla="*/ 193 w 736"/>
                <a:gd name="T23" fmla="*/ 44 h 823"/>
                <a:gd name="T24" fmla="*/ 260 w 736"/>
                <a:gd name="T25" fmla="*/ 16 h 823"/>
                <a:gd name="T26" fmla="*/ 331 w 736"/>
                <a:gd name="T27" fmla="*/ 2 h 823"/>
                <a:gd name="T28" fmla="*/ 387 w 736"/>
                <a:gd name="T29" fmla="*/ 1 h 823"/>
                <a:gd name="T30" fmla="*/ 460 w 736"/>
                <a:gd name="T31" fmla="*/ 12 h 823"/>
                <a:gd name="T32" fmla="*/ 527 w 736"/>
                <a:gd name="T33" fmla="*/ 36 h 823"/>
                <a:gd name="T34" fmla="*/ 588 w 736"/>
                <a:gd name="T35" fmla="*/ 73 h 823"/>
                <a:gd name="T36" fmla="*/ 641 w 736"/>
                <a:gd name="T37" fmla="*/ 121 h 823"/>
                <a:gd name="T38" fmla="*/ 682 w 736"/>
                <a:gd name="T39" fmla="*/ 177 h 823"/>
                <a:gd name="T40" fmla="*/ 714 w 736"/>
                <a:gd name="T41" fmla="*/ 242 h 823"/>
                <a:gd name="T42" fmla="*/ 732 w 736"/>
                <a:gd name="T43" fmla="*/ 312 h 823"/>
                <a:gd name="T44" fmla="*/ 736 w 736"/>
                <a:gd name="T45" fmla="*/ 369 h 823"/>
                <a:gd name="T46" fmla="*/ 726 w 736"/>
                <a:gd name="T47" fmla="*/ 464 h 823"/>
                <a:gd name="T48" fmla="*/ 701 w 736"/>
                <a:gd name="T49" fmla="*/ 541 h 823"/>
                <a:gd name="T50" fmla="*/ 649 w 736"/>
                <a:gd name="T51" fmla="*/ 632 h 823"/>
                <a:gd name="T52" fmla="*/ 597 w 736"/>
                <a:gd name="T53" fmla="*/ 708 h 823"/>
                <a:gd name="T54" fmla="*/ 572 w 736"/>
                <a:gd name="T55" fmla="*/ 773 h 823"/>
                <a:gd name="T56" fmla="*/ 510 w 736"/>
                <a:gd name="T57" fmla="*/ 759 h 823"/>
                <a:gd name="T58" fmla="*/ 527 w 736"/>
                <a:gd name="T59" fmla="*/ 705 h 823"/>
                <a:gd name="T60" fmla="*/ 579 w 736"/>
                <a:gd name="T61" fmla="*/ 621 h 823"/>
                <a:gd name="T62" fmla="*/ 629 w 736"/>
                <a:gd name="T63" fmla="*/ 545 h 823"/>
                <a:gd name="T64" fmla="*/ 655 w 736"/>
                <a:gd name="T65" fmla="*/ 483 h 823"/>
                <a:gd name="T66" fmla="*/ 671 w 736"/>
                <a:gd name="T67" fmla="*/ 410 h 823"/>
                <a:gd name="T68" fmla="*/ 672 w 736"/>
                <a:gd name="T69" fmla="*/ 352 h 823"/>
                <a:gd name="T70" fmla="*/ 663 w 736"/>
                <a:gd name="T71" fmla="*/ 292 h 823"/>
                <a:gd name="T72" fmla="*/ 643 w 736"/>
                <a:gd name="T73" fmla="*/ 236 h 823"/>
                <a:gd name="T74" fmla="*/ 612 w 736"/>
                <a:gd name="T75" fmla="*/ 187 h 823"/>
                <a:gd name="T76" fmla="*/ 572 w 736"/>
                <a:gd name="T77" fmla="*/ 143 h 823"/>
                <a:gd name="T78" fmla="*/ 526 w 736"/>
                <a:gd name="T79" fmla="*/ 108 h 823"/>
                <a:gd name="T80" fmla="*/ 473 w 736"/>
                <a:gd name="T81" fmla="*/ 82 h 823"/>
                <a:gd name="T82" fmla="*/ 415 w 736"/>
                <a:gd name="T83" fmla="*/ 67 h 823"/>
                <a:gd name="T84" fmla="*/ 368 w 736"/>
                <a:gd name="T85" fmla="*/ 64 h 823"/>
                <a:gd name="T86" fmla="*/ 307 w 736"/>
                <a:gd name="T87" fmla="*/ 70 h 823"/>
                <a:gd name="T88" fmla="*/ 250 w 736"/>
                <a:gd name="T89" fmla="*/ 88 h 823"/>
                <a:gd name="T90" fmla="*/ 198 w 736"/>
                <a:gd name="T91" fmla="*/ 116 h 823"/>
                <a:gd name="T92" fmla="*/ 153 w 736"/>
                <a:gd name="T93" fmla="*/ 153 h 823"/>
                <a:gd name="T94" fmla="*/ 116 w 736"/>
                <a:gd name="T95" fmla="*/ 198 h 823"/>
                <a:gd name="T96" fmla="*/ 88 w 736"/>
                <a:gd name="T97" fmla="*/ 249 h 823"/>
                <a:gd name="T98" fmla="*/ 71 w 736"/>
                <a:gd name="T99" fmla="*/ 307 h 823"/>
                <a:gd name="T100" fmla="*/ 64 w 736"/>
                <a:gd name="T101" fmla="*/ 369 h 823"/>
                <a:gd name="T102" fmla="*/ 68 w 736"/>
                <a:gd name="T103" fmla="*/ 430 h 823"/>
                <a:gd name="T104" fmla="*/ 87 w 736"/>
                <a:gd name="T105" fmla="*/ 499 h 823"/>
                <a:gd name="T106" fmla="*/ 124 w 736"/>
                <a:gd name="T107" fmla="*/ 571 h 823"/>
                <a:gd name="T108" fmla="*/ 181 w 736"/>
                <a:gd name="T109" fmla="*/ 654 h 823"/>
                <a:gd name="T110" fmla="*/ 217 w 736"/>
                <a:gd name="T111" fmla="*/ 72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6" h="823">
                  <a:moveTo>
                    <a:pt x="571" y="823"/>
                  </a:moveTo>
                  <a:lnTo>
                    <a:pt x="166" y="823"/>
                  </a:lnTo>
                  <a:lnTo>
                    <a:pt x="166" y="790"/>
                  </a:lnTo>
                  <a:lnTo>
                    <a:pt x="166" y="790"/>
                  </a:lnTo>
                  <a:lnTo>
                    <a:pt x="165" y="773"/>
                  </a:lnTo>
                  <a:lnTo>
                    <a:pt x="161" y="757"/>
                  </a:lnTo>
                  <a:lnTo>
                    <a:pt x="156" y="740"/>
                  </a:lnTo>
                  <a:lnTo>
                    <a:pt x="148" y="724"/>
                  </a:lnTo>
                  <a:lnTo>
                    <a:pt x="140" y="708"/>
                  </a:lnTo>
                  <a:lnTo>
                    <a:pt x="130" y="692"/>
                  </a:lnTo>
                  <a:lnTo>
                    <a:pt x="105" y="658"/>
                  </a:lnTo>
                  <a:lnTo>
                    <a:pt x="105" y="658"/>
                  </a:lnTo>
                  <a:lnTo>
                    <a:pt x="88" y="632"/>
                  </a:lnTo>
                  <a:lnTo>
                    <a:pt x="70" y="604"/>
                  </a:lnTo>
                  <a:lnTo>
                    <a:pt x="52" y="574"/>
                  </a:lnTo>
                  <a:lnTo>
                    <a:pt x="44" y="557"/>
                  </a:lnTo>
                  <a:lnTo>
                    <a:pt x="36" y="541"/>
                  </a:lnTo>
                  <a:lnTo>
                    <a:pt x="28" y="523"/>
                  </a:lnTo>
                  <a:lnTo>
                    <a:pt x="22" y="504"/>
                  </a:lnTo>
                  <a:lnTo>
                    <a:pt x="15" y="484"/>
                  </a:lnTo>
                  <a:lnTo>
                    <a:pt x="10" y="464"/>
                  </a:lnTo>
                  <a:lnTo>
                    <a:pt x="6" y="442"/>
                  </a:lnTo>
                  <a:lnTo>
                    <a:pt x="4" y="418"/>
                  </a:lnTo>
                  <a:lnTo>
                    <a:pt x="1" y="394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" y="349"/>
                  </a:lnTo>
                  <a:lnTo>
                    <a:pt x="2" y="330"/>
                  </a:lnTo>
                  <a:lnTo>
                    <a:pt x="5" y="312"/>
                  </a:lnTo>
                  <a:lnTo>
                    <a:pt x="8" y="294"/>
                  </a:lnTo>
                  <a:lnTo>
                    <a:pt x="12" y="276"/>
                  </a:lnTo>
                  <a:lnTo>
                    <a:pt x="17" y="258"/>
                  </a:lnTo>
                  <a:lnTo>
                    <a:pt x="23" y="242"/>
                  </a:lnTo>
                  <a:lnTo>
                    <a:pt x="29" y="225"/>
                  </a:lnTo>
                  <a:lnTo>
                    <a:pt x="37" y="209"/>
                  </a:lnTo>
                  <a:lnTo>
                    <a:pt x="45" y="192"/>
                  </a:lnTo>
                  <a:lnTo>
                    <a:pt x="53" y="177"/>
                  </a:lnTo>
                  <a:lnTo>
                    <a:pt x="64" y="162"/>
                  </a:lnTo>
                  <a:lnTo>
                    <a:pt x="74" y="148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9" y="108"/>
                  </a:lnTo>
                  <a:lnTo>
                    <a:pt x="122" y="96"/>
                  </a:lnTo>
                  <a:lnTo>
                    <a:pt x="134" y="85"/>
                  </a:lnTo>
                  <a:lnTo>
                    <a:pt x="148" y="73"/>
                  </a:lnTo>
                  <a:lnTo>
                    <a:pt x="163" y="63"/>
                  </a:lnTo>
                  <a:lnTo>
                    <a:pt x="177" y="53"/>
                  </a:lnTo>
                  <a:lnTo>
                    <a:pt x="193" y="44"/>
                  </a:lnTo>
                  <a:lnTo>
                    <a:pt x="209" y="36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2"/>
                  </a:lnTo>
                  <a:lnTo>
                    <a:pt x="294" y="8"/>
                  </a:lnTo>
                  <a:lnTo>
                    <a:pt x="313" y="5"/>
                  </a:lnTo>
                  <a:lnTo>
                    <a:pt x="331" y="2"/>
                  </a:lnTo>
                  <a:lnTo>
                    <a:pt x="350" y="1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87" y="1"/>
                  </a:lnTo>
                  <a:lnTo>
                    <a:pt x="405" y="2"/>
                  </a:lnTo>
                  <a:lnTo>
                    <a:pt x="424" y="5"/>
                  </a:lnTo>
                  <a:lnTo>
                    <a:pt x="443" y="8"/>
                  </a:lnTo>
                  <a:lnTo>
                    <a:pt x="460" y="12"/>
                  </a:lnTo>
                  <a:lnTo>
                    <a:pt x="477" y="16"/>
                  </a:lnTo>
                  <a:lnTo>
                    <a:pt x="495" y="22"/>
                  </a:lnTo>
                  <a:lnTo>
                    <a:pt x="511" y="29"/>
                  </a:lnTo>
                  <a:lnTo>
                    <a:pt x="527" y="36"/>
                  </a:lnTo>
                  <a:lnTo>
                    <a:pt x="543" y="44"/>
                  </a:lnTo>
                  <a:lnTo>
                    <a:pt x="558" y="53"/>
                  </a:lnTo>
                  <a:lnTo>
                    <a:pt x="573" y="63"/>
                  </a:lnTo>
                  <a:lnTo>
                    <a:pt x="588" y="73"/>
                  </a:lnTo>
                  <a:lnTo>
                    <a:pt x="602" y="85"/>
                  </a:lnTo>
                  <a:lnTo>
                    <a:pt x="615" y="96"/>
                  </a:lnTo>
                  <a:lnTo>
                    <a:pt x="628" y="108"/>
                  </a:lnTo>
                  <a:lnTo>
                    <a:pt x="641" y="121"/>
                  </a:lnTo>
                  <a:lnTo>
                    <a:pt x="652" y="135"/>
                  </a:lnTo>
                  <a:lnTo>
                    <a:pt x="663" y="148"/>
                  </a:lnTo>
                  <a:lnTo>
                    <a:pt x="673" y="162"/>
                  </a:lnTo>
                  <a:lnTo>
                    <a:pt x="682" y="177"/>
                  </a:lnTo>
                  <a:lnTo>
                    <a:pt x="692" y="192"/>
                  </a:lnTo>
                  <a:lnTo>
                    <a:pt x="700" y="209"/>
                  </a:lnTo>
                  <a:lnTo>
                    <a:pt x="707" y="225"/>
                  </a:lnTo>
                  <a:lnTo>
                    <a:pt x="714" y="242"/>
                  </a:lnTo>
                  <a:lnTo>
                    <a:pt x="719" y="258"/>
                  </a:lnTo>
                  <a:lnTo>
                    <a:pt x="724" y="276"/>
                  </a:lnTo>
                  <a:lnTo>
                    <a:pt x="729" y="294"/>
                  </a:lnTo>
                  <a:lnTo>
                    <a:pt x="732" y="312"/>
                  </a:lnTo>
                  <a:lnTo>
                    <a:pt x="734" y="330"/>
                  </a:lnTo>
                  <a:lnTo>
                    <a:pt x="736" y="349"/>
                  </a:lnTo>
                  <a:lnTo>
                    <a:pt x="736" y="369"/>
                  </a:lnTo>
                  <a:lnTo>
                    <a:pt x="736" y="369"/>
                  </a:lnTo>
                  <a:lnTo>
                    <a:pt x="736" y="394"/>
                  </a:lnTo>
                  <a:lnTo>
                    <a:pt x="733" y="418"/>
                  </a:lnTo>
                  <a:lnTo>
                    <a:pt x="731" y="442"/>
                  </a:lnTo>
                  <a:lnTo>
                    <a:pt x="726" y="464"/>
                  </a:lnTo>
                  <a:lnTo>
                    <a:pt x="722" y="484"/>
                  </a:lnTo>
                  <a:lnTo>
                    <a:pt x="715" y="504"/>
                  </a:lnTo>
                  <a:lnTo>
                    <a:pt x="709" y="523"/>
                  </a:lnTo>
                  <a:lnTo>
                    <a:pt x="701" y="541"/>
                  </a:lnTo>
                  <a:lnTo>
                    <a:pt x="693" y="557"/>
                  </a:lnTo>
                  <a:lnTo>
                    <a:pt x="685" y="574"/>
                  </a:lnTo>
                  <a:lnTo>
                    <a:pt x="667" y="604"/>
                  </a:lnTo>
                  <a:lnTo>
                    <a:pt x="649" y="632"/>
                  </a:lnTo>
                  <a:lnTo>
                    <a:pt x="630" y="658"/>
                  </a:lnTo>
                  <a:lnTo>
                    <a:pt x="630" y="658"/>
                  </a:lnTo>
                  <a:lnTo>
                    <a:pt x="607" y="692"/>
                  </a:lnTo>
                  <a:lnTo>
                    <a:pt x="597" y="708"/>
                  </a:lnTo>
                  <a:lnTo>
                    <a:pt x="588" y="724"/>
                  </a:lnTo>
                  <a:lnTo>
                    <a:pt x="580" y="740"/>
                  </a:lnTo>
                  <a:lnTo>
                    <a:pt x="576" y="757"/>
                  </a:lnTo>
                  <a:lnTo>
                    <a:pt x="572" y="773"/>
                  </a:lnTo>
                  <a:lnTo>
                    <a:pt x="571" y="790"/>
                  </a:lnTo>
                  <a:lnTo>
                    <a:pt x="571" y="823"/>
                  </a:lnTo>
                  <a:close/>
                  <a:moveTo>
                    <a:pt x="227" y="759"/>
                  </a:moveTo>
                  <a:lnTo>
                    <a:pt x="510" y="759"/>
                  </a:lnTo>
                  <a:lnTo>
                    <a:pt x="510" y="759"/>
                  </a:lnTo>
                  <a:lnTo>
                    <a:pt x="514" y="739"/>
                  </a:lnTo>
                  <a:lnTo>
                    <a:pt x="520" y="722"/>
                  </a:lnTo>
                  <a:lnTo>
                    <a:pt x="527" y="705"/>
                  </a:lnTo>
                  <a:lnTo>
                    <a:pt x="536" y="687"/>
                  </a:lnTo>
                  <a:lnTo>
                    <a:pt x="546" y="670"/>
                  </a:lnTo>
                  <a:lnTo>
                    <a:pt x="556" y="654"/>
                  </a:lnTo>
                  <a:lnTo>
                    <a:pt x="579" y="621"/>
                  </a:lnTo>
                  <a:lnTo>
                    <a:pt x="579" y="621"/>
                  </a:lnTo>
                  <a:lnTo>
                    <a:pt x="595" y="597"/>
                  </a:lnTo>
                  <a:lnTo>
                    <a:pt x="613" y="571"/>
                  </a:lnTo>
                  <a:lnTo>
                    <a:pt x="629" y="545"/>
                  </a:lnTo>
                  <a:lnTo>
                    <a:pt x="636" y="530"/>
                  </a:lnTo>
                  <a:lnTo>
                    <a:pt x="643" y="516"/>
                  </a:lnTo>
                  <a:lnTo>
                    <a:pt x="649" y="499"/>
                  </a:lnTo>
                  <a:lnTo>
                    <a:pt x="655" y="483"/>
                  </a:lnTo>
                  <a:lnTo>
                    <a:pt x="660" y="467"/>
                  </a:lnTo>
                  <a:lnTo>
                    <a:pt x="664" y="450"/>
                  </a:lnTo>
                  <a:lnTo>
                    <a:pt x="667" y="430"/>
                  </a:lnTo>
                  <a:lnTo>
                    <a:pt x="671" y="410"/>
                  </a:lnTo>
                  <a:lnTo>
                    <a:pt x="672" y="391"/>
                  </a:lnTo>
                  <a:lnTo>
                    <a:pt x="672" y="369"/>
                  </a:lnTo>
                  <a:lnTo>
                    <a:pt x="672" y="369"/>
                  </a:lnTo>
                  <a:lnTo>
                    <a:pt x="672" y="352"/>
                  </a:lnTo>
                  <a:lnTo>
                    <a:pt x="671" y="337"/>
                  </a:lnTo>
                  <a:lnTo>
                    <a:pt x="668" y="322"/>
                  </a:lnTo>
                  <a:lnTo>
                    <a:pt x="666" y="307"/>
                  </a:lnTo>
                  <a:lnTo>
                    <a:pt x="663" y="292"/>
                  </a:lnTo>
                  <a:lnTo>
                    <a:pt x="659" y="278"/>
                  </a:lnTo>
                  <a:lnTo>
                    <a:pt x="655" y="263"/>
                  </a:lnTo>
                  <a:lnTo>
                    <a:pt x="649" y="249"/>
                  </a:lnTo>
                  <a:lnTo>
                    <a:pt x="643" y="236"/>
                  </a:lnTo>
                  <a:lnTo>
                    <a:pt x="636" y="224"/>
                  </a:lnTo>
                  <a:lnTo>
                    <a:pt x="628" y="211"/>
                  </a:lnTo>
                  <a:lnTo>
                    <a:pt x="621" y="198"/>
                  </a:lnTo>
                  <a:lnTo>
                    <a:pt x="612" y="187"/>
                  </a:lnTo>
                  <a:lnTo>
                    <a:pt x="602" y="175"/>
                  </a:lnTo>
                  <a:lnTo>
                    <a:pt x="593" y="163"/>
                  </a:lnTo>
                  <a:lnTo>
                    <a:pt x="583" y="153"/>
                  </a:lnTo>
                  <a:lnTo>
                    <a:pt x="572" y="143"/>
                  </a:lnTo>
                  <a:lnTo>
                    <a:pt x="562" y="133"/>
                  </a:lnTo>
                  <a:lnTo>
                    <a:pt x="550" y="124"/>
                  </a:lnTo>
                  <a:lnTo>
                    <a:pt x="539" y="116"/>
                  </a:lnTo>
                  <a:lnTo>
                    <a:pt x="526" y="108"/>
                  </a:lnTo>
                  <a:lnTo>
                    <a:pt x="513" y="101"/>
                  </a:lnTo>
                  <a:lnTo>
                    <a:pt x="500" y="94"/>
                  </a:lnTo>
                  <a:lnTo>
                    <a:pt x="487" y="88"/>
                  </a:lnTo>
                  <a:lnTo>
                    <a:pt x="473" y="82"/>
                  </a:lnTo>
                  <a:lnTo>
                    <a:pt x="459" y="78"/>
                  </a:lnTo>
                  <a:lnTo>
                    <a:pt x="444" y="73"/>
                  </a:lnTo>
                  <a:lnTo>
                    <a:pt x="430" y="70"/>
                  </a:lnTo>
                  <a:lnTo>
                    <a:pt x="415" y="67"/>
                  </a:lnTo>
                  <a:lnTo>
                    <a:pt x="400" y="65"/>
                  </a:lnTo>
                  <a:lnTo>
                    <a:pt x="383" y="64"/>
                  </a:lnTo>
                  <a:lnTo>
                    <a:pt x="368" y="64"/>
                  </a:lnTo>
                  <a:lnTo>
                    <a:pt x="368" y="64"/>
                  </a:lnTo>
                  <a:lnTo>
                    <a:pt x="352" y="64"/>
                  </a:lnTo>
                  <a:lnTo>
                    <a:pt x="337" y="65"/>
                  </a:lnTo>
                  <a:lnTo>
                    <a:pt x="322" y="67"/>
                  </a:lnTo>
                  <a:lnTo>
                    <a:pt x="307" y="70"/>
                  </a:lnTo>
                  <a:lnTo>
                    <a:pt x="292" y="73"/>
                  </a:lnTo>
                  <a:lnTo>
                    <a:pt x="278" y="78"/>
                  </a:lnTo>
                  <a:lnTo>
                    <a:pt x="264" y="82"/>
                  </a:lnTo>
                  <a:lnTo>
                    <a:pt x="250" y="88"/>
                  </a:lnTo>
                  <a:lnTo>
                    <a:pt x="236" y="94"/>
                  </a:lnTo>
                  <a:lnTo>
                    <a:pt x="224" y="101"/>
                  </a:lnTo>
                  <a:lnTo>
                    <a:pt x="211" y="108"/>
                  </a:lnTo>
                  <a:lnTo>
                    <a:pt x="198" y="116"/>
                  </a:lnTo>
                  <a:lnTo>
                    <a:pt x="187" y="124"/>
                  </a:lnTo>
                  <a:lnTo>
                    <a:pt x="175" y="133"/>
                  </a:lnTo>
                  <a:lnTo>
                    <a:pt x="163" y="143"/>
                  </a:lnTo>
                  <a:lnTo>
                    <a:pt x="153" y="153"/>
                  </a:lnTo>
                  <a:lnTo>
                    <a:pt x="144" y="163"/>
                  </a:lnTo>
                  <a:lnTo>
                    <a:pt x="133" y="175"/>
                  </a:lnTo>
                  <a:lnTo>
                    <a:pt x="125" y="187"/>
                  </a:lnTo>
                  <a:lnTo>
                    <a:pt x="116" y="198"/>
                  </a:lnTo>
                  <a:lnTo>
                    <a:pt x="108" y="211"/>
                  </a:lnTo>
                  <a:lnTo>
                    <a:pt x="101" y="224"/>
                  </a:lnTo>
                  <a:lnTo>
                    <a:pt x="94" y="236"/>
                  </a:lnTo>
                  <a:lnTo>
                    <a:pt x="88" y="249"/>
                  </a:lnTo>
                  <a:lnTo>
                    <a:pt x="82" y="263"/>
                  </a:lnTo>
                  <a:lnTo>
                    <a:pt x="78" y="278"/>
                  </a:lnTo>
                  <a:lnTo>
                    <a:pt x="74" y="292"/>
                  </a:lnTo>
                  <a:lnTo>
                    <a:pt x="71" y="307"/>
                  </a:lnTo>
                  <a:lnTo>
                    <a:pt x="67" y="322"/>
                  </a:lnTo>
                  <a:lnTo>
                    <a:pt x="66" y="337"/>
                  </a:lnTo>
                  <a:lnTo>
                    <a:pt x="65" y="352"/>
                  </a:lnTo>
                  <a:lnTo>
                    <a:pt x="64" y="369"/>
                  </a:lnTo>
                  <a:lnTo>
                    <a:pt x="64" y="369"/>
                  </a:lnTo>
                  <a:lnTo>
                    <a:pt x="65" y="391"/>
                  </a:lnTo>
                  <a:lnTo>
                    <a:pt x="66" y="410"/>
                  </a:lnTo>
                  <a:lnTo>
                    <a:pt x="68" y="430"/>
                  </a:lnTo>
                  <a:lnTo>
                    <a:pt x="72" y="450"/>
                  </a:lnTo>
                  <a:lnTo>
                    <a:pt x="76" y="467"/>
                  </a:lnTo>
                  <a:lnTo>
                    <a:pt x="81" y="483"/>
                  </a:lnTo>
                  <a:lnTo>
                    <a:pt x="87" y="499"/>
                  </a:lnTo>
                  <a:lnTo>
                    <a:pt x="94" y="516"/>
                  </a:lnTo>
                  <a:lnTo>
                    <a:pt x="101" y="530"/>
                  </a:lnTo>
                  <a:lnTo>
                    <a:pt x="108" y="545"/>
                  </a:lnTo>
                  <a:lnTo>
                    <a:pt x="124" y="571"/>
                  </a:lnTo>
                  <a:lnTo>
                    <a:pt x="140" y="597"/>
                  </a:lnTo>
                  <a:lnTo>
                    <a:pt x="158" y="621"/>
                  </a:lnTo>
                  <a:lnTo>
                    <a:pt x="158" y="621"/>
                  </a:lnTo>
                  <a:lnTo>
                    <a:pt x="181" y="654"/>
                  </a:lnTo>
                  <a:lnTo>
                    <a:pt x="191" y="670"/>
                  </a:lnTo>
                  <a:lnTo>
                    <a:pt x="200" y="687"/>
                  </a:lnTo>
                  <a:lnTo>
                    <a:pt x="210" y="705"/>
                  </a:lnTo>
                  <a:lnTo>
                    <a:pt x="217" y="722"/>
                  </a:lnTo>
                  <a:lnTo>
                    <a:pt x="222" y="739"/>
                  </a:lnTo>
                  <a:lnTo>
                    <a:pt x="227" y="759"/>
                  </a:lnTo>
                  <a:lnTo>
                    <a:pt x="227" y="75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30"/>
            <p:cNvSpPr>
              <a:spLocks/>
            </p:cNvSpPr>
            <p:nvPr/>
          </p:nvSpPr>
          <p:spPr bwMode="auto">
            <a:xfrm>
              <a:off x="7626351" y="3693468"/>
              <a:ext cx="125413" cy="277813"/>
            </a:xfrm>
            <a:custGeom>
              <a:avLst/>
              <a:gdLst>
                <a:gd name="T0" fmla="*/ 78 w 157"/>
                <a:gd name="T1" fmla="*/ 0 h 350"/>
                <a:gd name="T2" fmla="*/ 78 w 157"/>
                <a:gd name="T3" fmla="*/ 0 h 350"/>
                <a:gd name="T4" fmla="*/ 62 w 157"/>
                <a:gd name="T5" fmla="*/ 2 h 350"/>
                <a:gd name="T6" fmla="*/ 48 w 157"/>
                <a:gd name="T7" fmla="*/ 3 h 350"/>
                <a:gd name="T8" fmla="*/ 34 w 157"/>
                <a:gd name="T9" fmla="*/ 6 h 350"/>
                <a:gd name="T10" fmla="*/ 23 w 157"/>
                <a:gd name="T11" fmla="*/ 10 h 350"/>
                <a:gd name="T12" fmla="*/ 14 w 157"/>
                <a:gd name="T13" fmla="*/ 15 h 350"/>
                <a:gd name="T14" fmla="*/ 5 w 157"/>
                <a:gd name="T15" fmla="*/ 20 h 350"/>
                <a:gd name="T16" fmla="*/ 1 w 157"/>
                <a:gd name="T17" fmla="*/ 27 h 350"/>
                <a:gd name="T18" fmla="*/ 0 w 157"/>
                <a:gd name="T19" fmla="*/ 31 h 350"/>
                <a:gd name="T20" fmla="*/ 0 w 157"/>
                <a:gd name="T21" fmla="*/ 34 h 350"/>
                <a:gd name="T22" fmla="*/ 49 w 157"/>
                <a:gd name="T23" fmla="*/ 350 h 350"/>
                <a:gd name="T24" fmla="*/ 107 w 157"/>
                <a:gd name="T25" fmla="*/ 350 h 350"/>
                <a:gd name="T26" fmla="*/ 157 w 157"/>
                <a:gd name="T27" fmla="*/ 34 h 350"/>
                <a:gd name="T28" fmla="*/ 157 w 157"/>
                <a:gd name="T29" fmla="*/ 34 h 350"/>
                <a:gd name="T30" fmla="*/ 156 w 157"/>
                <a:gd name="T31" fmla="*/ 31 h 350"/>
                <a:gd name="T32" fmla="*/ 155 w 157"/>
                <a:gd name="T33" fmla="*/ 27 h 350"/>
                <a:gd name="T34" fmla="*/ 150 w 157"/>
                <a:gd name="T35" fmla="*/ 20 h 350"/>
                <a:gd name="T36" fmla="*/ 143 w 157"/>
                <a:gd name="T37" fmla="*/ 15 h 350"/>
                <a:gd name="T38" fmla="*/ 134 w 157"/>
                <a:gd name="T39" fmla="*/ 10 h 350"/>
                <a:gd name="T40" fmla="*/ 122 w 157"/>
                <a:gd name="T41" fmla="*/ 6 h 350"/>
                <a:gd name="T42" fmla="*/ 109 w 157"/>
                <a:gd name="T43" fmla="*/ 3 h 350"/>
                <a:gd name="T44" fmla="*/ 95 w 157"/>
                <a:gd name="T45" fmla="*/ 2 h 350"/>
                <a:gd name="T46" fmla="*/ 78 w 157"/>
                <a:gd name="T47" fmla="*/ 0 h 350"/>
                <a:gd name="T48" fmla="*/ 78 w 157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50">
                  <a:moveTo>
                    <a:pt x="78" y="0"/>
                  </a:moveTo>
                  <a:lnTo>
                    <a:pt x="78" y="0"/>
                  </a:lnTo>
                  <a:lnTo>
                    <a:pt x="62" y="2"/>
                  </a:lnTo>
                  <a:lnTo>
                    <a:pt x="48" y="3"/>
                  </a:lnTo>
                  <a:lnTo>
                    <a:pt x="34" y="6"/>
                  </a:lnTo>
                  <a:lnTo>
                    <a:pt x="23" y="10"/>
                  </a:lnTo>
                  <a:lnTo>
                    <a:pt x="14" y="15"/>
                  </a:lnTo>
                  <a:lnTo>
                    <a:pt x="5" y="20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49" y="350"/>
                  </a:lnTo>
                  <a:lnTo>
                    <a:pt x="107" y="350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6" y="31"/>
                  </a:lnTo>
                  <a:lnTo>
                    <a:pt x="155" y="27"/>
                  </a:lnTo>
                  <a:lnTo>
                    <a:pt x="150" y="20"/>
                  </a:lnTo>
                  <a:lnTo>
                    <a:pt x="143" y="15"/>
                  </a:lnTo>
                  <a:lnTo>
                    <a:pt x="134" y="10"/>
                  </a:lnTo>
                  <a:lnTo>
                    <a:pt x="122" y="6"/>
                  </a:lnTo>
                  <a:lnTo>
                    <a:pt x="109" y="3"/>
                  </a:lnTo>
                  <a:lnTo>
                    <a:pt x="95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b="0" cap="none" spc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09" name="Freeform 131"/>
            <p:cNvSpPr>
              <a:spLocks noEditPoints="1"/>
            </p:cNvSpPr>
            <p:nvPr/>
          </p:nvSpPr>
          <p:spPr bwMode="auto">
            <a:xfrm>
              <a:off x="7602538" y="3666480"/>
              <a:ext cx="174625" cy="330200"/>
            </a:xfrm>
            <a:custGeom>
              <a:avLst/>
              <a:gdLst>
                <a:gd name="T0" fmla="*/ 166 w 220"/>
                <a:gd name="T1" fmla="*/ 415 h 415"/>
                <a:gd name="T2" fmla="*/ 54 w 220"/>
                <a:gd name="T3" fmla="*/ 415 h 415"/>
                <a:gd name="T4" fmla="*/ 0 w 220"/>
                <a:gd name="T5" fmla="*/ 66 h 415"/>
                <a:gd name="T6" fmla="*/ 0 w 220"/>
                <a:gd name="T7" fmla="*/ 66 h 415"/>
                <a:gd name="T8" fmla="*/ 0 w 220"/>
                <a:gd name="T9" fmla="*/ 58 h 415"/>
                <a:gd name="T10" fmla="*/ 2 w 220"/>
                <a:gd name="T11" fmla="*/ 52 h 415"/>
                <a:gd name="T12" fmla="*/ 5 w 220"/>
                <a:gd name="T13" fmla="*/ 45 h 415"/>
                <a:gd name="T14" fmla="*/ 8 w 220"/>
                <a:gd name="T15" fmla="*/ 39 h 415"/>
                <a:gd name="T16" fmla="*/ 12 w 220"/>
                <a:gd name="T17" fmla="*/ 34 h 415"/>
                <a:gd name="T18" fmla="*/ 18 w 220"/>
                <a:gd name="T19" fmla="*/ 28 h 415"/>
                <a:gd name="T20" fmla="*/ 24 w 220"/>
                <a:gd name="T21" fmla="*/ 23 h 415"/>
                <a:gd name="T22" fmla="*/ 30 w 220"/>
                <a:gd name="T23" fmla="*/ 18 h 415"/>
                <a:gd name="T24" fmla="*/ 39 w 220"/>
                <a:gd name="T25" fmla="*/ 15 h 415"/>
                <a:gd name="T26" fmla="*/ 47 w 220"/>
                <a:gd name="T27" fmla="*/ 12 h 415"/>
                <a:gd name="T28" fmla="*/ 65 w 220"/>
                <a:gd name="T29" fmla="*/ 6 h 415"/>
                <a:gd name="T30" fmla="*/ 87 w 220"/>
                <a:gd name="T31" fmla="*/ 2 h 415"/>
                <a:gd name="T32" fmla="*/ 110 w 220"/>
                <a:gd name="T33" fmla="*/ 0 h 415"/>
                <a:gd name="T34" fmla="*/ 110 w 220"/>
                <a:gd name="T35" fmla="*/ 0 h 415"/>
                <a:gd name="T36" fmla="*/ 134 w 220"/>
                <a:gd name="T37" fmla="*/ 2 h 415"/>
                <a:gd name="T38" fmla="*/ 156 w 220"/>
                <a:gd name="T39" fmla="*/ 6 h 415"/>
                <a:gd name="T40" fmla="*/ 174 w 220"/>
                <a:gd name="T41" fmla="*/ 12 h 415"/>
                <a:gd name="T42" fmla="*/ 182 w 220"/>
                <a:gd name="T43" fmla="*/ 15 h 415"/>
                <a:gd name="T44" fmla="*/ 190 w 220"/>
                <a:gd name="T45" fmla="*/ 18 h 415"/>
                <a:gd name="T46" fmla="*/ 197 w 220"/>
                <a:gd name="T47" fmla="*/ 23 h 415"/>
                <a:gd name="T48" fmla="*/ 203 w 220"/>
                <a:gd name="T49" fmla="*/ 28 h 415"/>
                <a:gd name="T50" fmla="*/ 208 w 220"/>
                <a:gd name="T51" fmla="*/ 34 h 415"/>
                <a:gd name="T52" fmla="*/ 212 w 220"/>
                <a:gd name="T53" fmla="*/ 39 h 415"/>
                <a:gd name="T54" fmla="*/ 216 w 220"/>
                <a:gd name="T55" fmla="*/ 45 h 415"/>
                <a:gd name="T56" fmla="*/ 218 w 220"/>
                <a:gd name="T57" fmla="*/ 52 h 415"/>
                <a:gd name="T58" fmla="*/ 220 w 220"/>
                <a:gd name="T59" fmla="*/ 58 h 415"/>
                <a:gd name="T60" fmla="*/ 220 w 220"/>
                <a:gd name="T61" fmla="*/ 66 h 415"/>
                <a:gd name="T62" fmla="*/ 220 w 220"/>
                <a:gd name="T63" fmla="*/ 71 h 415"/>
                <a:gd name="T64" fmla="*/ 166 w 220"/>
                <a:gd name="T65" fmla="*/ 415 h 415"/>
                <a:gd name="T66" fmla="*/ 108 w 220"/>
                <a:gd name="T67" fmla="*/ 351 h 415"/>
                <a:gd name="T68" fmla="*/ 112 w 220"/>
                <a:gd name="T69" fmla="*/ 351 h 415"/>
                <a:gd name="T70" fmla="*/ 156 w 220"/>
                <a:gd name="T71" fmla="*/ 72 h 415"/>
                <a:gd name="T72" fmla="*/ 156 w 220"/>
                <a:gd name="T73" fmla="*/ 72 h 415"/>
                <a:gd name="T74" fmla="*/ 149 w 220"/>
                <a:gd name="T75" fmla="*/ 69 h 415"/>
                <a:gd name="T76" fmla="*/ 138 w 220"/>
                <a:gd name="T77" fmla="*/ 67 h 415"/>
                <a:gd name="T78" fmla="*/ 125 w 220"/>
                <a:gd name="T79" fmla="*/ 65 h 415"/>
                <a:gd name="T80" fmla="*/ 110 w 220"/>
                <a:gd name="T81" fmla="*/ 64 h 415"/>
                <a:gd name="T82" fmla="*/ 110 w 220"/>
                <a:gd name="T83" fmla="*/ 64 h 415"/>
                <a:gd name="T84" fmla="*/ 95 w 220"/>
                <a:gd name="T85" fmla="*/ 65 h 415"/>
                <a:gd name="T86" fmla="*/ 83 w 220"/>
                <a:gd name="T87" fmla="*/ 67 h 415"/>
                <a:gd name="T88" fmla="*/ 72 w 220"/>
                <a:gd name="T89" fmla="*/ 69 h 415"/>
                <a:gd name="T90" fmla="*/ 65 w 220"/>
                <a:gd name="T91" fmla="*/ 72 h 415"/>
                <a:gd name="T92" fmla="*/ 108 w 220"/>
                <a:gd name="T93" fmla="*/ 35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415">
                  <a:moveTo>
                    <a:pt x="166" y="415"/>
                  </a:moveTo>
                  <a:lnTo>
                    <a:pt x="54" y="41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8"/>
                  </a:lnTo>
                  <a:lnTo>
                    <a:pt x="2" y="52"/>
                  </a:lnTo>
                  <a:lnTo>
                    <a:pt x="5" y="45"/>
                  </a:lnTo>
                  <a:lnTo>
                    <a:pt x="8" y="39"/>
                  </a:lnTo>
                  <a:lnTo>
                    <a:pt x="12" y="34"/>
                  </a:lnTo>
                  <a:lnTo>
                    <a:pt x="18" y="28"/>
                  </a:lnTo>
                  <a:lnTo>
                    <a:pt x="24" y="23"/>
                  </a:lnTo>
                  <a:lnTo>
                    <a:pt x="30" y="18"/>
                  </a:lnTo>
                  <a:lnTo>
                    <a:pt x="39" y="15"/>
                  </a:lnTo>
                  <a:lnTo>
                    <a:pt x="47" y="12"/>
                  </a:lnTo>
                  <a:lnTo>
                    <a:pt x="65" y="6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74" y="12"/>
                  </a:lnTo>
                  <a:lnTo>
                    <a:pt x="182" y="15"/>
                  </a:lnTo>
                  <a:lnTo>
                    <a:pt x="190" y="18"/>
                  </a:lnTo>
                  <a:lnTo>
                    <a:pt x="197" y="23"/>
                  </a:lnTo>
                  <a:lnTo>
                    <a:pt x="203" y="28"/>
                  </a:lnTo>
                  <a:lnTo>
                    <a:pt x="208" y="34"/>
                  </a:lnTo>
                  <a:lnTo>
                    <a:pt x="212" y="39"/>
                  </a:lnTo>
                  <a:lnTo>
                    <a:pt x="216" y="45"/>
                  </a:lnTo>
                  <a:lnTo>
                    <a:pt x="218" y="52"/>
                  </a:lnTo>
                  <a:lnTo>
                    <a:pt x="220" y="58"/>
                  </a:lnTo>
                  <a:lnTo>
                    <a:pt x="220" y="66"/>
                  </a:lnTo>
                  <a:lnTo>
                    <a:pt x="220" y="71"/>
                  </a:lnTo>
                  <a:lnTo>
                    <a:pt x="166" y="415"/>
                  </a:lnTo>
                  <a:close/>
                  <a:moveTo>
                    <a:pt x="108" y="351"/>
                  </a:moveTo>
                  <a:lnTo>
                    <a:pt x="112" y="351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49" y="69"/>
                  </a:lnTo>
                  <a:lnTo>
                    <a:pt x="138" y="67"/>
                  </a:lnTo>
                  <a:lnTo>
                    <a:pt x="125" y="65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95" y="65"/>
                  </a:lnTo>
                  <a:lnTo>
                    <a:pt x="83" y="67"/>
                  </a:lnTo>
                  <a:lnTo>
                    <a:pt x="72" y="69"/>
                  </a:lnTo>
                  <a:lnTo>
                    <a:pt x="65" y="72"/>
                  </a:lnTo>
                  <a:lnTo>
                    <a:pt x="108" y="3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7" name="그룹 146"/>
            <p:cNvGrpSpPr/>
            <p:nvPr userDrawn="1"/>
          </p:nvGrpSpPr>
          <p:grpSpPr>
            <a:xfrm>
              <a:off x="6742113" y="1924993"/>
              <a:ext cx="1059257" cy="104400"/>
              <a:chOff x="6742113" y="1924993"/>
              <a:chExt cx="1059257" cy="104400"/>
            </a:xfrm>
            <a:solidFill>
              <a:schemeClr val="tx1"/>
            </a:solidFill>
          </p:grpSpPr>
          <p:sp>
            <p:nvSpPr>
              <p:cNvPr id="148" name="모서리가 둥근 직사각형 147"/>
              <p:cNvSpPr/>
              <p:nvPr userDrawn="1"/>
            </p:nvSpPr>
            <p:spPr>
              <a:xfrm>
                <a:off x="674211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 userDrawn="1"/>
            </p:nvSpPr>
            <p:spPr>
              <a:xfrm>
                <a:off x="685420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 userDrawn="1"/>
            </p:nvSpPr>
            <p:spPr>
              <a:xfrm>
                <a:off x="7750970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 userDrawn="1"/>
            </p:nvSpPr>
            <p:spPr>
              <a:xfrm>
                <a:off x="696630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 userDrawn="1"/>
            </p:nvSpPr>
            <p:spPr>
              <a:xfrm>
                <a:off x="707839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 userDrawn="1"/>
            </p:nvSpPr>
            <p:spPr>
              <a:xfrm>
                <a:off x="719049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 userDrawn="1"/>
            </p:nvSpPr>
            <p:spPr>
              <a:xfrm>
                <a:off x="730258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 userDrawn="1"/>
            </p:nvSpPr>
            <p:spPr>
              <a:xfrm>
                <a:off x="741468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 userDrawn="1"/>
            </p:nvSpPr>
            <p:spPr>
              <a:xfrm>
                <a:off x="752677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 userDrawn="1"/>
            </p:nvSpPr>
            <p:spPr>
              <a:xfrm>
                <a:off x="763887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8416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직사각형 37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4480600" y="4926605"/>
            <a:ext cx="199304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33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baseline="0" dirty="0" smtClean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r>
              <a:rPr lang="en-US" altLang="ko-KR" dirty="0" smtClean="0"/>
              <a:t>Title Text Here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4490124" y="5176822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Subtitle Text Here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8" hasCustomPrompt="1"/>
          </p:nvPr>
        </p:nvSpPr>
        <p:spPr>
          <a:xfrm>
            <a:off x="3791744" y="4879998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85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4490124" y="5914047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Subtitle Text Here</a:t>
            </a:r>
            <a:endParaRPr lang="ko-KR" altLang="en-US" dirty="0"/>
          </a:p>
        </p:txBody>
      </p:sp>
      <p:sp>
        <p:nvSpPr>
          <p:cNvPr id="186" name="텍스트 개체 틀 6"/>
          <p:cNvSpPr>
            <a:spLocks noGrp="1"/>
          </p:cNvSpPr>
          <p:nvPr>
            <p:ph type="body" sz="quarter" idx="43" hasCustomPrompt="1"/>
          </p:nvPr>
        </p:nvSpPr>
        <p:spPr>
          <a:xfrm>
            <a:off x="3791744" y="5609603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195" name="텍스트 개체 틀 174"/>
          <p:cNvSpPr>
            <a:spLocks noGrp="1"/>
          </p:cNvSpPr>
          <p:nvPr>
            <p:ph type="body" sz="quarter" idx="47" hasCustomPrompt="1"/>
          </p:nvPr>
        </p:nvSpPr>
        <p:spPr>
          <a:xfrm>
            <a:off x="4399731" y="5637796"/>
            <a:ext cx="2087786" cy="272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Title Text Here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7226428" y="5192395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Subtitle Text Here</a:t>
            </a:r>
            <a:endParaRPr lang="ko-KR" altLang="en-US" dirty="0"/>
          </a:p>
        </p:txBody>
      </p:sp>
      <p:sp>
        <p:nvSpPr>
          <p:cNvPr id="19" name="텍스트 개체 틀 6"/>
          <p:cNvSpPr>
            <a:spLocks noGrp="1"/>
          </p:cNvSpPr>
          <p:nvPr>
            <p:ph type="body" sz="quarter" idx="49" hasCustomPrompt="1"/>
          </p:nvPr>
        </p:nvSpPr>
        <p:spPr>
          <a:xfrm>
            <a:off x="6528048" y="4887951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0" name="텍스트 개체 틀 174"/>
          <p:cNvSpPr>
            <a:spLocks noGrp="1"/>
          </p:cNvSpPr>
          <p:nvPr>
            <p:ph type="body" sz="quarter" idx="50" hasCustomPrompt="1"/>
          </p:nvPr>
        </p:nvSpPr>
        <p:spPr>
          <a:xfrm>
            <a:off x="7136035" y="4916144"/>
            <a:ext cx="2087786" cy="272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Title Text Here</a:t>
            </a:r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51" hasCustomPrompt="1"/>
          </p:nvPr>
        </p:nvSpPr>
        <p:spPr>
          <a:xfrm>
            <a:off x="7226428" y="5912475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Subtitle Text Here</a:t>
            </a:r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52" hasCustomPrompt="1"/>
          </p:nvPr>
        </p:nvSpPr>
        <p:spPr>
          <a:xfrm>
            <a:off x="6528048" y="5608031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3" name="텍스트 개체 틀 174"/>
          <p:cNvSpPr>
            <a:spLocks noGrp="1"/>
          </p:cNvSpPr>
          <p:nvPr>
            <p:ph type="body" sz="quarter" idx="53" hasCustomPrompt="1"/>
          </p:nvPr>
        </p:nvSpPr>
        <p:spPr>
          <a:xfrm>
            <a:off x="7136035" y="5636224"/>
            <a:ext cx="2087786" cy="272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Title Text Here</a:t>
            </a:r>
            <a:endParaRPr lang="ko-KR" altLang="en-US" dirty="0"/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37" hasCustomPrompt="1"/>
          </p:nvPr>
        </p:nvSpPr>
        <p:spPr>
          <a:xfrm>
            <a:off x="4464602" y="1086604"/>
            <a:ext cx="3262797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50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Index</a:t>
            </a:r>
            <a:endParaRPr lang="ko-KR" altLang="en-US" dirty="0" smtClean="0"/>
          </a:p>
        </p:txBody>
      </p:sp>
      <p:cxnSp>
        <p:nvCxnSpPr>
          <p:cNvPr id="270" name="직선 연결선 269"/>
          <p:cNvCxnSpPr/>
          <p:nvPr/>
        </p:nvCxnSpPr>
        <p:spPr>
          <a:xfrm>
            <a:off x="7203680" y="4199679"/>
            <a:ext cx="104808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>
            <a:off x="3092669" y="4319137"/>
            <a:ext cx="115289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55"/>
          <p:cNvSpPr>
            <a:spLocks/>
          </p:cNvSpPr>
          <p:nvPr/>
        </p:nvSpPr>
        <p:spPr bwMode="auto">
          <a:xfrm>
            <a:off x="4531977" y="2032206"/>
            <a:ext cx="3102990" cy="1967053"/>
          </a:xfrm>
          <a:custGeom>
            <a:avLst/>
            <a:gdLst>
              <a:gd name="T0" fmla="*/ 1449 w 2606"/>
              <a:gd name="T1" fmla="*/ 1653 h 1653"/>
              <a:gd name="T2" fmla="*/ 1449 w 2606"/>
              <a:gd name="T3" fmla="*/ 1653 h 1653"/>
              <a:gd name="T4" fmla="*/ 1454 w 2606"/>
              <a:gd name="T5" fmla="*/ 1653 h 1653"/>
              <a:gd name="T6" fmla="*/ 1460 w 2606"/>
              <a:gd name="T7" fmla="*/ 1652 h 1653"/>
              <a:gd name="T8" fmla="*/ 1464 w 2606"/>
              <a:gd name="T9" fmla="*/ 1649 h 1653"/>
              <a:gd name="T10" fmla="*/ 1468 w 2606"/>
              <a:gd name="T11" fmla="*/ 1646 h 1653"/>
              <a:gd name="T12" fmla="*/ 1475 w 2606"/>
              <a:gd name="T13" fmla="*/ 1639 h 1653"/>
              <a:gd name="T14" fmla="*/ 1478 w 2606"/>
              <a:gd name="T15" fmla="*/ 1635 h 1653"/>
              <a:gd name="T16" fmla="*/ 1480 w 2606"/>
              <a:gd name="T17" fmla="*/ 1629 h 1653"/>
              <a:gd name="T18" fmla="*/ 2580 w 2606"/>
              <a:gd name="T19" fmla="*/ 1629 h 1653"/>
              <a:gd name="T20" fmla="*/ 2580 w 2606"/>
              <a:gd name="T21" fmla="*/ 1629 h 1653"/>
              <a:gd name="T22" fmla="*/ 2585 w 2606"/>
              <a:gd name="T23" fmla="*/ 1629 h 1653"/>
              <a:gd name="T24" fmla="*/ 2590 w 2606"/>
              <a:gd name="T25" fmla="*/ 1628 h 1653"/>
              <a:gd name="T26" fmla="*/ 2594 w 2606"/>
              <a:gd name="T27" fmla="*/ 1625 h 1653"/>
              <a:gd name="T28" fmla="*/ 2597 w 2606"/>
              <a:gd name="T29" fmla="*/ 1622 h 1653"/>
              <a:gd name="T30" fmla="*/ 2601 w 2606"/>
              <a:gd name="T31" fmla="*/ 1618 h 1653"/>
              <a:gd name="T32" fmla="*/ 2603 w 2606"/>
              <a:gd name="T33" fmla="*/ 1614 h 1653"/>
              <a:gd name="T34" fmla="*/ 2604 w 2606"/>
              <a:gd name="T35" fmla="*/ 1610 h 1653"/>
              <a:gd name="T36" fmla="*/ 2606 w 2606"/>
              <a:gd name="T37" fmla="*/ 1604 h 1653"/>
              <a:gd name="T38" fmla="*/ 2606 w 2606"/>
              <a:gd name="T39" fmla="*/ 25 h 1653"/>
              <a:gd name="T40" fmla="*/ 2606 w 2606"/>
              <a:gd name="T41" fmla="*/ 25 h 1653"/>
              <a:gd name="T42" fmla="*/ 2604 w 2606"/>
              <a:gd name="T43" fmla="*/ 20 h 1653"/>
              <a:gd name="T44" fmla="*/ 2603 w 2606"/>
              <a:gd name="T45" fmla="*/ 16 h 1653"/>
              <a:gd name="T46" fmla="*/ 2601 w 2606"/>
              <a:gd name="T47" fmla="*/ 11 h 1653"/>
              <a:gd name="T48" fmla="*/ 2597 w 2606"/>
              <a:gd name="T49" fmla="*/ 7 h 1653"/>
              <a:gd name="T50" fmla="*/ 2594 w 2606"/>
              <a:gd name="T51" fmla="*/ 4 h 1653"/>
              <a:gd name="T52" fmla="*/ 2590 w 2606"/>
              <a:gd name="T53" fmla="*/ 2 h 1653"/>
              <a:gd name="T54" fmla="*/ 2585 w 2606"/>
              <a:gd name="T55" fmla="*/ 0 h 1653"/>
              <a:gd name="T56" fmla="*/ 2580 w 2606"/>
              <a:gd name="T57" fmla="*/ 0 h 1653"/>
              <a:gd name="T58" fmla="*/ 25 w 2606"/>
              <a:gd name="T59" fmla="*/ 0 h 1653"/>
              <a:gd name="T60" fmla="*/ 25 w 2606"/>
              <a:gd name="T61" fmla="*/ 0 h 1653"/>
              <a:gd name="T62" fmla="*/ 20 w 2606"/>
              <a:gd name="T63" fmla="*/ 0 h 1653"/>
              <a:gd name="T64" fmla="*/ 16 w 2606"/>
              <a:gd name="T65" fmla="*/ 2 h 1653"/>
              <a:gd name="T66" fmla="*/ 11 w 2606"/>
              <a:gd name="T67" fmla="*/ 4 h 1653"/>
              <a:gd name="T68" fmla="*/ 7 w 2606"/>
              <a:gd name="T69" fmla="*/ 7 h 1653"/>
              <a:gd name="T70" fmla="*/ 4 w 2606"/>
              <a:gd name="T71" fmla="*/ 11 h 1653"/>
              <a:gd name="T72" fmla="*/ 2 w 2606"/>
              <a:gd name="T73" fmla="*/ 16 h 1653"/>
              <a:gd name="T74" fmla="*/ 0 w 2606"/>
              <a:gd name="T75" fmla="*/ 20 h 1653"/>
              <a:gd name="T76" fmla="*/ 0 w 2606"/>
              <a:gd name="T77" fmla="*/ 25 h 1653"/>
              <a:gd name="T78" fmla="*/ 0 w 2606"/>
              <a:gd name="T79" fmla="*/ 1604 h 1653"/>
              <a:gd name="T80" fmla="*/ 0 w 2606"/>
              <a:gd name="T81" fmla="*/ 1604 h 1653"/>
              <a:gd name="T82" fmla="*/ 0 w 2606"/>
              <a:gd name="T83" fmla="*/ 1610 h 1653"/>
              <a:gd name="T84" fmla="*/ 2 w 2606"/>
              <a:gd name="T85" fmla="*/ 1614 h 1653"/>
              <a:gd name="T86" fmla="*/ 4 w 2606"/>
              <a:gd name="T87" fmla="*/ 1618 h 1653"/>
              <a:gd name="T88" fmla="*/ 7 w 2606"/>
              <a:gd name="T89" fmla="*/ 1622 h 1653"/>
              <a:gd name="T90" fmla="*/ 11 w 2606"/>
              <a:gd name="T91" fmla="*/ 1625 h 1653"/>
              <a:gd name="T92" fmla="*/ 16 w 2606"/>
              <a:gd name="T93" fmla="*/ 1628 h 1653"/>
              <a:gd name="T94" fmla="*/ 20 w 2606"/>
              <a:gd name="T95" fmla="*/ 1629 h 1653"/>
              <a:gd name="T96" fmla="*/ 25 w 2606"/>
              <a:gd name="T97" fmla="*/ 1629 h 1653"/>
              <a:gd name="T98" fmla="*/ 1125 w 2606"/>
              <a:gd name="T99" fmla="*/ 1629 h 1653"/>
              <a:gd name="T100" fmla="*/ 1125 w 2606"/>
              <a:gd name="T101" fmla="*/ 1629 h 1653"/>
              <a:gd name="T102" fmla="*/ 1128 w 2606"/>
              <a:gd name="T103" fmla="*/ 1635 h 1653"/>
              <a:gd name="T104" fmla="*/ 1129 w 2606"/>
              <a:gd name="T105" fmla="*/ 1639 h 1653"/>
              <a:gd name="T106" fmla="*/ 1136 w 2606"/>
              <a:gd name="T107" fmla="*/ 1646 h 1653"/>
              <a:gd name="T108" fmla="*/ 1140 w 2606"/>
              <a:gd name="T109" fmla="*/ 1649 h 1653"/>
              <a:gd name="T110" fmla="*/ 1146 w 2606"/>
              <a:gd name="T111" fmla="*/ 1652 h 1653"/>
              <a:gd name="T112" fmla="*/ 1150 w 2606"/>
              <a:gd name="T113" fmla="*/ 1653 h 1653"/>
              <a:gd name="T114" fmla="*/ 1156 w 2606"/>
              <a:gd name="T115" fmla="*/ 1653 h 1653"/>
              <a:gd name="T116" fmla="*/ 1449 w 2606"/>
              <a:gd name="T117" fmla="*/ 1653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06" h="1653">
                <a:moveTo>
                  <a:pt x="1449" y="1653"/>
                </a:moveTo>
                <a:lnTo>
                  <a:pt x="1449" y="1653"/>
                </a:lnTo>
                <a:lnTo>
                  <a:pt x="1454" y="1653"/>
                </a:lnTo>
                <a:lnTo>
                  <a:pt x="1460" y="1652"/>
                </a:lnTo>
                <a:lnTo>
                  <a:pt x="1464" y="1649"/>
                </a:lnTo>
                <a:lnTo>
                  <a:pt x="1468" y="1646"/>
                </a:lnTo>
                <a:lnTo>
                  <a:pt x="1475" y="1639"/>
                </a:lnTo>
                <a:lnTo>
                  <a:pt x="1478" y="1635"/>
                </a:lnTo>
                <a:lnTo>
                  <a:pt x="1480" y="1629"/>
                </a:lnTo>
                <a:lnTo>
                  <a:pt x="2580" y="1629"/>
                </a:lnTo>
                <a:lnTo>
                  <a:pt x="2580" y="1629"/>
                </a:lnTo>
                <a:lnTo>
                  <a:pt x="2585" y="1629"/>
                </a:lnTo>
                <a:lnTo>
                  <a:pt x="2590" y="1628"/>
                </a:lnTo>
                <a:lnTo>
                  <a:pt x="2594" y="1625"/>
                </a:lnTo>
                <a:lnTo>
                  <a:pt x="2597" y="1622"/>
                </a:lnTo>
                <a:lnTo>
                  <a:pt x="2601" y="1618"/>
                </a:lnTo>
                <a:lnTo>
                  <a:pt x="2603" y="1614"/>
                </a:lnTo>
                <a:lnTo>
                  <a:pt x="2604" y="1610"/>
                </a:lnTo>
                <a:lnTo>
                  <a:pt x="2606" y="1604"/>
                </a:lnTo>
                <a:lnTo>
                  <a:pt x="2606" y="25"/>
                </a:lnTo>
                <a:lnTo>
                  <a:pt x="2606" y="25"/>
                </a:lnTo>
                <a:lnTo>
                  <a:pt x="2604" y="20"/>
                </a:lnTo>
                <a:lnTo>
                  <a:pt x="2603" y="16"/>
                </a:lnTo>
                <a:lnTo>
                  <a:pt x="2601" y="11"/>
                </a:lnTo>
                <a:lnTo>
                  <a:pt x="2597" y="7"/>
                </a:lnTo>
                <a:lnTo>
                  <a:pt x="2594" y="4"/>
                </a:lnTo>
                <a:lnTo>
                  <a:pt x="2590" y="2"/>
                </a:lnTo>
                <a:lnTo>
                  <a:pt x="2585" y="0"/>
                </a:lnTo>
                <a:lnTo>
                  <a:pt x="2580" y="0"/>
                </a:lnTo>
                <a:lnTo>
                  <a:pt x="25" y="0"/>
                </a:lnTo>
                <a:lnTo>
                  <a:pt x="25" y="0"/>
                </a:lnTo>
                <a:lnTo>
                  <a:pt x="20" y="0"/>
                </a:lnTo>
                <a:lnTo>
                  <a:pt x="16" y="2"/>
                </a:lnTo>
                <a:lnTo>
                  <a:pt x="11" y="4"/>
                </a:lnTo>
                <a:lnTo>
                  <a:pt x="7" y="7"/>
                </a:lnTo>
                <a:lnTo>
                  <a:pt x="4" y="11"/>
                </a:lnTo>
                <a:lnTo>
                  <a:pt x="2" y="16"/>
                </a:lnTo>
                <a:lnTo>
                  <a:pt x="0" y="20"/>
                </a:lnTo>
                <a:lnTo>
                  <a:pt x="0" y="25"/>
                </a:lnTo>
                <a:lnTo>
                  <a:pt x="0" y="1604"/>
                </a:lnTo>
                <a:lnTo>
                  <a:pt x="0" y="1604"/>
                </a:lnTo>
                <a:lnTo>
                  <a:pt x="0" y="1610"/>
                </a:lnTo>
                <a:lnTo>
                  <a:pt x="2" y="1614"/>
                </a:lnTo>
                <a:lnTo>
                  <a:pt x="4" y="1618"/>
                </a:lnTo>
                <a:lnTo>
                  <a:pt x="7" y="1622"/>
                </a:lnTo>
                <a:lnTo>
                  <a:pt x="11" y="1625"/>
                </a:lnTo>
                <a:lnTo>
                  <a:pt x="16" y="1628"/>
                </a:lnTo>
                <a:lnTo>
                  <a:pt x="20" y="1629"/>
                </a:lnTo>
                <a:lnTo>
                  <a:pt x="25" y="1629"/>
                </a:lnTo>
                <a:lnTo>
                  <a:pt x="1125" y="1629"/>
                </a:lnTo>
                <a:lnTo>
                  <a:pt x="1125" y="1629"/>
                </a:lnTo>
                <a:lnTo>
                  <a:pt x="1128" y="1635"/>
                </a:lnTo>
                <a:lnTo>
                  <a:pt x="1129" y="1639"/>
                </a:lnTo>
                <a:lnTo>
                  <a:pt x="1136" y="1646"/>
                </a:lnTo>
                <a:lnTo>
                  <a:pt x="1140" y="1649"/>
                </a:lnTo>
                <a:lnTo>
                  <a:pt x="1146" y="1652"/>
                </a:lnTo>
                <a:lnTo>
                  <a:pt x="1150" y="1653"/>
                </a:lnTo>
                <a:lnTo>
                  <a:pt x="1156" y="1653"/>
                </a:lnTo>
                <a:lnTo>
                  <a:pt x="1449" y="1653"/>
                </a:lnTo>
                <a:close/>
              </a:path>
            </a:pathLst>
          </a:custGeom>
          <a:solidFill>
            <a:srgbClr val="06A1C6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3" name="Freeform 57"/>
          <p:cNvSpPr>
            <a:spLocks/>
          </p:cNvSpPr>
          <p:nvPr/>
        </p:nvSpPr>
        <p:spPr bwMode="auto">
          <a:xfrm>
            <a:off x="6082282" y="3677768"/>
            <a:ext cx="1431234" cy="176225"/>
          </a:xfrm>
          <a:custGeom>
            <a:avLst/>
            <a:gdLst>
              <a:gd name="T0" fmla="*/ 178 w 1202"/>
              <a:gd name="T1" fmla="*/ 0 h 148"/>
              <a:gd name="T2" fmla="*/ 1202 w 1202"/>
              <a:gd name="T3" fmla="*/ 0 h 148"/>
              <a:gd name="T4" fmla="*/ 1202 w 1202"/>
              <a:gd name="T5" fmla="*/ 148 h 148"/>
              <a:gd name="T6" fmla="*/ 0 w 1202"/>
              <a:gd name="T7" fmla="*/ 148 h 148"/>
              <a:gd name="T8" fmla="*/ 0 w 1202"/>
              <a:gd name="T9" fmla="*/ 148 h 148"/>
              <a:gd name="T10" fmla="*/ 1 w 1202"/>
              <a:gd name="T11" fmla="*/ 134 h 148"/>
              <a:gd name="T12" fmla="*/ 5 w 1202"/>
              <a:gd name="T13" fmla="*/ 120 h 148"/>
              <a:gd name="T14" fmla="*/ 11 w 1202"/>
              <a:gd name="T15" fmla="*/ 106 h 148"/>
              <a:gd name="T16" fmla="*/ 17 w 1202"/>
              <a:gd name="T17" fmla="*/ 93 h 148"/>
              <a:gd name="T18" fmla="*/ 25 w 1202"/>
              <a:gd name="T19" fmla="*/ 81 h 148"/>
              <a:gd name="T20" fmla="*/ 34 w 1202"/>
              <a:gd name="T21" fmla="*/ 68 h 148"/>
              <a:gd name="T22" fmla="*/ 45 w 1202"/>
              <a:gd name="T23" fmla="*/ 57 h 148"/>
              <a:gd name="T24" fmla="*/ 56 w 1202"/>
              <a:gd name="T25" fmla="*/ 46 h 148"/>
              <a:gd name="T26" fmla="*/ 69 w 1202"/>
              <a:gd name="T27" fmla="*/ 36 h 148"/>
              <a:gd name="T28" fmla="*/ 81 w 1202"/>
              <a:gd name="T29" fmla="*/ 26 h 148"/>
              <a:gd name="T30" fmla="*/ 97 w 1202"/>
              <a:gd name="T31" fmla="*/ 19 h 148"/>
              <a:gd name="T32" fmla="*/ 111 w 1202"/>
              <a:gd name="T33" fmla="*/ 12 h 148"/>
              <a:gd name="T34" fmla="*/ 127 w 1202"/>
              <a:gd name="T35" fmla="*/ 7 h 148"/>
              <a:gd name="T36" fmla="*/ 143 w 1202"/>
              <a:gd name="T37" fmla="*/ 2 h 148"/>
              <a:gd name="T38" fmla="*/ 160 w 1202"/>
              <a:gd name="T39" fmla="*/ 1 h 148"/>
              <a:gd name="T40" fmla="*/ 178 w 1202"/>
              <a:gd name="T41" fmla="*/ 0 h 148"/>
              <a:gd name="T42" fmla="*/ 178 w 1202"/>
              <a:gd name="T4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02" h="148">
                <a:moveTo>
                  <a:pt x="178" y="0"/>
                </a:moveTo>
                <a:lnTo>
                  <a:pt x="1202" y="0"/>
                </a:lnTo>
                <a:lnTo>
                  <a:pt x="1202" y="148"/>
                </a:lnTo>
                <a:lnTo>
                  <a:pt x="0" y="148"/>
                </a:lnTo>
                <a:lnTo>
                  <a:pt x="0" y="148"/>
                </a:lnTo>
                <a:lnTo>
                  <a:pt x="1" y="134"/>
                </a:lnTo>
                <a:lnTo>
                  <a:pt x="5" y="120"/>
                </a:lnTo>
                <a:lnTo>
                  <a:pt x="11" y="106"/>
                </a:lnTo>
                <a:lnTo>
                  <a:pt x="17" y="93"/>
                </a:lnTo>
                <a:lnTo>
                  <a:pt x="25" y="81"/>
                </a:lnTo>
                <a:lnTo>
                  <a:pt x="34" y="68"/>
                </a:lnTo>
                <a:lnTo>
                  <a:pt x="45" y="57"/>
                </a:lnTo>
                <a:lnTo>
                  <a:pt x="56" y="46"/>
                </a:lnTo>
                <a:lnTo>
                  <a:pt x="69" y="36"/>
                </a:lnTo>
                <a:lnTo>
                  <a:pt x="81" y="26"/>
                </a:lnTo>
                <a:lnTo>
                  <a:pt x="97" y="19"/>
                </a:lnTo>
                <a:lnTo>
                  <a:pt x="111" y="12"/>
                </a:lnTo>
                <a:lnTo>
                  <a:pt x="127" y="7"/>
                </a:lnTo>
                <a:lnTo>
                  <a:pt x="143" y="2"/>
                </a:lnTo>
                <a:lnTo>
                  <a:pt x="160" y="1"/>
                </a:lnTo>
                <a:lnTo>
                  <a:pt x="178" y="0"/>
                </a:lnTo>
                <a:lnTo>
                  <a:pt x="178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4" name="Freeform 59"/>
          <p:cNvSpPr>
            <a:spLocks/>
          </p:cNvSpPr>
          <p:nvPr/>
        </p:nvSpPr>
        <p:spPr bwMode="auto">
          <a:xfrm>
            <a:off x="4651048" y="3677768"/>
            <a:ext cx="1431234" cy="176225"/>
          </a:xfrm>
          <a:custGeom>
            <a:avLst/>
            <a:gdLst>
              <a:gd name="T0" fmla="*/ 1025 w 1203"/>
              <a:gd name="T1" fmla="*/ 0 h 148"/>
              <a:gd name="T2" fmla="*/ 0 w 1203"/>
              <a:gd name="T3" fmla="*/ 0 h 148"/>
              <a:gd name="T4" fmla="*/ 0 w 1203"/>
              <a:gd name="T5" fmla="*/ 148 h 148"/>
              <a:gd name="T6" fmla="*/ 1203 w 1203"/>
              <a:gd name="T7" fmla="*/ 148 h 148"/>
              <a:gd name="T8" fmla="*/ 1203 w 1203"/>
              <a:gd name="T9" fmla="*/ 148 h 148"/>
              <a:gd name="T10" fmla="*/ 1200 w 1203"/>
              <a:gd name="T11" fmla="*/ 134 h 148"/>
              <a:gd name="T12" fmla="*/ 1197 w 1203"/>
              <a:gd name="T13" fmla="*/ 120 h 148"/>
              <a:gd name="T14" fmla="*/ 1192 w 1203"/>
              <a:gd name="T15" fmla="*/ 106 h 148"/>
              <a:gd name="T16" fmla="*/ 1185 w 1203"/>
              <a:gd name="T17" fmla="*/ 93 h 148"/>
              <a:gd name="T18" fmla="*/ 1178 w 1203"/>
              <a:gd name="T19" fmla="*/ 81 h 148"/>
              <a:gd name="T20" fmla="*/ 1168 w 1203"/>
              <a:gd name="T21" fmla="*/ 68 h 148"/>
              <a:gd name="T22" fmla="*/ 1158 w 1203"/>
              <a:gd name="T23" fmla="*/ 57 h 148"/>
              <a:gd name="T24" fmla="*/ 1147 w 1203"/>
              <a:gd name="T25" fmla="*/ 46 h 148"/>
              <a:gd name="T26" fmla="*/ 1134 w 1203"/>
              <a:gd name="T27" fmla="*/ 36 h 148"/>
              <a:gd name="T28" fmla="*/ 1120 w 1203"/>
              <a:gd name="T29" fmla="*/ 26 h 148"/>
              <a:gd name="T30" fmla="*/ 1106 w 1203"/>
              <a:gd name="T31" fmla="*/ 19 h 148"/>
              <a:gd name="T32" fmla="*/ 1091 w 1203"/>
              <a:gd name="T33" fmla="*/ 12 h 148"/>
              <a:gd name="T34" fmla="*/ 1075 w 1203"/>
              <a:gd name="T35" fmla="*/ 7 h 148"/>
              <a:gd name="T36" fmla="*/ 1058 w 1203"/>
              <a:gd name="T37" fmla="*/ 2 h 148"/>
              <a:gd name="T38" fmla="*/ 1042 w 1203"/>
              <a:gd name="T39" fmla="*/ 1 h 148"/>
              <a:gd name="T40" fmla="*/ 1025 w 1203"/>
              <a:gd name="T41" fmla="*/ 0 h 148"/>
              <a:gd name="T42" fmla="*/ 1025 w 1203"/>
              <a:gd name="T4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03" h="148">
                <a:moveTo>
                  <a:pt x="1025" y="0"/>
                </a:moveTo>
                <a:lnTo>
                  <a:pt x="0" y="0"/>
                </a:lnTo>
                <a:lnTo>
                  <a:pt x="0" y="148"/>
                </a:lnTo>
                <a:lnTo>
                  <a:pt x="1203" y="148"/>
                </a:lnTo>
                <a:lnTo>
                  <a:pt x="1203" y="148"/>
                </a:lnTo>
                <a:lnTo>
                  <a:pt x="1200" y="134"/>
                </a:lnTo>
                <a:lnTo>
                  <a:pt x="1197" y="120"/>
                </a:lnTo>
                <a:lnTo>
                  <a:pt x="1192" y="106"/>
                </a:lnTo>
                <a:lnTo>
                  <a:pt x="1185" y="93"/>
                </a:lnTo>
                <a:lnTo>
                  <a:pt x="1178" y="81"/>
                </a:lnTo>
                <a:lnTo>
                  <a:pt x="1168" y="68"/>
                </a:lnTo>
                <a:lnTo>
                  <a:pt x="1158" y="57"/>
                </a:lnTo>
                <a:lnTo>
                  <a:pt x="1147" y="46"/>
                </a:lnTo>
                <a:lnTo>
                  <a:pt x="1134" y="36"/>
                </a:lnTo>
                <a:lnTo>
                  <a:pt x="1120" y="26"/>
                </a:lnTo>
                <a:lnTo>
                  <a:pt x="1106" y="19"/>
                </a:lnTo>
                <a:lnTo>
                  <a:pt x="1091" y="12"/>
                </a:lnTo>
                <a:lnTo>
                  <a:pt x="1075" y="7"/>
                </a:lnTo>
                <a:lnTo>
                  <a:pt x="1058" y="2"/>
                </a:lnTo>
                <a:lnTo>
                  <a:pt x="1042" y="1"/>
                </a:lnTo>
                <a:lnTo>
                  <a:pt x="1025" y="0"/>
                </a:lnTo>
                <a:lnTo>
                  <a:pt x="1025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5" name="Freeform 61"/>
          <p:cNvSpPr>
            <a:spLocks/>
          </p:cNvSpPr>
          <p:nvPr/>
        </p:nvSpPr>
        <p:spPr bwMode="auto">
          <a:xfrm>
            <a:off x="4651048" y="1946475"/>
            <a:ext cx="2862467" cy="1907518"/>
          </a:xfrm>
          <a:custGeom>
            <a:avLst/>
            <a:gdLst>
              <a:gd name="T0" fmla="*/ 1203 w 2405"/>
              <a:gd name="T1" fmla="*/ 1602 h 1602"/>
              <a:gd name="T2" fmla="*/ 1208 w 2405"/>
              <a:gd name="T3" fmla="*/ 1569 h 1602"/>
              <a:gd name="T4" fmla="*/ 1220 w 2405"/>
              <a:gd name="T5" fmla="*/ 1539 h 1602"/>
              <a:gd name="T6" fmla="*/ 1237 w 2405"/>
              <a:gd name="T7" fmla="*/ 1514 h 1602"/>
              <a:gd name="T8" fmla="*/ 1259 w 2405"/>
              <a:gd name="T9" fmla="*/ 1493 h 1602"/>
              <a:gd name="T10" fmla="*/ 1284 w 2405"/>
              <a:gd name="T11" fmla="*/ 1476 h 1602"/>
              <a:gd name="T12" fmla="*/ 1314 w 2405"/>
              <a:gd name="T13" fmla="*/ 1463 h 1602"/>
              <a:gd name="T14" fmla="*/ 1346 w 2405"/>
              <a:gd name="T15" fmla="*/ 1456 h 1602"/>
              <a:gd name="T16" fmla="*/ 1381 w 2405"/>
              <a:gd name="T17" fmla="*/ 1454 h 1602"/>
              <a:gd name="T18" fmla="*/ 2405 w 2405"/>
              <a:gd name="T19" fmla="*/ 0 h 1602"/>
              <a:gd name="T20" fmla="*/ 1381 w 2405"/>
              <a:gd name="T21" fmla="*/ 0 h 1602"/>
              <a:gd name="T22" fmla="*/ 1346 w 2405"/>
              <a:gd name="T23" fmla="*/ 2 h 1602"/>
              <a:gd name="T24" fmla="*/ 1314 w 2405"/>
              <a:gd name="T25" fmla="*/ 12 h 1602"/>
              <a:gd name="T26" fmla="*/ 1284 w 2405"/>
              <a:gd name="T27" fmla="*/ 28 h 1602"/>
              <a:gd name="T28" fmla="*/ 1259 w 2405"/>
              <a:gd name="T29" fmla="*/ 47 h 1602"/>
              <a:gd name="T30" fmla="*/ 1237 w 2405"/>
              <a:gd name="T31" fmla="*/ 71 h 1602"/>
              <a:gd name="T32" fmla="*/ 1220 w 2405"/>
              <a:gd name="T33" fmla="*/ 101 h 1602"/>
              <a:gd name="T34" fmla="*/ 1208 w 2405"/>
              <a:gd name="T35" fmla="*/ 131 h 1602"/>
              <a:gd name="T36" fmla="*/ 1203 w 2405"/>
              <a:gd name="T37" fmla="*/ 165 h 1602"/>
              <a:gd name="T38" fmla="*/ 1200 w 2405"/>
              <a:gd name="T39" fmla="*/ 148 h 1602"/>
              <a:gd name="T40" fmla="*/ 1192 w 2405"/>
              <a:gd name="T41" fmla="*/ 115 h 1602"/>
              <a:gd name="T42" fmla="*/ 1178 w 2405"/>
              <a:gd name="T43" fmla="*/ 85 h 1602"/>
              <a:gd name="T44" fmla="*/ 1158 w 2405"/>
              <a:gd name="T45" fmla="*/ 59 h 1602"/>
              <a:gd name="T46" fmla="*/ 1134 w 2405"/>
              <a:gd name="T47" fmla="*/ 36 h 1602"/>
              <a:gd name="T48" fmla="*/ 1106 w 2405"/>
              <a:gd name="T49" fmla="*/ 19 h 1602"/>
              <a:gd name="T50" fmla="*/ 1075 w 2405"/>
              <a:gd name="T51" fmla="*/ 7 h 1602"/>
              <a:gd name="T52" fmla="*/ 1042 w 2405"/>
              <a:gd name="T53" fmla="*/ 0 h 1602"/>
              <a:gd name="T54" fmla="*/ 0 w 2405"/>
              <a:gd name="T55" fmla="*/ 0 h 1602"/>
              <a:gd name="T56" fmla="*/ 1025 w 2405"/>
              <a:gd name="T57" fmla="*/ 1454 h 1602"/>
              <a:gd name="T58" fmla="*/ 1042 w 2405"/>
              <a:gd name="T59" fmla="*/ 1455 h 1602"/>
              <a:gd name="T60" fmla="*/ 1075 w 2405"/>
              <a:gd name="T61" fmla="*/ 1459 h 1602"/>
              <a:gd name="T62" fmla="*/ 1106 w 2405"/>
              <a:gd name="T63" fmla="*/ 1469 h 1602"/>
              <a:gd name="T64" fmla="*/ 1134 w 2405"/>
              <a:gd name="T65" fmla="*/ 1484 h 1602"/>
              <a:gd name="T66" fmla="*/ 1158 w 2405"/>
              <a:gd name="T67" fmla="*/ 1503 h 1602"/>
              <a:gd name="T68" fmla="*/ 1178 w 2405"/>
              <a:gd name="T69" fmla="*/ 1526 h 1602"/>
              <a:gd name="T70" fmla="*/ 1192 w 2405"/>
              <a:gd name="T71" fmla="*/ 1554 h 1602"/>
              <a:gd name="T72" fmla="*/ 1200 w 2405"/>
              <a:gd name="T73" fmla="*/ 1585 h 1602"/>
              <a:gd name="T74" fmla="*/ 1203 w 2405"/>
              <a:gd name="T75" fmla="*/ 1602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05" h="1602">
                <a:moveTo>
                  <a:pt x="1203" y="1602"/>
                </a:moveTo>
                <a:lnTo>
                  <a:pt x="1203" y="1602"/>
                </a:lnTo>
                <a:lnTo>
                  <a:pt x="1204" y="1585"/>
                </a:lnTo>
                <a:lnTo>
                  <a:pt x="1208" y="1569"/>
                </a:lnTo>
                <a:lnTo>
                  <a:pt x="1214" y="1554"/>
                </a:lnTo>
                <a:lnTo>
                  <a:pt x="1220" y="1539"/>
                </a:lnTo>
                <a:lnTo>
                  <a:pt x="1228" y="1526"/>
                </a:lnTo>
                <a:lnTo>
                  <a:pt x="1237" y="1514"/>
                </a:lnTo>
                <a:lnTo>
                  <a:pt x="1248" y="1503"/>
                </a:lnTo>
                <a:lnTo>
                  <a:pt x="1259" y="1493"/>
                </a:lnTo>
                <a:lnTo>
                  <a:pt x="1272" y="1484"/>
                </a:lnTo>
                <a:lnTo>
                  <a:pt x="1284" y="1476"/>
                </a:lnTo>
                <a:lnTo>
                  <a:pt x="1300" y="1469"/>
                </a:lnTo>
                <a:lnTo>
                  <a:pt x="1314" y="1463"/>
                </a:lnTo>
                <a:lnTo>
                  <a:pt x="1330" y="1459"/>
                </a:lnTo>
                <a:lnTo>
                  <a:pt x="1346" y="1456"/>
                </a:lnTo>
                <a:lnTo>
                  <a:pt x="1363" y="1455"/>
                </a:lnTo>
                <a:lnTo>
                  <a:pt x="1381" y="1454"/>
                </a:lnTo>
                <a:lnTo>
                  <a:pt x="2405" y="1454"/>
                </a:lnTo>
                <a:lnTo>
                  <a:pt x="2405" y="0"/>
                </a:lnTo>
                <a:lnTo>
                  <a:pt x="1381" y="0"/>
                </a:lnTo>
                <a:lnTo>
                  <a:pt x="1381" y="0"/>
                </a:lnTo>
                <a:lnTo>
                  <a:pt x="1363" y="0"/>
                </a:lnTo>
                <a:lnTo>
                  <a:pt x="1346" y="2"/>
                </a:lnTo>
                <a:lnTo>
                  <a:pt x="1330" y="7"/>
                </a:lnTo>
                <a:lnTo>
                  <a:pt x="1314" y="12"/>
                </a:lnTo>
                <a:lnTo>
                  <a:pt x="1300" y="19"/>
                </a:lnTo>
                <a:lnTo>
                  <a:pt x="1284" y="28"/>
                </a:lnTo>
                <a:lnTo>
                  <a:pt x="1272" y="36"/>
                </a:lnTo>
                <a:lnTo>
                  <a:pt x="1259" y="47"/>
                </a:lnTo>
                <a:lnTo>
                  <a:pt x="1248" y="59"/>
                </a:lnTo>
                <a:lnTo>
                  <a:pt x="1237" y="71"/>
                </a:lnTo>
                <a:lnTo>
                  <a:pt x="1228" y="85"/>
                </a:lnTo>
                <a:lnTo>
                  <a:pt x="1220" y="101"/>
                </a:lnTo>
                <a:lnTo>
                  <a:pt x="1214" y="115"/>
                </a:lnTo>
                <a:lnTo>
                  <a:pt x="1208" y="131"/>
                </a:lnTo>
                <a:lnTo>
                  <a:pt x="1204" y="148"/>
                </a:lnTo>
                <a:lnTo>
                  <a:pt x="1203" y="165"/>
                </a:lnTo>
                <a:lnTo>
                  <a:pt x="1203" y="165"/>
                </a:lnTo>
                <a:lnTo>
                  <a:pt x="1200" y="148"/>
                </a:lnTo>
                <a:lnTo>
                  <a:pt x="1197" y="131"/>
                </a:lnTo>
                <a:lnTo>
                  <a:pt x="1192" y="115"/>
                </a:lnTo>
                <a:lnTo>
                  <a:pt x="1185" y="101"/>
                </a:lnTo>
                <a:lnTo>
                  <a:pt x="1178" y="85"/>
                </a:lnTo>
                <a:lnTo>
                  <a:pt x="1168" y="71"/>
                </a:lnTo>
                <a:lnTo>
                  <a:pt x="1158" y="59"/>
                </a:lnTo>
                <a:lnTo>
                  <a:pt x="1147" y="47"/>
                </a:lnTo>
                <a:lnTo>
                  <a:pt x="1134" y="36"/>
                </a:lnTo>
                <a:lnTo>
                  <a:pt x="1120" y="28"/>
                </a:lnTo>
                <a:lnTo>
                  <a:pt x="1106" y="19"/>
                </a:lnTo>
                <a:lnTo>
                  <a:pt x="1091" y="12"/>
                </a:lnTo>
                <a:lnTo>
                  <a:pt x="1075" y="7"/>
                </a:lnTo>
                <a:lnTo>
                  <a:pt x="1058" y="2"/>
                </a:lnTo>
                <a:lnTo>
                  <a:pt x="1042" y="0"/>
                </a:lnTo>
                <a:lnTo>
                  <a:pt x="1025" y="0"/>
                </a:lnTo>
                <a:lnTo>
                  <a:pt x="0" y="0"/>
                </a:lnTo>
                <a:lnTo>
                  <a:pt x="0" y="1454"/>
                </a:lnTo>
                <a:lnTo>
                  <a:pt x="1025" y="1454"/>
                </a:lnTo>
                <a:lnTo>
                  <a:pt x="1025" y="1454"/>
                </a:lnTo>
                <a:lnTo>
                  <a:pt x="1042" y="1455"/>
                </a:lnTo>
                <a:lnTo>
                  <a:pt x="1058" y="1456"/>
                </a:lnTo>
                <a:lnTo>
                  <a:pt x="1075" y="1459"/>
                </a:lnTo>
                <a:lnTo>
                  <a:pt x="1091" y="1463"/>
                </a:lnTo>
                <a:lnTo>
                  <a:pt x="1106" y="1469"/>
                </a:lnTo>
                <a:lnTo>
                  <a:pt x="1120" y="1476"/>
                </a:lnTo>
                <a:lnTo>
                  <a:pt x="1134" y="1484"/>
                </a:lnTo>
                <a:lnTo>
                  <a:pt x="1147" y="1493"/>
                </a:lnTo>
                <a:lnTo>
                  <a:pt x="1158" y="1503"/>
                </a:lnTo>
                <a:lnTo>
                  <a:pt x="1168" y="1514"/>
                </a:lnTo>
                <a:lnTo>
                  <a:pt x="1178" y="1526"/>
                </a:lnTo>
                <a:lnTo>
                  <a:pt x="1185" y="1539"/>
                </a:lnTo>
                <a:lnTo>
                  <a:pt x="1192" y="1554"/>
                </a:lnTo>
                <a:lnTo>
                  <a:pt x="1197" y="1569"/>
                </a:lnTo>
                <a:lnTo>
                  <a:pt x="1200" y="1585"/>
                </a:lnTo>
                <a:lnTo>
                  <a:pt x="1203" y="1602"/>
                </a:lnTo>
                <a:lnTo>
                  <a:pt x="1203" y="1602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" name="Rectangle 64"/>
          <p:cNvSpPr>
            <a:spLocks noChangeArrowheads="1"/>
          </p:cNvSpPr>
          <p:nvPr/>
        </p:nvSpPr>
        <p:spPr bwMode="auto">
          <a:xfrm>
            <a:off x="4862996" y="2206050"/>
            <a:ext cx="938280" cy="202421"/>
          </a:xfrm>
          <a:prstGeom prst="rect">
            <a:avLst/>
          </a:prstGeom>
          <a:solidFill>
            <a:srgbClr val="06A1C6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77" name="Freeform 66"/>
          <p:cNvSpPr>
            <a:spLocks/>
          </p:cNvSpPr>
          <p:nvPr/>
        </p:nvSpPr>
        <p:spPr bwMode="auto">
          <a:xfrm>
            <a:off x="6680018" y="3784934"/>
            <a:ext cx="264339" cy="309583"/>
          </a:xfrm>
          <a:custGeom>
            <a:avLst/>
            <a:gdLst>
              <a:gd name="T0" fmla="*/ 111 w 222"/>
              <a:gd name="T1" fmla="*/ 225 h 259"/>
              <a:gd name="T2" fmla="*/ 222 w 222"/>
              <a:gd name="T3" fmla="*/ 259 h 259"/>
              <a:gd name="T4" fmla="*/ 222 w 222"/>
              <a:gd name="T5" fmla="*/ 0 h 259"/>
              <a:gd name="T6" fmla="*/ 0 w 222"/>
              <a:gd name="T7" fmla="*/ 0 h 259"/>
              <a:gd name="T8" fmla="*/ 0 w 222"/>
              <a:gd name="T9" fmla="*/ 259 h 259"/>
              <a:gd name="T10" fmla="*/ 111 w 222"/>
              <a:gd name="T11" fmla="*/ 225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2" h="259">
                <a:moveTo>
                  <a:pt x="111" y="225"/>
                </a:moveTo>
                <a:lnTo>
                  <a:pt x="222" y="259"/>
                </a:lnTo>
                <a:lnTo>
                  <a:pt x="222" y="0"/>
                </a:lnTo>
                <a:lnTo>
                  <a:pt x="0" y="0"/>
                </a:lnTo>
                <a:lnTo>
                  <a:pt x="0" y="259"/>
                </a:lnTo>
                <a:lnTo>
                  <a:pt x="111" y="225"/>
                </a:lnTo>
                <a:close/>
              </a:path>
            </a:pathLst>
          </a:custGeom>
          <a:solidFill>
            <a:srgbClr val="EE3C30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90" name="그룹 289"/>
          <p:cNvGrpSpPr/>
          <p:nvPr/>
        </p:nvGrpSpPr>
        <p:grpSpPr>
          <a:xfrm>
            <a:off x="4576225" y="1458039"/>
            <a:ext cx="417769" cy="534480"/>
            <a:chOff x="6553200" y="5503863"/>
            <a:chExt cx="1108075" cy="1417638"/>
          </a:xfrm>
        </p:grpSpPr>
        <p:sp>
          <p:nvSpPr>
            <p:cNvPr id="352" name="Freeform 316"/>
            <p:cNvSpPr>
              <a:spLocks/>
            </p:cNvSpPr>
            <p:nvPr userDrawn="1"/>
          </p:nvSpPr>
          <p:spPr bwMode="auto">
            <a:xfrm>
              <a:off x="6584950" y="5530850"/>
              <a:ext cx="1044575" cy="1357313"/>
            </a:xfrm>
            <a:custGeom>
              <a:avLst/>
              <a:gdLst>
                <a:gd name="T0" fmla="*/ 1313 w 1315"/>
                <a:gd name="T1" fmla="*/ 1550 h 1709"/>
                <a:gd name="T2" fmla="*/ 1300 w 1315"/>
                <a:gd name="T3" fmla="*/ 1442 h 1709"/>
                <a:gd name="T4" fmla="*/ 1242 w 1315"/>
                <a:gd name="T5" fmla="*/ 1315 h 1709"/>
                <a:gd name="T6" fmla="*/ 1218 w 1315"/>
                <a:gd name="T7" fmla="*/ 1263 h 1709"/>
                <a:gd name="T8" fmla="*/ 1198 w 1315"/>
                <a:gd name="T9" fmla="*/ 1188 h 1709"/>
                <a:gd name="T10" fmla="*/ 1162 w 1315"/>
                <a:gd name="T11" fmla="*/ 1138 h 1709"/>
                <a:gd name="T12" fmla="*/ 1087 w 1315"/>
                <a:gd name="T13" fmla="*/ 1095 h 1709"/>
                <a:gd name="T14" fmla="*/ 1005 w 1315"/>
                <a:gd name="T15" fmla="*/ 1089 h 1709"/>
                <a:gd name="T16" fmla="*/ 886 w 1315"/>
                <a:gd name="T17" fmla="*/ 1009 h 1709"/>
                <a:gd name="T18" fmla="*/ 983 w 1315"/>
                <a:gd name="T19" fmla="*/ 976 h 1709"/>
                <a:gd name="T20" fmla="*/ 1082 w 1315"/>
                <a:gd name="T21" fmla="*/ 897 h 1709"/>
                <a:gd name="T22" fmla="*/ 1134 w 1315"/>
                <a:gd name="T23" fmla="*/ 813 h 1709"/>
                <a:gd name="T24" fmla="*/ 1164 w 1315"/>
                <a:gd name="T25" fmla="*/ 722 h 1709"/>
                <a:gd name="T26" fmla="*/ 1175 w 1315"/>
                <a:gd name="T27" fmla="*/ 610 h 1709"/>
                <a:gd name="T28" fmla="*/ 1170 w 1315"/>
                <a:gd name="T29" fmla="*/ 513 h 1709"/>
                <a:gd name="T30" fmla="*/ 1142 w 1315"/>
                <a:gd name="T31" fmla="*/ 395 h 1709"/>
                <a:gd name="T32" fmla="*/ 1099 w 1315"/>
                <a:gd name="T33" fmla="*/ 294 h 1709"/>
                <a:gd name="T34" fmla="*/ 1039 w 1315"/>
                <a:gd name="T35" fmla="*/ 207 h 1709"/>
                <a:gd name="T36" fmla="*/ 929 w 1315"/>
                <a:gd name="T37" fmla="*/ 104 h 1709"/>
                <a:gd name="T38" fmla="*/ 759 w 1315"/>
                <a:gd name="T39" fmla="*/ 22 h 1709"/>
                <a:gd name="T40" fmla="*/ 649 w 1315"/>
                <a:gd name="T41" fmla="*/ 0 h 1709"/>
                <a:gd name="T42" fmla="*/ 554 w 1315"/>
                <a:gd name="T43" fmla="*/ 7 h 1709"/>
                <a:gd name="T44" fmla="*/ 455 w 1315"/>
                <a:gd name="T45" fmla="*/ 39 h 1709"/>
                <a:gd name="T46" fmla="*/ 356 w 1315"/>
                <a:gd name="T47" fmla="*/ 95 h 1709"/>
                <a:gd name="T48" fmla="*/ 265 w 1315"/>
                <a:gd name="T49" fmla="*/ 171 h 1709"/>
                <a:gd name="T50" fmla="*/ 186 w 1315"/>
                <a:gd name="T51" fmla="*/ 266 h 1709"/>
                <a:gd name="T52" fmla="*/ 130 w 1315"/>
                <a:gd name="T53" fmla="*/ 378 h 1709"/>
                <a:gd name="T54" fmla="*/ 100 w 1315"/>
                <a:gd name="T55" fmla="*/ 507 h 1709"/>
                <a:gd name="T56" fmla="*/ 98 w 1315"/>
                <a:gd name="T57" fmla="*/ 614 h 1709"/>
                <a:gd name="T58" fmla="*/ 125 w 1315"/>
                <a:gd name="T59" fmla="*/ 742 h 1709"/>
                <a:gd name="T60" fmla="*/ 168 w 1315"/>
                <a:gd name="T61" fmla="*/ 843 h 1709"/>
                <a:gd name="T62" fmla="*/ 224 w 1315"/>
                <a:gd name="T63" fmla="*/ 916 h 1709"/>
                <a:gd name="T64" fmla="*/ 317 w 1315"/>
                <a:gd name="T65" fmla="*/ 987 h 1709"/>
                <a:gd name="T66" fmla="*/ 416 w 1315"/>
                <a:gd name="T67" fmla="*/ 1024 h 1709"/>
                <a:gd name="T68" fmla="*/ 175 w 1315"/>
                <a:gd name="T69" fmla="*/ 1310 h 1709"/>
                <a:gd name="T70" fmla="*/ 106 w 1315"/>
                <a:gd name="T71" fmla="*/ 1319 h 1709"/>
                <a:gd name="T72" fmla="*/ 56 w 1315"/>
                <a:gd name="T73" fmla="*/ 1351 h 1709"/>
                <a:gd name="T74" fmla="*/ 15 w 1315"/>
                <a:gd name="T75" fmla="*/ 1418 h 1709"/>
                <a:gd name="T76" fmla="*/ 0 w 1315"/>
                <a:gd name="T77" fmla="*/ 1502 h 1709"/>
                <a:gd name="T78" fmla="*/ 20 w 1315"/>
                <a:gd name="T79" fmla="*/ 1601 h 1709"/>
                <a:gd name="T80" fmla="*/ 82 w 1315"/>
                <a:gd name="T81" fmla="*/ 1672 h 1709"/>
                <a:gd name="T82" fmla="*/ 166 w 1315"/>
                <a:gd name="T83" fmla="*/ 1707 h 1709"/>
                <a:gd name="T84" fmla="*/ 235 w 1315"/>
                <a:gd name="T85" fmla="*/ 1707 h 1709"/>
                <a:gd name="T86" fmla="*/ 307 w 1315"/>
                <a:gd name="T87" fmla="*/ 1679 h 1709"/>
                <a:gd name="T88" fmla="*/ 362 w 1315"/>
                <a:gd name="T89" fmla="*/ 1631 h 1709"/>
                <a:gd name="T90" fmla="*/ 393 w 1315"/>
                <a:gd name="T91" fmla="*/ 1558 h 1709"/>
                <a:gd name="T92" fmla="*/ 1024 w 1315"/>
                <a:gd name="T93" fmla="*/ 1547 h 1709"/>
                <a:gd name="T94" fmla="*/ 1104 w 1315"/>
                <a:gd name="T95" fmla="*/ 1634 h 1709"/>
                <a:gd name="T96" fmla="*/ 1186 w 1315"/>
                <a:gd name="T97" fmla="*/ 1683 h 1709"/>
                <a:gd name="T98" fmla="*/ 1233 w 1315"/>
                <a:gd name="T99" fmla="*/ 1685 h 1709"/>
                <a:gd name="T100" fmla="*/ 1276 w 1315"/>
                <a:gd name="T101" fmla="*/ 1653 h 1709"/>
                <a:gd name="T102" fmla="*/ 1302 w 1315"/>
                <a:gd name="T103" fmla="*/ 1603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5" h="1709">
                  <a:moveTo>
                    <a:pt x="1302" y="1603"/>
                  </a:moveTo>
                  <a:lnTo>
                    <a:pt x="1302" y="1603"/>
                  </a:lnTo>
                  <a:lnTo>
                    <a:pt x="1309" y="1576"/>
                  </a:lnTo>
                  <a:lnTo>
                    <a:pt x="1313" y="1550"/>
                  </a:lnTo>
                  <a:lnTo>
                    <a:pt x="1315" y="1522"/>
                  </a:lnTo>
                  <a:lnTo>
                    <a:pt x="1311" y="1494"/>
                  </a:lnTo>
                  <a:lnTo>
                    <a:pt x="1308" y="1468"/>
                  </a:lnTo>
                  <a:lnTo>
                    <a:pt x="1300" y="1442"/>
                  </a:lnTo>
                  <a:lnTo>
                    <a:pt x="1291" y="1416"/>
                  </a:lnTo>
                  <a:lnTo>
                    <a:pt x="1281" y="1392"/>
                  </a:lnTo>
                  <a:lnTo>
                    <a:pt x="1261" y="1349"/>
                  </a:lnTo>
                  <a:lnTo>
                    <a:pt x="1242" y="1315"/>
                  </a:lnTo>
                  <a:lnTo>
                    <a:pt x="1227" y="1293"/>
                  </a:lnTo>
                  <a:lnTo>
                    <a:pt x="1222" y="1285"/>
                  </a:lnTo>
                  <a:lnTo>
                    <a:pt x="1222" y="1285"/>
                  </a:lnTo>
                  <a:lnTo>
                    <a:pt x="1218" y="1263"/>
                  </a:lnTo>
                  <a:lnTo>
                    <a:pt x="1214" y="1241"/>
                  </a:lnTo>
                  <a:lnTo>
                    <a:pt x="1211" y="1222"/>
                  </a:lnTo>
                  <a:lnTo>
                    <a:pt x="1203" y="1205"/>
                  </a:lnTo>
                  <a:lnTo>
                    <a:pt x="1198" y="1188"/>
                  </a:lnTo>
                  <a:lnTo>
                    <a:pt x="1190" y="1173"/>
                  </a:lnTo>
                  <a:lnTo>
                    <a:pt x="1181" y="1160"/>
                  </a:lnTo>
                  <a:lnTo>
                    <a:pt x="1171" y="1149"/>
                  </a:lnTo>
                  <a:lnTo>
                    <a:pt x="1162" y="1138"/>
                  </a:lnTo>
                  <a:lnTo>
                    <a:pt x="1153" y="1129"/>
                  </a:lnTo>
                  <a:lnTo>
                    <a:pt x="1132" y="1114"/>
                  </a:lnTo>
                  <a:lnTo>
                    <a:pt x="1110" y="1102"/>
                  </a:lnTo>
                  <a:lnTo>
                    <a:pt x="1087" y="1095"/>
                  </a:lnTo>
                  <a:lnTo>
                    <a:pt x="1065" y="1091"/>
                  </a:lnTo>
                  <a:lnTo>
                    <a:pt x="1043" y="1089"/>
                  </a:lnTo>
                  <a:lnTo>
                    <a:pt x="1024" y="1089"/>
                  </a:lnTo>
                  <a:lnTo>
                    <a:pt x="1005" y="1089"/>
                  </a:lnTo>
                  <a:lnTo>
                    <a:pt x="979" y="1095"/>
                  </a:lnTo>
                  <a:lnTo>
                    <a:pt x="970" y="1097"/>
                  </a:lnTo>
                  <a:lnTo>
                    <a:pt x="886" y="1009"/>
                  </a:lnTo>
                  <a:lnTo>
                    <a:pt x="886" y="1009"/>
                  </a:lnTo>
                  <a:lnTo>
                    <a:pt x="916" y="1004"/>
                  </a:lnTo>
                  <a:lnTo>
                    <a:pt x="936" y="996"/>
                  </a:lnTo>
                  <a:lnTo>
                    <a:pt x="959" y="989"/>
                  </a:lnTo>
                  <a:lnTo>
                    <a:pt x="983" y="976"/>
                  </a:lnTo>
                  <a:lnTo>
                    <a:pt x="1007" y="963"/>
                  </a:lnTo>
                  <a:lnTo>
                    <a:pt x="1033" y="944"/>
                  </a:lnTo>
                  <a:lnTo>
                    <a:pt x="1058" y="921"/>
                  </a:lnTo>
                  <a:lnTo>
                    <a:pt x="1082" y="897"/>
                  </a:lnTo>
                  <a:lnTo>
                    <a:pt x="1104" y="865"/>
                  </a:lnTo>
                  <a:lnTo>
                    <a:pt x="1115" y="849"/>
                  </a:lnTo>
                  <a:lnTo>
                    <a:pt x="1125" y="832"/>
                  </a:lnTo>
                  <a:lnTo>
                    <a:pt x="1134" y="813"/>
                  </a:lnTo>
                  <a:lnTo>
                    <a:pt x="1143" y="793"/>
                  </a:lnTo>
                  <a:lnTo>
                    <a:pt x="1151" y="770"/>
                  </a:lnTo>
                  <a:lnTo>
                    <a:pt x="1158" y="748"/>
                  </a:lnTo>
                  <a:lnTo>
                    <a:pt x="1164" y="722"/>
                  </a:lnTo>
                  <a:lnTo>
                    <a:pt x="1168" y="696"/>
                  </a:lnTo>
                  <a:lnTo>
                    <a:pt x="1171" y="670"/>
                  </a:lnTo>
                  <a:lnTo>
                    <a:pt x="1173" y="640"/>
                  </a:lnTo>
                  <a:lnTo>
                    <a:pt x="1175" y="610"/>
                  </a:lnTo>
                  <a:lnTo>
                    <a:pt x="1173" y="578"/>
                  </a:lnTo>
                  <a:lnTo>
                    <a:pt x="1173" y="578"/>
                  </a:lnTo>
                  <a:lnTo>
                    <a:pt x="1171" y="544"/>
                  </a:lnTo>
                  <a:lnTo>
                    <a:pt x="1170" y="513"/>
                  </a:lnTo>
                  <a:lnTo>
                    <a:pt x="1164" y="483"/>
                  </a:lnTo>
                  <a:lnTo>
                    <a:pt x="1158" y="453"/>
                  </a:lnTo>
                  <a:lnTo>
                    <a:pt x="1151" y="423"/>
                  </a:lnTo>
                  <a:lnTo>
                    <a:pt x="1142" y="395"/>
                  </a:lnTo>
                  <a:lnTo>
                    <a:pt x="1132" y="369"/>
                  </a:lnTo>
                  <a:lnTo>
                    <a:pt x="1123" y="343"/>
                  </a:lnTo>
                  <a:lnTo>
                    <a:pt x="1110" y="319"/>
                  </a:lnTo>
                  <a:lnTo>
                    <a:pt x="1099" y="294"/>
                  </a:lnTo>
                  <a:lnTo>
                    <a:pt x="1084" y="270"/>
                  </a:lnTo>
                  <a:lnTo>
                    <a:pt x="1069" y="248"/>
                  </a:lnTo>
                  <a:lnTo>
                    <a:pt x="1054" y="227"/>
                  </a:lnTo>
                  <a:lnTo>
                    <a:pt x="1039" y="207"/>
                  </a:lnTo>
                  <a:lnTo>
                    <a:pt x="1022" y="188"/>
                  </a:lnTo>
                  <a:lnTo>
                    <a:pt x="1003" y="169"/>
                  </a:lnTo>
                  <a:lnTo>
                    <a:pt x="966" y="136"/>
                  </a:lnTo>
                  <a:lnTo>
                    <a:pt x="929" y="104"/>
                  </a:lnTo>
                  <a:lnTo>
                    <a:pt x="888" y="78"/>
                  </a:lnTo>
                  <a:lnTo>
                    <a:pt x="845" y="56"/>
                  </a:lnTo>
                  <a:lnTo>
                    <a:pt x="802" y="37"/>
                  </a:lnTo>
                  <a:lnTo>
                    <a:pt x="759" y="22"/>
                  </a:lnTo>
                  <a:lnTo>
                    <a:pt x="714" y="9"/>
                  </a:lnTo>
                  <a:lnTo>
                    <a:pt x="671" y="1"/>
                  </a:lnTo>
                  <a:lnTo>
                    <a:pt x="671" y="1"/>
                  </a:lnTo>
                  <a:lnTo>
                    <a:pt x="649" y="0"/>
                  </a:lnTo>
                  <a:lnTo>
                    <a:pt x="627" y="0"/>
                  </a:lnTo>
                  <a:lnTo>
                    <a:pt x="602" y="0"/>
                  </a:lnTo>
                  <a:lnTo>
                    <a:pt x="580" y="3"/>
                  </a:lnTo>
                  <a:lnTo>
                    <a:pt x="554" y="7"/>
                  </a:lnTo>
                  <a:lnTo>
                    <a:pt x="530" y="13"/>
                  </a:lnTo>
                  <a:lnTo>
                    <a:pt x="505" y="20"/>
                  </a:lnTo>
                  <a:lnTo>
                    <a:pt x="479" y="29"/>
                  </a:lnTo>
                  <a:lnTo>
                    <a:pt x="455" y="39"/>
                  </a:lnTo>
                  <a:lnTo>
                    <a:pt x="429" y="52"/>
                  </a:lnTo>
                  <a:lnTo>
                    <a:pt x="405" y="65"/>
                  </a:lnTo>
                  <a:lnTo>
                    <a:pt x="380" y="78"/>
                  </a:lnTo>
                  <a:lnTo>
                    <a:pt x="356" y="95"/>
                  </a:lnTo>
                  <a:lnTo>
                    <a:pt x="332" y="112"/>
                  </a:lnTo>
                  <a:lnTo>
                    <a:pt x="307" y="130"/>
                  </a:lnTo>
                  <a:lnTo>
                    <a:pt x="285" y="149"/>
                  </a:lnTo>
                  <a:lnTo>
                    <a:pt x="265" y="171"/>
                  </a:lnTo>
                  <a:lnTo>
                    <a:pt x="242" y="192"/>
                  </a:lnTo>
                  <a:lnTo>
                    <a:pt x="224" y="216"/>
                  </a:lnTo>
                  <a:lnTo>
                    <a:pt x="205" y="240"/>
                  </a:lnTo>
                  <a:lnTo>
                    <a:pt x="186" y="266"/>
                  </a:lnTo>
                  <a:lnTo>
                    <a:pt x="169" y="293"/>
                  </a:lnTo>
                  <a:lnTo>
                    <a:pt x="154" y="321"/>
                  </a:lnTo>
                  <a:lnTo>
                    <a:pt x="141" y="349"/>
                  </a:lnTo>
                  <a:lnTo>
                    <a:pt x="130" y="378"/>
                  </a:lnTo>
                  <a:lnTo>
                    <a:pt x="119" y="410"/>
                  </a:lnTo>
                  <a:lnTo>
                    <a:pt x="112" y="442"/>
                  </a:lnTo>
                  <a:lnTo>
                    <a:pt x="104" y="474"/>
                  </a:lnTo>
                  <a:lnTo>
                    <a:pt x="100" y="507"/>
                  </a:lnTo>
                  <a:lnTo>
                    <a:pt x="97" y="541"/>
                  </a:lnTo>
                  <a:lnTo>
                    <a:pt x="97" y="576"/>
                  </a:lnTo>
                  <a:lnTo>
                    <a:pt x="98" y="614"/>
                  </a:lnTo>
                  <a:lnTo>
                    <a:pt x="98" y="614"/>
                  </a:lnTo>
                  <a:lnTo>
                    <a:pt x="104" y="649"/>
                  </a:lnTo>
                  <a:lnTo>
                    <a:pt x="110" y="683"/>
                  </a:lnTo>
                  <a:lnTo>
                    <a:pt x="115" y="712"/>
                  </a:lnTo>
                  <a:lnTo>
                    <a:pt x="125" y="742"/>
                  </a:lnTo>
                  <a:lnTo>
                    <a:pt x="134" y="770"/>
                  </a:lnTo>
                  <a:lnTo>
                    <a:pt x="145" y="796"/>
                  </a:lnTo>
                  <a:lnTo>
                    <a:pt x="156" y="821"/>
                  </a:lnTo>
                  <a:lnTo>
                    <a:pt x="168" y="843"/>
                  </a:lnTo>
                  <a:lnTo>
                    <a:pt x="181" y="864"/>
                  </a:lnTo>
                  <a:lnTo>
                    <a:pt x="196" y="882"/>
                  </a:lnTo>
                  <a:lnTo>
                    <a:pt x="210" y="899"/>
                  </a:lnTo>
                  <a:lnTo>
                    <a:pt x="224" y="916"/>
                  </a:lnTo>
                  <a:lnTo>
                    <a:pt x="240" y="931"/>
                  </a:lnTo>
                  <a:lnTo>
                    <a:pt x="255" y="944"/>
                  </a:lnTo>
                  <a:lnTo>
                    <a:pt x="285" y="968"/>
                  </a:lnTo>
                  <a:lnTo>
                    <a:pt x="317" y="987"/>
                  </a:lnTo>
                  <a:lnTo>
                    <a:pt x="345" y="1000"/>
                  </a:lnTo>
                  <a:lnTo>
                    <a:pt x="373" y="1011"/>
                  </a:lnTo>
                  <a:lnTo>
                    <a:pt x="397" y="1018"/>
                  </a:lnTo>
                  <a:lnTo>
                    <a:pt x="416" y="1024"/>
                  </a:lnTo>
                  <a:lnTo>
                    <a:pt x="432" y="1028"/>
                  </a:lnTo>
                  <a:lnTo>
                    <a:pt x="446" y="1030"/>
                  </a:lnTo>
                  <a:lnTo>
                    <a:pt x="175" y="1310"/>
                  </a:lnTo>
                  <a:lnTo>
                    <a:pt x="175" y="1310"/>
                  </a:lnTo>
                  <a:lnTo>
                    <a:pt x="160" y="1310"/>
                  </a:lnTo>
                  <a:lnTo>
                    <a:pt x="141" y="1311"/>
                  </a:lnTo>
                  <a:lnTo>
                    <a:pt x="119" y="1315"/>
                  </a:lnTo>
                  <a:lnTo>
                    <a:pt x="106" y="1319"/>
                  </a:lnTo>
                  <a:lnTo>
                    <a:pt x="93" y="1325"/>
                  </a:lnTo>
                  <a:lnTo>
                    <a:pt x="80" y="1332"/>
                  </a:lnTo>
                  <a:lnTo>
                    <a:pt x="69" y="1341"/>
                  </a:lnTo>
                  <a:lnTo>
                    <a:pt x="56" y="1351"/>
                  </a:lnTo>
                  <a:lnTo>
                    <a:pt x="44" y="1364"/>
                  </a:lnTo>
                  <a:lnTo>
                    <a:pt x="33" y="1379"/>
                  </a:lnTo>
                  <a:lnTo>
                    <a:pt x="22" y="1397"/>
                  </a:lnTo>
                  <a:lnTo>
                    <a:pt x="15" y="1418"/>
                  </a:lnTo>
                  <a:lnTo>
                    <a:pt x="7" y="1442"/>
                  </a:lnTo>
                  <a:lnTo>
                    <a:pt x="7" y="1442"/>
                  </a:lnTo>
                  <a:lnTo>
                    <a:pt x="1" y="1472"/>
                  </a:lnTo>
                  <a:lnTo>
                    <a:pt x="0" y="1502"/>
                  </a:lnTo>
                  <a:lnTo>
                    <a:pt x="0" y="1528"/>
                  </a:lnTo>
                  <a:lnTo>
                    <a:pt x="3" y="1554"/>
                  </a:lnTo>
                  <a:lnTo>
                    <a:pt x="11" y="1578"/>
                  </a:lnTo>
                  <a:lnTo>
                    <a:pt x="20" y="1601"/>
                  </a:lnTo>
                  <a:lnTo>
                    <a:pt x="33" y="1621"/>
                  </a:lnTo>
                  <a:lnTo>
                    <a:pt x="48" y="1640"/>
                  </a:lnTo>
                  <a:lnTo>
                    <a:pt x="63" y="1657"/>
                  </a:lnTo>
                  <a:lnTo>
                    <a:pt x="82" y="1672"/>
                  </a:lnTo>
                  <a:lnTo>
                    <a:pt x="100" y="1683"/>
                  </a:lnTo>
                  <a:lnTo>
                    <a:pt x="121" y="1694"/>
                  </a:lnTo>
                  <a:lnTo>
                    <a:pt x="143" y="1702"/>
                  </a:lnTo>
                  <a:lnTo>
                    <a:pt x="166" y="1707"/>
                  </a:lnTo>
                  <a:lnTo>
                    <a:pt x="188" y="1709"/>
                  </a:lnTo>
                  <a:lnTo>
                    <a:pt x="210" y="1709"/>
                  </a:lnTo>
                  <a:lnTo>
                    <a:pt x="210" y="1709"/>
                  </a:lnTo>
                  <a:lnTo>
                    <a:pt x="235" y="1707"/>
                  </a:lnTo>
                  <a:lnTo>
                    <a:pt x="263" y="1700"/>
                  </a:lnTo>
                  <a:lnTo>
                    <a:pt x="278" y="1694"/>
                  </a:lnTo>
                  <a:lnTo>
                    <a:pt x="293" y="1687"/>
                  </a:lnTo>
                  <a:lnTo>
                    <a:pt x="307" y="1679"/>
                  </a:lnTo>
                  <a:lnTo>
                    <a:pt x="322" y="1670"/>
                  </a:lnTo>
                  <a:lnTo>
                    <a:pt x="335" y="1659"/>
                  </a:lnTo>
                  <a:lnTo>
                    <a:pt x="349" y="1646"/>
                  </a:lnTo>
                  <a:lnTo>
                    <a:pt x="362" y="1631"/>
                  </a:lnTo>
                  <a:lnTo>
                    <a:pt x="371" y="1616"/>
                  </a:lnTo>
                  <a:lnTo>
                    <a:pt x="380" y="1599"/>
                  </a:lnTo>
                  <a:lnTo>
                    <a:pt x="388" y="1578"/>
                  </a:lnTo>
                  <a:lnTo>
                    <a:pt x="393" y="1558"/>
                  </a:lnTo>
                  <a:lnTo>
                    <a:pt x="397" y="1535"/>
                  </a:lnTo>
                  <a:lnTo>
                    <a:pt x="1015" y="1535"/>
                  </a:lnTo>
                  <a:lnTo>
                    <a:pt x="1015" y="1535"/>
                  </a:lnTo>
                  <a:lnTo>
                    <a:pt x="1024" y="1547"/>
                  </a:lnTo>
                  <a:lnTo>
                    <a:pt x="1048" y="1576"/>
                  </a:lnTo>
                  <a:lnTo>
                    <a:pt x="1065" y="1595"/>
                  </a:lnTo>
                  <a:lnTo>
                    <a:pt x="1084" y="1616"/>
                  </a:lnTo>
                  <a:lnTo>
                    <a:pt x="1104" y="1634"/>
                  </a:lnTo>
                  <a:lnTo>
                    <a:pt x="1127" y="1653"/>
                  </a:lnTo>
                  <a:lnTo>
                    <a:pt x="1149" y="1668"/>
                  </a:lnTo>
                  <a:lnTo>
                    <a:pt x="1173" y="1679"/>
                  </a:lnTo>
                  <a:lnTo>
                    <a:pt x="1186" y="1683"/>
                  </a:lnTo>
                  <a:lnTo>
                    <a:pt x="1198" y="1687"/>
                  </a:lnTo>
                  <a:lnTo>
                    <a:pt x="1209" y="1687"/>
                  </a:lnTo>
                  <a:lnTo>
                    <a:pt x="1222" y="1687"/>
                  </a:lnTo>
                  <a:lnTo>
                    <a:pt x="1233" y="1685"/>
                  </a:lnTo>
                  <a:lnTo>
                    <a:pt x="1244" y="1679"/>
                  </a:lnTo>
                  <a:lnTo>
                    <a:pt x="1255" y="1674"/>
                  </a:lnTo>
                  <a:lnTo>
                    <a:pt x="1265" y="1664"/>
                  </a:lnTo>
                  <a:lnTo>
                    <a:pt x="1276" y="1653"/>
                  </a:lnTo>
                  <a:lnTo>
                    <a:pt x="1285" y="1640"/>
                  </a:lnTo>
                  <a:lnTo>
                    <a:pt x="1295" y="1623"/>
                  </a:lnTo>
                  <a:lnTo>
                    <a:pt x="1302" y="1603"/>
                  </a:lnTo>
                  <a:lnTo>
                    <a:pt x="1302" y="16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317"/>
            <p:cNvSpPr>
              <a:spLocks/>
            </p:cNvSpPr>
            <p:nvPr userDrawn="1"/>
          </p:nvSpPr>
          <p:spPr bwMode="auto">
            <a:xfrm>
              <a:off x="6951663" y="5992813"/>
              <a:ext cx="101600" cy="168275"/>
            </a:xfrm>
            <a:custGeom>
              <a:avLst/>
              <a:gdLst>
                <a:gd name="T0" fmla="*/ 62 w 127"/>
                <a:gd name="T1" fmla="*/ 0 h 211"/>
                <a:gd name="T2" fmla="*/ 62 w 127"/>
                <a:gd name="T3" fmla="*/ 0 h 211"/>
                <a:gd name="T4" fmla="*/ 49 w 127"/>
                <a:gd name="T5" fmla="*/ 2 h 211"/>
                <a:gd name="T6" fmla="*/ 38 w 127"/>
                <a:gd name="T7" fmla="*/ 5 h 211"/>
                <a:gd name="T8" fmla="*/ 26 w 127"/>
                <a:gd name="T9" fmla="*/ 11 h 211"/>
                <a:gd name="T10" fmla="*/ 17 w 127"/>
                <a:gd name="T11" fmla="*/ 20 h 211"/>
                <a:gd name="T12" fmla="*/ 10 w 127"/>
                <a:gd name="T13" fmla="*/ 30 h 211"/>
                <a:gd name="T14" fmla="*/ 4 w 127"/>
                <a:gd name="T15" fmla="*/ 41 h 211"/>
                <a:gd name="T16" fmla="*/ 0 w 127"/>
                <a:gd name="T17" fmla="*/ 52 h 211"/>
                <a:gd name="T18" fmla="*/ 0 w 127"/>
                <a:gd name="T19" fmla="*/ 67 h 211"/>
                <a:gd name="T20" fmla="*/ 0 w 127"/>
                <a:gd name="T21" fmla="*/ 145 h 211"/>
                <a:gd name="T22" fmla="*/ 0 w 127"/>
                <a:gd name="T23" fmla="*/ 145 h 211"/>
                <a:gd name="T24" fmla="*/ 2 w 127"/>
                <a:gd name="T25" fmla="*/ 158 h 211"/>
                <a:gd name="T26" fmla="*/ 6 w 127"/>
                <a:gd name="T27" fmla="*/ 172 h 211"/>
                <a:gd name="T28" fmla="*/ 12 w 127"/>
                <a:gd name="T29" fmla="*/ 183 h 211"/>
                <a:gd name="T30" fmla="*/ 19 w 127"/>
                <a:gd name="T31" fmla="*/ 192 h 211"/>
                <a:gd name="T32" fmla="*/ 28 w 127"/>
                <a:gd name="T33" fmla="*/ 199 h 211"/>
                <a:gd name="T34" fmla="*/ 40 w 127"/>
                <a:gd name="T35" fmla="*/ 205 h 211"/>
                <a:gd name="T36" fmla="*/ 53 w 127"/>
                <a:gd name="T37" fmla="*/ 209 h 211"/>
                <a:gd name="T38" fmla="*/ 66 w 127"/>
                <a:gd name="T39" fmla="*/ 211 h 211"/>
                <a:gd name="T40" fmla="*/ 66 w 127"/>
                <a:gd name="T41" fmla="*/ 211 h 211"/>
                <a:gd name="T42" fmla="*/ 77 w 127"/>
                <a:gd name="T43" fmla="*/ 209 h 211"/>
                <a:gd name="T44" fmla="*/ 90 w 127"/>
                <a:gd name="T45" fmla="*/ 205 h 211"/>
                <a:gd name="T46" fmla="*/ 99 w 127"/>
                <a:gd name="T47" fmla="*/ 198 h 211"/>
                <a:gd name="T48" fmla="*/ 109 w 127"/>
                <a:gd name="T49" fmla="*/ 190 h 211"/>
                <a:gd name="T50" fmla="*/ 116 w 127"/>
                <a:gd name="T51" fmla="*/ 181 h 211"/>
                <a:gd name="T52" fmla="*/ 122 w 127"/>
                <a:gd name="T53" fmla="*/ 170 h 211"/>
                <a:gd name="T54" fmla="*/ 125 w 127"/>
                <a:gd name="T55" fmla="*/ 157 h 211"/>
                <a:gd name="T56" fmla="*/ 127 w 127"/>
                <a:gd name="T57" fmla="*/ 144 h 211"/>
                <a:gd name="T58" fmla="*/ 125 w 127"/>
                <a:gd name="T59" fmla="*/ 65 h 211"/>
                <a:gd name="T60" fmla="*/ 125 w 127"/>
                <a:gd name="T61" fmla="*/ 65 h 211"/>
                <a:gd name="T62" fmla="*/ 123 w 127"/>
                <a:gd name="T63" fmla="*/ 52 h 211"/>
                <a:gd name="T64" fmla="*/ 120 w 127"/>
                <a:gd name="T65" fmla="*/ 39 h 211"/>
                <a:gd name="T66" fmla="*/ 114 w 127"/>
                <a:gd name="T67" fmla="*/ 28 h 211"/>
                <a:gd name="T68" fmla="*/ 107 w 127"/>
                <a:gd name="T69" fmla="*/ 18 h 211"/>
                <a:gd name="T70" fmla="*/ 97 w 127"/>
                <a:gd name="T71" fmla="*/ 11 h 211"/>
                <a:gd name="T72" fmla="*/ 86 w 127"/>
                <a:gd name="T73" fmla="*/ 5 h 211"/>
                <a:gd name="T74" fmla="*/ 75 w 127"/>
                <a:gd name="T75" fmla="*/ 2 h 211"/>
                <a:gd name="T76" fmla="*/ 62 w 127"/>
                <a:gd name="T77" fmla="*/ 0 h 211"/>
                <a:gd name="T78" fmla="*/ 62 w 127"/>
                <a:gd name="T7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11">
                  <a:moveTo>
                    <a:pt x="62" y="0"/>
                  </a:moveTo>
                  <a:lnTo>
                    <a:pt x="62" y="0"/>
                  </a:lnTo>
                  <a:lnTo>
                    <a:pt x="49" y="2"/>
                  </a:lnTo>
                  <a:lnTo>
                    <a:pt x="38" y="5"/>
                  </a:lnTo>
                  <a:lnTo>
                    <a:pt x="26" y="11"/>
                  </a:lnTo>
                  <a:lnTo>
                    <a:pt x="17" y="20"/>
                  </a:lnTo>
                  <a:lnTo>
                    <a:pt x="10" y="30"/>
                  </a:lnTo>
                  <a:lnTo>
                    <a:pt x="4" y="41"/>
                  </a:lnTo>
                  <a:lnTo>
                    <a:pt x="0" y="52"/>
                  </a:lnTo>
                  <a:lnTo>
                    <a:pt x="0" y="6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" y="158"/>
                  </a:lnTo>
                  <a:lnTo>
                    <a:pt x="6" y="172"/>
                  </a:lnTo>
                  <a:lnTo>
                    <a:pt x="12" y="183"/>
                  </a:lnTo>
                  <a:lnTo>
                    <a:pt x="19" y="192"/>
                  </a:lnTo>
                  <a:lnTo>
                    <a:pt x="28" y="199"/>
                  </a:lnTo>
                  <a:lnTo>
                    <a:pt x="40" y="205"/>
                  </a:lnTo>
                  <a:lnTo>
                    <a:pt x="53" y="209"/>
                  </a:lnTo>
                  <a:lnTo>
                    <a:pt x="66" y="211"/>
                  </a:lnTo>
                  <a:lnTo>
                    <a:pt x="66" y="211"/>
                  </a:lnTo>
                  <a:lnTo>
                    <a:pt x="77" y="209"/>
                  </a:lnTo>
                  <a:lnTo>
                    <a:pt x="90" y="205"/>
                  </a:lnTo>
                  <a:lnTo>
                    <a:pt x="99" y="198"/>
                  </a:lnTo>
                  <a:lnTo>
                    <a:pt x="109" y="190"/>
                  </a:lnTo>
                  <a:lnTo>
                    <a:pt x="116" y="181"/>
                  </a:lnTo>
                  <a:lnTo>
                    <a:pt x="122" y="170"/>
                  </a:lnTo>
                  <a:lnTo>
                    <a:pt x="125" y="157"/>
                  </a:lnTo>
                  <a:lnTo>
                    <a:pt x="127" y="144"/>
                  </a:lnTo>
                  <a:lnTo>
                    <a:pt x="125" y="65"/>
                  </a:lnTo>
                  <a:lnTo>
                    <a:pt x="125" y="65"/>
                  </a:lnTo>
                  <a:lnTo>
                    <a:pt x="123" y="52"/>
                  </a:lnTo>
                  <a:lnTo>
                    <a:pt x="120" y="39"/>
                  </a:lnTo>
                  <a:lnTo>
                    <a:pt x="114" y="28"/>
                  </a:lnTo>
                  <a:lnTo>
                    <a:pt x="107" y="18"/>
                  </a:lnTo>
                  <a:lnTo>
                    <a:pt x="97" y="11"/>
                  </a:lnTo>
                  <a:lnTo>
                    <a:pt x="86" y="5"/>
                  </a:lnTo>
                  <a:lnTo>
                    <a:pt x="75" y="2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318"/>
            <p:cNvSpPr>
              <a:spLocks/>
            </p:cNvSpPr>
            <p:nvPr userDrawn="1"/>
          </p:nvSpPr>
          <p:spPr bwMode="auto">
            <a:xfrm>
              <a:off x="7321550" y="5991225"/>
              <a:ext cx="100013" cy="165100"/>
            </a:xfrm>
            <a:custGeom>
              <a:avLst/>
              <a:gdLst>
                <a:gd name="T0" fmla="*/ 63 w 125"/>
                <a:gd name="T1" fmla="*/ 209 h 209"/>
                <a:gd name="T2" fmla="*/ 63 w 125"/>
                <a:gd name="T3" fmla="*/ 209 h 209"/>
                <a:gd name="T4" fmla="*/ 76 w 125"/>
                <a:gd name="T5" fmla="*/ 207 h 209"/>
                <a:gd name="T6" fmla="*/ 89 w 125"/>
                <a:gd name="T7" fmla="*/ 203 h 209"/>
                <a:gd name="T8" fmla="*/ 99 w 125"/>
                <a:gd name="T9" fmla="*/ 198 h 209"/>
                <a:gd name="T10" fmla="*/ 108 w 125"/>
                <a:gd name="T11" fmla="*/ 189 h 209"/>
                <a:gd name="T12" fmla="*/ 116 w 125"/>
                <a:gd name="T13" fmla="*/ 179 h 209"/>
                <a:gd name="T14" fmla="*/ 121 w 125"/>
                <a:gd name="T15" fmla="*/ 168 h 209"/>
                <a:gd name="T16" fmla="*/ 125 w 125"/>
                <a:gd name="T17" fmla="*/ 157 h 209"/>
                <a:gd name="T18" fmla="*/ 125 w 125"/>
                <a:gd name="T19" fmla="*/ 144 h 209"/>
                <a:gd name="T20" fmla="*/ 125 w 125"/>
                <a:gd name="T21" fmla="*/ 64 h 209"/>
                <a:gd name="T22" fmla="*/ 125 w 125"/>
                <a:gd name="T23" fmla="*/ 64 h 209"/>
                <a:gd name="T24" fmla="*/ 123 w 125"/>
                <a:gd name="T25" fmla="*/ 50 h 209"/>
                <a:gd name="T26" fmla="*/ 119 w 125"/>
                <a:gd name="T27" fmla="*/ 37 h 209"/>
                <a:gd name="T28" fmla="*/ 114 w 125"/>
                <a:gd name="T29" fmla="*/ 26 h 209"/>
                <a:gd name="T30" fmla="*/ 106 w 125"/>
                <a:gd name="T31" fmla="*/ 17 h 209"/>
                <a:gd name="T32" fmla="*/ 97 w 125"/>
                <a:gd name="T33" fmla="*/ 9 h 209"/>
                <a:gd name="T34" fmla="*/ 86 w 125"/>
                <a:gd name="T35" fmla="*/ 4 h 209"/>
                <a:gd name="T36" fmla="*/ 74 w 125"/>
                <a:gd name="T37" fmla="*/ 0 h 209"/>
                <a:gd name="T38" fmla="*/ 61 w 125"/>
                <a:gd name="T39" fmla="*/ 0 h 209"/>
                <a:gd name="T40" fmla="*/ 61 w 125"/>
                <a:gd name="T41" fmla="*/ 0 h 209"/>
                <a:gd name="T42" fmla="*/ 48 w 125"/>
                <a:gd name="T43" fmla="*/ 0 h 209"/>
                <a:gd name="T44" fmla="*/ 35 w 125"/>
                <a:gd name="T45" fmla="*/ 4 h 209"/>
                <a:gd name="T46" fmla="*/ 26 w 125"/>
                <a:gd name="T47" fmla="*/ 11 h 209"/>
                <a:gd name="T48" fmla="*/ 17 w 125"/>
                <a:gd name="T49" fmla="*/ 19 h 209"/>
                <a:gd name="T50" fmla="*/ 9 w 125"/>
                <a:gd name="T51" fmla="*/ 28 h 209"/>
                <a:gd name="T52" fmla="*/ 4 w 125"/>
                <a:gd name="T53" fmla="*/ 39 h 209"/>
                <a:gd name="T54" fmla="*/ 0 w 125"/>
                <a:gd name="T55" fmla="*/ 52 h 209"/>
                <a:gd name="T56" fmla="*/ 0 w 125"/>
                <a:gd name="T57" fmla="*/ 65 h 209"/>
                <a:gd name="T58" fmla="*/ 0 w 125"/>
                <a:gd name="T59" fmla="*/ 146 h 209"/>
                <a:gd name="T60" fmla="*/ 0 w 125"/>
                <a:gd name="T61" fmla="*/ 146 h 209"/>
                <a:gd name="T62" fmla="*/ 2 w 125"/>
                <a:gd name="T63" fmla="*/ 159 h 209"/>
                <a:gd name="T64" fmla="*/ 5 w 125"/>
                <a:gd name="T65" fmla="*/ 170 h 209"/>
                <a:gd name="T66" fmla="*/ 11 w 125"/>
                <a:gd name="T67" fmla="*/ 181 h 209"/>
                <a:gd name="T68" fmla="*/ 18 w 125"/>
                <a:gd name="T69" fmla="*/ 190 h 209"/>
                <a:gd name="T70" fmla="*/ 28 w 125"/>
                <a:gd name="T71" fmla="*/ 198 h 209"/>
                <a:gd name="T72" fmla="*/ 39 w 125"/>
                <a:gd name="T73" fmla="*/ 203 h 209"/>
                <a:gd name="T74" fmla="*/ 50 w 125"/>
                <a:gd name="T75" fmla="*/ 207 h 209"/>
                <a:gd name="T76" fmla="*/ 63 w 125"/>
                <a:gd name="T77" fmla="*/ 209 h 209"/>
                <a:gd name="T78" fmla="*/ 63 w 125"/>
                <a:gd name="T7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" h="209">
                  <a:moveTo>
                    <a:pt x="63" y="209"/>
                  </a:moveTo>
                  <a:lnTo>
                    <a:pt x="63" y="209"/>
                  </a:lnTo>
                  <a:lnTo>
                    <a:pt x="76" y="207"/>
                  </a:lnTo>
                  <a:lnTo>
                    <a:pt x="89" y="203"/>
                  </a:lnTo>
                  <a:lnTo>
                    <a:pt x="99" y="198"/>
                  </a:lnTo>
                  <a:lnTo>
                    <a:pt x="108" y="189"/>
                  </a:lnTo>
                  <a:lnTo>
                    <a:pt x="116" y="179"/>
                  </a:lnTo>
                  <a:lnTo>
                    <a:pt x="121" y="168"/>
                  </a:lnTo>
                  <a:lnTo>
                    <a:pt x="125" y="157"/>
                  </a:lnTo>
                  <a:lnTo>
                    <a:pt x="125" y="144"/>
                  </a:lnTo>
                  <a:lnTo>
                    <a:pt x="125" y="64"/>
                  </a:lnTo>
                  <a:lnTo>
                    <a:pt x="125" y="64"/>
                  </a:lnTo>
                  <a:lnTo>
                    <a:pt x="123" y="50"/>
                  </a:lnTo>
                  <a:lnTo>
                    <a:pt x="119" y="37"/>
                  </a:lnTo>
                  <a:lnTo>
                    <a:pt x="114" y="26"/>
                  </a:lnTo>
                  <a:lnTo>
                    <a:pt x="106" y="17"/>
                  </a:lnTo>
                  <a:lnTo>
                    <a:pt x="97" y="9"/>
                  </a:lnTo>
                  <a:lnTo>
                    <a:pt x="86" y="4"/>
                  </a:lnTo>
                  <a:lnTo>
                    <a:pt x="74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8" y="0"/>
                  </a:lnTo>
                  <a:lnTo>
                    <a:pt x="35" y="4"/>
                  </a:lnTo>
                  <a:lnTo>
                    <a:pt x="26" y="11"/>
                  </a:lnTo>
                  <a:lnTo>
                    <a:pt x="17" y="19"/>
                  </a:lnTo>
                  <a:lnTo>
                    <a:pt x="9" y="28"/>
                  </a:lnTo>
                  <a:lnTo>
                    <a:pt x="4" y="39"/>
                  </a:lnTo>
                  <a:lnTo>
                    <a:pt x="0" y="52"/>
                  </a:lnTo>
                  <a:lnTo>
                    <a:pt x="0" y="65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9"/>
                  </a:lnTo>
                  <a:lnTo>
                    <a:pt x="5" y="170"/>
                  </a:lnTo>
                  <a:lnTo>
                    <a:pt x="11" y="181"/>
                  </a:lnTo>
                  <a:lnTo>
                    <a:pt x="18" y="190"/>
                  </a:lnTo>
                  <a:lnTo>
                    <a:pt x="28" y="198"/>
                  </a:lnTo>
                  <a:lnTo>
                    <a:pt x="39" y="203"/>
                  </a:lnTo>
                  <a:lnTo>
                    <a:pt x="50" y="207"/>
                  </a:lnTo>
                  <a:lnTo>
                    <a:pt x="63" y="209"/>
                  </a:lnTo>
                  <a:lnTo>
                    <a:pt x="63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319"/>
            <p:cNvSpPr>
              <a:spLocks noEditPoints="1"/>
            </p:cNvSpPr>
            <p:nvPr userDrawn="1"/>
          </p:nvSpPr>
          <p:spPr bwMode="auto">
            <a:xfrm>
              <a:off x="6553200" y="5503863"/>
              <a:ext cx="1108075" cy="1417638"/>
            </a:xfrm>
            <a:custGeom>
              <a:avLst/>
              <a:gdLst>
                <a:gd name="T0" fmla="*/ 1226 w 1396"/>
                <a:gd name="T1" fmla="*/ 1765 h 1784"/>
                <a:gd name="T2" fmla="*/ 1353 w 1396"/>
                <a:gd name="T3" fmla="*/ 1696 h 1784"/>
                <a:gd name="T4" fmla="*/ 1387 w 1396"/>
                <a:gd name="T5" fmla="*/ 1487 h 1784"/>
                <a:gd name="T6" fmla="*/ 1297 w 1396"/>
                <a:gd name="T7" fmla="*/ 1271 h 1784"/>
                <a:gd name="T8" fmla="*/ 1226 w 1396"/>
                <a:gd name="T9" fmla="*/ 1133 h 1784"/>
                <a:gd name="T10" fmla="*/ 1062 w 1396"/>
                <a:gd name="T11" fmla="*/ 1073 h 1784"/>
                <a:gd name="T12" fmla="*/ 1126 w 1396"/>
                <a:gd name="T13" fmla="*/ 985 h 1784"/>
                <a:gd name="T14" fmla="*/ 1256 w 1396"/>
                <a:gd name="T15" fmla="*/ 733 h 1784"/>
                <a:gd name="T16" fmla="*/ 1243 w 1396"/>
                <a:gd name="T17" fmla="*/ 481 h 1784"/>
                <a:gd name="T18" fmla="*/ 1133 w 1396"/>
                <a:gd name="T19" fmla="*/ 243 h 1784"/>
                <a:gd name="T20" fmla="*/ 954 w 1396"/>
                <a:gd name="T21" fmla="*/ 75 h 1784"/>
                <a:gd name="T22" fmla="*/ 696 w 1396"/>
                <a:gd name="T23" fmla="*/ 0 h 1784"/>
                <a:gd name="T24" fmla="*/ 463 w 1396"/>
                <a:gd name="T25" fmla="*/ 45 h 1784"/>
                <a:gd name="T26" fmla="*/ 247 w 1396"/>
                <a:gd name="T27" fmla="*/ 205 h 1784"/>
                <a:gd name="T28" fmla="*/ 127 w 1396"/>
                <a:gd name="T29" fmla="*/ 411 h 1784"/>
                <a:gd name="T30" fmla="*/ 90 w 1396"/>
                <a:gd name="T31" fmla="*/ 644 h 1784"/>
                <a:gd name="T32" fmla="*/ 200 w 1396"/>
                <a:gd name="T33" fmla="*/ 944 h 1784"/>
                <a:gd name="T34" fmla="*/ 351 w 1396"/>
                <a:gd name="T35" fmla="*/ 1142 h 1784"/>
                <a:gd name="T36" fmla="*/ 109 w 1396"/>
                <a:gd name="T37" fmla="*/ 1329 h 1784"/>
                <a:gd name="T38" fmla="*/ 12 w 1396"/>
                <a:gd name="T39" fmla="*/ 1444 h 1784"/>
                <a:gd name="T40" fmla="*/ 25 w 1396"/>
                <a:gd name="T41" fmla="*/ 1648 h 1784"/>
                <a:gd name="T42" fmla="*/ 165 w 1396"/>
                <a:gd name="T43" fmla="*/ 1773 h 1784"/>
                <a:gd name="T44" fmla="*/ 331 w 1396"/>
                <a:gd name="T45" fmla="*/ 1769 h 1784"/>
                <a:gd name="T46" fmla="*/ 461 w 1396"/>
                <a:gd name="T47" fmla="*/ 1653 h 1784"/>
                <a:gd name="T48" fmla="*/ 474 w 1396"/>
                <a:gd name="T49" fmla="*/ 1504 h 1784"/>
                <a:gd name="T50" fmla="*/ 385 w 1396"/>
                <a:gd name="T51" fmla="*/ 1357 h 1784"/>
                <a:gd name="T52" fmla="*/ 469 w 1396"/>
                <a:gd name="T53" fmla="*/ 1148 h 1784"/>
                <a:gd name="T54" fmla="*/ 521 w 1396"/>
                <a:gd name="T55" fmla="*/ 1043 h 1784"/>
                <a:gd name="T56" fmla="*/ 334 w 1396"/>
                <a:gd name="T57" fmla="*/ 952 h 1784"/>
                <a:gd name="T58" fmla="*/ 183 w 1396"/>
                <a:gd name="T59" fmla="*/ 711 h 1784"/>
                <a:gd name="T60" fmla="*/ 194 w 1396"/>
                <a:gd name="T61" fmla="*/ 489 h 1784"/>
                <a:gd name="T62" fmla="*/ 295 w 1396"/>
                <a:gd name="T63" fmla="*/ 282 h 1784"/>
                <a:gd name="T64" fmla="*/ 452 w 1396"/>
                <a:gd name="T65" fmla="*/ 146 h 1784"/>
                <a:gd name="T66" fmla="*/ 668 w 1396"/>
                <a:gd name="T67" fmla="*/ 86 h 1784"/>
                <a:gd name="T68" fmla="*/ 814 w 1396"/>
                <a:gd name="T69" fmla="*/ 106 h 1784"/>
                <a:gd name="T70" fmla="*/ 1045 w 1396"/>
                <a:gd name="T71" fmla="*/ 269 h 1784"/>
                <a:gd name="T72" fmla="*/ 1155 w 1396"/>
                <a:gd name="T73" fmla="*/ 481 h 1784"/>
                <a:gd name="T74" fmla="*/ 1170 w 1396"/>
                <a:gd name="T75" fmla="*/ 728 h 1784"/>
                <a:gd name="T76" fmla="*/ 1036 w 1396"/>
                <a:gd name="T77" fmla="*/ 948 h 1784"/>
                <a:gd name="T78" fmla="*/ 896 w 1396"/>
                <a:gd name="T79" fmla="*/ 1038 h 1784"/>
                <a:gd name="T80" fmla="*/ 930 w 1396"/>
                <a:gd name="T81" fmla="*/ 1122 h 1784"/>
                <a:gd name="T82" fmla="*/ 851 w 1396"/>
                <a:gd name="T83" fmla="*/ 1303 h 1784"/>
                <a:gd name="T84" fmla="*/ 945 w 1396"/>
                <a:gd name="T85" fmla="*/ 1469 h 1784"/>
                <a:gd name="T86" fmla="*/ 1073 w 1396"/>
                <a:gd name="T87" fmla="*/ 1678 h 1784"/>
                <a:gd name="T88" fmla="*/ 374 w 1396"/>
                <a:gd name="T89" fmla="*/ 1478 h 1784"/>
                <a:gd name="T90" fmla="*/ 370 w 1396"/>
                <a:gd name="T91" fmla="*/ 1633 h 1784"/>
                <a:gd name="T92" fmla="*/ 224 w 1396"/>
                <a:gd name="T93" fmla="*/ 1696 h 1784"/>
                <a:gd name="T94" fmla="*/ 101 w 1396"/>
                <a:gd name="T95" fmla="*/ 1610 h 1784"/>
                <a:gd name="T96" fmla="*/ 96 w 1396"/>
                <a:gd name="T97" fmla="*/ 1461 h 1784"/>
                <a:gd name="T98" fmla="*/ 226 w 1396"/>
                <a:gd name="T99" fmla="*/ 1385 h 1784"/>
                <a:gd name="T100" fmla="*/ 329 w 1396"/>
                <a:gd name="T101" fmla="*/ 1422 h 1784"/>
                <a:gd name="T102" fmla="*/ 954 w 1396"/>
                <a:gd name="T103" fmla="*/ 1228 h 1784"/>
                <a:gd name="T104" fmla="*/ 1051 w 1396"/>
                <a:gd name="T105" fmla="*/ 1161 h 1784"/>
                <a:gd name="T106" fmla="*/ 1202 w 1396"/>
                <a:gd name="T107" fmla="*/ 1234 h 1784"/>
                <a:gd name="T108" fmla="*/ 1204 w 1396"/>
                <a:gd name="T109" fmla="*/ 1381 h 1784"/>
                <a:gd name="T110" fmla="*/ 1127 w 1396"/>
                <a:gd name="T111" fmla="*/ 1437 h 1784"/>
                <a:gd name="T112" fmla="*/ 976 w 1396"/>
                <a:gd name="T113" fmla="*/ 1383 h 1784"/>
                <a:gd name="T114" fmla="*/ 1279 w 1396"/>
                <a:gd name="T115" fmla="*/ 1652 h 1784"/>
                <a:gd name="T116" fmla="*/ 1219 w 1396"/>
                <a:gd name="T117" fmla="*/ 1678 h 1784"/>
                <a:gd name="T118" fmla="*/ 1075 w 1396"/>
                <a:gd name="T119" fmla="*/ 1523 h 1784"/>
                <a:gd name="T120" fmla="*/ 1193 w 1396"/>
                <a:gd name="T121" fmla="*/ 1508 h 1784"/>
                <a:gd name="T122" fmla="*/ 1286 w 1396"/>
                <a:gd name="T123" fmla="*/ 1457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96" h="1784">
                  <a:moveTo>
                    <a:pt x="1135" y="1734"/>
                  </a:moveTo>
                  <a:lnTo>
                    <a:pt x="1135" y="1734"/>
                  </a:lnTo>
                  <a:lnTo>
                    <a:pt x="1159" y="1747"/>
                  </a:lnTo>
                  <a:lnTo>
                    <a:pt x="1182" y="1756"/>
                  </a:lnTo>
                  <a:lnTo>
                    <a:pt x="1204" y="1764"/>
                  </a:lnTo>
                  <a:lnTo>
                    <a:pt x="1215" y="1765"/>
                  </a:lnTo>
                  <a:lnTo>
                    <a:pt x="1226" y="1765"/>
                  </a:lnTo>
                  <a:lnTo>
                    <a:pt x="1226" y="1765"/>
                  </a:lnTo>
                  <a:lnTo>
                    <a:pt x="1226" y="1765"/>
                  </a:lnTo>
                  <a:lnTo>
                    <a:pt x="1239" y="1765"/>
                  </a:lnTo>
                  <a:lnTo>
                    <a:pt x="1251" y="1764"/>
                  </a:lnTo>
                  <a:lnTo>
                    <a:pt x="1275" y="1756"/>
                  </a:lnTo>
                  <a:lnTo>
                    <a:pt x="1275" y="1756"/>
                  </a:lnTo>
                  <a:lnTo>
                    <a:pt x="1292" y="1747"/>
                  </a:lnTo>
                  <a:lnTo>
                    <a:pt x="1310" y="1737"/>
                  </a:lnTo>
                  <a:lnTo>
                    <a:pt x="1325" y="1724"/>
                  </a:lnTo>
                  <a:lnTo>
                    <a:pt x="1340" y="1711"/>
                  </a:lnTo>
                  <a:lnTo>
                    <a:pt x="1353" y="1696"/>
                  </a:lnTo>
                  <a:lnTo>
                    <a:pt x="1364" y="1680"/>
                  </a:lnTo>
                  <a:lnTo>
                    <a:pt x="1374" y="1661"/>
                  </a:lnTo>
                  <a:lnTo>
                    <a:pt x="1381" y="1642"/>
                  </a:lnTo>
                  <a:lnTo>
                    <a:pt x="1381" y="1642"/>
                  </a:lnTo>
                  <a:lnTo>
                    <a:pt x="1391" y="1614"/>
                  </a:lnTo>
                  <a:lnTo>
                    <a:pt x="1394" y="1584"/>
                  </a:lnTo>
                  <a:lnTo>
                    <a:pt x="1396" y="1553"/>
                  </a:lnTo>
                  <a:lnTo>
                    <a:pt x="1392" y="1521"/>
                  </a:lnTo>
                  <a:lnTo>
                    <a:pt x="1387" y="1487"/>
                  </a:lnTo>
                  <a:lnTo>
                    <a:pt x="1377" y="1454"/>
                  </a:lnTo>
                  <a:lnTo>
                    <a:pt x="1364" y="1420"/>
                  </a:lnTo>
                  <a:lnTo>
                    <a:pt x="1348" y="1385"/>
                  </a:lnTo>
                  <a:lnTo>
                    <a:pt x="1348" y="1385"/>
                  </a:lnTo>
                  <a:lnTo>
                    <a:pt x="1325" y="1349"/>
                  </a:lnTo>
                  <a:lnTo>
                    <a:pt x="1301" y="1314"/>
                  </a:lnTo>
                  <a:lnTo>
                    <a:pt x="1301" y="1314"/>
                  </a:lnTo>
                  <a:lnTo>
                    <a:pt x="1299" y="1291"/>
                  </a:lnTo>
                  <a:lnTo>
                    <a:pt x="1297" y="1271"/>
                  </a:lnTo>
                  <a:lnTo>
                    <a:pt x="1292" y="1235"/>
                  </a:lnTo>
                  <a:lnTo>
                    <a:pt x="1292" y="1235"/>
                  </a:lnTo>
                  <a:lnTo>
                    <a:pt x="1288" y="1219"/>
                  </a:lnTo>
                  <a:lnTo>
                    <a:pt x="1282" y="1204"/>
                  </a:lnTo>
                  <a:lnTo>
                    <a:pt x="1275" y="1187"/>
                  </a:lnTo>
                  <a:lnTo>
                    <a:pt x="1264" y="1174"/>
                  </a:lnTo>
                  <a:lnTo>
                    <a:pt x="1254" y="1159"/>
                  </a:lnTo>
                  <a:lnTo>
                    <a:pt x="1241" y="1146"/>
                  </a:lnTo>
                  <a:lnTo>
                    <a:pt x="1226" y="1133"/>
                  </a:lnTo>
                  <a:lnTo>
                    <a:pt x="1211" y="1122"/>
                  </a:lnTo>
                  <a:lnTo>
                    <a:pt x="1196" y="1110"/>
                  </a:lnTo>
                  <a:lnTo>
                    <a:pt x="1180" y="1101"/>
                  </a:lnTo>
                  <a:lnTo>
                    <a:pt x="1161" y="1094"/>
                  </a:lnTo>
                  <a:lnTo>
                    <a:pt x="1142" y="1086"/>
                  </a:lnTo>
                  <a:lnTo>
                    <a:pt x="1124" y="1080"/>
                  </a:lnTo>
                  <a:lnTo>
                    <a:pt x="1103" y="1077"/>
                  </a:lnTo>
                  <a:lnTo>
                    <a:pt x="1083" y="1075"/>
                  </a:lnTo>
                  <a:lnTo>
                    <a:pt x="1062" y="1073"/>
                  </a:lnTo>
                  <a:lnTo>
                    <a:pt x="1062" y="1073"/>
                  </a:lnTo>
                  <a:lnTo>
                    <a:pt x="1036" y="1075"/>
                  </a:lnTo>
                  <a:lnTo>
                    <a:pt x="1036" y="1075"/>
                  </a:lnTo>
                  <a:lnTo>
                    <a:pt x="1017" y="1060"/>
                  </a:lnTo>
                  <a:lnTo>
                    <a:pt x="1017" y="1060"/>
                  </a:lnTo>
                  <a:lnTo>
                    <a:pt x="1047" y="1043"/>
                  </a:lnTo>
                  <a:lnTo>
                    <a:pt x="1075" y="1026"/>
                  </a:lnTo>
                  <a:lnTo>
                    <a:pt x="1101" y="1006"/>
                  </a:lnTo>
                  <a:lnTo>
                    <a:pt x="1126" y="985"/>
                  </a:lnTo>
                  <a:lnTo>
                    <a:pt x="1148" y="963"/>
                  </a:lnTo>
                  <a:lnTo>
                    <a:pt x="1168" y="939"/>
                  </a:lnTo>
                  <a:lnTo>
                    <a:pt x="1187" y="914"/>
                  </a:lnTo>
                  <a:lnTo>
                    <a:pt x="1204" y="886"/>
                  </a:lnTo>
                  <a:lnTo>
                    <a:pt x="1219" y="858"/>
                  </a:lnTo>
                  <a:lnTo>
                    <a:pt x="1232" y="829"/>
                  </a:lnTo>
                  <a:lnTo>
                    <a:pt x="1241" y="799"/>
                  </a:lnTo>
                  <a:lnTo>
                    <a:pt x="1251" y="767"/>
                  </a:lnTo>
                  <a:lnTo>
                    <a:pt x="1256" y="733"/>
                  </a:lnTo>
                  <a:lnTo>
                    <a:pt x="1262" y="698"/>
                  </a:lnTo>
                  <a:lnTo>
                    <a:pt x="1264" y="662"/>
                  </a:lnTo>
                  <a:lnTo>
                    <a:pt x="1264" y="627"/>
                  </a:lnTo>
                  <a:lnTo>
                    <a:pt x="1264" y="627"/>
                  </a:lnTo>
                  <a:lnTo>
                    <a:pt x="1262" y="597"/>
                  </a:lnTo>
                  <a:lnTo>
                    <a:pt x="1258" y="567"/>
                  </a:lnTo>
                  <a:lnTo>
                    <a:pt x="1254" y="539"/>
                  </a:lnTo>
                  <a:lnTo>
                    <a:pt x="1249" y="509"/>
                  </a:lnTo>
                  <a:lnTo>
                    <a:pt x="1243" y="481"/>
                  </a:lnTo>
                  <a:lnTo>
                    <a:pt x="1234" y="452"/>
                  </a:lnTo>
                  <a:lnTo>
                    <a:pt x="1226" y="424"/>
                  </a:lnTo>
                  <a:lnTo>
                    <a:pt x="1215" y="396"/>
                  </a:lnTo>
                  <a:lnTo>
                    <a:pt x="1204" y="369"/>
                  </a:lnTo>
                  <a:lnTo>
                    <a:pt x="1193" y="341"/>
                  </a:lnTo>
                  <a:lnTo>
                    <a:pt x="1178" y="315"/>
                  </a:lnTo>
                  <a:lnTo>
                    <a:pt x="1165" y="291"/>
                  </a:lnTo>
                  <a:lnTo>
                    <a:pt x="1148" y="265"/>
                  </a:lnTo>
                  <a:lnTo>
                    <a:pt x="1133" y="243"/>
                  </a:lnTo>
                  <a:lnTo>
                    <a:pt x="1114" y="218"/>
                  </a:lnTo>
                  <a:lnTo>
                    <a:pt x="1096" y="196"/>
                  </a:lnTo>
                  <a:lnTo>
                    <a:pt x="1096" y="196"/>
                  </a:lnTo>
                  <a:lnTo>
                    <a:pt x="1075" y="172"/>
                  </a:lnTo>
                  <a:lnTo>
                    <a:pt x="1053" y="149"/>
                  </a:lnTo>
                  <a:lnTo>
                    <a:pt x="1029" y="129"/>
                  </a:lnTo>
                  <a:lnTo>
                    <a:pt x="1004" y="108"/>
                  </a:lnTo>
                  <a:lnTo>
                    <a:pt x="980" y="91"/>
                  </a:lnTo>
                  <a:lnTo>
                    <a:pt x="954" y="75"/>
                  </a:lnTo>
                  <a:lnTo>
                    <a:pt x="928" y="60"/>
                  </a:lnTo>
                  <a:lnTo>
                    <a:pt x="900" y="47"/>
                  </a:lnTo>
                  <a:lnTo>
                    <a:pt x="872" y="35"/>
                  </a:lnTo>
                  <a:lnTo>
                    <a:pt x="844" y="24"/>
                  </a:lnTo>
                  <a:lnTo>
                    <a:pt x="816" y="17"/>
                  </a:lnTo>
                  <a:lnTo>
                    <a:pt x="786" y="9"/>
                  </a:lnTo>
                  <a:lnTo>
                    <a:pt x="758" y="4"/>
                  </a:lnTo>
                  <a:lnTo>
                    <a:pt x="728" y="0"/>
                  </a:lnTo>
                  <a:lnTo>
                    <a:pt x="696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37" y="2"/>
                  </a:lnTo>
                  <a:lnTo>
                    <a:pt x="607" y="4"/>
                  </a:lnTo>
                  <a:lnTo>
                    <a:pt x="577" y="9"/>
                  </a:lnTo>
                  <a:lnTo>
                    <a:pt x="547" y="15"/>
                  </a:lnTo>
                  <a:lnTo>
                    <a:pt x="519" y="24"/>
                  </a:lnTo>
                  <a:lnTo>
                    <a:pt x="491" y="34"/>
                  </a:lnTo>
                  <a:lnTo>
                    <a:pt x="463" y="45"/>
                  </a:lnTo>
                  <a:lnTo>
                    <a:pt x="437" y="56"/>
                  </a:lnTo>
                  <a:lnTo>
                    <a:pt x="411" y="71"/>
                  </a:lnTo>
                  <a:lnTo>
                    <a:pt x="385" y="86"/>
                  </a:lnTo>
                  <a:lnTo>
                    <a:pt x="359" y="103"/>
                  </a:lnTo>
                  <a:lnTo>
                    <a:pt x="334" y="119"/>
                  </a:lnTo>
                  <a:lnTo>
                    <a:pt x="312" y="140"/>
                  </a:lnTo>
                  <a:lnTo>
                    <a:pt x="290" y="160"/>
                  </a:lnTo>
                  <a:lnTo>
                    <a:pt x="267" y="183"/>
                  </a:lnTo>
                  <a:lnTo>
                    <a:pt x="247" y="205"/>
                  </a:lnTo>
                  <a:lnTo>
                    <a:pt x="247" y="205"/>
                  </a:lnTo>
                  <a:lnTo>
                    <a:pt x="226" y="230"/>
                  </a:lnTo>
                  <a:lnTo>
                    <a:pt x="209" y="252"/>
                  </a:lnTo>
                  <a:lnTo>
                    <a:pt x="193" y="278"/>
                  </a:lnTo>
                  <a:lnTo>
                    <a:pt x="178" y="302"/>
                  </a:lnTo>
                  <a:lnTo>
                    <a:pt x="163" y="328"/>
                  </a:lnTo>
                  <a:lnTo>
                    <a:pt x="150" y="356"/>
                  </a:lnTo>
                  <a:lnTo>
                    <a:pt x="138" y="383"/>
                  </a:lnTo>
                  <a:lnTo>
                    <a:pt x="127" y="411"/>
                  </a:lnTo>
                  <a:lnTo>
                    <a:pt x="118" y="439"/>
                  </a:lnTo>
                  <a:lnTo>
                    <a:pt x="110" y="468"/>
                  </a:lnTo>
                  <a:lnTo>
                    <a:pt x="103" y="496"/>
                  </a:lnTo>
                  <a:lnTo>
                    <a:pt x="97" y="526"/>
                  </a:lnTo>
                  <a:lnTo>
                    <a:pt x="94" y="554"/>
                  </a:lnTo>
                  <a:lnTo>
                    <a:pt x="92" y="584"/>
                  </a:lnTo>
                  <a:lnTo>
                    <a:pt x="90" y="614"/>
                  </a:lnTo>
                  <a:lnTo>
                    <a:pt x="90" y="644"/>
                  </a:lnTo>
                  <a:lnTo>
                    <a:pt x="90" y="644"/>
                  </a:lnTo>
                  <a:lnTo>
                    <a:pt x="94" y="683"/>
                  </a:lnTo>
                  <a:lnTo>
                    <a:pt x="97" y="720"/>
                  </a:lnTo>
                  <a:lnTo>
                    <a:pt x="105" y="756"/>
                  </a:lnTo>
                  <a:lnTo>
                    <a:pt x="116" y="791"/>
                  </a:lnTo>
                  <a:lnTo>
                    <a:pt x="127" y="825"/>
                  </a:lnTo>
                  <a:lnTo>
                    <a:pt x="142" y="857"/>
                  </a:lnTo>
                  <a:lnTo>
                    <a:pt x="159" y="888"/>
                  </a:lnTo>
                  <a:lnTo>
                    <a:pt x="178" y="916"/>
                  </a:lnTo>
                  <a:lnTo>
                    <a:pt x="200" y="944"/>
                  </a:lnTo>
                  <a:lnTo>
                    <a:pt x="222" y="970"/>
                  </a:lnTo>
                  <a:lnTo>
                    <a:pt x="249" y="995"/>
                  </a:lnTo>
                  <a:lnTo>
                    <a:pt x="277" y="1017"/>
                  </a:lnTo>
                  <a:lnTo>
                    <a:pt x="306" y="1038"/>
                  </a:lnTo>
                  <a:lnTo>
                    <a:pt x="338" y="1056"/>
                  </a:lnTo>
                  <a:lnTo>
                    <a:pt x="372" y="1073"/>
                  </a:lnTo>
                  <a:lnTo>
                    <a:pt x="407" y="1088"/>
                  </a:lnTo>
                  <a:lnTo>
                    <a:pt x="407" y="1088"/>
                  </a:lnTo>
                  <a:lnTo>
                    <a:pt x="351" y="1142"/>
                  </a:lnTo>
                  <a:lnTo>
                    <a:pt x="293" y="1198"/>
                  </a:lnTo>
                  <a:lnTo>
                    <a:pt x="200" y="1284"/>
                  </a:lnTo>
                  <a:lnTo>
                    <a:pt x="200" y="1284"/>
                  </a:lnTo>
                  <a:lnTo>
                    <a:pt x="176" y="1304"/>
                  </a:lnTo>
                  <a:lnTo>
                    <a:pt x="176" y="1304"/>
                  </a:lnTo>
                  <a:lnTo>
                    <a:pt x="159" y="1308"/>
                  </a:lnTo>
                  <a:lnTo>
                    <a:pt x="142" y="1314"/>
                  </a:lnTo>
                  <a:lnTo>
                    <a:pt x="125" y="1321"/>
                  </a:lnTo>
                  <a:lnTo>
                    <a:pt x="109" y="1329"/>
                  </a:lnTo>
                  <a:lnTo>
                    <a:pt x="94" y="1338"/>
                  </a:lnTo>
                  <a:lnTo>
                    <a:pt x="81" y="1347"/>
                  </a:lnTo>
                  <a:lnTo>
                    <a:pt x="68" y="1359"/>
                  </a:lnTo>
                  <a:lnTo>
                    <a:pt x="55" y="1372"/>
                  </a:lnTo>
                  <a:lnTo>
                    <a:pt x="43" y="1385"/>
                  </a:lnTo>
                  <a:lnTo>
                    <a:pt x="34" y="1398"/>
                  </a:lnTo>
                  <a:lnTo>
                    <a:pt x="25" y="1413"/>
                  </a:lnTo>
                  <a:lnTo>
                    <a:pt x="17" y="1428"/>
                  </a:lnTo>
                  <a:lnTo>
                    <a:pt x="12" y="1444"/>
                  </a:lnTo>
                  <a:lnTo>
                    <a:pt x="6" y="1459"/>
                  </a:lnTo>
                  <a:lnTo>
                    <a:pt x="2" y="1476"/>
                  </a:lnTo>
                  <a:lnTo>
                    <a:pt x="0" y="1495"/>
                  </a:lnTo>
                  <a:lnTo>
                    <a:pt x="0" y="1495"/>
                  </a:lnTo>
                  <a:lnTo>
                    <a:pt x="0" y="1528"/>
                  </a:lnTo>
                  <a:lnTo>
                    <a:pt x="2" y="1562"/>
                  </a:lnTo>
                  <a:lnTo>
                    <a:pt x="8" y="1592"/>
                  </a:lnTo>
                  <a:lnTo>
                    <a:pt x="15" y="1622"/>
                  </a:lnTo>
                  <a:lnTo>
                    <a:pt x="25" y="1648"/>
                  </a:lnTo>
                  <a:lnTo>
                    <a:pt x="38" y="1674"/>
                  </a:lnTo>
                  <a:lnTo>
                    <a:pt x="53" y="1696"/>
                  </a:lnTo>
                  <a:lnTo>
                    <a:pt x="69" y="1717"/>
                  </a:lnTo>
                  <a:lnTo>
                    <a:pt x="69" y="1717"/>
                  </a:lnTo>
                  <a:lnTo>
                    <a:pt x="86" y="1734"/>
                  </a:lnTo>
                  <a:lnTo>
                    <a:pt x="105" y="1747"/>
                  </a:lnTo>
                  <a:lnTo>
                    <a:pt x="124" y="1758"/>
                  </a:lnTo>
                  <a:lnTo>
                    <a:pt x="144" y="1767"/>
                  </a:lnTo>
                  <a:lnTo>
                    <a:pt x="165" y="1773"/>
                  </a:lnTo>
                  <a:lnTo>
                    <a:pt x="185" y="1777"/>
                  </a:lnTo>
                  <a:lnTo>
                    <a:pt x="208" y="1780"/>
                  </a:lnTo>
                  <a:lnTo>
                    <a:pt x="232" y="1782"/>
                  </a:lnTo>
                  <a:lnTo>
                    <a:pt x="232" y="1782"/>
                  </a:lnTo>
                  <a:lnTo>
                    <a:pt x="252" y="1784"/>
                  </a:lnTo>
                  <a:lnTo>
                    <a:pt x="273" y="1782"/>
                  </a:lnTo>
                  <a:lnTo>
                    <a:pt x="291" y="1778"/>
                  </a:lnTo>
                  <a:lnTo>
                    <a:pt x="312" y="1775"/>
                  </a:lnTo>
                  <a:lnTo>
                    <a:pt x="331" y="1769"/>
                  </a:lnTo>
                  <a:lnTo>
                    <a:pt x="349" y="1760"/>
                  </a:lnTo>
                  <a:lnTo>
                    <a:pt x="368" y="1752"/>
                  </a:lnTo>
                  <a:lnTo>
                    <a:pt x="385" y="1741"/>
                  </a:lnTo>
                  <a:lnTo>
                    <a:pt x="402" y="1730"/>
                  </a:lnTo>
                  <a:lnTo>
                    <a:pt x="417" y="1717"/>
                  </a:lnTo>
                  <a:lnTo>
                    <a:pt x="430" y="1702"/>
                  </a:lnTo>
                  <a:lnTo>
                    <a:pt x="443" y="1687"/>
                  </a:lnTo>
                  <a:lnTo>
                    <a:pt x="454" y="1670"/>
                  </a:lnTo>
                  <a:lnTo>
                    <a:pt x="461" y="1653"/>
                  </a:lnTo>
                  <a:lnTo>
                    <a:pt x="469" y="1635"/>
                  </a:lnTo>
                  <a:lnTo>
                    <a:pt x="472" y="1616"/>
                  </a:lnTo>
                  <a:lnTo>
                    <a:pt x="472" y="1616"/>
                  </a:lnTo>
                  <a:lnTo>
                    <a:pt x="476" y="1596"/>
                  </a:lnTo>
                  <a:lnTo>
                    <a:pt x="478" y="1577"/>
                  </a:lnTo>
                  <a:lnTo>
                    <a:pt x="478" y="1556"/>
                  </a:lnTo>
                  <a:lnTo>
                    <a:pt x="478" y="1540"/>
                  </a:lnTo>
                  <a:lnTo>
                    <a:pt x="476" y="1521"/>
                  </a:lnTo>
                  <a:lnTo>
                    <a:pt x="474" y="1504"/>
                  </a:lnTo>
                  <a:lnTo>
                    <a:pt x="471" y="1487"/>
                  </a:lnTo>
                  <a:lnTo>
                    <a:pt x="465" y="1471"/>
                  </a:lnTo>
                  <a:lnTo>
                    <a:pt x="459" y="1454"/>
                  </a:lnTo>
                  <a:lnTo>
                    <a:pt x="452" y="1439"/>
                  </a:lnTo>
                  <a:lnTo>
                    <a:pt x="443" y="1424"/>
                  </a:lnTo>
                  <a:lnTo>
                    <a:pt x="433" y="1409"/>
                  </a:lnTo>
                  <a:lnTo>
                    <a:pt x="422" y="1396"/>
                  </a:lnTo>
                  <a:lnTo>
                    <a:pt x="411" y="1383"/>
                  </a:lnTo>
                  <a:lnTo>
                    <a:pt x="385" y="1357"/>
                  </a:lnTo>
                  <a:lnTo>
                    <a:pt x="385" y="1357"/>
                  </a:lnTo>
                  <a:lnTo>
                    <a:pt x="364" y="1342"/>
                  </a:lnTo>
                  <a:lnTo>
                    <a:pt x="344" y="1329"/>
                  </a:lnTo>
                  <a:lnTo>
                    <a:pt x="321" y="1317"/>
                  </a:lnTo>
                  <a:lnTo>
                    <a:pt x="299" y="1310"/>
                  </a:lnTo>
                  <a:lnTo>
                    <a:pt x="299" y="1310"/>
                  </a:lnTo>
                  <a:lnTo>
                    <a:pt x="353" y="1262"/>
                  </a:lnTo>
                  <a:lnTo>
                    <a:pt x="411" y="1206"/>
                  </a:lnTo>
                  <a:lnTo>
                    <a:pt x="469" y="1148"/>
                  </a:lnTo>
                  <a:lnTo>
                    <a:pt x="495" y="1120"/>
                  </a:lnTo>
                  <a:lnTo>
                    <a:pt x="517" y="1094"/>
                  </a:lnTo>
                  <a:lnTo>
                    <a:pt x="517" y="1094"/>
                  </a:lnTo>
                  <a:lnTo>
                    <a:pt x="525" y="1084"/>
                  </a:lnTo>
                  <a:lnTo>
                    <a:pt x="527" y="1075"/>
                  </a:lnTo>
                  <a:lnTo>
                    <a:pt x="528" y="1064"/>
                  </a:lnTo>
                  <a:lnTo>
                    <a:pt x="527" y="1052"/>
                  </a:lnTo>
                  <a:lnTo>
                    <a:pt x="527" y="1052"/>
                  </a:lnTo>
                  <a:lnTo>
                    <a:pt x="521" y="1043"/>
                  </a:lnTo>
                  <a:lnTo>
                    <a:pt x="515" y="1036"/>
                  </a:lnTo>
                  <a:lnTo>
                    <a:pt x="506" y="1028"/>
                  </a:lnTo>
                  <a:lnTo>
                    <a:pt x="497" y="1025"/>
                  </a:lnTo>
                  <a:lnTo>
                    <a:pt x="497" y="1025"/>
                  </a:lnTo>
                  <a:lnTo>
                    <a:pt x="459" y="1013"/>
                  </a:lnTo>
                  <a:lnTo>
                    <a:pt x="426" y="1002"/>
                  </a:lnTo>
                  <a:lnTo>
                    <a:pt x="392" y="987"/>
                  </a:lnTo>
                  <a:lnTo>
                    <a:pt x="362" y="970"/>
                  </a:lnTo>
                  <a:lnTo>
                    <a:pt x="334" y="952"/>
                  </a:lnTo>
                  <a:lnTo>
                    <a:pt x="308" y="931"/>
                  </a:lnTo>
                  <a:lnTo>
                    <a:pt x="286" y="911"/>
                  </a:lnTo>
                  <a:lnTo>
                    <a:pt x="264" y="886"/>
                  </a:lnTo>
                  <a:lnTo>
                    <a:pt x="245" y="862"/>
                  </a:lnTo>
                  <a:lnTo>
                    <a:pt x="228" y="834"/>
                  </a:lnTo>
                  <a:lnTo>
                    <a:pt x="213" y="806"/>
                  </a:lnTo>
                  <a:lnTo>
                    <a:pt x="202" y="776"/>
                  </a:lnTo>
                  <a:lnTo>
                    <a:pt x="191" y="745"/>
                  </a:lnTo>
                  <a:lnTo>
                    <a:pt x="183" y="711"/>
                  </a:lnTo>
                  <a:lnTo>
                    <a:pt x="180" y="677"/>
                  </a:lnTo>
                  <a:lnTo>
                    <a:pt x="176" y="640"/>
                  </a:lnTo>
                  <a:lnTo>
                    <a:pt x="176" y="640"/>
                  </a:lnTo>
                  <a:lnTo>
                    <a:pt x="176" y="616"/>
                  </a:lnTo>
                  <a:lnTo>
                    <a:pt x="178" y="590"/>
                  </a:lnTo>
                  <a:lnTo>
                    <a:pt x="180" y="564"/>
                  </a:lnTo>
                  <a:lnTo>
                    <a:pt x="183" y="539"/>
                  </a:lnTo>
                  <a:lnTo>
                    <a:pt x="187" y="513"/>
                  </a:lnTo>
                  <a:lnTo>
                    <a:pt x="194" y="489"/>
                  </a:lnTo>
                  <a:lnTo>
                    <a:pt x="200" y="465"/>
                  </a:lnTo>
                  <a:lnTo>
                    <a:pt x="209" y="440"/>
                  </a:lnTo>
                  <a:lnTo>
                    <a:pt x="219" y="416"/>
                  </a:lnTo>
                  <a:lnTo>
                    <a:pt x="228" y="392"/>
                  </a:lnTo>
                  <a:lnTo>
                    <a:pt x="239" y="369"/>
                  </a:lnTo>
                  <a:lnTo>
                    <a:pt x="252" y="345"/>
                  </a:lnTo>
                  <a:lnTo>
                    <a:pt x="265" y="325"/>
                  </a:lnTo>
                  <a:lnTo>
                    <a:pt x="280" y="302"/>
                  </a:lnTo>
                  <a:lnTo>
                    <a:pt x="295" y="282"/>
                  </a:lnTo>
                  <a:lnTo>
                    <a:pt x="312" y="261"/>
                  </a:lnTo>
                  <a:lnTo>
                    <a:pt x="312" y="261"/>
                  </a:lnTo>
                  <a:lnTo>
                    <a:pt x="329" y="241"/>
                  </a:lnTo>
                  <a:lnTo>
                    <a:pt x="347" y="222"/>
                  </a:lnTo>
                  <a:lnTo>
                    <a:pt x="368" y="205"/>
                  </a:lnTo>
                  <a:lnTo>
                    <a:pt x="387" y="188"/>
                  </a:lnTo>
                  <a:lnTo>
                    <a:pt x="409" y="174"/>
                  </a:lnTo>
                  <a:lnTo>
                    <a:pt x="430" y="159"/>
                  </a:lnTo>
                  <a:lnTo>
                    <a:pt x="452" y="146"/>
                  </a:lnTo>
                  <a:lnTo>
                    <a:pt x="474" y="134"/>
                  </a:lnTo>
                  <a:lnTo>
                    <a:pt x="497" y="123"/>
                  </a:lnTo>
                  <a:lnTo>
                    <a:pt x="521" y="114"/>
                  </a:lnTo>
                  <a:lnTo>
                    <a:pt x="543" y="106"/>
                  </a:lnTo>
                  <a:lnTo>
                    <a:pt x="570" y="99"/>
                  </a:lnTo>
                  <a:lnTo>
                    <a:pt x="594" y="93"/>
                  </a:lnTo>
                  <a:lnTo>
                    <a:pt x="618" y="90"/>
                  </a:lnTo>
                  <a:lnTo>
                    <a:pt x="644" y="88"/>
                  </a:lnTo>
                  <a:lnTo>
                    <a:pt x="668" y="86"/>
                  </a:lnTo>
                  <a:lnTo>
                    <a:pt x="668" y="86"/>
                  </a:lnTo>
                  <a:lnTo>
                    <a:pt x="683" y="86"/>
                  </a:lnTo>
                  <a:lnTo>
                    <a:pt x="683" y="86"/>
                  </a:lnTo>
                  <a:lnTo>
                    <a:pt x="706" y="86"/>
                  </a:lnTo>
                  <a:lnTo>
                    <a:pt x="726" y="88"/>
                  </a:lnTo>
                  <a:lnTo>
                    <a:pt x="749" y="91"/>
                  </a:lnTo>
                  <a:lnTo>
                    <a:pt x="769" y="95"/>
                  </a:lnTo>
                  <a:lnTo>
                    <a:pt x="792" y="101"/>
                  </a:lnTo>
                  <a:lnTo>
                    <a:pt x="814" y="106"/>
                  </a:lnTo>
                  <a:lnTo>
                    <a:pt x="855" y="123"/>
                  </a:lnTo>
                  <a:lnTo>
                    <a:pt x="898" y="144"/>
                  </a:lnTo>
                  <a:lnTo>
                    <a:pt x="937" y="168"/>
                  </a:lnTo>
                  <a:lnTo>
                    <a:pt x="958" y="183"/>
                  </a:lnTo>
                  <a:lnTo>
                    <a:pt x="976" y="198"/>
                  </a:lnTo>
                  <a:lnTo>
                    <a:pt x="995" y="215"/>
                  </a:lnTo>
                  <a:lnTo>
                    <a:pt x="1012" y="231"/>
                  </a:lnTo>
                  <a:lnTo>
                    <a:pt x="1029" y="250"/>
                  </a:lnTo>
                  <a:lnTo>
                    <a:pt x="1045" y="269"/>
                  </a:lnTo>
                  <a:lnTo>
                    <a:pt x="1062" y="287"/>
                  </a:lnTo>
                  <a:lnTo>
                    <a:pt x="1077" y="310"/>
                  </a:lnTo>
                  <a:lnTo>
                    <a:pt x="1090" y="330"/>
                  </a:lnTo>
                  <a:lnTo>
                    <a:pt x="1103" y="355"/>
                  </a:lnTo>
                  <a:lnTo>
                    <a:pt x="1116" y="377"/>
                  </a:lnTo>
                  <a:lnTo>
                    <a:pt x="1127" y="403"/>
                  </a:lnTo>
                  <a:lnTo>
                    <a:pt x="1139" y="427"/>
                  </a:lnTo>
                  <a:lnTo>
                    <a:pt x="1146" y="453"/>
                  </a:lnTo>
                  <a:lnTo>
                    <a:pt x="1155" y="481"/>
                  </a:lnTo>
                  <a:lnTo>
                    <a:pt x="1163" y="509"/>
                  </a:lnTo>
                  <a:lnTo>
                    <a:pt x="1168" y="537"/>
                  </a:lnTo>
                  <a:lnTo>
                    <a:pt x="1172" y="567"/>
                  </a:lnTo>
                  <a:lnTo>
                    <a:pt x="1176" y="597"/>
                  </a:lnTo>
                  <a:lnTo>
                    <a:pt x="1176" y="629"/>
                  </a:lnTo>
                  <a:lnTo>
                    <a:pt x="1176" y="629"/>
                  </a:lnTo>
                  <a:lnTo>
                    <a:pt x="1176" y="662"/>
                  </a:lnTo>
                  <a:lnTo>
                    <a:pt x="1174" y="696"/>
                  </a:lnTo>
                  <a:lnTo>
                    <a:pt x="1170" y="728"/>
                  </a:lnTo>
                  <a:lnTo>
                    <a:pt x="1165" y="758"/>
                  </a:lnTo>
                  <a:lnTo>
                    <a:pt x="1155" y="786"/>
                  </a:lnTo>
                  <a:lnTo>
                    <a:pt x="1144" y="814"/>
                  </a:lnTo>
                  <a:lnTo>
                    <a:pt x="1131" y="840"/>
                  </a:lnTo>
                  <a:lnTo>
                    <a:pt x="1116" y="864"/>
                  </a:lnTo>
                  <a:lnTo>
                    <a:pt x="1099" y="888"/>
                  </a:lnTo>
                  <a:lnTo>
                    <a:pt x="1081" y="909"/>
                  </a:lnTo>
                  <a:lnTo>
                    <a:pt x="1060" y="929"/>
                  </a:lnTo>
                  <a:lnTo>
                    <a:pt x="1036" y="948"/>
                  </a:lnTo>
                  <a:lnTo>
                    <a:pt x="1012" y="965"/>
                  </a:lnTo>
                  <a:lnTo>
                    <a:pt x="984" y="980"/>
                  </a:lnTo>
                  <a:lnTo>
                    <a:pt x="954" y="995"/>
                  </a:lnTo>
                  <a:lnTo>
                    <a:pt x="924" y="1006"/>
                  </a:lnTo>
                  <a:lnTo>
                    <a:pt x="924" y="1006"/>
                  </a:lnTo>
                  <a:lnTo>
                    <a:pt x="913" y="1011"/>
                  </a:lnTo>
                  <a:lnTo>
                    <a:pt x="905" y="1019"/>
                  </a:lnTo>
                  <a:lnTo>
                    <a:pt x="900" y="1028"/>
                  </a:lnTo>
                  <a:lnTo>
                    <a:pt x="896" y="1038"/>
                  </a:lnTo>
                  <a:lnTo>
                    <a:pt x="896" y="1038"/>
                  </a:lnTo>
                  <a:lnTo>
                    <a:pt x="894" y="1049"/>
                  </a:lnTo>
                  <a:lnTo>
                    <a:pt x="896" y="1060"/>
                  </a:lnTo>
                  <a:lnTo>
                    <a:pt x="902" y="1069"/>
                  </a:lnTo>
                  <a:lnTo>
                    <a:pt x="909" y="1079"/>
                  </a:lnTo>
                  <a:lnTo>
                    <a:pt x="909" y="1079"/>
                  </a:lnTo>
                  <a:lnTo>
                    <a:pt x="943" y="1110"/>
                  </a:lnTo>
                  <a:lnTo>
                    <a:pt x="943" y="1110"/>
                  </a:lnTo>
                  <a:lnTo>
                    <a:pt x="930" y="1122"/>
                  </a:lnTo>
                  <a:lnTo>
                    <a:pt x="915" y="1133"/>
                  </a:lnTo>
                  <a:lnTo>
                    <a:pt x="904" y="1148"/>
                  </a:lnTo>
                  <a:lnTo>
                    <a:pt x="892" y="1163"/>
                  </a:lnTo>
                  <a:lnTo>
                    <a:pt x="892" y="1163"/>
                  </a:lnTo>
                  <a:lnTo>
                    <a:pt x="876" y="1189"/>
                  </a:lnTo>
                  <a:lnTo>
                    <a:pt x="864" y="1217"/>
                  </a:lnTo>
                  <a:lnTo>
                    <a:pt x="855" y="1245"/>
                  </a:lnTo>
                  <a:lnTo>
                    <a:pt x="851" y="1273"/>
                  </a:lnTo>
                  <a:lnTo>
                    <a:pt x="851" y="1303"/>
                  </a:lnTo>
                  <a:lnTo>
                    <a:pt x="855" y="1331"/>
                  </a:lnTo>
                  <a:lnTo>
                    <a:pt x="862" y="1359"/>
                  </a:lnTo>
                  <a:lnTo>
                    <a:pt x="874" y="1387"/>
                  </a:lnTo>
                  <a:lnTo>
                    <a:pt x="874" y="1387"/>
                  </a:lnTo>
                  <a:lnTo>
                    <a:pt x="881" y="1400"/>
                  </a:lnTo>
                  <a:lnTo>
                    <a:pt x="892" y="1415"/>
                  </a:lnTo>
                  <a:lnTo>
                    <a:pt x="904" y="1429"/>
                  </a:lnTo>
                  <a:lnTo>
                    <a:pt x="917" y="1443"/>
                  </a:lnTo>
                  <a:lnTo>
                    <a:pt x="945" y="1469"/>
                  </a:lnTo>
                  <a:lnTo>
                    <a:pt x="971" y="1489"/>
                  </a:lnTo>
                  <a:lnTo>
                    <a:pt x="971" y="1489"/>
                  </a:lnTo>
                  <a:lnTo>
                    <a:pt x="982" y="1521"/>
                  </a:lnTo>
                  <a:lnTo>
                    <a:pt x="993" y="1551"/>
                  </a:lnTo>
                  <a:lnTo>
                    <a:pt x="1006" y="1577"/>
                  </a:lnTo>
                  <a:lnTo>
                    <a:pt x="1019" y="1601"/>
                  </a:lnTo>
                  <a:lnTo>
                    <a:pt x="1034" y="1624"/>
                  </a:lnTo>
                  <a:lnTo>
                    <a:pt x="1047" y="1644"/>
                  </a:lnTo>
                  <a:lnTo>
                    <a:pt x="1073" y="1678"/>
                  </a:lnTo>
                  <a:lnTo>
                    <a:pt x="1098" y="1704"/>
                  </a:lnTo>
                  <a:lnTo>
                    <a:pt x="1118" y="1721"/>
                  </a:lnTo>
                  <a:lnTo>
                    <a:pt x="1135" y="1734"/>
                  </a:lnTo>
                  <a:lnTo>
                    <a:pt x="1135" y="1734"/>
                  </a:lnTo>
                  <a:close/>
                  <a:moveTo>
                    <a:pt x="329" y="1422"/>
                  </a:moveTo>
                  <a:lnTo>
                    <a:pt x="329" y="1422"/>
                  </a:lnTo>
                  <a:lnTo>
                    <a:pt x="346" y="1439"/>
                  </a:lnTo>
                  <a:lnTo>
                    <a:pt x="361" y="1457"/>
                  </a:lnTo>
                  <a:lnTo>
                    <a:pt x="374" y="1478"/>
                  </a:lnTo>
                  <a:lnTo>
                    <a:pt x="383" y="1499"/>
                  </a:lnTo>
                  <a:lnTo>
                    <a:pt x="389" y="1519"/>
                  </a:lnTo>
                  <a:lnTo>
                    <a:pt x="392" y="1540"/>
                  </a:lnTo>
                  <a:lnTo>
                    <a:pt x="394" y="1562"/>
                  </a:lnTo>
                  <a:lnTo>
                    <a:pt x="390" y="1584"/>
                  </a:lnTo>
                  <a:lnTo>
                    <a:pt x="390" y="1584"/>
                  </a:lnTo>
                  <a:lnTo>
                    <a:pt x="387" y="1601"/>
                  </a:lnTo>
                  <a:lnTo>
                    <a:pt x="379" y="1618"/>
                  </a:lnTo>
                  <a:lnTo>
                    <a:pt x="370" y="1633"/>
                  </a:lnTo>
                  <a:lnTo>
                    <a:pt x="359" y="1646"/>
                  </a:lnTo>
                  <a:lnTo>
                    <a:pt x="346" y="1659"/>
                  </a:lnTo>
                  <a:lnTo>
                    <a:pt x="333" y="1668"/>
                  </a:lnTo>
                  <a:lnTo>
                    <a:pt x="316" y="1678"/>
                  </a:lnTo>
                  <a:lnTo>
                    <a:pt x="297" y="1685"/>
                  </a:lnTo>
                  <a:lnTo>
                    <a:pt x="297" y="1685"/>
                  </a:lnTo>
                  <a:lnTo>
                    <a:pt x="271" y="1693"/>
                  </a:lnTo>
                  <a:lnTo>
                    <a:pt x="247" y="1696"/>
                  </a:lnTo>
                  <a:lnTo>
                    <a:pt x="224" y="1696"/>
                  </a:lnTo>
                  <a:lnTo>
                    <a:pt x="202" y="1694"/>
                  </a:lnTo>
                  <a:lnTo>
                    <a:pt x="181" y="1689"/>
                  </a:lnTo>
                  <a:lnTo>
                    <a:pt x="163" y="1681"/>
                  </a:lnTo>
                  <a:lnTo>
                    <a:pt x="146" y="1672"/>
                  </a:lnTo>
                  <a:lnTo>
                    <a:pt x="129" y="1659"/>
                  </a:lnTo>
                  <a:lnTo>
                    <a:pt x="129" y="1659"/>
                  </a:lnTo>
                  <a:lnTo>
                    <a:pt x="118" y="1644"/>
                  </a:lnTo>
                  <a:lnTo>
                    <a:pt x="109" y="1629"/>
                  </a:lnTo>
                  <a:lnTo>
                    <a:pt x="101" y="1610"/>
                  </a:lnTo>
                  <a:lnTo>
                    <a:pt x="96" y="1592"/>
                  </a:lnTo>
                  <a:lnTo>
                    <a:pt x="90" y="1571"/>
                  </a:lnTo>
                  <a:lnTo>
                    <a:pt x="88" y="1549"/>
                  </a:lnTo>
                  <a:lnTo>
                    <a:pt x="86" y="1525"/>
                  </a:lnTo>
                  <a:lnTo>
                    <a:pt x="86" y="1500"/>
                  </a:lnTo>
                  <a:lnTo>
                    <a:pt x="86" y="1500"/>
                  </a:lnTo>
                  <a:lnTo>
                    <a:pt x="88" y="1485"/>
                  </a:lnTo>
                  <a:lnTo>
                    <a:pt x="92" y="1474"/>
                  </a:lnTo>
                  <a:lnTo>
                    <a:pt x="96" y="1461"/>
                  </a:lnTo>
                  <a:lnTo>
                    <a:pt x="101" y="1452"/>
                  </a:lnTo>
                  <a:lnTo>
                    <a:pt x="109" y="1441"/>
                  </a:lnTo>
                  <a:lnTo>
                    <a:pt x="116" y="1431"/>
                  </a:lnTo>
                  <a:lnTo>
                    <a:pt x="124" y="1422"/>
                  </a:lnTo>
                  <a:lnTo>
                    <a:pt x="133" y="1415"/>
                  </a:lnTo>
                  <a:lnTo>
                    <a:pt x="155" y="1401"/>
                  </a:lnTo>
                  <a:lnTo>
                    <a:pt x="178" y="1392"/>
                  </a:lnTo>
                  <a:lnTo>
                    <a:pt x="202" y="1387"/>
                  </a:lnTo>
                  <a:lnTo>
                    <a:pt x="226" y="1385"/>
                  </a:lnTo>
                  <a:lnTo>
                    <a:pt x="226" y="1385"/>
                  </a:lnTo>
                  <a:lnTo>
                    <a:pt x="249" y="1387"/>
                  </a:lnTo>
                  <a:lnTo>
                    <a:pt x="260" y="1388"/>
                  </a:lnTo>
                  <a:lnTo>
                    <a:pt x="273" y="1392"/>
                  </a:lnTo>
                  <a:lnTo>
                    <a:pt x="288" y="1396"/>
                  </a:lnTo>
                  <a:lnTo>
                    <a:pt x="301" y="1403"/>
                  </a:lnTo>
                  <a:lnTo>
                    <a:pt x="314" y="1413"/>
                  </a:lnTo>
                  <a:lnTo>
                    <a:pt x="329" y="1422"/>
                  </a:lnTo>
                  <a:lnTo>
                    <a:pt x="329" y="1422"/>
                  </a:lnTo>
                  <a:close/>
                  <a:moveTo>
                    <a:pt x="950" y="1347"/>
                  </a:moveTo>
                  <a:lnTo>
                    <a:pt x="950" y="1347"/>
                  </a:lnTo>
                  <a:lnTo>
                    <a:pt x="945" y="1331"/>
                  </a:lnTo>
                  <a:lnTo>
                    <a:pt x="939" y="1314"/>
                  </a:lnTo>
                  <a:lnTo>
                    <a:pt x="937" y="1297"/>
                  </a:lnTo>
                  <a:lnTo>
                    <a:pt x="937" y="1280"/>
                  </a:lnTo>
                  <a:lnTo>
                    <a:pt x="941" y="1262"/>
                  </a:lnTo>
                  <a:lnTo>
                    <a:pt x="946" y="1245"/>
                  </a:lnTo>
                  <a:lnTo>
                    <a:pt x="954" y="1228"/>
                  </a:lnTo>
                  <a:lnTo>
                    <a:pt x="963" y="1211"/>
                  </a:lnTo>
                  <a:lnTo>
                    <a:pt x="963" y="1211"/>
                  </a:lnTo>
                  <a:lnTo>
                    <a:pt x="974" y="1196"/>
                  </a:lnTo>
                  <a:lnTo>
                    <a:pt x="987" y="1185"/>
                  </a:lnTo>
                  <a:lnTo>
                    <a:pt x="999" y="1176"/>
                  </a:lnTo>
                  <a:lnTo>
                    <a:pt x="1012" y="1170"/>
                  </a:lnTo>
                  <a:lnTo>
                    <a:pt x="1025" y="1164"/>
                  </a:lnTo>
                  <a:lnTo>
                    <a:pt x="1038" y="1163"/>
                  </a:lnTo>
                  <a:lnTo>
                    <a:pt x="1051" y="1161"/>
                  </a:lnTo>
                  <a:lnTo>
                    <a:pt x="1062" y="1161"/>
                  </a:lnTo>
                  <a:lnTo>
                    <a:pt x="1062" y="1161"/>
                  </a:lnTo>
                  <a:lnTo>
                    <a:pt x="1088" y="1163"/>
                  </a:lnTo>
                  <a:lnTo>
                    <a:pt x="1113" y="1168"/>
                  </a:lnTo>
                  <a:lnTo>
                    <a:pt x="1135" y="1176"/>
                  </a:lnTo>
                  <a:lnTo>
                    <a:pt x="1157" y="1189"/>
                  </a:lnTo>
                  <a:lnTo>
                    <a:pt x="1176" y="1202"/>
                  </a:lnTo>
                  <a:lnTo>
                    <a:pt x="1191" y="1217"/>
                  </a:lnTo>
                  <a:lnTo>
                    <a:pt x="1202" y="1234"/>
                  </a:lnTo>
                  <a:lnTo>
                    <a:pt x="1206" y="1243"/>
                  </a:lnTo>
                  <a:lnTo>
                    <a:pt x="1208" y="1252"/>
                  </a:lnTo>
                  <a:lnTo>
                    <a:pt x="1208" y="1252"/>
                  </a:lnTo>
                  <a:lnTo>
                    <a:pt x="1211" y="1276"/>
                  </a:lnTo>
                  <a:lnTo>
                    <a:pt x="1213" y="1301"/>
                  </a:lnTo>
                  <a:lnTo>
                    <a:pt x="1213" y="1323"/>
                  </a:lnTo>
                  <a:lnTo>
                    <a:pt x="1213" y="1345"/>
                  </a:lnTo>
                  <a:lnTo>
                    <a:pt x="1210" y="1364"/>
                  </a:lnTo>
                  <a:lnTo>
                    <a:pt x="1204" y="1381"/>
                  </a:lnTo>
                  <a:lnTo>
                    <a:pt x="1198" y="1396"/>
                  </a:lnTo>
                  <a:lnTo>
                    <a:pt x="1189" y="1407"/>
                  </a:lnTo>
                  <a:lnTo>
                    <a:pt x="1189" y="1407"/>
                  </a:lnTo>
                  <a:lnTo>
                    <a:pt x="1182" y="1416"/>
                  </a:lnTo>
                  <a:lnTo>
                    <a:pt x="1174" y="1422"/>
                  </a:lnTo>
                  <a:lnTo>
                    <a:pt x="1163" y="1428"/>
                  </a:lnTo>
                  <a:lnTo>
                    <a:pt x="1154" y="1431"/>
                  </a:lnTo>
                  <a:lnTo>
                    <a:pt x="1140" y="1435"/>
                  </a:lnTo>
                  <a:lnTo>
                    <a:pt x="1127" y="1437"/>
                  </a:lnTo>
                  <a:lnTo>
                    <a:pt x="1114" y="1439"/>
                  </a:lnTo>
                  <a:lnTo>
                    <a:pt x="1098" y="1437"/>
                  </a:lnTo>
                  <a:lnTo>
                    <a:pt x="1098" y="1437"/>
                  </a:lnTo>
                  <a:lnTo>
                    <a:pt x="1075" y="1435"/>
                  </a:lnTo>
                  <a:lnTo>
                    <a:pt x="1051" y="1429"/>
                  </a:lnTo>
                  <a:lnTo>
                    <a:pt x="1030" y="1422"/>
                  </a:lnTo>
                  <a:lnTo>
                    <a:pt x="1010" y="1411"/>
                  </a:lnTo>
                  <a:lnTo>
                    <a:pt x="991" y="1398"/>
                  </a:lnTo>
                  <a:lnTo>
                    <a:pt x="976" y="1383"/>
                  </a:lnTo>
                  <a:lnTo>
                    <a:pt x="961" y="1366"/>
                  </a:lnTo>
                  <a:lnTo>
                    <a:pt x="950" y="1347"/>
                  </a:lnTo>
                  <a:lnTo>
                    <a:pt x="950" y="1347"/>
                  </a:lnTo>
                  <a:close/>
                  <a:moveTo>
                    <a:pt x="1301" y="1612"/>
                  </a:moveTo>
                  <a:lnTo>
                    <a:pt x="1301" y="1612"/>
                  </a:lnTo>
                  <a:lnTo>
                    <a:pt x="1297" y="1624"/>
                  </a:lnTo>
                  <a:lnTo>
                    <a:pt x="1292" y="1633"/>
                  </a:lnTo>
                  <a:lnTo>
                    <a:pt x="1284" y="1642"/>
                  </a:lnTo>
                  <a:lnTo>
                    <a:pt x="1279" y="1652"/>
                  </a:lnTo>
                  <a:lnTo>
                    <a:pt x="1269" y="1659"/>
                  </a:lnTo>
                  <a:lnTo>
                    <a:pt x="1262" y="1665"/>
                  </a:lnTo>
                  <a:lnTo>
                    <a:pt x="1252" y="1670"/>
                  </a:lnTo>
                  <a:lnTo>
                    <a:pt x="1241" y="1676"/>
                  </a:lnTo>
                  <a:lnTo>
                    <a:pt x="1241" y="1676"/>
                  </a:lnTo>
                  <a:lnTo>
                    <a:pt x="1234" y="1678"/>
                  </a:lnTo>
                  <a:lnTo>
                    <a:pt x="1228" y="1678"/>
                  </a:lnTo>
                  <a:lnTo>
                    <a:pt x="1228" y="1678"/>
                  </a:lnTo>
                  <a:lnTo>
                    <a:pt x="1219" y="1678"/>
                  </a:lnTo>
                  <a:lnTo>
                    <a:pt x="1208" y="1674"/>
                  </a:lnTo>
                  <a:lnTo>
                    <a:pt x="1198" y="1670"/>
                  </a:lnTo>
                  <a:lnTo>
                    <a:pt x="1189" y="1665"/>
                  </a:lnTo>
                  <a:lnTo>
                    <a:pt x="1168" y="1650"/>
                  </a:lnTo>
                  <a:lnTo>
                    <a:pt x="1148" y="1629"/>
                  </a:lnTo>
                  <a:lnTo>
                    <a:pt x="1127" y="1607"/>
                  </a:lnTo>
                  <a:lnTo>
                    <a:pt x="1109" y="1581"/>
                  </a:lnTo>
                  <a:lnTo>
                    <a:pt x="1092" y="1551"/>
                  </a:lnTo>
                  <a:lnTo>
                    <a:pt x="1075" y="1523"/>
                  </a:lnTo>
                  <a:lnTo>
                    <a:pt x="1075" y="1523"/>
                  </a:lnTo>
                  <a:lnTo>
                    <a:pt x="1094" y="1523"/>
                  </a:lnTo>
                  <a:lnTo>
                    <a:pt x="1094" y="1523"/>
                  </a:lnTo>
                  <a:lnTo>
                    <a:pt x="1109" y="1525"/>
                  </a:lnTo>
                  <a:lnTo>
                    <a:pt x="1109" y="1525"/>
                  </a:lnTo>
                  <a:lnTo>
                    <a:pt x="1133" y="1523"/>
                  </a:lnTo>
                  <a:lnTo>
                    <a:pt x="1154" y="1521"/>
                  </a:lnTo>
                  <a:lnTo>
                    <a:pt x="1174" y="1515"/>
                  </a:lnTo>
                  <a:lnTo>
                    <a:pt x="1193" y="1508"/>
                  </a:lnTo>
                  <a:lnTo>
                    <a:pt x="1211" y="1500"/>
                  </a:lnTo>
                  <a:lnTo>
                    <a:pt x="1228" y="1489"/>
                  </a:lnTo>
                  <a:lnTo>
                    <a:pt x="1241" y="1478"/>
                  </a:lnTo>
                  <a:lnTo>
                    <a:pt x="1256" y="1463"/>
                  </a:lnTo>
                  <a:lnTo>
                    <a:pt x="1256" y="1463"/>
                  </a:lnTo>
                  <a:lnTo>
                    <a:pt x="1266" y="1448"/>
                  </a:lnTo>
                  <a:lnTo>
                    <a:pt x="1275" y="1433"/>
                  </a:lnTo>
                  <a:lnTo>
                    <a:pt x="1275" y="1433"/>
                  </a:lnTo>
                  <a:lnTo>
                    <a:pt x="1286" y="1457"/>
                  </a:lnTo>
                  <a:lnTo>
                    <a:pt x="1295" y="1482"/>
                  </a:lnTo>
                  <a:lnTo>
                    <a:pt x="1303" y="1506"/>
                  </a:lnTo>
                  <a:lnTo>
                    <a:pt x="1307" y="1530"/>
                  </a:lnTo>
                  <a:lnTo>
                    <a:pt x="1308" y="1553"/>
                  </a:lnTo>
                  <a:lnTo>
                    <a:pt x="1308" y="1573"/>
                  </a:lnTo>
                  <a:lnTo>
                    <a:pt x="1307" y="1594"/>
                  </a:lnTo>
                  <a:lnTo>
                    <a:pt x="1301" y="1612"/>
                  </a:lnTo>
                  <a:lnTo>
                    <a:pt x="1301" y="1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1" name="그룹 290"/>
          <p:cNvGrpSpPr/>
          <p:nvPr/>
        </p:nvGrpSpPr>
        <p:grpSpPr>
          <a:xfrm>
            <a:off x="7200233" y="1514541"/>
            <a:ext cx="389638" cy="520116"/>
            <a:chOff x="8034338" y="6118225"/>
            <a:chExt cx="1033463" cy="1379538"/>
          </a:xfrm>
        </p:grpSpPr>
        <p:sp>
          <p:nvSpPr>
            <p:cNvPr id="348" name="Freeform 320"/>
            <p:cNvSpPr>
              <a:spLocks/>
            </p:cNvSpPr>
            <p:nvPr userDrawn="1"/>
          </p:nvSpPr>
          <p:spPr bwMode="auto">
            <a:xfrm>
              <a:off x="8061325" y="6159500"/>
              <a:ext cx="973138" cy="1304925"/>
            </a:xfrm>
            <a:custGeom>
              <a:avLst/>
              <a:gdLst>
                <a:gd name="T0" fmla="*/ 388 w 1226"/>
                <a:gd name="T1" fmla="*/ 993 h 1644"/>
                <a:gd name="T2" fmla="*/ 263 w 1226"/>
                <a:gd name="T3" fmla="*/ 916 h 1644"/>
                <a:gd name="T4" fmla="*/ 183 w 1226"/>
                <a:gd name="T5" fmla="*/ 838 h 1644"/>
                <a:gd name="T6" fmla="*/ 134 w 1226"/>
                <a:gd name="T7" fmla="*/ 754 h 1644"/>
                <a:gd name="T8" fmla="*/ 106 w 1226"/>
                <a:gd name="T9" fmla="*/ 651 h 1644"/>
                <a:gd name="T10" fmla="*/ 106 w 1226"/>
                <a:gd name="T11" fmla="*/ 562 h 1644"/>
                <a:gd name="T12" fmla="*/ 127 w 1226"/>
                <a:gd name="T13" fmla="*/ 442 h 1644"/>
                <a:gd name="T14" fmla="*/ 207 w 1226"/>
                <a:gd name="T15" fmla="*/ 252 h 1644"/>
                <a:gd name="T16" fmla="*/ 321 w 1226"/>
                <a:gd name="T17" fmla="*/ 121 h 1644"/>
                <a:gd name="T18" fmla="*/ 446 w 1226"/>
                <a:gd name="T19" fmla="*/ 41 h 1644"/>
                <a:gd name="T20" fmla="*/ 535 w 1226"/>
                <a:gd name="T21" fmla="*/ 11 h 1644"/>
                <a:gd name="T22" fmla="*/ 702 w 1226"/>
                <a:gd name="T23" fmla="*/ 2 h 1644"/>
                <a:gd name="T24" fmla="*/ 825 w 1226"/>
                <a:gd name="T25" fmla="*/ 28 h 1644"/>
                <a:gd name="T26" fmla="*/ 924 w 1226"/>
                <a:gd name="T27" fmla="*/ 73 h 1644"/>
                <a:gd name="T28" fmla="*/ 1015 w 1226"/>
                <a:gd name="T29" fmla="*/ 147 h 1644"/>
                <a:gd name="T30" fmla="*/ 1095 w 1226"/>
                <a:gd name="T31" fmla="*/ 252 h 1644"/>
                <a:gd name="T32" fmla="*/ 1157 w 1226"/>
                <a:gd name="T33" fmla="*/ 395 h 1644"/>
                <a:gd name="T34" fmla="*/ 1175 w 1226"/>
                <a:gd name="T35" fmla="*/ 485 h 1644"/>
                <a:gd name="T36" fmla="*/ 1175 w 1226"/>
                <a:gd name="T37" fmla="*/ 651 h 1644"/>
                <a:gd name="T38" fmla="*/ 1151 w 1226"/>
                <a:gd name="T39" fmla="*/ 754 h 1644"/>
                <a:gd name="T40" fmla="*/ 1101 w 1226"/>
                <a:gd name="T41" fmla="*/ 856 h 1644"/>
                <a:gd name="T42" fmla="*/ 1015 w 1226"/>
                <a:gd name="T43" fmla="*/ 946 h 1644"/>
                <a:gd name="T44" fmla="*/ 886 w 1226"/>
                <a:gd name="T45" fmla="*/ 1013 h 1644"/>
                <a:gd name="T46" fmla="*/ 830 w 1226"/>
                <a:gd name="T47" fmla="*/ 1047 h 1644"/>
                <a:gd name="T48" fmla="*/ 965 w 1226"/>
                <a:gd name="T49" fmla="*/ 1129 h 1644"/>
                <a:gd name="T50" fmla="*/ 1065 w 1226"/>
                <a:gd name="T51" fmla="*/ 1220 h 1644"/>
                <a:gd name="T52" fmla="*/ 1118 w 1226"/>
                <a:gd name="T53" fmla="*/ 1258 h 1644"/>
                <a:gd name="T54" fmla="*/ 1174 w 1226"/>
                <a:gd name="T55" fmla="*/ 1297 h 1644"/>
                <a:gd name="T56" fmla="*/ 1220 w 1226"/>
                <a:gd name="T57" fmla="*/ 1377 h 1644"/>
                <a:gd name="T58" fmla="*/ 1217 w 1226"/>
                <a:gd name="T59" fmla="*/ 1511 h 1644"/>
                <a:gd name="T60" fmla="*/ 1194 w 1226"/>
                <a:gd name="T61" fmla="*/ 1567 h 1644"/>
                <a:gd name="T62" fmla="*/ 1149 w 1226"/>
                <a:gd name="T63" fmla="*/ 1614 h 1644"/>
                <a:gd name="T64" fmla="*/ 1095 w 1226"/>
                <a:gd name="T65" fmla="*/ 1638 h 1644"/>
                <a:gd name="T66" fmla="*/ 1019 w 1226"/>
                <a:gd name="T67" fmla="*/ 1642 h 1644"/>
                <a:gd name="T68" fmla="*/ 905 w 1226"/>
                <a:gd name="T69" fmla="*/ 1605 h 1644"/>
                <a:gd name="T70" fmla="*/ 849 w 1226"/>
                <a:gd name="T71" fmla="*/ 1551 h 1644"/>
                <a:gd name="T72" fmla="*/ 834 w 1226"/>
                <a:gd name="T73" fmla="*/ 1513 h 1644"/>
                <a:gd name="T74" fmla="*/ 827 w 1226"/>
                <a:gd name="T75" fmla="*/ 1439 h 1644"/>
                <a:gd name="T76" fmla="*/ 847 w 1226"/>
                <a:gd name="T77" fmla="*/ 1375 h 1644"/>
                <a:gd name="T78" fmla="*/ 297 w 1226"/>
                <a:gd name="T79" fmla="*/ 1392 h 1644"/>
                <a:gd name="T80" fmla="*/ 218 w 1226"/>
                <a:gd name="T81" fmla="*/ 1429 h 1644"/>
                <a:gd name="T82" fmla="*/ 129 w 1226"/>
                <a:gd name="T83" fmla="*/ 1427 h 1644"/>
                <a:gd name="T84" fmla="*/ 50 w 1226"/>
                <a:gd name="T85" fmla="*/ 1385 h 1644"/>
                <a:gd name="T86" fmla="*/ 11 w 1226"/>
                <a:gd name="T87" fmla="*/ 1334 h 1644"/>
                <a:gd name="T88" fmla="*/ 0 w 1226"/>
                <a:gd name="T89" fmla="*/ 1274 h 1644"/>
                <a:gd name="T90" fmla="*/ 11 w 1226"/>
                <a:gd name="T91" fmla="*/ 1215 h 1644"/>
                <a:gd name="T92" fmla="*/ 45 w 1226"/>
                <a:gd name="T93" fmla="*/ 1157 h 1644"/>
                <a:gd name="T94" fmla="*/ 93 w 1226"/>
                <a:gd name="T95" fmla="*/ 1108 h 1644"/>
                <a:gd name="T96" fmla="*/ 155 w 1226"/>
                <a:gd name="T97" fmla="*/ 1078 h 1644"/>
                <a:gd name="T98" fmla="*/ 229 w 1226"/>
                <a:gd name="T99" fmla="*/ 1069 h 1644"/>
                <a:gd name="T100" fmla="*/ 310 w 1226"/>
                <a:gd name="T101" fmla="*/ 108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26" h="1644">
                  <a:moveTo>
                    <a:pt x="446" y="1017"/>
                  </a:moveTo>
                  <a:lnTo>
                    <a:pt x="446" y="1017"/>
                  </a:lnTo>
                  <a:lnTo>
                    <a:pt x="429" y="1011"/>
                  </a:lnTo>
                  <a:lnTo>
                    <a:pt x="388" y="993"/>
                  </a:lnTo>
                  <a:lnTo>
                    <a:pt x="360" y="980"/>
                  </a:lnTo>
                  <a:lnTo>
                    <a:pt x="328" y="963"/>
                  </a:lnTo>
                  <a:lnTo>
                    <a:pt x="297" y="942"/>
                  </a:lnTo>
                  <a:lnTo>
                    <a:pt x="263" y="916"/>
                  </a:lnTo>
                  <a:lnTo>
                    <a:pt x="229" y="888"/>
                  </a:lnTo>
                  <a:lnTo>
                    <a:pt x="215" y="871"/>
                  </a:lnTo>
                  <a:lnTo>
                    <a:pt x="198" y="855"/>
                  </a:lnTo>
                  <a:lnTo>
                    <a:pt x="183" y="838"/>
                  </a:lnTo>
                  <a:lnTo>
                    <a:pt x="170" y="817"/>
                  </a:lnTo>
                  <a:lnTo>
                    <a:pt x="157" y="797"/>
                  </a:lnTo>
                  <a:lnTo>
                    <a:pt x="144" y="776"/>
                  </a:lnTo>
                  <a:lnTo>
                    <a:pt x="134" y="754"/>
                  </a:lnTo>
                  <a:lnTo>
                    <a:pt x="125" y="729"/>
                  </a:lnTo>
                  <a:lnTo>
                    <a:pt x="117" y="705"/>
                  </a:lnTo>
                  <a:lnTo>
                    <a:pt x="110" y="679"/>
                  </a:lnTo>
                  <a:lnTo>
                    <a:pt x="106" y="651"/>
                  </a:lnTo>
                  <a:lnTo>
                    <a:pt x="104" y="623"/>
                  </a:lnTo>
                  <a:lnTo>
                    <a:pt x="103" y="593"/>
                  </a:lnTo>
                  <a:lnTo>
                    <a:pt x="106" y="562"/>
                  </a:lnTo>
                  <a:lnTo>
                    <a:pt x="106" y="562"/>
                  </a:lnTo>
                  <a:lnTo>
                    <a:pt x="110" y="530"/>
                  </a:lnTo>
                  <a:lnTo>
                    <a:pt x="114" y="500"/>
                  </a:lnTo>
                  <a:lnTo>
                    <a:pt x="119" y="470"/>
                  </a:lnTo>
                  <a:lnTo>
                    <a:pt x="127" y="442"/>
                  </a:lnTo>
                  <a:lnTo>
                    <a:pt x="142" y="388"/>
                  </a:lnTo>
                  <a:lnTo>
                    <a:pt x="160" y="339"/>
                  </a:lnTo>
                  <a:lnTo>
                    <a:pt x="183" y="293"/>
                  </a:lnTo>
                  <a:lnTo>
                    <a:pt x="207" y="252"/>
                  </a:lnTo>
                  <a:lnTo>
                    <a:pt x="233" y="214"/>
                  </a:lnTo>
                  <a:lnTo>
                    <a:pt x="261" y="179"/>
                  </a:lnTo>
                  <a:lnTo>
                    <a:pt x="291" y="147"/>
                  </a:lnTo>
                  <a:lnTo>
                    <a:pt x="321" y="121"/>
                  </a:lnTo>
                  <a:lnTo>
                    <a:pt x="353" y="95"/>
                  </a:lnTo>
                  <a:lnTo>
                    <a:pt x="384" y="74"/>
                  </a:lnTo>
                  <a:lnTo>
                    <a:pt x="414" y="56"/>
                  </a:lnTo>
                  <a:lnTo>
                    <a:pt x="446" y="41"/>
                  </a:lnTo>
                  <a:lnTo>
                    <a:pt x="476" y="28"/>
                  </a:lnTo>
                  <a:lnTo>
                    <a:pt x="504" y="18"/>
                  </a:lnTo>
                  <a:lnTo>
                    <a:pt x="504" y="18"/>
                  </a:lnTo>
                  <a:lnTo>
                    <a:pt x="535" y="11"/>
                  </a:lnTo>
                  <a:lnTo>
                    <a:pt x="571" y="4"/>
                  </a:lnTo>
                  <a:lnTo>
                    <a:pt x="612" y="0"/>
                  </a:lnTo>
                  <a:lnTo>
                    <a:pt x="655" y="0"/>
                  </a:lnTo>
                  <a:lnTo>
                    <a:pt x="702" y="2"/>
                  </a:lnTo>
                  <a:lnTo>
                    <a:pt x="750" y="9"/>
                  </a:lnTo>
                  <a:lnTo>
                    <a:pt x="774" y="13"/>
                  </a:lnTo>
                  <a:lnTo>
                    <a:pt x="799" y="20"/>
                  </a:lnTo>
                  <a:lnTo>
                    <a:pt x="825" y="28"/>
                  </a:lnTo>
                  <a:lnTo>
                    <a:pt x="849" y="37"/>
                  </a:lnTo>
                  <a:lnTo>
                    <a:pt x="873" y="46"/>
                  </a:lnTo>
                  <a:lnTo>
                    <a:pt x="899" y="60"/>
                  </a:lnTo>
                  <a:lnTo>
                    <a:pt x="924" y="73"/>
                  </a:lnTo>
                  <a:lnTo>
                    <a:pt x="946" y="89"/>
                  </a:lnTo>
                  <a:lnTo>
                    <a:pt x="970" y="106"/>
                  </a:lnTo>
                  <a:lnTo>
                    <a:pt x="993" y="125"/>
                  </a:lnTo>
                  <a:lnTo>
                    <a:pt x="1015" y="147"/>
                  </a:lnTo>
                  <a:lnTo>
                    <a:pt x="1037" y="170"/>
                  </a:lnTo>
                  <a:lnTo>
                    <a:pt x="1058" y="196"/>
                  </a:lnTo>
                  <a:lnTo>
                    <a:pt x="1077" y="222"/>
                  </a:lnTo>
                  <a:lnTo>
                    <a:pt x="1095" y="252"/>
                  </a:lnTo>
                  <a:lnTo>
                    <a:pt x="1112" y="285"/>
                  </a:lnTo>
                  <a:lnTo>
                    <a:pt x="1129" y="319"/>
                  </a:lnTo>
                  <a:lnTo>
                    <a:pt x="1144" y="356"/>
                  </a:lnTo>
                  <a:lnTo>
                    <a:pt x="1157" y="395"/>
                  </a:lnTo>
                  <a:lnTo>
                    <a:pt x="1168" y="438"/>
                  </a:lnTo>
                  <a:lnTo>
                    <a:pt x="1168" y="438"/>
                  </a:lnTo>
                  <a:lnTo>
                    <a:pt x="1172" y="461"/>
                  </a:lnTo>
                  <a:lnTo>
                    <a:pt x="1175" y="485"/>
                  </a:lnTo>
                  <a:lnTo>
                    <a:pt x="1179" y="519"/>
                  </a:lnTo>
                  <a:lnTo>
                    <a:pt x="1181" y="558"/>
                  </a:lnTo>
                  <a:lnTo>
                    <a:pt x="1179" y="603"/>
                  </a:lnTo>
                  <a:lnTo>
                    <a:pt x="1175" y="651"/>
                  </a:lnTo>
                  <a:lnTo>
                    <a:pt x="1172" y="677"/>
                  </a:lnTo>
                  <a:lnTo>
                    <a:pt x="1166" y="703"/>
                  </a:lnTo>
                  <a:lnTo>
                    <a:pt x="1159" y="728"/>
                  </a:lnTo>
                  <a:lnTo>
                    <a:pt x="1151" y="754"/>
                  </a:lnTo>
                  <a:lnTo>
                    <a:pt x="1142" y="780"/>
                  </a:lnTo>
                  <a:lnTo>
                    <a:pt x="1129" y="806"/>
                  </a:lnTo>
                  <a:lnTo>
                    <a:pt x="1116" y="832"/>
                  </a:lnTo>
                  <a:lnTo>
                    <a:pt x="1101" y="856"/>
                  </a:lnTo>
                  <a:lnTo>
                    <a:pt x="1082" y="881"/>
                  </a:lnTo>
                  <a:lnTo>
                    <a:pt x="1062" y="903"/>
                  </a:lnTo>
                  <a:lnTo>
                    <a:pt x="1039" y="925"/>
                  </a:lnTo>
                  <a:lnTo>
                    <a:pt x="1015" y="946"/>
                  </a:lnTo>
                  <a:lnTo>
                    <a:pt x="987" y="965"/>
                  </a:lnTo>
                  <a:lnTo>
                    <a:pt x="957" y="983"/>
                  </a:lnTo>
                  <a:lnTo>
                    <a:pt x="924" y="998"/>
                  </a:lnTo>
                  <a:lnTo>
                    <a:pt x="886" y="1013"/>
                  </a:lnTo>
                  <a:lnTo>
                    <a:pt x="847" y="1024"/>
                  </a:lnTo>
                  <a:lnTo>
                    <a:pt x="802" y="1034"/>
                  </a:lnTo>
                  <a:lnTo>
                    <a:pt x="802" y="1034"/>
                  </a:lnTo>
                  <a:lnTo>
                    <a:pt x="830" y="1047"/>
                  </a:lnTo>
                  <a:lnTo>
                    <a:pt x="858" y="1062"/>
                  </a:lnTo>
                  <a:lnTo>
                    <a:pt x="897" y="1082"/>
                  </a:lnTo>
                  <a:lnTo>
                    <a:pt x="942" y="1112"/>
                  </a:lnTo>
                  <a:lnTo>
                    <a:pt x="965" y="1129"/>
                  </a:lnTo>
                  <a:lnTo>
                    <a:pt x="989" y="1149"/>
                  </a:lnTo>
                  <a:lnTo>
                    <a:pt x="1015" y="1170"/>
                  </a:lnTo>
                  <a:lnTo>
                    <a:pt x="1039" y="1194"/>
                  </a:lnTo>
                  <a:lnTo>
                    <a:pt x="1065" y="1220"/>
                  </a:lnTo>
                  <a:lnTo>
                    <a:pt x="1090" y="1248"/>
                  </a:lnTo>
                  <a:lnTo>
                    <a:pt x="1090" y="1248"/>
                  </a:lnTo>
                  <a:lnTo>
                    <a:pt x="1097" y="1250"/>
                  </a:lnTo>
                  <a:lnTo>
                    <a:pt x="1118" y="1258"/>
                  </a:lnTo>
                  <a:lnTo>
                    <a:pt x="1131" y="1265"/>
                  </a:lnTo>
                  <a:lnTo>
                    <a:pt x="1146" y="1273"/>
                  </a:lnTo>
                  <a:lnTo>
                    <a:pt x="1159" y="1284"/>
                  </a:lnTo>
                  <a:lnTo>
                    <a:pt x="1174" y="1297"/>
                  </a:lnTo>
                  <a:lnTo>
                    <a:pt x="1189" y="1312"/>
                  </a:lnTo>
                  <a:lnTo>
                    <a:pt x="1202" y="1330"/>
                  </a:lnTo>
                  <a:lnTo>
                    <a:pt x="1211" y="1351"/>
                  </a:lnTo>
                  <a:lnTo>
                    <a:pt x="1220" y="1377"/>
                  </a:lnTo>
                  <a:lnTo>
                    <a:pt x="1226" y="1405"/>
                  </a:lnTo>
                  <a:lnTo>
                    <a:pt x="1226" y="1437"/>
                  </a:lnTo>
                  <a:lnTo>
                    <a:pt x="1224" y="1472"/>
                  </a:lnTo>
                  <a:lnTo>
                    <a:pt x="1217" y="1511"/>
                  </a:lnTo>
                  <a:lnTo>
                    <a:pt x="1217" y="1511"/>
                  </a:lnTo>
                  <a:lnTo>
                    <a:pt x="1209" y="1532"/>
                  </a:lnTo>
                  <a:lnTo>
                    <a:pt x="1202" y="1551"/>
                  </a:lnTo>
                  <a:lnTo>
                    <a:pt x="1194" y="1567"/>
                  </a:lnTo>
                  <a:lnTo>
                    <a:pt x="1185" y="1580"/>
                  </a:lnTo>
                  <a:lnTo>
                    <a:pt x="1174" y="1594"/>
                  </a:lnTo>
                  <a:lnTo>
                    <a:pt x="1162" y="1605"/>
                  </a:lnTo>
                  <a:lnTo>
                    <a:pt x="1149" y="1614"/>
                  </a:lnTo>
                  <a:lnTo>
                    <a:pt x="1138" y="1623"/>
                  </a:lnTo>
                  <a:lnTo>
                    <a:pt x="1123" y="1629"/>
                  </a:lnTo>
                  <a:lnTo>
                    <a:pt x="1110" y="1635"/>
                  </a:lnTo>
                  <a:lnTo>
                    <a:pt x="1095" y="1638"/>
                  </a:lnTo>
                  <a:lnTo>
                    <a:pt x="1080" y="1642"/>
                  </a:lnTo>
                  <a:lnTo>
                    <a:pt x="1065" y="1644"/>
                  </a:lnTo>
                  <a:lnTo>
                    <a:pt x="1049" y="1644"/>
                  </a:lnTo>
                  <a:lnTo>
                    <a:pt x="1019" y="1642"/>
                  </a:lnTo>
                  <a:lnTo>
                    <a:pt x="987" y="1636"/>
                  </a:lnTo>
                  <a:lnTo>
                    <a:pt x="959" y="1629"/>
                  </a:lnTo>
                  <a:lnTo>
                    <a:pt x="931" y="1618"/>
                  </a:lnTo>
                  <a:lnTo>
                    <a:pt x="905" y="1605"/>
                  </a:lnTo>
                  <a:lnTo>
                    <a:pt x="884" y="1590"/>
                  </a:lnTo>
                  <a:lnTo>
                    <a:pt x="866" y="1575"/>
                  </a:lnTo>
                  <a:lnTo>
                    <a:pt x="853" y="1558"/>
                  </a:lnTo>
                  <a:lnTo>
                    <a:pt x="849" y="1551"/>
                  </a:lnTo>
                  <a:lnTo>
                    <a:pt x="847" y="1543"/>
                  </a:lnTo>
                  <a:lnTo>
                    <a:pt x="847" y="1543"/>
                  </a:lnTo>
                  <a:lnTo>
                    <a:pt x="840" y="1530"/>
                  </a:lnTo>
                  <a:lnTo>
                    <a:pt x="834" y="1513"/>
                  </a:lnTo>
                  <a:lnTo>
                    <a:pt x="828" y="1493"/>
                  </a:lnTo>
                  <a:lnTo>
                    <a:pt x="827" y="1469"/>
                  </a:lnTo>
                  <a:lnTo>
                    <a:pt x="827" y="1454"/>
                  </a:lnTo>
                  <a:lnTo>
                    <a:pt x="827" y="1439"/>
                  </a:lnTo>
                  <a:lnTo>
                    <a:pt x="830" y="1424"/>
                  </a:lnTo>
                  <a:lnTo>
                    <a:pt x="834" y="1407"/>
                  </a:lnTo>
                  <a:lnTo>
                    <a:pt x="840" y="1392"/>
                  </a:lnTo>
                  <a:lnTo>
                    <a:pt x="847" y="1375"/>
                  </a:lnTo>
                  <a:lnTo>
                    <a:pt x="319" y="1375"/>
                  </a:lnTo>
                  <a:lnTo>
                    <a:pt x="319" y="1375"/>
                  </a:lnTo>
                  <a:lnTo>
                    <a:pt x="313" y="1379"/>
                  </a:lnTo>
                  <a:lnTo>
                    <a:pt x="297" y="1392"/>
                  </a:lnTo>
                  <a:lnTo>
                    <a:pt x="272" y="1409"/>
                  </a:lnTo>
                  <a:lnTo>
                    <a:pt x="256" y="1416"/>
                  </a:lnTo>
                  <a:lnTo>
                    <a:pt x="239" y="1424"/>
                  </a:lnTo>
                  <a:lnTo>
                    <a:pt x="218" y="1429"/>
                  </a:lnTo>
                  <a:lnTo>
                    <a:pt x="198" y="1433"/>
                  </a:lnTo>
                  <a:lnTo>
                    <a:pt x="175" y="1435"/>
                  </a:lnTo>
                  <a:lnTo>
                    <a:pt x="153" y="1433"/>
                  </a:lnTo>
                  <a:lnTo>
                    <a:pt x="129" y="1427"/>
                  </a:lnTo>
                  <a:lnTo>
                    <a:pt x="103" y="1418"/>
                  </a:lnTo>
                  <a:lnTo>
                    <a:pt x="76" y="1403"/>
                  </a:lnTo>
                  <a:lnTo>
                    <a:pt x="50" y="1385"/>
                  </a:lnTo>
                  <a:lnTo>
                    <a:pt x="50" y="1385"/>
                  </a:lnTo>
                  <a:lnTo>
                    <a:pt x="37" y="1373"/>
                  </a:lnTo>
                  <a:lnTo>
                    <a:pt x="28" y="1360"/>
                  </a:lnTo>
                  <a:lnTo>
                    <a:pt x="19" y="1347"/>
                  </a:lnTo>
                  <a:lnTo>
                    <a:pt x="11" y="1334"/>
                  </a:lnTo>
                  <a:lnTo>
                    <a:pt x="7" y="1319"/>
                  </a:lnTo>
                  <a:lnTo>
                    <a:pt x="4" y="1304"/>
                  </a:lnTo>
                  <a:lnTo>
                    <a:pt x="0" y="1289"/>
                  </a:lnTo>
                  <a:lnTo>
                    <a:pt x="0" y="1274"/>
                  </a:lnTo>
                  <a:lnTo>
                    <a:pt x="2" y="1259"/>
                  </a:lnTo>
                  <a:lnTo>
                    <a:pt x="4" y="1245"/>
                  </a:lnTo>
                  <a:lnTo>
                    <a:pt x="7" y="1230"/>
                  </a:lnTo>
                  <a:lnTo>
                    <a:pt x="11" y="1215"/>
                  </a:lnTo>
                  <a:lnTo>
                    <a:pt x="19" y="1198"/>
                  </a:lnTo>
                  <a:lnTo>
                    <a:pt x="26" y="1185"/>
                  </a:lnTo>
                  <a:lnTo>
                    <a:pt x="34" y="1170"/>
                  </a:lnTo>
                  <a:lnTo>
                    <a:pt x="45" y="1157"/>
                  </a:lnTo>
                  <a:lnTo>
                    <a:pt x="54" y="1144"/>
                  </a:lnTo>
                  <a:lnTo>
                    <a:pt x="67" y="1131"/>
                  </a:lnTo>
                  <a:lnTo>
                    <a:pt x="78" y="1120"/>
                  </a:lnTo>
                  <a:lnTo>
                    <a:pt x="93" y="1108"/>
                  </a:lnTo>
                  <a:lnTo>
                    <a:pt x="108" y="1099"/>
                  </a:lnTo>
                  <a:lnTo>
                    <a:pt x="123" y="1092"/>
                  </a:lnTo>
                  <a:lnTo>
                    <a:pt x="138" y="1084"/>
                  </a:lnTo>
                  <a:lnTo>
                    <a:pt x="155" y="1078"/>
                  </a:lnTo>
                  <a:lnTo>
                    <a:pt x="173" y="1073"/>
                  </a:lnTo>
                  <a:lnTo>
                    <a:pt x="192" y="1069"/>
                  </a:lnTo>
                  <a:lnTo>
                    <a:pt x="211" y="1069"/>
                  </a:lnTo>
                  <a:lnTo>
                    <a:pt x="229" y="1069"/>
                  </a:lnTo>
                  <a:lnTo>
                    <a:pt x="248" y="1071"/>
                  </a:lnTo>
                  <a:lnTo>
                    <a:pt x="269" y="1075"/>
                  </a:lnTo>
                  <a:lnTo>
                    <a:pt x="289" y="1080"/>
                  </a:lnTo>
                  <a:lnTo>
                    <a:pt x="310" y="1088"/>
                  </a:lnTo>
                  <a:lnTo>
                    <a:pt x="446" y="1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321"/>
            <p:cNvSpPr>
              <a:spLocks/>
            </p:cNvSpPr>
            <p:nvPr userDrawn="1"/>
          </p:nvSpPr>
          <p:spPr bwMode="auto">
            <a:xfrm>
              <a:off x="8624888" y="6457950"/>
              <a:ext cx="107950" cy="166688"/>
            </a:xfrm>
            <a:custGeom>
              <a:avLst/>
              <a:gdLst>
                <a:gd name="T0" fmla="*/ 54 w 134"/>
                <a:gd name="T1" fmla="*/ 209 h 209"/>
                <a:gd name="T2" fmla="*/ 54 w 134"/>
                <a:gd name="T3" fmla="*/ 209 h 209"/>
                <a:gd name="T4" fmla="*/ 67 w 134"/>
                <a:gd name="T5" fmla="*/ 209 h 209"/>
                <a:gd name="T6" fmla="*/ 80 w 134"/>
                <a:gd name="T7" fmla="*/ 207 h 209"/>
                <a:gd name="T8" fmla="*/ 91 w 134"/>
                <a:gd name="T9" fmla="*/ 201 h 209"/>
                <a:gd name="T10" fmla="*/ 101 w 134"/>
                <a:gd name="T11" fmla="*/ 196 h 209"/>
                <a:gd name="T12" fmla="*/ 110 w 134"/>
                <a:gd name="T13" fmla="*/ 186 h 209"/>
                <a:gd name="T14" fmla="*/ 117 w 134"/>
                <a:gd name="T15" fmla="*/ 175 h 209"/>
                <a:gd name="T16" fmla="*/ 121 w 134"/>
                <a:gd name="T17" fmla="*/ 164 h 209"/>
                <a:gd name="T18" fmla="*/ 125 w 134"/>
                <a:gd name="T19" fmla="*/ 151 h 209"/>
                <a:gd name="T20" fmla="*/ 134 w 134"/>
                <a:gd name="T21" fmla="*/ 73 h 209"/>
                <a:gd name="T22" fmla="*/ 134 w 134"/>
                <a:gd name="T23" fmla="*/ 73 h 209"/>
                <a:gd name="T24" fmla="*/ 134 w 134"/>
                <a:gd name="T25" fmla="*/ 60 h 209"/>
                <a:gd name="T26" fmla="*/ 132 w 134"/>
                <a:gd name="T27" fmla="*/ 46 h 209"/>
                <a:gd name="T28" fmla="*/ 129 w 134"/>
                <a:gd name="T29" fmla="*/ 35 h 209"/>
                <a:gd name="T30" fmla="*/ 123 w 134"/>
                <a:gd name="T31" fmla="*/ 24 h 209"/>
                <a:gd name="T32" fmla="*/ 114 w 134"/>
                <a:gd name="T33" fmla="*/ 15 h 209"/>
                <a:gd name="T34" fmla="*/ 104 w 134"/>
                <a:gd name="T35" fmla="*/ 9 h 209"/>
                <a:gd name="T36" fmla="*/ 93 w 134"/>
                <a:gd name="T37" fmla="*/ 4 h 209"/>
                <a:gd name="T38" fmla="*/ 80 w 134"/>
                <a:gd name="T39" fmla="*/ 0 h 209"/>
                <a:gd name="T40" fmla="*/ 80 w 134"/>
                <a:gd name="T41" fmla="*/ 0 h 209"/>
                <a:gd name="T42" fmla="*/ 67 w 134"/>
                <a:gd name="T43" fmla="*/ 0 h 209"/>
                <a:gd name="T44" fmla="*/ 56 w 134"/>
                <a:gd name="T45" fmla="*/ 2 h 209"/>
                <a:gd name="T46" fmla="*/ 45 w 134"/>
                <a:gd name="T47" fmla="*/ 7 h 209"/>
                <a:gd name="T48" fmla="*/ 33 w 134"/>
                <a:gd name="T49" fmla="*/ 13 h 209"/>
                <a:gd name="T50" fmla="*/ 26 w 134"/>
                <a:gd name="T51" fmla="*/ 22 h 209"/>
                <a:gd name="T52" fmla="*/ 19 w 134"/>
                <a:gd name="T53" fmla="*/ 32 h 209"/>
                <a:gd name="T54" fmla="*/ 13 w 134"/>
                <a:gd name="T55" fmla="*/ 45 h 209"/>
                <a:gd name="T56" fmla="*/ 11 w 134"/>
                <a:gd name="T57" fmla="*/ 58 h 209"/>
                <a:gd name="T58" fmla="*/ 0 w 134"/>
                <a:gd name="T59" fmla="*/ 136 h 209"/>
                <a:gd name="T60" fmla="*/ 0 w 134"/>
                <a:gd name="T61" fmla="*/ 136 h 209"/>
                <a:gd name="T62" fmla="*/ 0 w 134"/>
                <a:gd name="T63" fmla="*/ 149 h 209"/>
                <a:gd name="T64" fmla="*/ 2 w 134"/>
                <a:gd name="T65" fmla="*/ 162 h 209"/>
                <a:gd name="T66" fmla="*/ 5 w 134"/>
                <a:gd name="T67" fmla="*/ 173 h 209"/>
                <a:gd name="T68" fmla="*/ 13 w 134"/>
                <a:gd name="T69" fmla="*/ 185 h 209"/>
                <a:gd name="T70" fmla="*/ 20 w 134"/>
                <a:gd name="T71" fmla="*/ 192 h 209"/>
                <a:gd name="T72" fmla="*/ 30 w 134"/>
                <a:gd name="T73" fmla="*/ 199 h 209"/>
                <a:gd name="T74" fmla="*/ 41 w 134"/>
                <a:gd name="T75" fmla="*/ 205 h 209"/>
                <a:gd name="T76" fmla="*/ 54 w 134"/>
                <a:gd name="T77" fmla="*/ 209 h 209"/>
                <a:gd name="T78" fmla="*/ 54 w 134"/>
                <a:gd name="T7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4" h="209">
                  <a:moveTo>
                    <a:pt x="54" y="209"/>
                  </a:moveTo>
                  <a:lnTo>
                    <a:pt x="54" y="209"/>
                  </a:lnTo>
                  <a:lnTo>
                    <a:pt x="67" y="209"/>
                  </a:lnTo>
                  <a:lnTo>
                    <a:pt x="80" y="207"/>
                  </a:lnTo>
                  <a:lnTo>
                    <a:pt x="91" y="201"/>
                  </a:lnTo>
                  <a:lnTo>
                    <a:pt x="101" y="196"/>
                  </a:lnTo>
                  <a:lnTo>
                    <a:pt x="110" y="186"/>
                  </a:lnTo>
                  <a:lnTo>
                    <a:pt x="117" y="175"/>
                  </a:lnTo>
                  <a:lnTo>
                    <a:pt x="121" y="164"/>
                  </a:lnTo>
                  <a:lnTo>
                    <a:pt x="125" y="151"/>
                  </a:lnTo>
                  <a:lnTo>
                    <a:pt x="134" y="73"/>
                  </a:lnTo>
                  <a:lnTo>
                    <a:pt x="134" y="73"/>
                  </a:lnTo>
                  <a:lnTo>
                    <a:pt x="134" y="60"/>
                  </a:lnTo>
                  <a:lnTo>
                    <a:pt x="132" y="46"/>
                  </a:lnTo>
                  <a:lnTo>
                    <a:pt x="129" y="35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9"/>
                  </a:lnTo>
                  <a:lnTo>
                    <a:pt x="93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7" y="0"/>
                  </a:lnTo>
                  <a:lnTo>
                    <a:pt x="56" y="2"/>
                  </a:lnTo>
                  <a:lnTo>
                    <a:pt x="45" y="7"/>
                  </a:lnTo>
                  <a:lnTo>
                    <a:pt x="33" y="13"/>
                  </a:lnTo>
                  <a:lnTo>
                    <a:pt x="26" y="22"/>
                  </a:lnTo>
                  <a:lnTo>
                    <a:pt x="19" y="32"/>
                  </a:lnTo>
                  <a:lnTo>
                    <a:pt x="13" y="45"/>
                  </a:lnTo>
                  <a:lnTo>
                    <a:pt x="11" y="5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2" y="162"/>
                  </a:lnTo>
                  <a:lnTo>
                    <a:pt x="5" y="173"/>
                  </a:lnTo>
                  <a:lnTo>
                    <a:pt x="13" y="185"/>
                  </a:lnTo>
                  <a:lnTo>
                    <a:pt x="20" y="192"/>
                  </a:lnTo>
                  <a:lnTo>
                    <a:pt x="30" y="199"/>
                  </a:lnTo>
                  <a:lnTo>
                    <a:pt x="41" y="205"/>
                  </a:lnTo>
                  <a:lnTo>
                    <a:pt x="54" y="209"/>
                  </a:lnTo>
                  <a:lnTo>
                    <a:pt x="54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322"/>
            <p:cNvSpPr>
              <a:spLocks/>
            </p:cNvSpPr>
            <p:nvPr userDrawn="1"/>
          </p:nvSpPr>
          <p:spPr bwMode="auto">
            <a:xfrm>
              <a:off x="8269288" y="6405563"/>
              <a:ext cx="106363" cy="165100"/>
            </a:xfrm>
            <a:custGeom>
              <a:avLst/>
              <a:gdLst>
                <a:gd name="T0" fmla="*/ 80 w 135"/>
                <a:gd name="T1" fmla="*/ 0 h 209"/>
                <a:gd name="T2" fmla="*/ 80 w 135"/>
                <a:gd name="T3" fmla="*/ 0 h 209"/>
                <a:gd name="T4" fmla="*/ 67 w 135"/>
                <a:gd name="T5" fmla="*/ 0 h 209"/>
                <a:gd name="T6" fmla="*/ 56 w 135"/>
                <a:gd name="T7" fmla="*/ 1 h 209"/>
                <a:gd name="T8" fmla="*/ 43 w 135"/>
                <a:gd name="T9" fmla="*/ 7 h 209"/>
                <a:gd name="T10" fmla="*/ 34 w 135"/>
                <a:gd name="T11" fmla="*/ 13 h 209"/>
                <a:gd name="T12" fmla="*/ 24 w 135"/>
                <a:gd name="T13" fmla="*/ 22 h 209"/>
                <a:gd name="T14" fmla="*/ 19 w 135"/>
                <a:gd name="T15" fmla="*/ 31 h 209"/>
                <a:gd name="T16" fmla="*/ 13 w 135"/>
                <a:gd name="T17" fmla="*/ 44 h 209"/>
                <a:gd name="T18" fmla="*/ 11 w 135"/>
                <a:gd name="T19" fmla="*/ 56 h 209"/>
                <a:gd name="T20" fmla="*/ 0 w 135"/>
                <a:gd name="T21" fmla="*/ 136 h 209"/>
                <a:gd name="T22" fmla="*/ 0 w 135"/>
                <a:gd name="T23" fmla="*/ 136 h 209"/>
                <a:gd name="T24" fmla="*/ 0 w 135"/>
                <a:gd name="T25" fmla="*/ 149 h 209"/>
                <a:gd name="T26" fmla="*/ 2 w 135"/>
                <a:gd name="T27" fmla="*/ 162 h 209"/>
                <a:gd name="T28" fmla="*/ 6 w 135"/>
                <a:gd name="T29" fmla="*/ 173 h 209"/>
                <a:gd name="T30" fmla="*/ 13 w 135"/>
                <a:gd name="T31" fmla="*/ 184 h 209"/>
                <a:gd name="T32" fmla="*/ 21 w 135"/>
                <a:gd name="T33" fmla="*/ 192 h 209"/>
                <a:gd name="T34" fmla="*/ 30 w 135"/>
                <a:gd name="T35" fmla="*/ 199 h 209"/>
                <a:gd name="T36" fmla="*/ 41 w 135"/>
                <a:gd name="T37" fmla="*/ 205 h 209"/>
                <a:gd name="T38" fmla="*/ 54 w 135"/>
                <a:gd name="T39" fmla="*/ 209 h 209"/>
                <a:gd name="T40" fmla="*/ 54 w 135"/>
                <a:gd name="T41" fmla="*/ 209 h 209"/>
                <a:gd name="T42" fmla="*/ 67 w 135"/>
                <a:gd name="T43" fmla="*/ 209 h 209"/>
                <a:gd name="T44" fmla="*/ 80 w 135"/>
                <a:gd name="T45" fmla="*/ 207 h 209"/>
                <a:gd name="T46" fmla="*/ 92 w 135"/>
                <a:gd name="T47" fmla="*/ 201 h 209"/>
                <a:gd name="T48" fmla="*/ 101 w 135"/>
                <a:gd name="T49" fmla="*/ 194 h 209"/>
                <a:gd name="T50" fmla="*/ 110 w 135"/>
                <a:gd name="T51" fmla="*/ 186 h 209"/>
                <a:gd name="T52" fmla="*/ 118 w 135"/>
                <a:gd name="T53" fmla="*/ 175 h 209"/>
                <a:gd name="T54" fmla="*/ 121 w 135"/>
                <a:gd name="T55" fmla="*/ 164 h 209"/>
                <a:gd name="T56" fmla="*/ 125 w 135"/>
                <a:gd name="T57" fmla="*/ 151 h 209"/>
                <a:gd name="T58" fmla="*/ 135 w 135"/>
                <a:gd name="T59" fmla="*/ 72 h 209"/>
                <a:gd name="T60" fmla="*/ 135 w 135"/>
                <a:gd name="T61" fmla="*/ 72 h 209"/>
                <a:gd name="T62" fmla="*/ 135 w 135"/>
                <a:gd name="T63" fmla="*/ 59 h 209"/>
                <a:gd name="T64" fmla="*/ 133 w 135"/>
                <a:gd name="T65" fmla="*/ 46 h 209"/>
                <a:gd name="T66" fmla="*/ 129 w 135"/>
                <a:gd name="T67" fmla="*/ 35 h 209"/>
                <a:gd name="T68" fmla="*/ 123 w 135"/>
                <a:gd name="T69" fmla="*/ 24 h 209"/>
                <a:gd name="T70" fmla="*/ 114 w 135"/>
                <a:gd name="T71" fmla="*/ 15 h 209"/>
                <a:gd name="T72" fmla="*/ 105 w 135"/>
                <a:gd name="T73" fmla="*/ 7 h 209"/>
                <a:gd name="T74" fmla="*/ 93 w 135"/>
                <a:gd name="T75" fmla="*/ 3 h 209"/>
                <a:gd name="T76" fmla="*/ 80 w 135"/>
                <a:gd name="T77" fmla="*/ 0 h 209"/>
                <a:gd name="T78" fmla="*/ 80 w 135"/>
                <a:gd name="T7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5" h="209">
                  <a:moveTo>
                    <a:pt x="80" y="0"/>
                  </a:moveTo>
                  <a:lnTo>
                    <a:pt x="80" y="0"/>
                  </a:lnTo>
                  <a:lnTo>
                    <a:pt x="67" y="0"/>
                  </a:lnTo>
                  <a:lnTo>
                    <a:pt x="56" y="1"/>
                  </a:lnTo>
                  <a:lnTo>
                    <a:pt x="43" y="7"/>
                  </a:lnTo>
                  <a:lnTo>
                    <a:pt x="34" y="13"/>
                  </a:lnTo>
                  <a:lnTo>
                    <a:pt x="24" y="22"/>
                  </a:lnTo>
                  <a:lnTo>
                    <a:pt x="19" y="31"/>
                  </a:lnTo>
                  <a:lnTo>
                    <a:pt x="13" y="44"/>
                  </a:lnTo>
                  <a:lnTo>
                    <a:pt x="11" y="5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2" y="162"/>
                  </a:lnTo>
                  <a:lnTo>
                    <a:pt x="6" y="173"/>
                  </a:lnTo>
                  <a:lnTo>
                    <a:pt x="13" y="184"/>
                  </a:lnTo>
                  <a:lnTo>
                    <a:pt x="21" y="192"/>
                  </a:lnTo>
                  <a:lnTo>
                    <a:pt x="30" y="199"/>
                  </a:lnTo>
                  <a:lnTo>
                    <a:pt x="41" y="205"/>
                  </a:lnTo>
                  <a:lnTo>
                    <a:pt x="54" y="209"/>
                  </a:lnTo>
                  <a:lnTo>
                    <a:pt x="54" y="209"/>
                  </a:lnTo>
                  <a:lnTo>
                    <a:pt x="67" y="209"/>
                  </a:lnTo>
                  <a:lnTo>
                    <a:pt x="80" y="207"/>
                  </a:lnTo>
                  <a:lnTo>
                    <a:pt x="92" y="201"/>
                  </a:lnTo>
                  <a:lnTo>
                    <a:pt x="101" y="194"/>
                  </a:lnTo>
                  <a:lnTo>
                    <a:pt x="110" y="186"/>
                  </a:lnTo>
                  <a:lnTo>
                    <a:pt x="118" y="175"/>
                  </a:lnTo>
                  <a:lnTo>
                    <a:pt x="121" y="164"/>
                  </a:lnTo>
                  <a:lnTo>
                    <a:pt x="125" y="151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5" y="59"/>
                  </a:lnTo>
                  <a:lnTo>
                    <a:pt x="133" y="46"/>
                  </a:lnTo>
                  <a:lnTo>
                    <a:pt x="129" y="35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5" y="7"/>
                  </a:lnTo>
                  <a:lnTo>
                    <a:pt x="93" y="3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323"/>
            <p:cNvSpPr>
              <a:spLocks noEditPoints="1"/>
            </p:cNvSpPr>
            <p:nvPr userDrawn="1"/>
          </p:nvSpPr>
          <p:spPr bwMode="auto">
            <a:xfrm>
              <a:off x="8034338" y="6118225"/>
              <a:ext cx="1033463" cy="1379538"/>
            </a:xfrm>
            <a:custGeom>
              <a:avLst/>
              <a:gdLst>
                <a:gd name="T0" fmla="*/ 446 w 1303"/>
                <a:gd name="T1" fmla="*/ 1222 h 1739"/>
                <a:gd name="T2" fmla="*/ 487 w 1303"/>
                <a:gd name="T3" fmla="*/ 1106 h 1739"/>
                <a:gd name="T4" fmla="*/ 513 w 1303"/>
                <a:gd name="T5" fmla="*/ 1035 h 1739"/>
                <a:gd name="T6" fmla="*/ 312 w 1303"/>
                <a:gd name="T7" fmla="*/ 933 h 1739"/>
                <a:gd name="T8" fmla="*/ 176 w 1303"/>
                <a:gd name="T9" fmla="*/ 696 h 1739"/>
                <a:gd name="T10" fmla="*/ 215 w 1303"/>
                <a:gd name="T11" fmla="*/ 440 h 1739"/>
                <a:gd name="T12" fmla="*/ 431 w 1303"/>
                <a:gd name="T13" fmla="*/ 164 h 1739"/>
                <a:gd name="T14" fmla="*/ 607 w 1303"/>
                <a:gd name="T15" fmla="*/ 91 h 1739"/>
                <a:gd name="T16" fmla="*/ 767 w 1303"/>
                <a:gd name="T17" fmla="*/ 95 h 1739"/>
                <a:gd name="T18" fmla="*/ 952 w 1303"/>
                <a:gd name="T19" fmla="*/ 175 h 1739"/>
                <a:gd name="T20" fmla="*/ 1079 w 1303"/>
                <a:gd name="T21" fmla="*/ 306 h 1739"/>
                <a:gd name="T22" fmla="*/ 1161 w 1303"/>
                <a:gd name="T23" fmla="*/ 492 h 1739"/>
                <a:gd name="T24" fmla="*/ 1170 w 1303"/>
                <a:gd name="T25" fmla="*/ 696 h 1739"/>
                <a:gd name="T26" fmla="*/ 1081 w 1303"/>
                <a:gd name="T27" fmla="*/ 907 h 1739"/>
                <a:gd name="T28" fmla="*/ 855 w 1303"/>
                <a:gd name="T29" fmla="*/ 1035 h 1739"/>
                <a:gd name="T30" fmla="*/ 782 w 1303"/>
                <a:gd name="T31" fmla="*/ 1091 h 1739"/>
                <a:gd name="T32" fmla="*/ 1002 w 1303"/>
                <a:gd name="T33" fmla="*/ 1239 h 1739"/>
                <a:gd name="T34" fmla="*/ 892 w 1303"/>
                <a:gd name="T35" fmla="*/ 1338 h 1739"/>
                <a:gd name="T36" fmla="*/ 831 w 1303"/>
                <a:gd name="T37" fmla="*/ 1448 h 1739"/>
                <a:gd name="T38" fmla="*/ 840 w 1303"/>
                <a:gd name="T39" fmla="*/ 1601 h 1739"/>
                <a:gd name="T40" fmla="*/ 945 w 1303"/>
                <a:gd name="T41" fmla="*/ 1707 h 1739"/>
                <a:gd name="T42" fmla="*/ 1139 w 1303"/>
                <a:gd name="T43" fmla="*/ 1731 h 1739"/>
                <a:gd name="T44" fmla="*/ 1252 w 1303"/>
                <a:gd name="T45" fmla="*/ 1653 h 1739"/>
                <a:gd name="T46" fmla="*/ 1301 w 1303"/>
                <a:gd name="T47" fmla="*/ 1451 h 1739"/>
                <a:gd name="T48" fmla="*/ 1180 w 1303"/>
                <a:gd name="T49" fmla="*/ 1278 h 1739"/>
                <a:gd name="T50" fmla="*/ 995 w 1303"/>
                <a:gd name="T51" fmla="*/ 1130 h 1739"/>
                <a:gd name="T52" fmla="*/ 1111 w 1303"/>
                <a:gd name="T53" fmla="*/ 998 h 1739"/>
                <a:gd name="T54" fmla="*/ 1241 w 1303"/>
                <a:gd name="T55" fmla="*/ 778 h 1739"/>
                <a:gd name="T56" fmla="*/ 1260 w 1303"/>
                <a:gd name="T57" fmla="*/ 561 h 1739"/>
                <a:gd name="T58" fmla="*/ 1195 w 1303"/>
                <a:gd name="T59" fmla="*/ 334 h 1739"/>
                <a:gd name="T60" fmla="*/ 1071 w 1303"/>
                <a:gd name="T61" fmla="*/ 162 h 1739"/>
                <a:gd name="T62" fmla="*/ 872 w 1303"/>
                <a:gd name="T63" fmla="*/ 35 h 1739"/>
                <a:gd name="T64" fmla="*/ 680 w 1303"/>
                <a:gd name="T65" fmla="*/ 0 h 1739"/>
                <a:gd name="T66" fmla="*/ 459 w 1303"/>
                <a:gd name="T67" fmla="*/ 48 h 1739"/>
                <a:gd name="T68" fmla="*/ 282 w 1303"/>
                <a:gd name="T69" fmla="*/ 177 h 1739"/>
                <a:gd name="T70" fmla="*/ 103 w 1303"/>
                <a:gd name="T71" fmla="*/ 511 h 1739"/>
                <a:gd name="T72" fmla="*/ 112 w 1303"/>
                <a:gd name="T73" fmla="*/ 802 h 1739"/>
                <a:gd name="T74" fmla="*/ 310 w 1303"/>
                <a:gd name="T75" fmla="*/ 1033 h 1739"/>
                <a:gd name="T76" fmla="*/ 273 w 1303"/>
                <a:gd name="T77" fmla="*/ 1080 h 1739"/>
                <a:gd name="T78" fmla="*/ 109 w 1303"/>
                <a:gd name="T79" fmla="*/ 1121 h 1739"/>
                <a:gd name="T80" fmla="*/ 4 w 1303"/>
                <a:gd name="T81" fmla="*/ 1274 h 1739"/>
                <a:gd name="T82" fmla="*/ 21 w 1303"/>
                <a:gd name="T83" fmla="*/ 1422 h 1739"/>
                <a:gd name="T84" fmla="*/ 120 w 1303"/>
                <a:gd name="T85" fmla="*/ 1519 h 1739"/>
                <a:gd name="T86" fmla="*/ 314 w 1303"/>
                <a:gd name="T87" fmla="*/ 1513 h 1739"/>
                <a:gd name="T88" fmla="*/ 437 w 1303"/>
                <a:gd name="T89" fmla="*/ 1394 h 1739"/>
                <a:gd name="T90" fmla="*/ 280 w 1303"/>
                <a:gd name="T91" fmla="*/ 1427 h 1739"/>
                <a:gd name="T92" fmla="*/ 165 w 1303"/>
                <a:gd name="T93" fmla="*/ 1438 h 1739"/>
                <a:gd name="T94" fmla="*/ 97 w 1303"/>
                <a:gd name="T95" fmla="*/ 1373 h 1739"/>
                <a:gd name="T96" fmla="*/ 133 w 1303"/>
                <a:gd name="T97" fmla="*/ 1216 h 1739"/>
                <a:gd name="T98" fmla="*/ 260 w 1303"/>
                <a:gd name="T99" fmla="*/ 1166 h 1739"/>
                <a:gd name="T100" fmla="*/ 347 w 1303"/>
                <a:gd name="T101" fmla="*/ 1216 h 1739"/>
                <a:gd name="T102" fmla="*/ 360 w 1303"/>
                <a:gd name="T103" fmla="*/ 1354 h 1739"/>
                <a:gd name="T104" fmla="*/ 933 w 1303"/>
                <a:gd name="T105" fmla="*/ 1590 h 1739"/>
                <a:gd name="T106" fmla="*/ 920 w 1303"/>
                <a:gd name="T107" fmla="*/ 1453 h 1739"/>
                <a:gd name="T108" fmla="*/ 1015 w 1303"/>
                <a:gd name="T109" fmla="*/ 1353 h 1739"/>
                <a:gd name="T110" fmla="*/ 1148 w 1303"/>
                <a:gd name="T111" fmla="*/ 1358 h 1739"/>
                <a:gd name="T112" fmla="*/ 1215 w 1303"/>
                <a:gd name="T113" fmla="*/ 1442 h 1739"/>
                <a:gd name="T114" fmla="*/ 1195 w 1303"/>
                <a:gd name="T115" fmla="*/ 1586 h 1739"/>
                <a:gd name="T116" fmla="*/ 1118 w 1303"/>
                <a:gd name="T117" fmla="*/ 1647 h 1739"/>
                <a:gd name="T118" fmla="*/ 1006 w 1303"/>
                <a:gd name="T119" fmla="*/ 1642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3" h="1739">
                  <a:moveTo>
                    <a:pt x="437" y="1394"/>
                  </a:moveTo>
                  <a:lnTo>
                    <a:pt x="437" y="1394"/>
                  </a:lnTo>
                  <a:lnTo>
                    <a:pt x="448" y="1366"/>
                  </a:lnTo>
                  <a:lnTo>
                    <a:pt x="456" y="1338"/>
                  </a:lnTo>
                  <a:lnTo>
                    <a:pt x="459" y="1308"/>
                  </a:lnTo>
                  <a:lnTo>
                    <a:pt x="459" y="1280"/>
                  </a:lnTo>
                  <a:lnTo>
                    <a:pt x="454" y="1252"/>
                  </a:lnTo>
                  <a:lnTo>
                    <a:pt x="446" y="1222"/>
                  </a:lnTo>
                  <a:lnTo>
                    <a:pt x="435" y="1194"/>
                  </a:lnTo>
                  <a:lnTo>
                    <a:pt x="418" y="1168"/>
                  </a:lnTo>
                  <a:lnTo>
                    <a:pt x="418" y="1168"/>
                  </a:lnTo>
                  <a:lnTo>
                    <a:pt x="411" y="1158"/>
                  </a:lnTo>
                  <a:lnTo>
                    <a:pt x="411" y="1158"/>
                  </a:lnTo>
                  <a:lnTo>
                    <a:pt x="439" y="1142"/>
                  </a:lnTo>
                  <a:lnTo>
                    <a:pt x="463" y="1125"/>
                  </a:lnTo>
                  <a:lnTo>
                    <a:pt x="487" y="1106"/>
                  </a:lnTo>
                  <a:lnTo>
                    <a:pt x="508" y="1086"/>
                  </a:lnTo>
                  <a:lnTo>
                    <a:pt x="508" y="1086"/>
                  </a:lnTo>
                  <a:lnTo>
                    <a:pt x="515" y="1078"/>
                  </a:lnTo>
                  <a:lnTo>
                    <a:pt x="519" y="1067"/>
                  </a:lnTo>
                  <a:lnTo>
                    <a:pt x="519" y="1056"/>
                  </a:lnTo>
                  <a:lnTo>
                    <a:pt x="519" y="1046"/>
                  </a:lnTo>
                  <a:lnTo>
                    <a:pt x="519" y="1046"/>
                  </a:lnTo>
                  <a:lnTo>
                    <a:pt x="513" y="1035"/>
                  </a:lnTo>
                  <a:lnTo>
                    <a:pt x="508" y="1028"/>
                  </a:lnTo>
                  <a:lnTo>
                    <a:pt x="499" y="1020"/>
                  </a:lnTo>
                  <a:lnTo>
                    <a:pt x="489" y="1017"/>
                  </a:lnTo>
                  <a:lnTo>
                    <a:pt x="489" y="1017"/>
                  </a:lnTo>
                  <a:lnTo>
                    <a:pt x="437" y="998"/>
                  </a:lnTo>
                  <a:lnTo>
                    <a:pt x="388" y="979"/>
                  </a:lnTo>
                  <a:lnTo>
                    <a:pt x="347" y="957"/>
                  </a:lnTo>
                  <a:lnTo>
                    <a:pt x="312" y="933"/>
                  </a:lnTo>
                  <a:lnTo>
                    <a:pt x="280" y="907"/>
                  </a:lnTo>
                  <a:lnTo>
                    <a:pt x="254" y="879"/>
                  </a:lnTo>
                  <a:lnTo>
                    <a:pt x="232" y="851"/>
                  </a:lnTo>
                  <a:lnTo>
                    <a:pt x="215" y="821"/>
                  </a:lnTo>
                  <a:lnTo>
                    <a:pt x="200" y="791"/>
                  </a:lnTo>
                  <a:lnTo>
                    <a:pt x="189" y="759"/>
                  </a:lnTo>
                  <a:lnTo>
                    <a:pt x="181" y="727"/>
                  </a:lnTo>
                  <a:lnTo>
                    <a:pt x="176" y="696"/>
                  </a:lnTo>
                  <a:lnTo>
                    <a:pt x="174" y="664"/>
                  </a:lnTo>
                  <a:lnTo>
                    <a:pt x="174" y="634"/>
                  </a:lnTo>
                  <a:lnTo>
                    <a:pt x="176" y="604"/>
                  </a:lnTo>
                  <a:lnTo>
                    <a:pt x="178" y="574"/>
                  </a:lnTo>
                  <a:lnTo>
                    <a:pt x="178" y="574"/>
                  </a:lnTo>
                  <a:lnTo>
                    <a:pt x="187" y="530"/>
                  </a:lnTo>
                  <a:lnTo>
                    <a:pt x="198" y="485"/>
                  </a:lnTo>
                  <a:lnTo>
                    <a:pt x="215" y="440"/>
                  </a:lnTo>
                  <a:lnTo>
                    <a:pt x="234" y="397"/>
                  </a:lnTo>
                  <a:lnTo>
                    <a:pt x="256" y="354"/>
                  </a:lnTo>
                  <a:lnTo>
                    <a:pt x="280" y="315"/>
                  </a:lnTo>
                  <a:lnTo>
                    <a:pt x="310" y="276"/>
                  </a:lnTo>
                  <a:lnTo>
                    <a:pt x="340" y="240"/>
                  </a:lnTo>
                  <a:lnTo>
                    <a:pt x="375" y="207"/>
                  </a:lnTo>
                  <a:lnTo>
                    <a:pt x="411" y="177"/>
                  </a:lnTo>
                  <a:lnTo>
                    <a:pt x="431" y="164"/>
                  </a:lnTo>
                  <a:lnTo>
                    <a:pt x="450" y="151"/>
                  </a:lnTo>
                  <a:lnTo>
                    <a:pt x="471" y="140"/>
                  </a:lnTo>
                  <a:lnTo>
                    <a:pt x="493" y="128"/>
                  </a:lnTo>
                  <a:lnTo>
                    <a:pt x="513" y="119"/>
                  </a:lnTo>
                  <a:lnTo>
                    <a:pt x="536" y="110"/>
                  </a:lnTo>
                  <a:lnTo>
                    <a:pt x="560" y="102"/>
                  </a:lnTo>
                  <a:lnTo>
                    <a:pt x="583" y="97"/>
                  </a:lnTo>
                  <a:lnTo>
                    <a:pt x="607" y="91"/>
                  </a:lnTo>
                  <a:lnTo>
                    <a:pt x="631" y="89"/>
                  </a:lnTo>
                  <a:lnTo>
                    <a:pt x="655" y="85"/>
                  </a:lnTo>
                  <a:lnTo>
                    <a:pt x="680" y="85"/>
                  </a:lnTo>
                  <a:lnTo>
                    <a:pt x="680" y="85"/>
                  </a:lnTo>
                  <a:lnTo>
                    <a:pt x="711" y="87"/>
                  </a:lnTo>
                  <a:lnTo>
                    <a:pt x="743" y="89"/>
                  </a:lnTo>
                  <a:lnTo>
                    <a:pt x="743" y="89"/>
                  </a:lnTo>
                  <a:lnTo>
                    <a:pt x="767" y="95"/>
                  </a:lnTo>
                  <a:lnTo>
                    <a:pt x="793" y="100"/>
                  </a:lnTo>
                  <a:lnTo>
                    <a:pt x="818" y="108"/>
                  </a:lnTo>
                  <a:lnTo>
                    <a:pt x="842" y="115"/>
                  </a:lnTo>
                  <a:lnTo>
                    <a:pt x="864" y="125"/>
                  </a:lnTo>
                  <a:lnTo>
                    <a:pt x="887" y="136"/>
                  </a:lnTo>
                  <a:lnTo>
                    <a:pt x="909" y="147"/>
                  </a:lnTo>
                  <a:lnTo>
                    <a:pt x="931" y="160"/>
                  </a:lnTo>
                  <a:lnTo>
                    <a:pt x="952" y="175"/>
                  </a:lnTo>
                  <a:lnTo>
                    <a:pt x="972" y="190"/>
                  </a:lnTo>
                  <a:lnTo>
                    <a:pt x="993" y="207"/>
                  </a:lnTo>
                  <a:lnTo>
                    <a:pt x="1012" y="224"/>
                  </a:lnTo>
                  <a:lnTo>
                    <a:pt x="1030" y="242"/>
                  </a:lnTo>
                  <a:lnTo>
                    <a:pt x="1047" y="263"/>
                  </a:lnTo>
                  <a:lnTo>
                    <a:pt x="1064" y="283"/>
                  </a:lnTo>
                  <a:lnTo>
                    <a:pt x="1079" y="306"/>
                  </a:lnTo>
                  <a:lnTo>
                    <a:pt x="1079" y="306"/>
                  </a:lnTo>
                  <a:lnTo>
                    <a:pt x="1094" y="326"/>
                  </a:lnTo>
                  <a:lnTo>
                    <a:pt x="1107" y="349"/>
                  </a:lnTo>
                  <a:lnTo>
                    <a:pt x="1118" y="371"/>
                  </a:lnTo>
                  <a:lnTo>
                    <a:pt x="1129" y="395"/>
                  </a:lnTo>
                  <a:lnTo>
                    <a:pt x="1139" y="419"/>
                  </a:lnTo>
                  <a:lnTo>
                    <a:pt x="1148" y="444"/>
                  </a:lnTo>
                  <a:lnTo>
                    <a:pt x="1155" y="468"/>
                  </a:lnTo>
                  <a:lnTo>
                    <a:pt x="1161" y="492"/>
                  </a:lnTo>
                  <a:lnTo>
                    <a:pt x="1167" y="518"/>
                  </a:lnTo>
                  <a:lnTo>
                    <a:pt x="1170" y="543"/>
                  </a:lnTo>
                  <a:lnTo>
                    <a:pt x="1174" y="569"/>
                  </a:lnTo>
                  <a:lnTo>
                    <a:pt x="1176" y="595"/>
                  </a:lnTo>
                  <a:lnTo>
                    <a:pt x="1176" y="621"/>
                  </a:lnTo>
                  <a:lnTo>
                    <a:pt x="1176" y="645"/>
                  </a:lnTo>
                  <a:lnTo>
                    <a:pt x="1174" y="671"/>
                  </a:lnTo>
                  <a:lnTo>
                    <a:pt x="1170" y="696"/>
                  </a:lnTo>
                  <a:lnTo>
                    <a:pt x="1170" y="696"/>
                  </a:lnTo>
                  <a:lnTo>
                    <a:pt x="1165" y="731"/>
                  </a:lnTo>
                  <a:lnTo>
                    <a:pt x="1155" y="765"/>
                  </a:lnTo>
                  <a:lnTo>
                    <a:pt x="1146" y="796"/>
                  </a:lnTo>
                  <a:lnTo>
                    <a:pt x="1133" y="826"/>
                  </a:lnTo>
                  <a:lnTo>
                    <a:pt x="1118" y="856"/>
                  </a:lnTo>
                  <a:lnTo>
                    <a:pt x="1099" y="882"/>
                  </a:lnTo>
                  <a:lnTo>
                    <a:pt x="1081" y="907"/>
                  </a:lnTo>
                  <a:lnTo>
                    <a:pt x="1058" y="929"/>
                  </a:lnTo>
                  <a:lnTo>
                    <a:pt x="1036" y="951"/>
                  </a:lnTo>
                  <a:lnTo>
                    <a:pt x="1010" y="970"/>
                  </a:lnTo>
                  <a:lnTo>
                    <a:pt x="984" y="987"/>
                  </a:lnTo>
                  <a:lnTo>
                    <a:pt x="954" y="1002"/>
                  </a:lnTo>
                  <a:lnTo>
                    <a:pt x="922" y="1015"/>
                  </a:lnTo>
                  <a:lnTo>
                    <a:pt x="889" y="1026"/>
                  </a:lnTo>
                  <a:lnTo>
                    <a:pt x="855" y="1035"/>
                  </a:lnTo>
                  <a:lnTo>
                    <a:pt x="818" y="1043"/>
                  </a:lnTo>
                  <a:lnTo>
                    <a:pt x="818" y="1043"/>
                  </a:lnTo>
                  <a:lnTo>
                    <a:pt x="805" y="1046"/>
                  </a:lnTo>
                  <a:lnTo>
                    <a:pt x="793" y="1054"/>
                  </a:lnTo>
                  <a:lnTo>
                    <a:pt x="786" y="1065"/>
                  </a:lnTo>
                  <a:lnTo>
                    <a:pt x="782" y="1078"/>
                  </a:lnTo>
                  <a:lnTo>
                    <a:pt x="782" y="1078"/>
                  </a:lnTo>
                  <a:lnTo>
                    <a:pt x="782" y="1091"/>
                  </a:lnTo>
                  <a:lnTo>
                    <a:pt x="786" y="1104"/>
                  </a:lnTo>
                  <a:lnTo>
                    <a:pt x="793" y="1116"/>
                  </a:lnTo>
                  <a:lnTo>
                    <a:pt x="805" y="1123"/>
                  </a:lnTo>
                  <a:lnTo>
                    <a:pt x="805" y="1123"/>
                  </a:lnTo>
                  <a:lnTo>
                    <a:pt x="853" y="1147"/>
                  </a:lnTo>
                  <a:lnTo>
                    <a:pt x="911" y="1179"/>
                  </a:lnTo>
                  <a:lnTo>
                    <a:pt x="971" y="1218"/>
                  </a:lnTo>
                  <a:lnTo>
                    <a:pt x="1002" y="1239"/>
                  </a:lnTo>
                  <a:lnTo>
                    <a:pt x="1030" y="1259"/>
                  </a:lnTo>
                  <a:lnTo>
                    <a:pt x="1030" y="1259"/>
                  </a:lnTo>
                  <a:lnTo>
                    <a:pt x="1000" y="1267"/>
                  </a:lnTo>
                  <a:lnTo>
                    <a:pt x="972" y="1278"/>
                  </a:lnTo>
                  <a:lnTo>
                    <a:pt x="945" y="1295"/>
                  </a:lnTo>
                  <a:lnTo>
                    <a:pt x="918" y="1313"/>
                  </a:lnTo>
                  <a:lnTo>
                    <a:pt x="918" y="1313"/>
                  </a:lnTo>
                  <a:lnTo>
                    <a:pt x="892" y="1338"/>
                  </a:lnTo>
                  <a:lnTo>
                    <a:pt x="881" y="1351"/>
                  </a:lnTo>
                  <a:lnTo>
                    <a:pt x="870" y="1364"/>
                  </a:lnTo>
                  <a:lnTo>
                    <a:pt x="861" y="1377"/>
                  </a:lnTo>
                  <a:lnTo>
                    <a:pt x="851" y="1392"/>
                  </a:lnTo>
                  <a:lnTo>
                    <a:pt x="844" y="1409"/>
                  </a:lnTo>
                  <a:lnTo>
                    <a:pt x="836" y="1427"/>
                  </a:lnTo>
                  <a:lnTo>
                    <a:pt x="836" y="1427"/>
                  </a:lnTo>
                  <a:lnTo>
                    <a:pt x="831" y="1448"/>
                  </a:lnTo>
                  <a:lnTo>
                    <a:pt x="827" y="1470"/>
                  </a:lnTo>
                  <a:lnTo>
                    <a:pt x="823" y="1493"/>
                  </a:lnTo>
                  <a:lnTo>
                    <a:pt x="823" y="1513"/>
                  </a:lnTo>
                  <a:lnTo>
                    <a:pt x="825" y="1535"/>
                  </a:lnTo>
                  <a:lnTo>
                    <a:pt x="829" y="1558"/>
                  </a:lnTo>
                  <a:lnTo>
                    <a:pt x="834" y="1580"/>
                  </a:lnTo>
                  <a:lnTo>
                    <a:pt x="840" y="1601"/>
                  </a:lnTo>
                  <a:lnTo>
                    <a:pt x="840" y="1601"/>
                  </a:lnTo>
                  <a:lnTo>
                    <a:pt x="844" y="1606"/>
                  </a:lnTo>
                  <a:lnTo>
                    <a:pt x="851" y="1623"/>
                  </a:lnTo>
                  <a:lnTo>
                    <a:pt x="868" y="1644"/>
                  </a:lnTo>
                  <a:lnTo>
                    <a:pt x="877" y="1657"/>
                  </a:lnTo>
                  <a:lnTo>
                    <a:pt x="890" y="1670"/>
                  </a:lnTo>
                  <a:lnTo>
                    <a:pt x="907" y="1683"/>
                  </a:lnTo>
                  <a:lnTo>
                    <a:pt x="924" y="1696"/>
                  </a:lnTo>
                  <a:lnTo>
                    <a:pt x="945" y="1707"/>
                  </a:lnTo>
                  <a:lnTo>
                    <a:pt x="969" y="1716"/>
                  </a:lnTo>
                  <a:lnTo>
                    <a:pt x="995" y="1726"/>
                  </a:lnTo>
                  <a:lnTo>
                    <a:pt x="1025" y="1733"/>
                  </a:lnTo>
                  <a:lnTo>
                    <a:pt x="1058" y="1737"/>
                  </a:lnTo>
                  <a:lnTo>
                    <a:pt x="1096" y="1739"/>
                  </a:lnTo>
                  <a:lnTo>
                    <a:pt x="1096" y="1739"/>
                  </a:lnTo>
                  <a:lnTo>
                    <a:pt x="1118" y="1737"/>
                  </a:lnTo>
                  <a:lnTo>
                    <a:pt x="1139" y="1731"/>
                  </a:lnTo>
                  <a:lnTo>
                    <a:pt x="1157" y="1726"/>
                  </a:lnTo>
                  <a:lnTo>
                    <a:pt x="1176" y="1718"/>
                  </a:lnTo>
                  <a:lnTo>
                    <a:pt x="1191" y="1711"/>
                  </a:lnTo>
                  <a:lnTo>
                    <a:pt x="1208" y="1700"/>
                  </a:lnTo>
                  <a:lnTo>
                    <a:pt x="1221" y="1687"/>
                  </a:lnTo>
                  <a:lnTo>
                    <a:pt x="1236" y="1674"/>
                  </a:lnTo>
                  <a:lnTo>
                    <a:pt x="1236" y="1674"/>
                  </a:lnTo>
                  <a:lnTo>
                    <a:pt x="1252" y="1653"/>
                  </a:lnTo>
                  <a:lnTo>
                    <a:pt x="1267" y="1631"/>
                  </a:lnTo>
                  <a:lnTo>
                    <a:pt x="1279" y="1604"/>
                  </a:lnTo>
                  <a:lnTo>
                    <a:pt x="1290" y="1578"/>
                  </a:lnTo>
                  <a:lnTo>
                    <a:pt x="1295" y="1548"/>
                  </a:lnTo>
                  <a:lnTo>
                    <a:pt x="1301" y="1519"/>
                  </a:lnTo>
                  <a:lnTo>
                    <a:pt x="1303" y="1485"/>
                  </a:lnTo>
                  <a:lnTo>
                    <a:pt x="1301" y="1451"/>
                  </a:lnTo>
                  <a:lnTo>
                    <a:pt x="1301" y="1451"/>
                  </a:lnTo>
                  <a:lnTo>
                    <a:pt x="1299" y="1423"/>
                  </a:lnTo>
                  <a:lnTo>
                    <a:pt x="1290" y="1397"/>
                  </a:lnTo>
                  <a:lnTo>
                    <a:pt x="1279" y="1371"/>
                  </a:lnTo>
                  <a:lnTo>
                    <a:pt x="1265" y="1349"/>
                  </a:lnTo>
                  <a:lnTo>
                    <a:pt x="1247" y="1326"/>
                  </a:lnTo>
                  <a:lnTo>
                    <a:pt x="1228" y="1308"/>
                  </a:lnTo>
                  <a:lnTo>
                    <a:pt x="1204" y="1291"/>
                  </a:lnTo>
                  <a:lnTo>
                    <a:pt x="1180" y="1278"/>
                  </a:lnTo>
                  <a:lnTo>
                    <a:pt x="1180" y="1278"/>
                  </a:lnTo>
                  <a:lnTo>
                    <a:pt x="1163" y="1259"/>
                  </a:lnTo>
                  <a:lnTo>
                    <a:pt x="1144" y="1241"/>
                  </a:lnTo>
                  <a:lnTo>
                    <a:pt x="1144" y="1241"/>
                  </a:lnTo>
                  <a:lnTo>
                    <a:pt x="1122" y="1222"/>
                  </a:lnTo>
                  <a:lnTo>
                    <a:pt x="1098" y="1201"/>
                  </a:lnTo>
                  <a:lnTo>
                    <a:pt x="1047" y="1164"/>
                  </a:lnTo>
                  <a:lnTo>
                    <a:pt x="995" y="1130"/>
                  </a:lnTo>
                  <a:lnTo>
                    <a:pt x="943" y="1099"/>
                  </a:lnTo>
                  <a:lnTo>
                    <a:pt x="943" y="1099"/>
                  </a:lnTo>
                  <a:lnTo>
                    <a:pt x="974" y="1088"/>
                  </a:lnTo>
                  <a:lnTo>
                    <a:pt x="1004" y="1073"/>
                  </a:lnTo>
                  <a:lnTo>
                    <a:pt x="1034" y="1056"/>
                  </a:lnTo>
                  <a:lnTo>
                    <a:pt x="1062" y="1039"/>
                  </a:lnTo>
                  <a:lnTo>
                    <a:pt x="1086" y="1020"/>
                  </a:lnTo>
                  <a:lnTo>
                    <a:pt x="1111" y="998"/>
                  </a:lnTo>
                  <a:lnTo>
                    <a:pt x="1133" y="976"/>
                  </a:lnTo>
                  <a:lnTo>
                    <a:pt x="1155" y="953"/>
                  </a:lnTo>
                  <a:lnTo>
                    <a:pt x="1174" y="927"/>
                  </a:lnTo>
                  <a:lnTo>
                    <a:pt x="1191" y="899"/>
                  </a:lnTo>
                  <a:lnTo>
                    <a:pt x="1206" y="871"/>
                  </a:lnTo>
                  <a:lnTo>
                    <a:pt x="1221" y="841"/>
                  </a:lnTo>
                  <a:lnTo>
                    <a:pt x="1232" y="809"/>
                  </a:lnTo>
                  <a:lnTo>
                    <a:pt x="1241" y="778"/>
                  </a:lnTo>
                  <a:lnTo>
                    <a:pt x="1251" y="744"/>
                  </a:lnTo>
                  <a:lnTo>
                    <a:pt x="1256" y="709"/>
                  </a:lnTo>
                  <a:lnTo>
                    <a:pt x="1256" y="709"/>
                  </a:lnTo>
                  <a:lnTo>
                    <a:pt x="1260" y="679"/>
                  </a:lnTo>
                  <a:lnTo>
                    <a:pt x="1262" y="651"/>
                  </a:lnTo>
                  <a:lnTo>
                    <a:pt x="1262" y="621"/>
                  </a:lnTo>
                  <a:lnTo>
                    <a:pt x="1262" y="591"/>
                  </a:lnTo>
                  <a:lnTo>
                    <a:pt x="1260" y="561"/>
                  </a:lnTo>
                  <a:lnTo>
                    <a:pt x="1256" y="531"/>
                  </a:lnTo>
                  <a:lnTo>
                    <a:pt x="1251" y="503"/>
                  </a:lnTo>
                  <a:lnTo>
                    <a:pt x="1245" y="474"/>
                  </a:lnTo>
                  <a:lnTo>
                    <a:pt x="1237" y="446"/>
                  </a:lnTo>
                  <a:lnTo>
                    <a:pt x="1228" y="416"/>
                  </a:lnTo>
                  <a:lnTo>
                    <a:pt x="1219" y="388"/>
                  </a:lnTo>
                  <a:lnTo>
                    <a:pt x="1208" y="360"/>
                  </a:lnTo>
                  <a:lnTo>
                    <a:pt x="1195" y="334"/>
                  </a:lnTo>
                  <a:lnTo>
                    <a:pt x="1181" y="307"/>
                  </a:lnTo>
                  <a:lnTo>
                    <a:pt x="1167" y="281"/>
                  </a:lnTo>
                  <a:lnTo>
                    <a:pt x="1150" y="257"/>
                  </a:lnTo>
                  <a:lnTo>
                    <a:pt x="1150" y="257"/>
                  </a:lnTo>
                  <a:lnTo>
                    <a:pt x="1131" y="231"/>
                  </a:lnTo>
                  <a:lnTo>
                    <a:pt x="1112" y="207"/>
                  </a:lnTo>
                  <a:lnTo>
                    <a:pt x="1092" y="182"/>
                  </a:lnTo>
                  <a:lnTo>
                    <a:pt x="1071" y="162"/>
                  </a:lnTo>
                  <a:lnTo>
                    <a:pt x="1049" y="141"/>
                  </a:lnTo>
                  <a:lnTo>
                    <a:pt x="1027" y="121"/>
                  </a:lnTo>
                  <a:lnTo>
                    <a:pt x="1002" y="104"/>
                  </a:lnTo>
                  <a:lnTo>
                    <a:pt x="976" y="87"/>
                  </a:lnTo>
                  <a:lnTo>
                    <a:pt x="952" y="72"/>
                  </a:lnTo>
                  <a:lnTo>
                    <a:pt x="926" y="57"/>
                  </a:lnTo>
                  <a:lnTo>
                    <a:pt x="898" y="44"/>
                  </a:lnTo>
                  <a:lnTo>
                    <a:pt x="872" y="35"/>
                  </a:lnTo>
                  <a:lnTo>
                    <a:pt x="842" y="24"/>
                  </a:lnTo>
                  <a:lnTo>
                    <a:pt x="814" y="16"/>
                  </a:lnTo>
                  <a:lnTo>
                    <a:pt x="784" y="11"/>
                  </a:lnTo>
                  <a:lnTo>
                    <a:pt x="754" y="5"/>
                  </a:lnTo>
                  <a:lnTo>
                    <a:pt x="754" y="5"/>
                  </a:lnTo>
                  <a:lnTo>
                    <a:pt x="717" y="1"/>
                  </a:lnTo>
                  <a:lnTo>
                    <a:pt x="680" y="0"/>
                  </a:lnTo>
                  <a:lnTo>
                    <a:pt x="680" y="0"/>
                  </a:lnTo>
                  <a:lnTo>
                    <a:pt x="652" y="0"/>
                  </a:lnTo>
                  <a:lnTo>
                    <a:pt x="622" y="3"/>
                  </a:lnTo>
                  <a:lnTo>
                    <a:pt x="594" y="7"/>
                  </a:lnTo>
                  <a:lnTo>
                    <a:pt x="566" y="13"/>
                  </a:lnTo>
                  <a:lnTo>
                    <a:pt x="538" y="20"/>
                  </a:lnTo>
                  <a:lnTo>
                    <a:pt x="512" y="28"/>
                  </a:lnTo>
                  <a:lnTo>
                    <a:pt x="485" y="37"/>
                  </a:lnTo>
                  <a:lnTo>
                    <a:pt x="459" y="48"/>
                  </a:lnTo>
                  <a:lnTo>
                    <a:pt x="435" y="61"/>
                  </a:lnTo>
                  <a:lnTo>
                    <a:pt x="411" y="74"/>
                  </a:lnTo>
                  <a:lnTo>
                    <a:pt x="388" y="89"/>
                  </a:lnTo>
                  <a:lnTo>
                    <a:pt x="366" y="104"/>
                  </a:lnTo>
                  <a:lnTo>
                    <a:pt x="344" y="121"/>
                  </a:lnTo>
                  <a:lnTo>
                    <a:pt x="323" y="140"/>
                  </a:lnTo>
                  <a:lnTo>
                    <a:pt x="303" y="158"/>
                  </a:lnTo>
                  <a:lnTo>
                    <a:pt x="282" y="177"/>
                  </a:lnTo>
                  <a:lnTo>
                    <a:pt x="263" y="197"/>
                  </a:lnTo>
                  <a:lnTo>
                    <a:pt x="247" y="218"/>
                  </a:lnTo>
                  <a:lnTo>
                    <a:pt x="213" y="263"/>
                  </a:lnTo>
                  <a:lnTo>
                    <a:pt x="183" y="309"/>
                  </a:lnTo>
                  <a:lnTo>
                    <a:pt x="157" y="358"/>
                  </a:lnTo>
                  <a:lnTo>
                    <a:pt x="135" y="408"/>
                  </a:lnTo>
                  <a:lnTo>
                    <a:pt x="116" y="459"/>
                  </a:lnTo>
                  <a:lnTo>
                    <a:pt x="103" y="511"/>
                  </a:lnTo>
                  <a:lnTo>
                    <a:pt x="94" y="561"/>
                  </a:lnTo>
                  <a:lnTo>
                    <a:pt x="94" y="561"/>
                  </a:lnTo>
                  <a:lnTo>
                    <a:pt x="88" y="606"/>
                  </a:lnTo>
                  <a:lnTo>
                    <a:pt x="86" y="647"/>
                  </a:lnTo>
                  <a:lnTo>
                    <a:pt x="88" y="688"/>
                  </a:lnTo>
                  <a:lnTo>
                    <a:pt x="94" y="727"/>
                  </a:lnTo>
                  <a:lnTo>
                    <a:pt x="101" y="767"/>
                  </a:lnTo>
                  <a:lnTo>
                    <a:pt x="112" y="802"/>
                  </a:lnTo>
                  <a:lnTo>
                    <a:pt x="127" y="837"/>
                  </a:lnTo>
                  <a:lnTo>
                    <a:pt x="144" y="871"/>
                  </a:lnTo>
                  <a:lnTo>
                    <a:pt x="165" y="903"/>
                  </a:lnTo>
                  <a:lnTo>
                    <a:pt x="189" y="933"/>
                  </a:lnTo>
                  <a:lnTo>
                    <a:pt x="215" y="961"/>
                  </a:lnTo>
                  <a:lnTo>
                    <a:pt x="243" y="987"/>
                  </a:lnTo>
                  <a:lnTo>
                    <a:pt x="275" y="1011"/>
                  </a:lnTo>
                  <a:lnTo>
                    <a:pt x="310" y="1033"/>
                  </a:lnTo>
                  <a:lnTo>
                    <a:pt x="347" y="1054"/>
                  </a:lnTo>
                  <a:lnTo>
                    <a:pt x="387" y="1071"/>
                  </a:lnTo>
                  <a:lnTo>
                    <a:pt x="387" y="1071"/>
                  </a:lnTo>
                  <a:lnTo>
                    <a:pt x="338" y="1099"/>
                  </a:lnTo>
                  <a:lnTo>
                    <a:pt x="338" y="1099"/>
                  </a:lnTo>
                  <a:lnTo>
                    <a:pt x="318" y="1089"/>
                  </a:lnTo>
                  <a:lnTo>
                    <a:pt x="295" y="1084"/>
                  </a:lnTo>
                  <a:lnTo>
                    <a:pt x="273" y="1080"/>
                  </a:lnTo>
                  <a:lnTo>
                    <a:pt x="249" y="1078"/>
                  </a:lnTo>
                  <a:lnTo>
                    <a:pt x="249" y="1078"/>
                  </a:lnTo>
                  <a:lnTo>
                    <a:pt x="222" y="1080"/>
                  </a:lnTo>
                  <a:lnTo>
                    <a:pt x="198" y="1084"/>
                  </a:lnTo>
                  <a:lnTo>
                    <a:pt x="174" y="1089"/>
                  </a:lnTo>
                  <a:lnTo>
                    <a:pt x="150" y="1099"/>
                  </a:lnTo>
                  <a:lnTo>
                    <a:pt x="129" y="1108"/>
                  </a:lnTo>
                  <a:lnTo>
                    <a:pt x="109" y="1121"/>
                  </a:lnTo>
                  <a:lnTo>
                    <a:pt x="88" y="1134"/>
                  </a:lnTo>
                  <a:lnTo>
                    <a:pt x="71" y="1151"/>
                  </a:lnTo>
                  <a:lnTo>
                    <a:pt x="54" y="1168"/>
                  </a:lnTo>
                  <a:lnTo>
                    <a:pt x="41" y="1186"/>
                  </a:lnTo>
                  <a:lnTo>
                    <a:pt x="28" y="1207"/>
                  </a:lnTo>
                  <a:lnTo>
                    <a:pt x="19" y="1228"/>
                  </a:lnTo>
                  <a:lnTo>
                    <a:pt x="10" y="1250"/>
                  </a:lnTo>
                  <a:lnTo>
                    <a:pt x="4" y="1274"/>
                  </a:lnTo>
                  <a:lnTo>
                    <a:pt x="0" y="129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2" y="1356"/>
                  </a:lnTo>
                  <a:lnTo>
                    <a:pt x="4" y="1373"/>
                  </a:lnTo>
                  <a:lnTo>
                    <a:pt x="8" y="1390"/>
                  </a:lnTo>
                  <a:lnTo>
                    <a:pt x="13" y="1407"/>
                  </a:lnTo>
                  <a:lnTo>
                    <a:pt x="21" y="1422"/>
                  </a:lnTo>
                  <a:lnTo>
                    <a:pt x="28" y="1438"/>
                  </a:lnTo>
                  <a:lnTo>
                    <a:pt x="38" y="1451"/>
                  </a:lnTo>
                  <a:lnTo>
                    <a:pt x="47" y="1466"/>
                  </a:lnTo>
                  <a:lnTo>
                    <a:pt x="58" y="1479"/>
                  </a:lnTo>
                  <a:lnTo>
                    <a:pt x="71" y="1491"/>
                  </a:lnTo>
                  <a:lnTo>
                    <a:pt x="86" y="1502"/>
                  </a:lnTo>
                  <a:lnTo>
                    <a:pt x="103" y="1511"/>
                  </a:lnTo>
                  <a:lnTo>
                    <a:pt x="120" y="1519"/>
                  </a:lnTo>
                  <a:lnTo>
                    <a:pt x="138" y="1524"/>
                  </a:lnTo>
                  <a:lnTo>
                    <a:pt x="159" y="1530"/>
                  </a:lnTo>
                  <a:lnTo>
                    <a:pt x="159" y="1530"/>
                  </a:lnTo>
                  <a:lnTo>
                    <a:pt x="196" y="1534"/>
                  </a:lnTo>
                  <a:lnTo>
                    <a:pt x="230" y="1534"/>
                  </a:lnTo>
                  <a:lnTo>
                    <a:pt x="262" y="1530"/>
                  </a:lnTo>
                  <a:lnTo>
                    <a:pt x="290" y="1524"/>
                  </a:lnTo>
                  <a:lnTo>
                    <a:pt x="314" y="1513"/>
                  </a:lnTo>
                  <a:lnTo>
                    <a:pt x="336" y="1502"/>
                  </a:lnTo>
                  <a:lnTo>
                    <a:pt x="357" y="1489"/>
                  </a:lnTo>
                  <a:lnTo>
                    <a:pt x="375" y="1476"/>
                  </a:lnTo>
                  <a:lnTo>
                    <a:pt x="390" y="1461"/>
                  </a:lnTo>
                  <a:lnTo>
                    <a:pt x="403" y="1446"/>
                  </a:lnTo>
                  <a:lnTo>
                    <a:pt x="422" y="1420"/>
                  </a:lnTo>
                  <a:lnTo>
                    <a:pt x="433" y="1401"/>
                  </a:lnTo>
                  <a:lnTo>
                    <a:pt x="437" y="1394"/>
                  </a:lnTo>
                  <a:lnTo>
                    <a:pt x="437" y="1394"/>
                  </a:lnTo>
                  <a:close/>
                  <a:moveTo>
                    <a:pt x="360" y="1354"/>
                  </a:moveTo>
                  <a:lnTo>
                    <a:pt x="360" y="1354"/>
                  </a:lnTo>
                  <a:lnTo>
                    <a:pt x="349" y="1371"/>
                  </a:lnTo>
                  <a:lnTo>
                    <a:pt x="334" y="1388"/>
                  </a:lnTo>
                  <a:lnTo>
                    <a:pt x="319" y="1403"/>
                  </a:lnTo>
                  <a:lnTo>
                    <a:pt x="301" y="1416"/>
                  </a:lnTo>
                  <a:lnTo>
                    <a:pt x="280" y="1427"/>
                  </a:lnTo>
                  <a:lnTo>
                    <a:pt x="260" y="1435"/>
                  </a:lnTo>
                  <a:lnTo>
                    <a:pt x="235" y="1440"/>
                  </a:lnTo>
                  <a:lnTo>
                    <a:pt x="211" y="1442"/>
                  </a:lnTo>
                  <a:lnTo>
                    <a:pt x="211" y="1442"/>
                  </a:lnTo>
                  <a:lnTo>
                    <a:pt x="202" y="1444"/>
                  </a:lnTo>
                  <a:lnTo>
                    <a:pt x="202" y="1444"/>
                  </a:lnTo>
                  <a:lnTo>
                    <a:pt x="176" y="1442"/>
                  </a:lnTo>
                  <a:lnTo>
                    <a:pt x="165" y="1438"/>
                  </a:lnTo>
                  <a:lnTo>
                    <a:pt x="153" y="1437"/>
                  </a:lnTo>
                  <a:lnTo>
                    <a:pt x="144" y="1431"/>
                  </a:lnTo>
                  <a:lnTo>
                    <a:pt x="137" y="1427"/>
                  </a:lnTo>
                  <a:lnTo>
                    <a:pt x="127" y="1420"/>
                  </a:lnTo>
                  <a:lnTo>
                    <a:pt x="122" y="1414"/>
                  </a:lnTo>
                  <a:lnTo>
                    <a:pt x="122" y="1414"/>
                  </a:lnTo>
                  <a:lnTo>
                    <a:pt x="107" y="1394"/>
                  </a:lnTo>
                  <a:lnTo>
                    <a:pt x="97" y="1373"/>
                  </a:lnTo>
                  <a:lnTo>
                    <a:pt x="92" y="1353"/>
                  </a:lnTo>
                  <a:lnTo>
                    <a:pt x="88" y="1332"/>
                  </a:lnTo>
                  <a:lnTo>
                    <a:pt x="88" y="1310"/>
                  </a:lnTo>
                  <a:lnTo>
                    <a:pt x="92" y="1289"/>
                  </a:lnTo>
                  <a:lnTo>
                    <a:pt x="99" y="1270"/>
                  </a:lnTo>
                  <a:lnTo>
                    <a:pt x="107" y="1250"/>
                  </a:lnTo>
                  <a:lnTo>
                    <a:pt x="118" y="1233"/>
                  </a:lnTo>
                  <a:lnTo>
                    <a:pt x="133" y="1216"/>
                  </a:lnTo>
                  <a:lnTo>
                    <a:pt x="148" y="1201"/>
                  </a:lnTo>
                  <a:lnTo>
                    <a:pt x="165" y="1190"/>
                  </a:lnTo>
                  <a:lnTo>
                    <a:pt x="183" y="1179"/>
                  </a:lnTo>
                  <a:lnTo>
                    <a:pt x="204" y="1172"/>
                  </a:lnTo>
                  <a:lnTo>
                    <a:pt x="226" y="1168"/>
                  </a:lnTo>
                  <a:lnTo>
                    <a:pt x="249" y="1166"/>
                  </a:lnTo>
                  <a:lnTo>
                    <a:pt x="249" y="1166"/>
                  </a:lnTo>
                  <a:lnTo>
                    <a:pt x="260" y="1166"/>
                  </a:lnTo>
                  <a:lnTo>
                    <a:pt x="273" y="1168"/>
                  </a:lnTo>
                  <a:lnTo>
                    <a:pt x="284" y="1170"/>
                  </a:lnTo>
                  <a:lnTo>
                    <a:pt x="299" y="1175"/>
                  </a:lnTo>
                  <a:lnTo>
                    <a:pt x="312" y="1181"/>
                  </a:lnTo>
                  <a:lnTo>
                    <a:pt x="323" y="1190"/>
                  </a:lnTo>
                  <a:lnTo>
                    <a:pt x="336" y="1201"/>
                  </a:lnTo>
                  <a:lnTo>
                    <a:pt x="347" y="1216"/>
                  </a:lnTo>
                  <a:lnTo>
                    <a:pt x="347" y="1216"/>
                  </a:lnTo>
                  <a:lnTo>
                    <a:pt x="357" y="1233"/>
                  </a:lnTo>
                  <a:lnTo>
                    <a:pt x="364" y="1250"/>
                  </a:lnTo>
                  <a:lnTo>
                    <a:pt x="370" y="1267"/>
                  </a:lnTo>
                  <a:lnTo>
                    <a:pt x="374" y="1285"/>
                  </a:lnTo>
                  <a:lnTo>
                    <a:pt x="374" y="1302"/>
                  </a:lnTo>
                  <a:lnTo>
                    <a:pt x="372" y="1319"/>
                  </a:lnTo>
                  <a:lnTo>
                    <a:pt x="366" y="1336"/>
                  </a:lnTo>
                  <a:lnTo>
                    <a:pt x="360" y="1354"/>
                  </a:lnTo>
                  <a:lnTo>
                    <a:pt x="360" y="1354"/>
                  </a:lnTo>
                  <a:close/>
                  <a:moveTo>
                    <a:pt x="1006" y="1642"/>
                  </a:moveTo>
                  <a:lnTo>
                    <a:pt x="1006" y="1642"/>
                  </a:lnTo>
                  <a:lnTo>
                    <a:pt x="987" y="1634"/>
                  </a:lnTo>
                  <a:lnTo>
                    <a:pt x="971" y="1625"/>
                  </a:lnTo>
                  <a:lnTo>
                    <a:pt x="956" y="1616"/>
                  </a:lnTo>
                  <a:lnTo>
                    <a:pt x="943" y="1603"/>
                  </a:lnTo>
                  <a:lnTo>
                    <a:pt x="933" y="1590"/>
                  </a:lnTo>
                  <a:lnTo>
                    <a:pt x="924" y="1575"/>
                  </a:lnTo>
                  <a:lnTo>
                    <a:pt x="917" y="1558"/>
                  </a:lnTo>
                  <a:lnTo>
                    <a:pt x="913" y="1539"/>
                  </a:lnTo>
                  <a:lnTo>
                    <a:pt x="913" y="1539"/>
                  </a:lnTo>
                  <a:lnTo>
                    <a:pt x="909" y="1519"/>
                  </a:lnTo>
                  <a:lnTo>
                    <a:pt x="909" y="1496"/>
                  </a:lnTo>
                  <a:lnTo>
                    <a:pt x="913" y="1476"/>
                  </a:lnTo>
                  <a:lnTo>
                    <a:pt x="920" y="1453"/>
                  </a:lnTo>
                  <a:lnTo>
                    <a:pt x="930" y="1433"/>
                  </a:lnTo>
                  <a:lnTo>
                    <a:pt x="943" y="1414"/>
                  </a:lnTo>
                  <a:lnTo>
                    <a:pt x="958" y="1395"/>
                  </a:lnTo>
                  <a:lnTo>
                    <a:pt x="974" y="1379"/>
                  </a:lnTo>
                  <a:lnTo>
                    <a:pt x="974" y="1379"/>
                  </a:lnTo>
                  <a:lnTo>
                    <a:pt x="987" y="1367"/>
                  </a:lnTo>
                  <a:lnTo>
                    <a:pt x="1002" y="1360"/>
                  </a:lnTo>
                  <a:lnTo>
                    <a:pt x="1015" y="1353"/>
                  </a:lnTo>
                  <a:lnTo>
                    <a:pt x="1028" y="1349"/>
                  </a:lnTo>
                  <a:lnTo>
                    <a:pt x="1042" y="1345"/>
                  </a:lnTo>
                  <a:lnTo>
                    <a:pt x="1055" y="1343"/>
                  </a:lnTo>
                  <a:lnTo>
                    <a:pt x="1077" y="1341"/>
                  </a:lnTo>
                  <a:lnTo>
                    <a:pt x="1077" y="1341"/>
                  </a:lnTo>
                  <a:lnTo>
                    <a:pt x="1101" y="1343"/>
                  </a:lnTo>
                  <a:lnTo>
                    <a:pt x="1126" y="1349"/>
                  </a:lnTo>
                  <a:lnTo>
                    <a:pt x="1148" y="1358"/>
                  </a:lnTo>
                  <a:lnTo>
                    <a:pt x="1168" y="1371"/>
                  </a:lnTo>
                  <a:lnTo>
                    <a:pt x="1178" y="1379"/>
                  </a:lnTo>
                  <a:lnTo>
                    <a:pt x="1187" y="1388"/>
                  </a:lnTo>
                  <a:lnTo>
                    <a:pt x="1195" y="1397"/>
                  </a:lnTo>
                  <a:lnTo>
                    <a:pt x="1202" y="1409"/>
                  </a:lnTo>
                  <a:lnTo>
                    <a:pt x="1208" y="1418"/>
                  </a:lnTo>
                  <a:lnTo>
                    <a:pt x="1211" y="1431"/>
                  </a:lnTo>
                  <a:lnTo>
                    <a:pt x="1215" y="1442"/>
                  </a:lnTo>
                  <a:lnTo>
                    <a:pt x="1217" y="1455"/>
                  </a:lnTo>
                  <a:lnTo>
                    <a:pt x="1217" y="1455"/>
                  </a:lnTo>
                  <a:lnTo>
                    <a:pt x="1217" y="1481"/>
                  </a:lnTo>
                  <a:lnTo>
                    <a:pt x="1215" y="1506"/>
                  </a:lnTo>
                  <a:lnTo>
                    <a:pt x="1213" y="1528"/>
                  </a:lnTo>
                  <a:lnTo>
                    <a:pt x="1208" y="1548"/>
                  </a:lnTo>
                  <a:lnTo>
                    <a:pt x="1202" y="1567"/>
                  </a:lnTo>
                  <a:lnTo>
                    <a:pt x="1195" y="1586"/>
                  </a:lnTo>
                  <a:lnTo>
                    <a:pt x="1183" y="1601"/>
                  </a:lnTo>
                  <a:lnTo>
                    <a:pt x="1172" y="1614"/>
                  </a:lnTo>
                  <a:lnTo>
                    <a:pt x="1172" y="1614"/>
                  </a:lnTo>
                  <a:lnTo>
                    <a:pt x="1163" y="1623"/>
                  </a:lnTo>
                  <a:lnTo>
                    <a:pt x="1153" y="1631"/>
                  </a:lnTo>
                  <a:lnTo>
                    <a:pt x="1142" y="1638"/>
                  </a:lnTo>
                  <a:lnTo>
                    <a:pt x="1131" y="1644"/>
                  </a:lnTo>
                  <a:lnTo>
                    <a:pt x="1118" y="1647"/>
                  </a:lnTo>
                  <a:lnTo>
                    <a:pt x="1105" y="1651"/>
                  </a:lnTo>
                  <a:lnTo>
                    <a:pt x="1090" y="1653"/>
                  </a:lnTo>
                  <a:lnTo>
                    <a:pt x="1075" y="1653"/>
                  </a:lnTo>
                  <a:lnTo>
                    <a:pt x="1075" y="1653"/>
                  </a:lnTo>
                  <a:lnTo>
                    <a:pt x="1058" y="1653"/>
                  </a:lnTo>
                  <a:lnTo>
                    <a:pt x="1042" y="1651"/>
                  </a:lnTo>
                  <a:lnTo>
                    <a:pt x="1025" y="1647"/>
                  </a:lnTo>
                  <a:lnTo>
                    <a:pt x="1006" y="1642"/>
                  </a:lnTo>
                  <a:lnTo>
                    <a:pt x="1006" y="1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92" name="직선 연결선 291"/>
          <p:cNvCxnSpPr/>
          <p:nvPr/>
        </p:nvCxnSpPr>
        <p:spPr>
          <a:xfrm>
            <a:off x="6082888" y="2122700"/>
            <a:ext cx="9522" cy="16919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그룹 292"/>
          <p:cNvGrpSpPr/>
          <p:nvPr/>
        </p:nvGrpSpPr>
        <p:grpSpPr>
          <a:xfrm>
            <a:off x="7329058" y="2791567"/>
            <a:ext cx="1108105" cy="1426442"/>
            <a:chOff x="4156916" y="4995750"/>
            <a:chExt cx="1208474" cy="1555645"/>
          </a:xfrm>
        </p:grpSpPr>
        <p:sp>
          <p:nvSpPr>
            <p:cNvPr id="341" name="Freeform 38"/>
            <p:cNvSpPr>
              <a:spLocks/>
            </p:cNvSpPr>
            <p:nvPr/>
          </p:nvSpPr>
          <p:spPr bwMode="auto">
            <a:xfrm>
              <a:off x="4777915" y="4995750"/>
              <a:ext cx="587475" cy="478761"/>
            </a:xfrm>
            <a:custGeom>
              <a:avLst/>
              <a:gdLst>
                <a:gd name="T0" fmla="*/ 761 w 843"/>
                <a:gd name="T1" fmla="*/ 524 h 686"/>
                <a:gd name="T2" fmla="*/ 783 w 843"/>
                <a:gd name="T3" fmla="*/ 501 h 686"/>
                <a:gd name="T4" fmla="*/ 809 w 843"/>
                <a:gd name="T5" fmla="*/ 462 h 686"/>
                <a:gd name="T6" fmla="*/ 819 w 843"/>
                <a:gd name="T7" fmla="*/ 443 h 686"/>
                <a:gd name="T8" fmla="*/ 838 w 843"/>
                <a:gd name="T9" fmla="*/ 383 h 686"/>
                <a:gd name="T10" fmla="*/ 840 w 843"/>
                <a:gd name="T11" fmla="*/ 360 h 686"/>
                <a:gd name="T12" fmla="*/ 842 w 843"/>
                <a:gd name="T13" fmla="*/ 298 h 686"/>
                <a:gd name="T14" fmla="*/ 840 w 843"/>
                <a:gd name="T15" fmla="*/ 293 h 686"/>
                <a:gd name="T16" fmla="*/ 832 w 843"/>
                <a:gd name="T17" fmla="*/ 252 h 686"/>
                <a:gd name="T18" fmla="*/ 816 w 843"/>
                <a:gd name="T19" fmla="*/ 209 h 686"/>
                <a:gd name="T20" fmla="*/ 789 w 843"/>
                <a:gd name="T21" fmla="*/ 163 h 686"/>
                <a:gd name="T22" fmla="*/ 774 w 843"/>
                <a:gd name="T23" fmla="*/ 146 h 686"/>
                <a:gd name="T24" fmla="*/ 725 w 843"/>
                <a:gd name="T25" fmla="*/ 97 h 686"/>
                <a:gd name="T26" fmla="*/ 720 w 843"/>
                <a:gd name="T27" fmla="*/ 93 h 686"/>
                <a:gd name="T28" fmla="*/ 644 w 843"/>
                <a:gd name="T29" fmla="*/ 47 h 686"/>
                <a:gd name="T30" fmla="*/ 624 w 843"/>
                <a:gd name="T31" fmla="*/ 37 h 686"/>
                <a:gd name="T32" fmla="*/ 532 w 843"/>
                <a:gd name="T33" fmla="*/ 10 h 686"/>
                <a:gd name="T34" fmla="*/ 509 w 843"/>
                <a:gd name="T35" fmla="*/ 5 h 686"/>
                <a:gd name="T36" fmla="*/ 441 w 843"/>
                <a:gd name="T37" fmla="*/ 0 h 686"/>
                <a:gd name="T38" fmla="*/ 366 w 843"/>
                <a:gd name="T39" fmla="*/ 2 h 686"/>
                <a:gd name="T40" fmla="*/ 358 w 843"/>
                <a:gd name="T41" fmla="*/ 4 h 686"/>
                <a:gd name="T42" fmla="*/ 254 w 843"/>
                <a:gd name="T43" fmla="*/ 27 h 686"/>
                <a:gd name="T44" fmla="*/ 230 w 843"/>
                <a:gd name="T45" fmla="*/ 36 h 686"/>
                <a:gd name="T46" fmla="*/ 194 w 843"/>
                <a:gd name="T47" fmla="*/ 51 h 686"/>
                <a:gd name="T48" fmla="*/ 129 w 843"/>
                <a:gd name="T49" fmla="*/ 90 h 686"/>
                <a:gd name="T50" fmla="*/ 111 w 843"/>
                <a:gd name="T51" fmla="*/ 106 h 686"/>
                <a:gd name="T52" fmla="*/ 73 w 843"/>
                <a:gd name="T53" fmla="*/ 143 h 686"/>
                <a:gd name="T54" fmla="*/ 55 w 843"/>
                <a:gd name="T55" fmla="*/ 168 h 686"/>
                <a:gd name="T56" fmla="*/ 32 w 843"/>
                <a:gd name="T57" fmla="*/ 208 h 686"/>
                <a:gd name="T58" fmla="*/ 17 w 843"/>
                <a:gd name="T59" fmla="*/ 247 h 686"/>
                <a:gd name="T60" fmla="*/ 6 w 843"/>
                <a:gd name="T61" fmla="*/ 293 h 686"/>
                <a:gd name="T62" fmla="*/ 3 w 843"/>
                <a:gd name="T63" fmla="*/ 304 h 686"/>
                <a:gd name="T64" fmla="*/ 2 w 843"/>
                <a:gd name="T65" fmla="*/ 374 h 686"/>
                <a:gd name="T66" fmla="*/ 4 w 843"/>
                <a:gd name="T67" fmla="*/ 393 h 686"/>
                <a:gd name="T68" fmla="*/ 19 w 843"/>
                <a:gd name="T69" fmla="*/ 442 h 686"/>
                <a:gd name="T70" fmla="*/ 33 w 843"/>
                <a:gd name="T71" fmla="*/ 473 h 686"/>
                <a:gd name="T72" fmla="*/ 83 w 843"/>
                <a:gd name="T73" fmla="*/ 554 h 686"/>
                <a:gd name="T74" fmla="*/ 102 w 843"/>
                <a:gd name="T75" fmla="*/ 614 h 686"/>
                <a:gd name="T76" fmla="*/ 95 w 843"/>
                <a:gd name="T77" fmla="*/ 669 h 686"/>
                <a:gd name="T78" fmla="*/ 93 w 843"/>
                <a:gd name="T79" fmla="*/ 685 h 686"/>
                <a:gd name="T80" fmla="*/ 131 w 843"/>
                <a:gd name="T81" fmla="*/ 666 h 686"/>
                <a:gd name="T82" fmla="*/ 200 w 843"/>
                <a:gd name="T83" fmla="*/ 620 h 686"/>
                <a:gd name="T84" fmla="*/ 236 w 843"/>
                <a:gd name="T85" fmla="*/ 617 h 686"/>
                <a:gd name="T86" fmla="*/ 307 w 843"/>
                <a:gd name="T87" fmla="*/ 634 h 686"/>
                <a:gd name="T88" fmla="*/ 332 w 843"/>
                <a:gd name="T89" fmla="*/ 639 h 686"/>
                <a:gd name="T90" fmla="*/ 368 w 843"/>
                <a:gd name="T91" fmla="*/ 643 h 686"/>
                <a:gd name="T92" fmla="*/ 476 w 843"/>
                <a:gd name="T93" fmla="*/ 647 h 686"/>
                <a:gd name="T94" fmla="*/ 506 w 843"/>
                <a:gd name="T95" fmla="*/ 644 h 686"/>
                <a:gd name="T96" fmla="*/ 576 w 843"/>
                <a:gd name="T97" fmla="*/ 630 h 686"/>
                <a:gd name="T98" fmla="*/ 615 w 843"/>
                <a:gd name="T99" fmla="*/ 617 h 686"/>
                <a:gd name="T100" fmla="*/ 649 w 843"/>
                <a:gd name="T101" fmla="*/ 601 h 686"/>
                <a:gd name="T102" fmla="*/ 730 w 843"/>
                <a:gd name="T103" fmla="*/ 55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3" h="686">
                  <a:moveTo>
                    <a:pt x="730" y="552"/>
                  </a:moveTo>
                  <a:lnTo>
                    <a:pt x="730" y="552"/>
                  </a:lnTo>
                  <a:lnTo>
                    <a:pt x="740" y="544"/>
                  </a:lnTo>
                  <a:lnTo>
                    <a:pt x="740" y="544"/>
                  </a:lnTo>
                  <a:lnTo>
                    <a:pt x="761" y="524"/>
                  </a:lnTo>
                  <a:lnTo>
                    <a:pt x="761" y="524"/>
                  </a:lnTo>
                  <a:lnTo>
                    <a:pt x="780" y="504"/>
                  </a:lnTo>
                  <a:lnTo>
                    <a:pt x="780" y="504"/>
                  </a:lnTo>
                  <a:lnTo>
                    <a:pt x="783" y="501"/>
                  </a:lnTo>
                  <a:lnTo>
                    <a:pt x="783" y="501"/>
                  </a:lnTo>
                  <a:lnTo>
                    <a:pt x="784" y="498"/>
                  </a:lnTo>
                  <a:lnTo>
                    <a:pt x="784" y="498"/>
                  </a:lnTo>
                  <a:lnTo>
                    <a:pt x="794" y="485"/>
                  </a:lnTo>
                  <a:lnTo>
                    <a:pt x="794" y="485"/>
                  </a:lnTo>
                  <a:lnTo>
                    <a:pt x="809" y="462"/>
                  </a:lnTo>
                  <a:lnTo>
                    <a:pt x="809" y="462"/>
                  </a:lnTo>
                  <a:lnTo>
                    <a:pt x="816" y="449"/>
                  </a:lnTo>
                  <a:lnTo>
                    <a:pt x="816" y="449"/>
                  </a:lnTo>
                  <a:lnTo>
                    <a:pt x="819" y="443"/>
                  </a:lnTo>
                  <a:lnTo>
                    <a:pt x="819" y="443"/>
                  </a:lnTo>
                  <a:lnTo>
                    <a:pt x="820" y="440"/>
                  </a:lnTo>
                  <a:lnTo>
                    <a:pt x="820" y="440"/>
                  </a:lnTo>
                  <a:lnTo>
                    <a:pt x="830" y="412"/>
                  </a:lnTo>
                  <a:lnTo>
                    <a:pt x="838" y="383"/>
                  </a:lnTo>
                  <a:lnTo>
                    <a:pt x="838" y="383"/>
                  </a:lnTo>
                  <a:lnTo>
                    <a:pt x="839" y="376"/>
                  </a:lnTo>
                  <a:lnTo>
                    <a:pt x="839" y="376"/>
                  </a:lnTo>
                  <a:lnTo>
                    <a:pt x="839" y="373"/>
                  </a:lnTo>
                  <a:lnTo>
                    <a:pt x="839" y="373"/>
                  </a:lnTo>
                  <a:lnTo>
                    <a:pt x="840" y="360"/>
                  </a:lnTo>
                  <a:lnTo>
                    <a:pt x="840" y="360"/>
                  </a:lnTo>
                  <a:lnTo>
                    <a:pt x="842" y="343"/>
                  </a:lnTo>
                  <a:lnTo>
                    <a:pt x="843" y="326"/>
                  </a:lnTo>
                  <a:lnTo>
                    <a:pt x="843" y="326"/>
                  </a:lnTo>
                  <a:lnTo>
                    <a:pt x="842" y="298"/>
                  </a:lnTo>
                  <a:lnTo>
                    <a:pt x="842" y="298"/>
                  </a:lnTo>
                  <a:lnTo>
                    <a:pt x="842" y="295"/>
                  </a:lnTo>
                  <a:lnTo>
                    <a:pt x="842" y="295"/>
                  </a:lnTo>
                  <a:lnTo>
                    <a:pt x="840" y="293"/>
                  </a:lnTo>
                  <a:lnTo>
                    <a:pt x="840" y="293"/>
                  </a:lnTo>
                  <a:lnTo>
                    <a:pt x="839" y="281"/>
                  </a:lnTo>
                  <a:lnTo>
                    <a:pt x="839" y="281"/>
                  </a:lnTo>
                  <a:lnTo>
                    <a:pt x="839" y="278"/>
                  </a:lnTo>
                  <a:lnTo>
                    <a:pt x="839" y="278"/>
                  </a:lnTo>
                  <a:lnTo>
                    <a:pt x="832" y="252"/>
                  </a:lnTo>
                  <a:lnTo>
                    <a:pt x="823" y="226"/>
                  </a:lnTo>
                  <a:lnTo>
                    <a:pt x="823" y="226"/>
                  </a:lnTo>
                  <a:lnTo>
                    <a:pt x="822" y="221"/>
                  </a:lnTo>
                  <a:lnTo>
                    <a:pt x="822" y="221"/>
                  </a:lnTo>
                  <a:lnTo>
                    <a:pt x="816" y="209"/>
                  </a:lnTo>
                  <a:lnTo>
                    <a:pt x="816" y="209"/>
                  </a:lnTo>
                  <a:lnTo>
                    <a:pt x="803" y="185"/>
                  </a:lnTo>
                  <a:lnTo>
                    <a:pt x="803" y="185"/>
                  </a:lnTo>
                  <a:lnTo>
                    <a:pt x="789" y="163"/>
                  </a:lnTo>
                  <a:lnTo>
                    <a:pt x="789" y="163"/>
                  </a:lnTo>
                  <a:lnTo>
                    <a:pt x="786" y="160"/>
                  </a:lnTo>
                  <a:lnTo>
                    <a:pt x="786" y="160"/>
                  </a:lnTo>
                  <a:lnTo>
                    <a:pt x="784" y="158"/>
                  </a:lnTo>
                  <a:lnTo>
                    <a:pt x="784" y="158"/>
                  </a:lnTo>
                  <a:lnTo>
                    <a:pt x="774" y="146"/>
                  </a:lnTo>
                  <a:lnTo>
                    <a:pt x="774" y="146"/>
                  </a:lnTo>
                  <a:lnTo>
                    <a:pt x="756" y="126"/>
                  </a:lnTo>
                  <a:lnTo>
                    <a:pt x="736" y="106"/>
                  </a:lnTo>
                  <a:lnTo>
                    <a:pt x="736" y="106"/>
                  </a:lnTo>
                  <a:lnTo>
                    <a:pt x="725" y="97"/>
                  </a:lnTo>
                  <a:lnTo>
                    <a:pt x="725" y="97"/>
                  </a:lnTo>
                  <a:lnTo>
                    <a:pt x="724" y="97"/>
                  </a:lnTo>
                  <a:lnTo>
                    <a:pt x="724" y="97"/>
                  </a:lnTo>
                  <a:lnTo>
                    <a:pt x="720" y="93"/>
                  </a:lnTo>
                  <a:lnTo>
                    <a:pt x="720" y="93"/>
                  </a:lnTo>
                  <a:lnTo>
                    <a:pt x="695" y="76"/>
                  </a:lnTo>
                  <a:lnTo>
                    <a:pt x="695" y="76"/>
                  </a:lnTo>
                  <a:lnTo>
                    <a:pt x="669" y="60"/>
                  </a:lnTo>
                  <a:lnTo>
                    <a:pt x="644" y="47"/>
                  </a:lnTo>
                  <a:lnTo>
                    <a:pt x="644" y="47"/>
                  </a:lnTo>
                  <a:lnTo>
                    <a:pt x="631" y="41"/>
                  </a:lnTo>
                  <a:lnTo>
                    <a:pt x="631" y="41"/>
                  </a:lnTo>
                  <a:lnTo>
                    <a:pt x="629" y="40"/>
                  </a:lnTo>
                  <a:lnTo>
                    <a:pt x="629" y="40"/>
                  </a:lnTo>
                  <a:lnTo>
                    <a:pt x="624" y="37"/>
                  </a:lnTo>
                  <a:lnTo>
                    <a:pt x="624" y="37"/>
                  </a:lnTo>
                  <a:lnTo>
                    <a:pt x="593" y="27"/>
                  </a:lnTo>
                  <a:lnTo>
                    <a:pt x="593" y="27"/>
                  </a:lnTo>
                  <a:lnTo>
                    <a:pt x="563" y="17"/>
                  </a:lnTo>
                  <a:lnTo>
                    <a:pt x="532" y="10"/>
                  </a:lnTo>
                  <a:lnTo>
                    <a:pt x="532" y="10"/>
                  </a:lnTo>
                  <a:lnTo>
                    <a:pt x="517" y="7"/>
                  </a:lnTo>
                  <a:lnTo>
                    <a:pt x="517" y="7"/>
                  </a:lnTo>
                  <a:lnTo>
                    <a:pt x="509" y="5"/>
                  </a:lnTo>
                  <a:lnTo>
                    <a:pt x="509" y="5"/>
                  </a:lnTo>
                  <a:lnTo>
                    <a:pt x="509" y="5"/>
                  </a:lnTo>
                  <a:lnTo>
                    <a:pt x="509" y="5"/>
                  </a:lnTo>
                  <a:lnTo>
                    <a:pt x="474" y="1"/>
                  </a:lnTo>
                  <a:lnTo>
                    <a:pt x="474" y="1"/>
                  </a:lnTo>
                  <a:lnTo>
                    <a:pt x="441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381" y="1"/>
                  </a:lnTo>
                  <a:lnTo>
                    <a:pt x="381" y="1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58" y="4"/>
                  </a:lnTo>
                  <a:lnTo>
                    <a:pt x="358" y="4"/>
                  </a:lnTo>
                  <a:lnTo>
                    <a:pt x="329" y="8"/>
                  </a:lnTo>
                  <a:lnTo>
                    <a:pt x="300" y="14"/>
                  </a:lnTo>
                  <a:lnTo>
                    <a:pt x="300" y="14"/>
                  </a:lnTo>
                  <a:lnTo>
                    <a:pt x="277" y="21"/>
                  </a:lnTo>
                  <a:lnTo>
                    <a:pt x="254" y="27"/>
                  </a:lnTo>
                  <a:lnTo>
                    <a:pt x="254" y="27"/>
                  </a:lnTo>
                  <a:lnTo>
                    <a:pt x="243" y="31"/>
                  </a:lnTo>
                  <a:lnTo>
                    <a:pt x="243" y="31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6" y="37"/>
                  </a:lnTo>
                  <a:lnTo>
                    <a:pt x="226" y="37"/>
                  </a:lnTo>
                  <a:lnTo>
                    <a:pt x="223" y="38"/>
                  </a:lnTo>
                  <a:lnTo>
                    <a:pt x="223" y="38"/>
                  </a:lnTo>
                  <a:lnTo>
                    <a:pt x="194" y="51"/>
                  </a:lnTo>
                  <a:lnTo>
                    <a:pt x="194" y="51"/>
                  </a:lnTo>
                  <a:lnTo>
                    <a:pt x="162" y="69"/>
                  </a:lnTo>
                  <a:lnTo>
                    <a:pt x="132" y="89"/>
                  </a:lnTo>
                  <a:lnTo>
                    <a:pt x="132" y="89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1" y="106"/>
                  </a:lnTo>
                  <a:lnTo>
                    <a:pt x="111" y="106"/>
                  </a:lnTo>
                  <a:lnTo>
                    <a:pt x="96" y="117"/>
                  </a:lnTo>
                  <a:lnTo>
                    <a:pt x="83" y="130"/>
                  </a:lnTo>
                  <a:lnTo>
                    <a:pt x="83" y="130"/>
                  </a:lnTo>
                  <a:lnTo>
                    <a:pt x="73" y="143"/>
                  </a:lnTo>
                  <a:lnTo>
                    <a:pt x="73" y="143"/>
                  </a:lnTo>
                  <a:lnTo>
                    <a:pt x="68" y="149"/>
                  </a:lnTo>
                  <a:lnTo>
                    <a:pt x="68" y="149"/>
                  </a:lnTo>
                  <a:lnTo>
                    <a:pt x="65" y="152"/>
                  </a:lnTo>
                  <a:lnTo>
                    <a:pt x="65" y="152"/>
                  </a:lnTo>
                  <a:lnTo>
                    <a:pt x="55" y="16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36" y="199"/>
                  </a:lnTo>
                  <a:lnTo>
                    <a:pt x="36" y="199"/>
                  </a:lnTo>
                  <a:lnTo>
                    <a:pt x="32" y="208"/>
                  </a:lnTo>
                  <a:lnTo>
                    <a:pt x="32" y="208"/>
                  </a:lnTo>
                  <a:lnTo>
                    <a:pt x="29" y="212"/>
                  </a:lnTo>
                  <a:lnTo>
                    <a:pt x="29" y="212"/>
                  </a:lnTo>
                  <a:lnTo>
                    <a:pt x="23" y="228"/>
                  </a:lnTo>
                  <a:lnTo>
                    <a:pt x="17" y="247"/>
                  </a:lnTo>
                  <a:lnTo>
                    <a:pt x="17" y="247"/>
                  </a:lnTo>
                  <a:lnTo>
                    <a:pt x="9" y="277"/>
                  </a:lnTo>
                  <a:lnTo>
                    <a:pt x="9" y="277"/>
                  </a:lnTo>
                  <a:lnTo>
                    <a:pt x="6" y="293"/>
                  </a:lnTo>
                  <a:lnTo>
                    <a:pt x="6" y="293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1"/>
                  </a:lnTo>
                  <a:lnTo>
                    <a:pt x="4" y="301"/>
                  </a:lnTo>
                  <a:lnTo>
                    <a:pt x="3" y="304"/>
                  </a:lnTo>
                  <a:lnTo>
                    <a:pt x="3" y="304"/>
                  </a:lnTo>
                  <a:lnTo>
                    <a:pt x="0" y="336"/>
                  </a:lnTo>
                  <a:lnTo>
                    <a:pt x="2" y="369"/>
                  </a:lnTo>
                  <a:lnTo>
                    <a:pt x="2" y="369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4" y="393"/>
                  </a:lnTo>
                  <a:lnTo>
                    <a:pt x="4" y="393"/>
                  </a:lnTo>
                  <a:lnTo>
                    <a:pt x="9" y="412"/>
                  </a:lnTo>
                  <a:lnTo>
                    <a:pt x="14" y="429"/>
                  </a:lnTo>
                  <a:lnTo>
                    <a:pt x="14" y="429"/>
                  </a:lnTo>
                  <a:lnTo>
                    <a:pt x="19" y="442"/>
                  </a:lnTo>
                  <a:lnTo>
                    <a:pt x="19" y="442"/>
                  </a:lnTo>
                  <a:lnTo>
                    <a:pt x="22" y="448"/>
                  </a:lnTo>
                  <a:lnTo>
                    <a:pt x="22" y="448"/>
                  </a:lnTo>
                  <a:lnTo>
                    <a:pt x="24" y="455"/>
                  </a:lnTo>
                  <a:lnTo>
                    <a:pt x="24" y="455"/>
                  </a:lnTo>
                  <a:lnTo>
                    <a:pt x="33" y="473"/>
                  </a:lnTo>
                  <a:lnTo>
                    <a:pt x="45" y="492"/>
                  </a:lnTo>
                  <a:lnTo>
                    <a:pt x="45" y="492"/>
                  </a:lnTo>
                  <a:lnTo>
                    <a:pt x="65" y="522"/>
                  </a:lnTo>
                  <a:lnTo>
                    <a:pt x="75" y="538"/>
                  </a:lnTo>
                  <a:lnTo>
                    <a:pt x="83" y="554"/>
                  </a:lnTo>
                  <a:lnTo>
                    <a:pt x="83" y="554"/>
                  </a:lnTo>
                  <a:lnTo>
                    <a:pt x="91" y="568"/>
                  </a:lnTo>
                  <a:lnTo>
                    <a:pt x="96" y="583"/>
                  </a:lnTo>
                  <a:lnTo>
                    <a:pt x="99" y="598"/>
                  </a:lnTo>
                  <a:lnTo>
                    <a:pt x="102" y="614"/>
                  </a:lnTo>
                  <a:lnTo>
                    <a:pt x="102" y="614"/>
                  </a:lnTo>
                  <a:lnTo>
                    <a:pt x="102" y="623"/>
                  </a:lnTo>
                  <a:lnTo>
                    <a:pt x="102" y="633"/>
                  </a:lnTo>
                  <a:lnTo>
                    <a:pt x="99" y="652"/>
                  </a:lnTo>
                  <a:lnTo>
                    <a:pt x="95" y="669"/>
                  </a:lnTo>
                  <a:lnTo>
                    <a:pt x="88" y="686"/>
                  </a:lnTo>
                  <a:lnTo>
                    <a:pt x="88" y="686"/>
                  </a:lnTo>
                  <a:lnTo>
                    <a:pt x="89" y="686"/>
                  </a:lnTo>
                  <a:lnTo>
                    <a:pt x="89" y="686"/>
                  </a:lnTo>
                  <a:lnTo>
                    <a:pt x="93" y="685"/>
                  </a:lnTo>
                  <a:lnTo>
                    <a:pt x="93" y="685"/>
                  </a:lnTo>
                  <a:lnTo>
                    <a:pt x="106" y="679"/>
                  </a:lnTo>
                  <a:lnTo>
                    <a:pt x="106" y="679"/>
                  </a:lnTo>
                  <a:lnTo>
                    <a:pt x="131" y="666"/>
                  </a:lnTo>
                  <a:lnTo>
                    <a:pt x="131" y="666"/>
                  </a:lnTo>
                  <a:lnTo>
                    <a:pt x="154" y="652"/>
                  </a:lnTo>
                  <a:lnTo>
                    <a:pt x="177" y="636"/>
                  </a:lnTo>
                  <a:lnTo>
                    <a:pt x="177" y="636"/>
                  </a:lnTo>
                  <a:lnTo>
                    <a:pt x="200" y="620"/>
                  </a:lnTo>
                  <a:lnTo>
                    <a:pt x="200" y="620"/>
                  </a:lnTo>
                  <a:lnTo>
                    <a:pt x="205" y="617"/>
                  </a:lnTo>
                  <a:lnTo>
                    <a:pt x="211" y="614"/>
                  </a:lnTo>
                  <a:lnTo>
                    <a:pt x="217" y="614"/>
                  </a:lnTo>
                  <a:lnTo>
                    <a:pt x="223" y="614"/>
                  </a:lnTo>
                  <a:lnTo>
                    <a:pt x="236" y="617"/>
                  </a:lnTo>
                  <a:lnTo>
                    <a:pt x="247" y="621"/>
                  </a:lnTo>
                  <a:lnTo>
                    <a:pt x="247" y="621"/>
                  </a:lnTo>
                  <a:lnTo>
                    <a:pt x="277" y="629"/>
                  </a:lnTo>
                  <a:lnTo>
                    <a:pt x="307" y="634"/>
                  </a:lnTo>
                  <a:lnTo>
                    <a:pt x="307" y="634"/>
                  </a:lnTo>
                  <a:lnTo>
                    <a:pt x="323" y="637"/>
                  </a:lnTo>
                  <a:lnTo>
                    <a:pt x="323" y="637"/>
                  </a:lnTo>
                  <a:lnTo>
                    <a:pt x="330" y="639"/>
                  </a:lnTo>
                  <a:lnTo>
                    <a:pt x="330" y="639"/>
                  </a:lnTo>
                  <a:lnTo>
                    <a:pt x="332" y="639"/>
                  </a:lnTo>
                  <a:lnTo>
                    <a:pt x="332" y="639"/>
                  </a:lnTo>
                  <a:lnTo>
                    <a:pt x="332" y="639"/>
                  </a:lnTo>
                  <a:lnTo>
                    <a:pt x="332" y="639"/>
                  </a:lnTo>
                  <a:lnTo>
                    <a:pt x="368" y="643"/>
                  </a:lnTo>
                  <a:lnTo>
                    <a:pt x="368" y="643"/>
                  </a:lnTo>
                  <a:lnTo>
                    <a:pt x="404" y="646"/>
                  </a:lnTo>
                  <a:lnTo>
                    <a:pt x="440" y="647"/>
                  </a:lnTo>
                  <a:lnTo>
                    <a:pt x="440" y="647"/>
                  </a:lnTo>
                  <a:lnTo>
                    <a:pt x="476" y="647"/>
                  </a:lnTo>
                  <a:lnTo>
                    <a:pt x="476" y="647"/>
                  </a:lnTo>
                  <a:lnTo>
                    <a:pt x="493" y="646"/>
                  </a:lnTo>
                  <a:lnTo>
                    <a:pt x="493" y="646"/>
                  </a:lnTo>
                  <a:lnTo>
                    <a:pt x="501" y="644"/>
                  </a:lnTo>
                  <a:lnTo>
                    <a:pt x="501" y="644"/>
                  </a:lnTo>
                  <a:lnTo>
                    <a:pt x="506" y="644"/>
                  </a:lnTo>
                  <a:lnTo>
                    <a:pt x="506" y="644"/>
                  </a:lnTo>
                  <a:lnTo>
                    <a:pt x="506" y="644"/>
                  </a:lnTo>
                  <a:lnTo>
                    <a:pt x="506" y="644"/>
                  </a:lnTo>
                  <a:lnTo>
                    <a:pt x="542" y="639"/>
                  </a:lnTo>
                  <a:lnTo>
                    <a:pt x="576" y="630"/>
                  </a:lnTo>
                  <a:lnTo>
                    <a:pt x="576" y="630"/>
                  </a:lnTo>
                  <a:lnTo>
                    <a:pt x="602" y="621"/>
                  </a:lnTo>
                  <a:lnTo>
                    <a:pt x="602" y="621"/>
                  </a:lnTo>
                  <a:lnTo>
                    <a:pt x="615" y="617"/>
                  </a:lnTo>
                  <a:lnTo>
                    <a:pt x="615" y="617"/>
                  </a:lnTo>
                  <a:lnTo>
                    <a:pt x="618" y="616"/>
                  </a:lnTo>
                  <a:lnTo>
                    <a:pt x="618" y="616"/>
                  </a:lnTo>
                  <a:lnTo>
                    <a:pt x="624" y="613"/>
                  </a:lnTo>
                  <a:lnTo>
                    <a:pt x="624" y="613"/>
                  </a:lnTo>
                  <a:lnTo>
                    <a:pt x="649" y="601"/>
                  </a:lnTo>
                  <a:lnTo>
                    <a:pt x="674" y="588"/>
                  </a:lnTo>
                  <a:lnTo>
                    <a:pt x="698" y="574"/>
                  </a:lnTo>
                  <a:lnTo>
                    <a:pt x="721" y="558"/>
                  </a:lnTo>
                  <a:lnTo>
                    <a:pt x="721" y="558"/>
                  </a:lnTo>
                  <a:lnTo>
                    <a:pt x="730" y="552"/>
                  </a:lnTo>
                  <a:lnTo>
                    <a:pt x="730" y="5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2" name="그룹 341"/>
            <p:cNvGrpSpPr/>
            <p:nvPr/>
          </p:nvGrpSpPr>
          <p:grpSpPr>
            <a:xfrm>
              <a:off x="4156916" y="5447528"/>
              <a:ext cx="687827" cy="1103867"/>
              <a:chOff x="4156916" y="5447528"/>
              <a:chExt cx="687827" cy="1103867"/>
            </a:xfrm>
          </p:grpSpPr>
          <p:sp>
            <p:nvSpPr>
              <p:cNvPr id="344" name="Freeform 37"/>
              <p:cNvSpPr>
                <a:spLocks/>
              </p:cNvSpPr>
              <p:nvPr/>
            </p:nvSpPr>
            <p:spPr bwMode="auto">
              <a:xfrm>
                <a:off x="4177822" y="5468435"/>
                <a:ext cx="643922" cy="1057872"/>
              </a:xfrm>
              <a:custGeom>
                <a:avLst/>
                <a:gdLst>
                  <a:gd name="T0" fmla="*/ 677 w 926"/>
                  <a:gd name="T1" fmla="*/ 793 h 1517"/>
                  <a:gd name="T2" fmla="*/ 792 w 926"/>
                  <a:gd name="T3" fmla="*/ 728 h 1517"/>
                  <a:gd name="T4" fmla="*/ 872 w 926"/>
                  <a:gd name="T5" fmla="*/ 632 h 1517"/>
                  <a:gd name="T6" fmla="*/ 916 w 926"/>
                  <a:gd name="T7" fmla="*/ 512 h 1517"/>
                  <a:gd name="T8" fmla="*/ 926 w 926"/>
                  <a:gd name="T9" fmla="*/ 410 h 1517"/>
                  <a:gd name="T10" fmla="*/ 918 w 926"/>
                  <a:gd name="T11" fmla="*/ 326 h 1517"/>
                  <a:gd name="T12" fmla="*/ 897 w 926"/>
                  <a:gd name="T13" fmla="*/ 250 h 1517"/>
                  <a:gd name="T14" fmla="*/ 864 w 926"/>
                  <a:gd name="T15" fmla="*/ 181 h 1517"/>
                  <a:gd name="T16" fmla="*/ 816 w 926"/>
                  <a:gd name="T17" fmla="*/ 120 h 1517"/>
                  <a:gd name="T18" fmla="*/ 758 w 926"/>
                  <a:gd name="T19" fmla="*/ 71 h 1517"/>
                  <a:gd name="T20" fmla="*/ 687 w 926"/>
                  <a:gd name="T21" fmla="*/ 32 h 1517"/>
                  <a:gd name="T22" fmla="*/ 607 w 926"/>
                  <a:gd name="T23" fmla="*/ 9 h 1517"/>
                  <a:gd name="T24" fmla="*/ 516 w 926"/>
                  <a:gd name="T25" fmla="*/ 0 h 1517"/>
                  <a:gd name="T26" fmla="*/ 454 w 926"/>
                  <a:gd name="T27" fmla="*/ 6 h 1517"/>
                  <a:gd name="T28" fmla="*/ 374 w 926"/>
                  <a:gd name="T29" fmla="*/ 28 h 1517"/>
                  <a:gd name="T30" fmla="*/ 298 w 926"/>
                  <a:gd name="T31" fmla="*/ 64 h 1517"/>
                  <a:gd name="T32" fmla="*/ 232 w 926"/>
                  <a:gd name="T33" fmla="*/ 112 h 1517"/>
                  <a:gd name="T34" fmla="*/ 174 w 926"/>
                  <a:gd name="T35" fmla="*/ 174 h 1517"/>
                  <a:gd name="T36" fmla="*/ 130 w 926"/>
                  <a:gd name="T37" fmla="*/ 243 h 1517"/>
                  <a:gd name="T38" fmla="*/ 100 w 926"/>
                  <a:gd name="T39" fmla="*/ 321 h 1517"/>
                  <a:gd name="T40" fmla="*/ 85 w 926"/>
                  <a:gd name="T41" fmla="*/ 402 h 1517"/>
                  <a:gd name="T42" fmla="*/ 88 w 926"/>
                  <a:gd name="T43" fmla="*/ 467 h 1517"/>
                  <a:gd name="T44" fmla="*/ 108 w 926"/>
                  <a:gd name="T45" fmla="*/ 550 h 1517"/>
                  <a:gd name="T46" fmla="*/ 146 w 926"/>
                  <a:gd name="T47" fmla="*/ 624 h 1517"/>
                  <a:gd name="T48" fmla="*/ 199 w 926"/>
                  <a:gd name="T49" fmla="*/ 688 h 1517"/>
                  <a:gd name="T50" fmla="*/ 199 w 926"/>
                  <a:gd name="T51" fmla="*/ 739 h 1517"/>
                  <a:gd name="T52" fmla="*/ 113 w 926"/>
                  <a:gd name="T53" fmla="*/ 819 h 1517"/>
                  <a:gd name="T54" fmla="*/ 41 w 926"/>
                  <a:gd name="T55" fmla="*/ 927 h 1517"/>
                  <a:gd name="T56" fmla="*/ 12 w 926"/>
                  <a:gd name="T57" fmla="*/ 1004 h 1517"/>
                  <a:gd name="T58" fmla="*/ 0 w 926"/>
                  <a:gd name="T59" fmla="*/ 1092 h 1517"/>
                  <a:gd name="T60" fmla="*/ 9 w 926"/>
                  <a:gd name="T61" fmla="*/ 1192 h 1517"/>
                  <a:gd name="T62" fmla="*/ 28 w 926"/>
                  <a:gd name="T63" fmla="*/ 1254 h 1517"/>
                  <a:gd name="T64" fmla="*/ 75 w 926"/>
                  <a:gd name="T65" fmla="*/ 1334 h 1517"/>
                  <a:gd name="T66" fmla="*/ 154 w 926"/>
                  <a:gd name="T67" fmla="*/ 1409 h 1517"/>
                  <a:gd name="T68" fmla="*/ 219 w 926"/>
                  <a:gd name="T69" fmla="*/ 1441 h 1517"/>
                  <a:gd name="T70" fmla="*/ 299 w 926"/>
                  <a:gd name="T71" fmla="*/ 1459 h 1517"/>
                  <a:gd name="T72" fmla="*/ 321 w 926"/>
                  <a:gd name="T73" fmla="*/ 1469 h 1517"/>
                  <a:gd name="T74" fmla="*/ 338 w 926"/>
                  <a:gd name="T75" fmla="*/ 1494 h 1517"/>
                  <a:gd name="T76" fmla="*/ 421 w 926"/>
                  <a:gd name="T77" fmla="*/ 1514 h 1517"/>
                  <a:gd name="T78" fmla="*/ 617 w 926"/>
                  <a:gd name="T79" fmla="*/ 1511 h 1517"/>
                  <a:gd name="T80" fmla="*/ 714 w 926"/>
                  <a:gd name="T81" fmla="*/ 1504 h 1517"/>
                  <a:gd name="T82" fmla="*/ 786 w 926"/>
                  <a:gd name="T83" fmla="*/ 1494 h 1517"/>
                  <a:gd name="T84" fmla="*/ 832 w 926"/>
                  <a:gd name="T85" fmla="*/ 1461 h 1517"/>
                  <a:gd name="T86" fmla="*/ 841 w 926"/>
                  <a:gd name="T87" fmla="*/ 1434 h 1517"/>
                  <a:gd name="T88" fmla="*/ 835 w 926"/>
                  <a:gd name="T89" fmla="*/ 1398 h 1517"/>
                  <a:gd name="T90" fmla="*/ 805 w 926"/>
                  <a:gd name="T91" fmla="*/ 1346 h 1517"/>
                  <a:gd name="T92" fmla="*/ 762 w 926"/>
                  <a:gd name="T93" fmla="*/ 1317 h 1517"/>
                  <a:gd name="T94" fmla="*/ 747 w 926"/>
                  <a:gd name="T95" fmla="*/ 1060 h 1517"/>
                  <a:gd name="T96" fmla="*/ 779 w 926"/>
                  <a:gd name="T97" fmla="*/ 1060 h 1517"/>
                  <a:gd name="T98" fmla="*/ 819 w 926"/>
                  <a:gd name="T99" fmla="*/ 1044 h 1517"/>
                  <a:gd name="T100" fmla="*/ 857 w 926"/>
                  <a:gd name="T101" fmla="*/ 1001 h 1517"/>
                  <a:gd name="T102" fmla="*/ 872 w 926"/>
                  <a:gd name="T103" fmla="*/ 955 h 1517"/>
                  <a:gd name="T104" fmla="*/ 870 w 926"/>
                  <a:gd name="T105" fmla="*/ 918 h 1517"/>
                  <a:gd name="T106" fmla="*/ 835 w 926"/>
                  <a:gd name="T107" fmla="*/ 868 h 1517"/>
                  <a:gd name="T108" fmla="*/ 770 w 926"/>
                  <a:gd name="T109" fmla="*/ 836 h 1517"/>
                  <a:gd name="T110" fmla="*/ 709 w 926"/>
                  <a:gd name="T111" fmla="*/ 836 h 1517"/>
                  <a:gd name="T112" fmla="*/ 687 w 926"/>
                  <a:gd name="T113" fmla="*/ 849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26" h="1517">
                    <a:moveTo>
                      <a:pt x="687" y="849"/>
                    </a:moveTo>
                    <a:lnTo>
                      <a:pt x="643" y="803"/>
                    </a:lnTo>
                    <a:lnTo>
                      <a:pt x="643" y="803"/>
                    </a:lnTo>
                    <a:lnTo>
                      <a:pt x="677" y="793"/>
                    </a:lnTo>
                    <a:lnTo>
                      <a:pt x="710" y="780"/>
                    </a:lnTo>
                    <a:lnTo>
                      <a:pt x="739" y="764"/>
                    </a:lnTo>
                    <a:lnTo>
                      <a:pt x="768" y="747"/>
                    </a:lnTo>
                    <a:lnTo>
                      <a:pt x="792" y="728"/>
                    </a:lnTo>
                    <a:lnTo>
                      <a:pt x="816" y="707"/>
                    </a:lnTo>
                    <a:lnTo>
                      <a:pt x="837" y="684"/>
                    </a:lnTo>
                    <a:lnTo>
                      <a:pt x="855" y="658"/>
                    </a:lnTo>
                    <a:lnTo>
                      <a:pt x="872" y="632"/>
                    </a:lnTo>
                    <a:lnTo>
                      <a:pt x="887" y="604"/>
                    </a:lnTo>
                    <a:lnTo>
                      <a:pt x="898" y="573"/>
                    </a:lnTo>
                    <a:lnTo>
                      <a:pt x="908" y="543"/>
                    </a:lnTo>
                    <a:lnTo>
                      <a:pt x="916" y="512"/>
                    </a:lnTo>
                    <a:lnTo>
                      <a:pt x="921" y="479"/>
                    </a:lnTo>
                    <a:lnTo>
                      <a:pt x="924" y="444"/>
                    </a:lnTo>
                    <a:lnTo>
                      <a:pt x="926" y="410"/>
                    </a:lnTo>
                    <a:lnTo>
                      <a:pt x="926" y="410"/>
                    </a:lnTo>
                    <a:lnTo>
                      <a:pt x="926" y="388"/>
                    </a:lnTo>
                    <a:lnTo>
                      <a:pt x="924" y="368"/>
                    </a:lnTo>
                    <a:lnTo>
                      <a:pt x="921" y="346"/>
                    </a:lnTo>
                    <a:lnTo>
                      <a:pt x="918" y="326"/>
                    </a:lnTo>
                    <a:lnTo>
                      <a:pt x="914" y="308"/>
                    </a:lnTo>
                    <a:lnTo>
                      <a:pt x="910" y="288"/>
                    </a:lnTo>
                    <a:lnTo>
                      <a:pt x="904" y="269"/>
                    </a:lnTo>
                    <a:lnTo>
                      <a:pt x="897" y="250"/>
                    </a:lnTo>
                    <a:lnTo>
                      <a:pt x="890" y="232"/>
                    </a:lnTo>
                    <a:lnTo>
                      <a:pt x="882" y="214"/>
                    </a:lnTo>
                    <a:lnTo>
                      <a:pt x="872" y="197"/>
                    </a:lnTo>
                    <a:lnTo>
                      <a:pt x="864" y="181"/>
                    </a:lnTo>
                    <a:lnTo>
                      <a:pt x="852" y="164"/>
                    </a:lnTo>
                    <a:lnTo>
                      <a:pt x="841" y="150"/>
                    </a:lnTo>
                    <a:lnTo>
                      <a:pt x="829" y="134"/>
                    </a:lnTo>
                    <a:lnTo>
                      <a:pt x="816" y="120"/>
                    </a:lnTo>
                    <a:lnTo>
                      <a:pt x="803" y="107"/>
                    </a:lnTo>
                    <a:lnTo>
                      <a:pt x="789" y="94"/>
                    </a:lnTo>
                    <a:lnTo>
                      <a:pt x="773" y="82"/>
                    </a:lnTo>
                    <a:lnTo>
                      <a:pt x="758" y="71"/>
                    </a:lnTo>
                    <a:lnTo>
                      <a:pt x="742" y="59"/>
                    </a:lnTo>
                    <a:lnTo>
                      <a:pt x="724" y="49"/>
                    </a:lnTo>
                    <a:lnTo>
                      <a:pt x="706" y="41"/>
                    </a:lnTo>
                    <a:lnTo>
                      <a:pt x="687" y="32"/>
                    </a:lnTo>
                    <a:lnTo>
                      <a:pt x="668" y="25"/>
                    </a:lnTo>
                    <a:lnTo>
                      <a:pt x="648" y="19"/>
                    </a:lnTo>
                    <a:lnTo>
                      <a:pt x="628" y="13"/>
                    </a:lnTo>
                    <a:lnTo>
                      <a:pt x="607" y="9"/>
                    </a:lnTo>
                    <a:lnTo>
                      <a:pt x="585" y="5"/>
                    </a:lnTo>
                    <a:lnTo>
                      <a:pt x="564" y="3"/>
                    </a:lnTo>
                    <a:lnTo>
                      <a:pt x="541" y="0"/>
                    </a:lnTo>
                    <a:lnTo>
                      <a:pt x="516" y="0"/>
                    </a:lnTo>
                    <a:lnTo>
                      <a:pt x="516" y="0"/>
                    </a:lnTo>
                    <a:lnTo>
                      <a:pt x="496" y="0"/>
                    </a:lnTo>
                    <a:lnTo>
                      <a:pt x="475" y="3"/>
                    </a:lnTo>
                    <a:lnTo>
                      <a:pt x="454" y="6"/>
                    </a:lnTo>
                    <a:lnTo>
                      <a:pt x="433" y="9"/>
                    </a:lnTo>
                    <a:lnTo>
                      <a:pt x="413" y="15"/>
                    </a:lnTo>
                    <a:lnTo>
                      <a:pt x="393" y="21"/>
                    </a:lnTo>
                    <a:lnTo>
                      <a:pt x="374" y="28"/>
                    </a:lnTo>
                    <a:lnTo>
                      <a:pt x="354" y="35"/>
                    </a:lnTo>
                    <a:lnTo>
                      <a:pt x="335" y="44"/>
                    </a:lnTo>
                    <a:lnTo>
                      <a:pt x="317" y="54"/>
                    </a:lnTo>
                    <a:lnTo>
                      <a:pt x="298" y="64"/>
                    </a:lnTo>
                    <a:lnTo>
                      <a:pt x="281" y="75"/>
                    </a:lnTo>
                    <a:lnTo>
                      <a:pt x="263" y="87"/>
                    </a:lnTo>
                    <a:lnTo>
                      <a:pt x="248" y="100"/>
                    </a:lnTo>
                    <a:lnTo>
                      <a:pt x="232" y="112"/>
                    </a:lnTo>
                    <a:lnTo>
                      <a:pt x="216" y="127"/>
                    </a:lnTo>
                    <a:lnTo>
                      <a:pt x="202" y="143"/>
                    </a:lnTo>
                    <a:lnTo>
                      <a:pt x="187" y="157"/>
                    </a:lnTo>
                    <a:lnTo>
                      <a:pt x="174" y="174"/>
                    </a:lnTo>
                    <a:lnTo>
                      <a:pt x="161" y="190"/>
                    </a:lnTo>
                    <a:lnTo>
                      <a:pt x="150" y="207"/>
                    </a:lnTo>
                    <a:lnTo>
                      <a:pt x="140" y="224"/>
                    </a:lnTo>
                    <a:lnTo>
                      <a:pt x="130" y="243"/>
                    </a:lnTo>
                    <a:lnTo>
                      <a:pt x="121" y="262"/>
                    </a:lnTo>
                    <a:lnTo>
                      <a:pt x="113" y="280"/>
                    </a:lnTo>
                    <a:lnTo>
                      <a:pt x="105" y="301"/>
                    </a:lnTo>
                    <a:lnTo>
                      <a:pt x="100" y="321"/>
                    </a:lnTo>
                    <a:lnTo>
                      <a:pt x="94" y="341"/>
                    </a:lnTo>
                    <a:lnTo>
                      <a:pt x="90" y="361"/>
                    </a:lnTo>
                    <a:lnTo>
                      <a:pt x="87" y="381"/>
                    </a:lnTo>
                    <a:lnTo>
                      <a:pt x="85" y="402"/>
                    </a:lnTo>
                    <a:lnTo>
                      <a:pt x="85" y="423"/>
                    </a:lnTo>
                    <a:lnTo>
                      <a:pt x="85" y="423"/>
                    </a:lnTo>
                    <a:lnTo>
                      <a:pt x="85" y="446"/>
                    </a:lnTo>
                    <a:lnTo>
                      <a:pt x="88" y="467"/>
                    </a:lnTo>
                    <a:lnTo>
                      <a:pt x="91" y="489"/>
                    </a:lnTo>
                    <a:lnTo>
                      <a:pt x="95" y="509"/>
                    </a:lnTo>
                    <a:lnTo>
                      <a:pt x="101" y="530"/>
                    </a:lnTo>
                    <a:lnTo>
                      <a:pt x="108" y="550"/>
                    </a:lnTo>
                    <a:lnTo>
                      <a:pt x="115" y="569"/>
                    </a:lnTo>
                    <a:lnTo>
                      <a:pt x="124" y="588"/>
                    </a:lnTo>
                    <a:lnTo>
                      <a:pt x="134" y="606"/>
                    </a:lnTo>
                    <a:lnTo>
                      <a:pt x="146" y="624"/>
                    </a:lnTo>
                    <a:lnTo>
                      <a:pt x="157" y="641"/>
                    </a:lnTo>
                    <a:lnTo>
                      <a:pt x="170" y="658"/>
                    </a:lnTo>
                    <a:lnTo>
                      <a:pt x="184" y="674"/>
                    </a:lnTo>
                    <a:lnTo>
                      <a:pt x="199" y="688"/>
                    </a:lnTo>
                    <a:lnTo>
                      <a:pt x="215" y="703"/>
                    </a:lnTo>
                    <a:lnTo>
                      <a:pt x="230" y="717"/>
                    </a:lnTo>
                    <a:lnTo>
                      <a:pt x="230" y="717"/>
                    </a:lnTo>
                    <a:lnTo>
                      <a:pt x="199" y="739"/>
                    </a:lnTo>
                    <a:lnTo>
                      <a:pt x="180" y="754"/>
                    </a:lnTo>
                    <a:lnTo>
                      <a:pt x="158" y="773"/>
                    </a:lnTo>
                    <a:lnTo>
                      <a:pt x="136" y="795"/>
                    </a:lnTo>
                    <a:lnTo>
                      <a:pt x="113" y="819"/>
                    </a:lnTo>
                    <a:lnTo>
                      <a:pt x="91" y="846"/>
                    </a:lnTo>
                    <a:lnTo>
                      <a:pt x="69" y="876"/>
                    </a:lnTo>
                    <a:lnTo>
                      <a:pt x="49" y="909"/>
                    </a:lnTo>
                    <a:lnTo>
                      <a:pt x="41" y="927"/>
                    </a:lnTo>
                    <a:lnTo>
                      <a:pt x="32" y="945"/>
                    </a:lnTo>
                    <a:lnTo>
                      <a:pt x="25" y="964"/>
                    </a:lnTo>
                    <a:lnTo>
                      <a:pt x="18" y="984"/>
                    </a:lnTo>
                    <a:lnTo>
                      <a:pt x="12" y="1004"/>
                    </a:lnTo>
                    <a:lnTo>
                      <a:pt x="8" y="1024"/>
                    </a:lnTo>
                    <a:lnTo>
                      <a:pt x="3" y="1047"/>
                    </a:lnTo>
                    <a:lnTo>
                      <a:pt x="0" y="1069"/>
                    </a:lnTo>
                    <a:lnTo>
                      <a:pt x="0" y="1092"/>
                    </a:lnTo>
                    <a:lnTo>
                      <a:pt x="0" y="1116"/>
                    </a:lnTo>
                    <a:lnTo>
                      <a:pt x="0" y="1141"/>
                    </a:lnTo>
                    <a:lnTo>
                      <a:pt x="5" y="1166"/>
                    </a:lnTo>
                    <a:lnTo>
                      <a:pt x="9" y="1192"/>
                    </a:lnTo>
                    <a:lnTo>
                      <a:pt x="15" y="1218"/>
                    </a:lnTo>
                    <a:lnTo>
                      <a:pt x="15" y="1218"/>
                    </a:lnTo>
                    <a:lnTo>
                      <a:pt x="18" y="1228"/>
                    </a:lnTo>
                    <a:lnTo>
                      <a:pt x="28" y="1254"/>
                    </a:lnTo>
                    <a:lnTo>
                      <a:pt x="35" y="1273"/>
                    </a:lnTo>
                    <a:lnTo>
                      <a:pt x="46" y="1291"/>
                    </a:lnTo>
                    <a:lnTo>
                      <a:pt x="59" y="1313"/>
                    </a:lnTo>
                    <a:lnTo>
                      <a:pt x="75" y="1334"/>
                    </a:lnTo>
                    <a:lnTo>
                      <a:pt x="94" y="1357"/>
                    </a:lnTo>
                    <a:lnTo>
                      <a:pt x="115" y="1379"/>
                    </a:lnTo>
                    <a:lnTo>
                      <a:pt x="140" y="1399"/>
                    </a:lnTo>
                    <a:lnTo>
                      <a:pt x="154" y="1409"/>
                    </a:lnTo>
                    <a:lnTo>
                      <a:pt x="169" y="1418"/>
                    </a:lnTo>
                    <a:lnTo>
                      <a:pt x="184" y="1426"/>
                    </a:lnTo>
                    <a:lnTo>
                      <a:pt x="202" y="1435"/>
                    </a:lnTo>
                    <a:lnTo>
                      <a:pt x="219" y="1441"/>
                    </a:lnTo>
                    <a:lnTo>
                      <a:pt x="238" y="1448"/>
                    </a:lnTo>
                    <a:lnTo>
                      <a:pt x="258" y="1452"/>
                    </a:lnTo>
                    <a:lnTo>
                      <a:pt x="278" y="1456"/>
                    </a:lnTo>
                    <a:lnTo>
                      <a:pt x="299" y="1459"/>
                    </a:lnTo>
                    <a:lnTo>
                      <a:pt x="322" y="1462"/>
                    </a:lnTo>
                    <a:lnTo>
                      <a:pt x="322" y="1462"/>
                    </a:lnTo>
                    <a:lnTo>
                      <a:pt x="321" y="1465"/>
                    </a:lnTo>
                    <a:lnTo>
                      <a:pt x="321" y="1469"/>
                    </a:lnTo>
                    <a:lnTo>
                      <a:pt x="322" y="1475"/>
                    </a:lnTo>
                    <a:lnTo>
                      <a:pt x="324" y="1481"/>
                    </a:lnTo>
                    <a:lnTo>
                      <a:pt x="329" y="1487"/>
                    </a:lnTo>
                    <a:lnTo>
                      <a:pt x="338" y="1494"/>
                    </a:lnTo>
                    <a:lnTo>
                      <a:pt x="351" y="1500"/>
                    </a:lnTo>
                    <a:lnTo>
                      <a:pt x="368" y="1505"/>
                    </a:lnTo>
                    <a:lnTo>
                      <a:pt x="391" y="1511"/>
                    </a:lnTo>
                    <a:lnTo>
                      <a:pt x="421" y="1514"/>
                    </a:lnTo>
                    <a:lnTo>
                      <a:pt x="457" y="1517"/>
                    </a:lnTo>
                    <a:lnTo>
                      <a:pt x="502" y="1517"/>
                    </a:lnTo>
                    <a:lnTo>
                      <a:pt x="555" y="1515"/>
                    </a:lnTo>
                    <a:lnTo>
                      <a:pt x="617" y="1511"/>
                    </a:lnTo>
                    <a:lnTo>
                      <a:pt x="689" y="1504"/>
                    </a:lnTo>
                    <a:lnTo>
                      <a:pt x="689" y="1504"/>
                    </a:lnTo>
                    <a:lnTo>
                      <a:pt x="696" y="1504"/>
                    </a:lnTo>
                    <a:lnTo>
                      <a:pt x="714" y="1504"/>
                    </a:lnTo>
                    <a:lnTo>
                      <a:pt x="742" y="1502"/>
                    </a:lnTo>
                    <a:lnTo>
                      <a:pt x="756" y="1501"/>
                    </a:lnTo>
                    <a:lnTo>
                      <a:pt x="772" y="1497"/>
                    </a:lnTo>
                    <a:lnTo>
                      <a:pt x="786" y="1494"/>
                    </a:lnTo>
                    <a:lnTo>
                      <a:pt x="801" y="1488"/>
                    </a:lnTo>
                    <a:lnTo>
                      <a:pt x="814" y="1481"/>
                    </a:lnTo>
                    <a:lnTo>
                      <a:pt x="824" y="1472"/>
                    </a:lnTo>
                    <a:lnTo>
                      <a:pt x="832" y="1461"/>
                    </a:lnTo>
                    <a:lnTo>
                      <a:pt x="837" y="1455"/>
                    </a:lnTo>
                    <a:lnTo>
                      <a:pt x="838" y="1448"/>
                    </a:lnTo>
                    <a:lnTo>
                      <a:pt x="841" y="1441"/>
                    </a:lnTo>
                    <a:lnTo>
                      <a:pt x="841" y="1434"/>
                    </a:lnTo>
                    <a:lnTo>
                      <a:pt x="841" y="1425"/>
                    </a:lnTo>
                    <a:lnTo>
                      <a:pt x="839" y="1415"/>
                    </a:lnTo>
                    <a:lnTo>
                      <a:pt x="839" y="1415"/>
                    </a:lnTo>
                    <a:lnTo>
                      <a:pt x="835" y="1398"/>
                    </a:lnTo>
                    <a:lnTo>
                      <a:pt x="829" y="1382"/>
                    </a:lnTo>
                    <a:lnTo>
                      <a:pt x="822" y="1367"/>
                    </a:lnTo>
                    <a:lnTo>
                      <a:pt x="815" y="1356"/>
                    </a:lnTo>
                    <a:lnTo>
                      <a:pt x="805" y="1346"/>
                    </a:lnTo>
                    <a:lnTo>
                      <a:pt x="795" y="1336"/>
                    </a:lnTo>
                    <a:lnTo>
                      <a:pt x="785" y="1329"/>
                    </a:lnTo>
                    <a:lnTo>
                      <a:pt x="773" y="1323"/>
                    </a:lnTo>
                    <a:lnTo>
                      <a:pt x="762" y="1317"/>
                    </a:lnTo>
                    <a:lnTo>
                      <a:pt x="752" y="1313"/>
                    </a:lnTo>
                    <a:lnTo>
                      <a:pt x="729" y="1306"/>
                    </a:lnTo>
                    <a:lnTo>
                      <a:pt x="694" y="1299"/>
                    </a:lnTo>
                    <a:lnTo>
                      <a:pt x="747" y="1060"/>
                    </a:lnTo>
                    <a:lnTo>
                      <a:pt x="747" y="1060"/>
                    </a:lnTo>
                    <a:lnTo>
                      <a:pt x="752" y="1062"/>
                    </a:lnTo>
                    <a:lnTo>
                      <a:pt x="763" y="1062"/>
                    </a:lnTo>
                    <a:lnTo>
                      <a:pt x="779" y="1060"/>
                    </a:lnTo>
                    <a:lnTo>
                      <a:pt x="789" y="1059"/>
                    </a:lnTo>
                    <a:lnTo>
                      <a:pt x="799" y="1054"/>
                    </a:lnTo>
                    <a:lnTo>
                      <a:pt x="809" y="1050"/>
                    </a:lnTo>
                    <a:lnTo>
                      <a:pt x="819" y="1044"/>
                    </a:lnTo>
                    <a:lnTo>
                      <a:pt x="831" y="1037"/>
                    </a:lnTo>
                    <a:lnTo>
                      <a:pt x="839" y="1027"/>
                    </a:lnTo>
                    <a:lnTo>
                      <a:pt x="849" y="1016"/>
                    </a:lnTo>
                    <a:lnTo>
                      <a:pt x="857" y="1001"/>
                    </a:lnTo>
                    <a:lnTo>
                      <a:pt x="864" y="985"/>
                    </a:lnTo>
                    <a:lnTo>
                      <a:pt x="870" y="965"/>
                    </a:lnTo>
                    <a:lnTo>
                      <a:pt x="870" y="965"/>
                    </a:lnTo>
                    <a:lnTo>
                      <a:pt x="872" y="955"/>
                    </a:lnTo>
                    <a:lnTo>
                      <a:pt x="872" y="945"/>
                    </a:lnTo>
                    <a:lnTo>
                      <a:pt x="872" y="937"/>
                    </a:lnTo>
                    <a:lnTo>
                      <a:pt x="871" y="927"/>
                    </a:lnTo>
                    <a:lnTo>
                      <a:pt x="870" y="918"/>
                    </a:lnTo>
                    <a:lnTo>
                      <a:pt x="867" y="909"/>
                    </a:lnTo>
                    <a:lnTo>
                      <a:pt x="858" y="894"/>
                    </a:lnTo>
                    <a:lnTo>
                      <a:pt x="848" y="881"/>
                    </a:lnTo>
                    <a:lnTo>
                      <a:pt x="835" y="868"/>
                    </a:lnTo>
                    <a:lnTo>
                      <a:pt x="821" y="858"/>
                    </a:lnTo>
                    <a:lnTo>
                      <a:pt x="805" y="848"/>
                    </a:lnTo>
                    <a:lnTo>
                      <a:pt x="788" y="842"/>
                    </a:lnTo>
                    <a:lnTo>
                      <a:pt x="770" y="836"/>
                    </a:lnTo>
                    <a:lnTo>
                      <a:pt x="753" y="833"/>
                    </a:lnTo>
                    <a:lnTo>
                      <a:pt x="737" y="832"/>
                    </a:lnTo>
                    <a:lnTo>
                      <a:pt x="722" y="833"/>
                    </a:lnTo>
                    <a:lnTo>
                      <a:pt x="709" y="836"/>
                    </a:lnTo>
                    <a:lnTo>
                      <a:pt x="696" y="842"/>
                    </a:lnTo>
                    <a:lnTo>
                      <a:pt x="691" y="846"/>
                    </a:lnTo>
                    <a:lnTo>
                      <a:pt x="687" y="849"/>
                    </a:lnTo>
                    <a:lnTo>
                      <a:pt x="687" y="8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39"/>
              <p:cNvSpPr>
                <a:spLocks noEditPoints="1"/>
              </p:cNvSpPr>
              <p:nvPr/>
            </p:nvSpPr>
            <p:spPr bwMode="auto">
              <a:xfrm>
                <a:off x="4156916" y="5447528"/>
                <a:ext cx="687827" cy="1103867"/>
              </a:xfrm>
              <a:custGeom>
                <a:avLst/>
                <a:gdLst>
                  <a:gd name="T0" fmla="*/ 4 w 987"/>
                  <a:gd name="T1" fmla="*/ 1199 h 1583"/>
                  <a:gd name="T2" fmla="*/ 123 w 987"/>
                  <a:gd name="T3" fmla="*/ 1435 h 1583"/>
                  <a:gd name="T4" fmla="*/ 317 w 987"/>
                  <a:gd name="T5" fmla="*/ 1518 h 1583"/>
                  <a:gd name="T6" fmla="*/ 461 w 987"/>
                  <a:gd name="T7" fmla="*/ 1577 h 1583"/>
                  <a:gd name="T8" fmla="*/ 740 w 987"/>
                  <a:gd name="T9" fmla="*/ 1567 h 1583"/>
                  <a:gd name="T10" fmla="*/ 877 w 987"/>
                  <a:gd name="T11" fmla="*/ 1522 h 1583"/>
                  <a:gd name="T12" fmla="*/ 889 w 987"/>
                  <a:gd name="T13" fmla="*/ 1395 h 1583"/>
                  <a:gd name="T14" fmla="*/ 767 w 987"/>
                  <a:gd name="T15" fmla="*/ 1254 h 1583"/>
                  <a:gd name="T16" fmla="*/ 872 w 987"/>
                  <a:gd name="T17" fmla="*/ 1102 h 1583"/>
                  <a:gd name="T18" fmla="*/ 928 w 987"/>
                  <a:gd name="T19" fmla="*/ 980 h 1583"/>
                  <a:gd name="T20" fmla="*/ 836 w 987"/>
                  <a:gd name="T21" fmla="*/ 846 h 1583"/>
                  <a:gd name="T22" fmla="*/ 836 w 987"/>
                  <a:gd name="T23" fmla="*/ 786 h 1583"/>
                  <a:gd name="T24" fmla="*/ 982 w 987"/>
                  <a:gd name="T25" fmla="*/ 510 h 1583"/>
                  <a:gd name="T26" fmla="*/ 945 w 987"/>
                  <a:gd name="T27" fmla="*/ 242 h 1583"/>
                  <a:gd name="T28" fmla="*/ 781 w 987"/>
                  <a:gd name="T29" fmla="*/ 58 h 1583"/>
                  <a:gd name="T30" fmla="*/ 560 w 987"/>
                  <a:gd name="T31" fmla="*/ 0 h 1583"/>
                  <a:gd name="T32" fmla="*/ 227 w 987"/>
                  <a:gd name="T33" fmla="*/ 131 h 1583"/>
                  <a:gd name="T34" fmla="*/ 89 w 987"/>
                  <a:gd name="T35" fmla="*/ 384 h 1583"/>
                  <a:gd name="T36" fmla="*/ 115 w 987"/>
                  <a:gd name="T37" fmla="*/ 603 h 1583"/>
                  <a:gd name="T38" fmla="*/ 126 w 987"/>
                  <a:gd name="T39" fmla="*/ 822 h 1583"/>
                  <a:gd name="T40" fmla="*/ 149 w 987"/>
                  <a:gd name="T41" fmla="*/ 494 h 1583"/>
                  <a:gd name="T42" fmla="*/ 215 w 987"/>
                  <a:gd name="T43" fmla="*/ 240 h 1583"/>
                  <a:gd name="T44" fmla="*/ 501 w 987"/>
                  <a:gd name="T45" fmla="*/ 68 h 1583"/>
                  <a:gd name="T46" fmla="*/ 764 w 987"/>
                  <a:gd name="T47" fmla="*/ 121 h 1583"/>
                  <a:gd name="T48" fmla="*/ 895 w 987"/>
                  <a:gd name="T49" fmla="*/ 285 h 1583"/>
                  <a:gd name="T50" fmla="*/ 916 w 987"/>
                  <a:gd name="T51" fmla="*/ 523 h 1583"/>
                  <a:gd name="T52" fmla="*/ 803 w 987"/>
                  <a:gd name="T53" fmla="*/ 733 h 1583"/>
                  <a:gd name="T54" fmla="*/ 534 w 987"/>
                  <a:gd name="T55" fmla="*/ 779 h 1583"/>
                  <a:gd name="T56" fmla="*/ 244 w 987"/>
                  <a:gd name="T57" fmla="*/ 682 h 1583"/>
                  <a:gd name="T58" fmla="*/ 827 w 987"/>
                  <a:gd name="T59" fmla="*/ 1485 h 1583"/>
                  <a:gd name="T60" fmla="*/ 747 w 987"/>
                  <a:gd name="T61" fmla="*/ 1432 h 1583"/>
                  <a:gd name="T62" fmla="*/ 613 w 987"/>
                  <a:gd name="T63" fmla="*/ 1329 h 1583"/>
                  <a:gd name="T64" fmla="*/ 701 w 987"/>
                  <a:gd name="T65" fmla="*/ 1126 h 1583"/>
                  <a:gd name="T66" fmla="*/ 685 w 987"/>
                  <a:gd name="T67" fmla="*/ 1320 h 1583"/>
                  <a:gd name="T68" fmla="*/ 735 w 987"/>
                  <a:gd name="T69" fmla="*/ 1362 h 1583"/>
                  <a:gd name="T70" fmla="*/ 836 w 987"/>
                  <a:gd name="T71" fmla="*/ 1436 h 1583"/>
                  <a:gd name="T72" fmla="*/ 866 w 987"/>
                  <a:gd name="T73" fmla="*/ 982 h 1583"/>
                  <a:gd name="T74" fmla="*/ 807 w 987"/>
                  <a:gd name="T75" fmla="*/ 1057 h 1583"/>
                  <a:gd name="T76" fmla="*/ 768 w 987"/>
                  <a:gd name="T77" fmla="*/ 928 h 1583"/>
                  <a:gd name="T78" fmla="*/ 846 w 987"/>
                  <a:gd name="T79" fmla="*/ 925 h 1583"/>
                  <a:gd name="T80" fmla="*/ 392 w 987"/>
                  <a:gd name="T81" fmla="*/ 789 h 1583"/>
                  <a:gd name="T82" fmla="*/ 705 w 987"/>
                  <a:gd name="T83" fmla="*/ 954 h 1583"/>
                  <a:gd name="T84" fmla="*/ 705 w 987"/>
                  <a:gd name="T85" fmla="*/ 1061 h 1583"/>
                  <a:gd name="T86" fmla="*/ 478 w 987"/>
                  <a:gd name="T87" fmla="*/ 977 h 1583"/>
                  <a:gd name="T88" fmla="*/ 254 w 987"/>
                  <a:gd name="T89" fmla="*/ 918 h 1583"/>
                  <a:gd name="T90" fmla="*/ 263 w 987"/>
                  <a:gd name="T91" fmla="*/ 971 h 1583"/>
                  <a:gd name="T92" fmla="*/ 268 w 987"/>
                  <a:gd name="T93" fmla="*/ 1030 h 1583"/>
                  <a:gd name="T94" fmla="*/ 261 w 987"/>
                  <a:gd name="T95" fmla="*/ 1123 h 1583"/>
                  <a:gd name="T96" fmla="*/ 314 w 987"/>
                  <a:gd name="T97" fmla="*/ 1076 h 1583"/>
                  <a:gd name="T98" fmla="*/ 610 w 987"/>
                  <a:gd name="T99" fmla="*/ 1109 h 1583"/>
                  <a:gd name="T100" fmla="*/ 540 w 987"/>
                  <a:gd name="T101" fmla="*/ 1340 h 1583"/>
                  <a:gd name="T102" fmla="*/ 593 w 987"/>
                  <a:gd name="T103" fmla="*/ 1389 h 1583"/>
                  <a:gd name="T104" fmla="*/ 689 w 987"/>
                  <a:gd name="T105" fmla="*/ 1462 h 1583"/>
                  <a:gd name="T106" fmla="*/ 554 w 987"/>
                  <a:gd name="T107" fmla="*/ 1518 h 1583"/>
                  <a:gd name="T108" fmla="*/ 380 w 987"/>
                  <a:gd name="T109" fmla="*/ 1423 h 1583"/>
                  <a:gd name="T110" fmla="*/ 451 w 987"/>
                  <a:gd name="T111" fmla="*/ 1252 h 1583"/>
                  <a:gd name="T112" fmla="*/ 429 w 987"/>
                  <a:gd name="T113" fmla="*/ 1117 h 1583"/>
                  <a:gd name="T114" fmla="*/ 395 w 987"/>
                  <a:gd name="T115" fmla="*/ 1161 h 1583"/>
                  <a:gd name="T116" fmla="*/ 323 w 987"/>
                  <a:gd name="T117" fmla="*/ 1396 h 1583"/>
                  <a:gd name="T118" fmla="*/ 191 w 987"/>
                  <a:gd name="T119" fmla="*/ 1408 h 1583"/>
                  <a:gd name="T120" fmla="*/ 69 w 987"/>
                  <a:gd name="T121" fmla="*/ 1204 h 1583"/>
                  <a:gd name="T122" fmla="*/ 92 w 987"/>
                  <a:gd name="T123" fmla="*/ 98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7" h="1583">
                    <a:moveTo>
                      <a:pt x="36" y="957"/>
                    </a:moveTo>
                    <a:lnTo>
                      <a:pt x="36" y="957"/>
                    </a:lnTo>
                    <a:lnTo>
                      <a:pt x="27" y="978"/>
                    </a:lnTo>
                    <a:lnTo>
                      <a:pt x="18" y="1001"/>
                    </a:lnTo>
                    <a:lnTo>
                      <a:pt x="13" y="1024"/>
                    </a:lnTo>
                    <a:lnTo>
                      <a:pt x="7" y="1049"/>
                    </a:lnTo>
                    <a:lnTo>
                      <a:pt x="3" y="1073"/>
                    </a:lnTo>
                    <a:lnTo>
                      <a:pt x="1" y="1097"/>
                    </a:lnTo>
                    <a:lnTo>
                      <a:pt x="0" y="1122"/>
                    </a:lnTo>
                    <a:lnTo>
                      <a:pt x="0" y="1148"/>
                    </a:lnTo>
                    <a:lnTo>
                      <a:pt x="1" y="1173"/>
                    </a:lnTo>
                    <a:lnTo>
                      <a:pt x="4" y="1199"/>
                    </a:lnTo>
                    <a:lnTo>
                      <a:pt x="8" y="1224"/>
                    </a:lnTo>
                    <a:lnTo>
                      <a:pt x="14" y="1248"/>
                    </a:lnTo>
                    <a:lnTo>
                      <a:pt x="21" y="1273"/>
                    </a:lnTo>
                    <a:lnTo>
                      <a:pt x="30" y="1297"/>
                    </a:lnTo>
                    <a:lnTo>
                      <a:pt x="40" y="1320"/>
                    </a:lnTo>
                    <a:lnTo>
                      <a:pt x="51" y="1341"/>
                    </a:lnTo>
                    <a:lnTo>
                      <a:pt x="51" y="1341"/>
                    </a:lnTo>
                    <a:lnTo>
                      <a:pt x="67" y="1369"/>
                    </a:lnTo>
                    <a:lnTo>
                      <a:pt x="86" y="1396"/>
                    </a:lnTo>
                    <a:lnTo>
                      <a:pt x="97" y="1409"/>
                    </a:lnTo>
                    <a:lnTo>
                      <a:pt x="110" y="1422"/>
                    </a:lnTo>
                    <a:lnTo>
                      <a:pt x="123" y="1435"/>
                    </a:lnTo>
                    <a:lnTo>
                      <a:pt x="139" y="1448"/>
                    </a:lnTo>
                    <a:lnTo>
                      <a:pt x="155" y="1461"/>
                    </a:lnTo>
                    <a:lnTo>
                      <a:pt x="172" y="1471"/>
                    </a:lnTo>
                    <a:lnTo>
                      <a:pt x="191" y="1482"/>
                    </a:lnTo>
                    <a:lnTo>
                      <a:pt x="211" y="1491"/>
                    </a:lnTo>
                    <a:lnTo>
                      <a:pt x="232" y="1499"/>
                    </a:lnTo>
                    <a:lnTo>
                      <a:pt x="255" y="1507"/>
                    </a:lnTo>
                    <a:lnTo>
                      <a:pt x="280" y="1512"/>
                    </a:lnTo>
                    <a:lnTo>
                      <a:pt x="306" y="1517"/>
                    </a:lnTo>
                    <a:lnTo>
                      <a:pt x="306" y="1517"/>
                    </a:lnTo>
                    <a:lnTo>
                      <a:pt x="317" y="1518"/>
                    </a:lnTo>
                    <a:lnTo>
                      <a:pt x="317" y="1518"/>
                    </a:lnTo>
                    <a:lnTo>
                      <a:pt x="326" y="1518"/>
                    </a:lnTo>
                    <a:lnTo>
                      <a:pt x="326" y="1518"/>
                    </a:lnTo>
                    <a:lnTo>
                      <a:pt x="333" y="1532"/>
                    </a:lnTo>
                    <a:lnTo>
                      <a:pt x="337" y="1540"/>
                    </a:lnTo>
                    <a:lnTo>
                      <a:pt x="343" y="1547"/>
                    </a:lnTo>
                    <a:lnTo>
                      <a:pt x="350" y="1554"/>
                    </a:lnTo>
                    <a:lnTo>
                      <a:pt x="357" y="1558"/>
                    </a:lnTo>
                    <a:lnTo>
                      <a:pt x="365" y="1563"/>
                    </a:lnTo>
                    <a:lnTo>
                      <a:pt x="373" y="1565"/>
                    </a:lnTo>
                    <a:lnTo>
                      <a:pt x="373" y="1565"/>
                    </a:lnTo>
                    <a:lnTo>
                      <a:pt x="413" y="1571"/>
                    </a:lnTo>
                    <a:lnTo>
                      <a:pt x="461" y="1577"/>
                    </a:lnTo>
                    <a:lnTo>
                      <a:pt x="513" y="1581"/>
                    </a:lnTo>
                    <a:lnTo>
                      <a:pt x="566" y="1583"/>
                    </a:lnTo>
                    <a:lnTo>
                      <a:pt x="566" y="1583"/>
                    </a:lnTo>
                    <a:lnTo>
                      <a:pt x="600" y="1581"/>
                    </a:lnTo>
                    <a:lnTo>
                      <a:pt x="635" y="1578"/>
                    </a:lnTo>
                    <a:lnTo>
                      <a:pt x="666" y="1573"/>
                    </a:lnTo>
                    <a:lnTo>
                      <a:pt x="681" y="1570"/>
                    </a:lnTo>
                    <a:lnTo>
                      <a:pt x="694" y="1565"/>
                    </a:lnTo>
                    <a:lnTo>
                      <a:pt x="694" y="1565"/>
                    </a:lnTo>
                    <a:lnTo>
                      <a:pt x="717" y="1567"/>
                    </a:lnTo>
                    <a:lnTo>
                      <a:pt x="740" y="1567"/>
                    </a:lnTo>
                    <a:lnTo>
                      <a:pt x="740" y="1567"/>
                    </a:lnTo>
                    <a:lnTo>
                      <a:pt x="758" y="1567"/>
                    </a:lnTo>
                    <a:lnTo>
                      <a:pt x="777" y="1565"/>
                    </a:lnTo>
                    <a:lnTo>
                      <a:pt x="793" y="1564"/>
                    </a:lnTo>
                    <a:lnTo>
                      <a:pt x="808" y="1561"/>
                    </a:lnTo>
                    <a:lnTo>
                      <a:pt x="823" y="1557"/>
                    </a:lnTo>
                    <a:lnTo>
                      <a:pt x="834" y="1553"/>
                    </a:lnTo>
                    <a:lnTo>
                      <a:pt x="847" y="1547"/>
                    </a:lnTo>
                    <a:lnTo>
                      <a:pt x="857" y="1541"/>
                    </a:lnTo>
                    <a:lnTo>
                      <a:pt x="857" y="1541"/>
                    </a:lnTo>
                    <a:lnTo>
                      <a:pt x="865" y="1535"/>
                    </a:lnTo>
                    <a:lnTo>
                      <a:pt x="872" y="1530"/>
                    </a:lnTo>
                    <a:lnTo>
                      <a:pt x="877" y="1522"/>
                    </a:lnTo>
                    <a:lnTo>
                      <a:pt x="883" y="1515"/>
                    </a:lnTo>
                    <a:lnTo>
                      <a:pt x="888" y="1508"/>
                    </a:lnTo>
                    <a:lnTo>
                      <a:pt x="892" y="1501"/>
                    </a:lnTo>
                    <a:lnTo>
                      <a:pt x="895" y="1492"/>
                    </a:lnTo>
                    <a:lnTo>
                      <a:pt x="898" y="1484"/>
                    </a:lnTo>
                    <a:lnTo>
                      <a:pt x="898" y="1484"/>
                    </a:lnTo>
                    <a:lnTo>
                      <a:pt x="899" y="1466"/>
                    </a:lnTo>
                    <a:lnTo>
                      <a:pt x="900" y="1451"/>
                    </a:lnTo>
                    <a:lnTo>
                      <a:pt x="899" y="1436"/>
                    </a:lnTo>
                    <a:lnTo>
                      <a:pt x="898" y="1422"/>
                    </a:lnTo>
                    <a:lnTo>
                      <a:pt x="893" y="1408"/>
                    </a:lnTo>
                    <a:lnTo>
                      <a:pt x="889" y="1395"/>
                    </a:lnTo>
                    <a:lnTo>
                      <a:pt x="882" y="1382"/>
                    </a:lnTo>
                    <a:lnTo>
                      <a:pt x="873" y="1369"/>
                    </a:lnTo>
                    <a:lnTo>
                      <a:pt x="873" y="1369"/>
                    </a:lnTo>
                    <a:lnTo>
                      <a:pt x="860" y="1354"/>
                    </a:lnTo>
                    <a:lnTo>
                      <a:pt x="846" y="1343"/>
                    </a:lnTo>
                    <a:lnTo>
                      <a:pt x="831" y="1331"/>
                    </a:lnTo>
                    <a:lnTo>
                      <a:pt x="816" y="1323"/>
                    </a:lnTo>
                    <a:lnTo>
                      <a:pt x="798" y="1316"/>
                    </a:lnTo>
                    <a:lnTo>
                      <a:pt x="783" y="1310"/>
                    </a:lnTo>
                    <a:lnTo>
                      <a:pt x="754" y="1301"/>
                    </a:lnTo>
                    <a:lnTo>
                      <a:pt x="754" y="1301"/>
                    </a:lnTo>
                    <a:lnTo>
                      <a:pt x="767" y="1254"/>
                    </a:lnTo>
                    <a:lnTo>
                      <a:pt x="781" y="1196"/>
                    </a:lnTo>
                    <a:lnTo>
                      <a:pt x="781" y="1196"/>
                    </a:lnTo>
                    <a:lnTo>
                      <a:pt x="791" y="1162"/>
                    </a:lnTo>
                    <a:lnTo>
                      <a:pt x="796" y="1142"/>
                    </a:lnTo>
                    <a:lnTo>
                      <a:pt x="798" y="1120"/>
                    </a:lnTo>
                    <a:lnTo>
                      <a:pt x="798" y="1120"/>
                    </a:lnTo>
                    <a:lnTo>
                      <a:pt x="807" y="1120"/>
                    </a:lnTo>
                    <a:lnTo>
                      <a:pt x="807" y="1120"/>
                    </a:lnTo>
                    <a:lnTo>
                      <a:pt x="826" y="1119"/>
                    </a:lnTo>
                    <a:lnTo>
                      <a:pt x="844" y="1115"/>
                    </a:lnTo>
                    <a:lnTo>
                      <a:pt x="863" y="1106"/>
                    </a:lnTo>
                    <a:lnTo>
                      <a:pt x="872" y="1102"/>
                    </a:lnTo>
                    <a:lnTo>
                      <a:pt x="880" y="1094"/>
                    </a:lnTo>
                    <a:lnTo>
                      <a:pt x="889" y="1089"/>
                    </a:lnTo>
                    <a:lnTo>
                      <a:pt x="896" y="1080"/>
                    </a:lnTo>
                    <a:lnTo>
                      <a:pt x="903" y="1071"/>
                    </a:lnTo>
                    <a:lnTo>
                      <a:pt x="909" y="1063"/>
                    </a:lnTo>
                    <a:lnTo>
                      <a:pt x="915" y="1053"/>
                    </a:lnTo>
                    <a:lnTo>
                      <a:pt x="919" y="1041"/>
                    </a:lnTo>
                    <a:lnTo>
                      <a:pt x="923" y="1028"/>
                    </a:lnTo>
                    <a:lnTo>
                      <a:pt x="926" y="1015"/>
                    </a:lnTo>
                    <a:lnTo>
                      <a:pt x="926" y="1015"/>
                    </a:lnTo>
                    <a:lnTo>
                      <a:pt x="928" y="997"/>
                    </a:lnTo>
                    <a:lnTo>
                      <a:pt x="928" y="980"/>
                    </a:lnTo>
                    <a:lnTo>
                      <a:pt x="926" y="962"/>
                    </a:lnTo>
                    <a:lnTo>
                      <a:pt x="923" y="945"/>
                    </a:lnTo>
                    <a:lnTo>
                      <a:pt x="918" y="928"/>
                    </a:lnTo>
                    <a:lnTo>
                      <a:pt x="912" y="914"/>
                    </a:lnTo>
                    <a:lnTo>
                      <a:pt x="903" y="899"/>
                    </a:lnTo>
                    <a:lnTo>
                      <a:pt x="893" y="885"/>
                    </a:lnTo>
                    <a:lnTo>
                      <a:pt x="893" y="885"/>
                    </a:lnTo>
                    <a:lnTo>
                      <a:pt x="883" y="875"/>
                    </a:lnTo>
                    <a:lnTo>
                      <a:pt x="873" y="865"/>
                    </a:lnTo>
                    <a:lnTo>
                      <a:pt x="860" y="858"/>
                    </a:lnTo>
                    <a:lnTo>
                      <a:pt x="849" y="850"/>
                    </a:lnTo>
                    <a:lnTo>
                      <a:pt x="836" y="846"/>
                    </a:lnTo>
                    <a:lnTo>
                      <a:pt x="823" y="842"/>
                    </a:lnTo>
                    <a:lnTo>
                      <a:pt x="808" y="839"/>
                    </a:lnTo>
                    <a:lnTo>
                      <a:pt x="796" y="839"/>
                    </a:lnTo>
                    <a:lnTo>
                      <a:pt x="796" y="839"/>
                    </a:lnTo>
                    <a:lnTo>
                      <a:pt x="778" y="840"/>
                    </a:lnTo>
                    <a:lnTo>
                      <a:pt x="761" y="843"/>
                    </a:lnTo>
                    <a:lnTo>
                      <a:pt x="761" y="843"/>
                    </a:lnTo>
                    <a:lnTo>
                      <a:pt x="755" y="839"/>
                    </a:lnTo>
                    <a:lnTo>
                      <a:pt x="755" y="839"/>
                    </a:lnTo>
                    <a:lnTo>
                      <a:pt x="783" y="823"/>
                    </a:lnTo>
                    <a:lnTo>
                      <a:pt x="810" y="806"/>
                    </a:lnTo>
                    <a:lnTo>
                      <a:pt x="836" y="786"/>
                    </a:lnTo>
                    <a:lnTo>
                      <a:pt x="860" y="764"/>
                    </a:lnTo>
                    <a:lnTo>
                      <a:pt x="882" y="740"/>
                    </a:lnTo>
                    <a:lnTo>
                      <a:pt x="902" y="714"/>
                    </a:lnTo>
                    <a:lnTo>
                      <a:pt x="921" y="685"/>
                    </a:lnTo>
                    <a:lnTo>
                      <a:pt x="938" y="655"/>
                    </a:lnTo>
                    <a:lnTo>
                      <a:pt x="938" y="655"/>
                    </a:lnTo>
                    <a:lnTo>
                      <a:pt x="948" y="632"/>
                    </a:lnTo>
                    <a:lnTo>
                      <a:pt x="958" y="608"/>
                    </a:lnTo>
                    <a:lnTo>
                      <a:pt x="965" y="585"/>
                    </a:lnTo>
                    <a:lnTo>
                      <a:pt x="972" y="560"/>
                    </a:lnTo>
                    <a:lnTo>
                      <a:pt x="978" y="536"/>
                    </a:lnTo>
                    <a:lnTo>
                      <a:pt x="982" y="510"/>
                    </a:lnTo>
                    <a:lnTo>
                      <a:pt x="985" y="486"/>
                    </a:lnTo>
                    <a:lnTo>
                      <a:pt x="987" y="460"/>
                    </a:lnTo>
                    <a:lnTo>
                      <a:pt x="987" y="435"/>
                    </a:lnTo>
                    <a:lnTo>
                      <a:pt x="985" y="410"/>
                    </a:lnTo>
                    <a:lnTo>
                      <a:pt x="984" y="385"/>
                    </a:lnTo>
                    <a:lnTo>
                      <a:pt x="981" y="359"/>
                    </a:lnTo>
                    <a:lnTo>
                      <a:pt x="975" y="335"/>
                    </a:lnTo>
                    <a:lnTo>
                      <a:pt x="969" y="310"/>
                    </a:lnTo>
                    <a:lnTo>
                      <a:pt x="962" y="286"/>
                    </a:lnTo>
                    <a:lnTo>
                      <a:pt x="954" y="262"/>
                    </a:lnTo>
                    <a:lnTo>
                      <a:pt x="954" y="262"/>
                    </a:lnTo>
                    <a:lnTo>
                      <a:pt x="945" y="242"/>
                    </a:lnTo>
                    <a:lnTo>
                      <a:pt x="936" y="223"/>
                    </a:lnTo>
                    <a:lnTo>
                      <a:pt x="925" y="203"/>
                    </a:lnTo>
                    <a:lnTo>
                      <a:pt x="915" y="186"/>
                    </a:lnTo>
                    <a:lnTo>
                      <a:pt x="902" y="168"/>
                    </a:lnTo>
                    <a:lnTo>
                      <a:pt x="890" y="151"/>
                    </a:lnTo>
                    <a:lnTo>
                      <a:pt x="876" y="135"/>
                    </a:lnTo>
                    <a:lnTo>
                      <a:pt x="862" y="119"/>
                    </a:lnTo>
                    <a:lnTo>
                      <a:pt x="847" y="105"/>
                    </a:lnTo>
                    <a:lnTo>
                      <a:pt x="831" y="92"/>
                    </a:lnTo>
                    <a:lnTo>
                      <a:pt x="816" y="79"/>
                    </a:lnTo>
                    <a:lnTo>
                      <a:pt x="798" y="68"/>
                    </a:lnTo>
                    <a:lnTo>
                      <a:pt x="781" y="58"/>
                    </a:lnTo>
                    <a:lnTo>
                      <a:pt x="763" y="48"/>
                    </a:lnTo>
                    <a:lnTo>
                      <a:pt x="744" y="38"/>
                    </a:lnTo>
                    <a:lnTo>
                      <a:pt x="725" y="30"/>
                    </a:lnTo>
                    <a:lnTo>
                      <a:pt x="725" y="30"/>
                    </a:lnTo>
                    <a:lnTo>
                      <a:pt x="705" y="23"/>
                    </a:lnTo>
                    <a:lnTo>
                      <a:pt x="685" y="18"/>
                    </a:lnTo>
                    <a:lnTo>
                      <a:pt x="665" y="12"/>
                    </a:lnTo>
                    <a:lnTo>
                      <a:pt x="645" y="7"/>
                    </a:lnTo>
                    <a:lnTo>
                      <a:pt x="625" y="5"/>
                    </a:lnTo>
                    <a:lnTo>
                      <a:pt x="603" y="2"/>
                    </a:lnTo>
                    <a:lnTo>
                      <a:pt x="582" y="2"/>
                    </a:lnTo>
                    <a:lnTo>
                      <a:pt x="560" y="0"/>
                    </a:lnTo>
                    <a:lnTo>
                      <a:pt x="560" y="0"/>
                    </a:lnTo>
                    <a:lnTo>
                      <a:pt x="526" y="2"/>
                    </a:lnTo>
                    <a:lnTo>
                      <a:pt x="491" y="5"/>
                    </a:lnTo>
                    <a:lnTo>
                      <a:pt x="458" y="10"/>
                    </a:lnTo>
                    <a:lnTo>
                      <a:pt x="425" y="19"/>
                    </a:lnTo>
                    <a:lnTo>
                      <a:pt x="393" y="29"/>
                    </a:lnTo>
                    <a:lnTo>
                      <a:pt x="363" y="40"/>
                    </a:lnTo>
                    <a:lnTo>
                      <a:pt x="333" y="55"/>
                    </a:lnTo>
                    <a:lnTo>
                      <a:pt x="304" y="71"/>
                    </a:lnTo>
                    <a:lnTo>
                      <a:pt x="277" y="89"/>
                    </a:lnTo>
                    <a:lnTo>
                      <a:pt x="251" y="109"/>
                    </a:lnTo>
                    <a:lnTo>
                      <a:pt x="227" y="131"/>
                    </a:lnTo>
                    <a:lnTo>
                      <a:pt x="204" y="154"/>
                    </a:lnTo>
                    <a:lnTo>
                      <a:pt x="182" y="178"/>
                    </a:lnTo>
                    <a:lnTo>
                      <a:pt x="164" y="206"/>
                    </a:lnTo>
                    <a:lnTo>
                      <a:pt x="145" y="233"/>
                    </a:lnTo>
                    <a:lnTo>
                      <a:pt x="129" y="263"/>
                    </a:lnTo>
                    <a:lnTo>
                      <a:pt x="129" y="263"/>
                    </a:lnTo>
                    <a:lnTo>
                      <a:pt x="120" y="283"/>
                    </a:lnTo>
                    <a:lnTo>
                      <a:pt x="112" y="303"/>
                    </a:lnTo>
                    <a:lnTo>
                      <a:pt x="105" y="323"/>
                    </a:lnTo>
                    <a:lnTo>
                      <a:pt x="97" y="343"/>
                    </a:lnTo>
                    <a:lnTo>
                      <a:pt x="93" y="364"/>
                    </a:lnTo>
                    <a:lnTo>
                      <a:pt x="89" y="384"/>
                    </a:lnTo>
                    <a:lnTo>
                      <a:pt x="86" y="404"/>
                    </a:lnTo>
                    <a:lnTo>
                      <a:pt x="85" y="424"/>
                    </a:lnTo>
                    <a:lnTo>
                      <a:pt x="83" y="444"/>
                    </a:lnTo>
                    <a:lnTo>
                      <a:pt x="83" y="464"/>
                    </a:lnTo>
                    <a:lnTo>
                      <a:pt x="85" y="484"/>
                    </a:lnTo>
                    <a:lnTo>
                      <a:pt x="86" y="503"/>
                    </a:lnTo>
                    <a:lnTo>
                      <a:pt x="90" y="523"/>
                    </a:lnTo>
                    <a:lnTo>
                      <a:pt x="95" y="543"/>
                    </a:lnTo>
                    <a:lnTo>
                      <a:pt x="99" y="562"/>
                    </a:lnTo>
                    <a:lnTo>
                      <a:pt x="106" y="580"/>
                    </a:lnTo>
                    <a:lnTo>
                      <a:pt x="106" y="580"/>
                    </a:lnTo>
                    <a:lnTo>
                      <a:pt x="115" y="603"/>
                    </a:lnTo>
                    <a:lnTo>
                      <a:pt x="125" y="625"/>
                    </a:lnTo>
                    <a:lnTo>
                      <a:pt x="138" y="645"/>
                    </a:lnTo>
                    <a:lnTo>
                      <a:pt x="151" y="665"/>
                    </a:lnTo>
                    <a:lnTo>
                      <a:pt x="164" y="685"/>
                    </a:lnTo>
                    <a:lnTo>
                      <a:pt x="179" y="704"/>
                    </a:lnTo>
                    <a:lnTo>
                      <a:pt x="197" y="723"/>
                    </a:lnTo>
                    <a:lnTo>
                      <a:pt x="214" y="740"/>
                    </a:lnTo>
                    <a:lnTo>
                      <a:pt x="214" y="740"/>
                    </a:lnTo>
                    <a:lnTo>
                      <a:pt x="194" y="756"/>
                    </a:lnTo>
                    <a:lnTo>
                      <a:pt x="172" y="774"/>
                    </a:lnTo>
                    <a:lnTo>
                      <a:pt x="149" y="797"/>
                    </a:lnTo>
                    <a:lnTo>
                      <a:pt x="126" y="822"/>
                    </a:lnTo>
                    <a:lnTo>
                      <a:pt x="102" y="850"/>
                    </a:lnTo>
                    <a:lnTo>
                      <a:pt x="79" y="883"/>
                    </a:lnTo>
                    <a:lnTo>
                      <a:pt x="56" y="918"/>
                    </a:lnTo>
                    <a:lnTo>
                      <a:pt x="46" y="938"/>
                    </a:lnTo>
                    <a:lnTo>
                      <a:pt x="36" y="957"/>
                    </a:lnTo>
                    <a:lnTo>
                      <a:pt x="36" y="957"/>
                    </a:lnTo>
                    <a:close/>
                    <a:moveTo>
                      <a:pt x="165" y="559"/>
                    </a:moveTo>
                    <a:lnTo>
                      <a:pt x="165" y="559"/>
                    </a:lnTo>
                    <a:lnTo>
                      <a:pt x="159" y="543"/>
                    </a:lnTo>
                    <a:lnTo>
                      <a:pt x="155" y="527"/>
                    </a:lnTo>
                    <a:lnTo>
                      <a:pt x="152" y="510"/>
                    </a:lnTo>
                    <a:lnTo>
                      <a:pt x="149" y="494"/>
                    </a:lnTo>
                    <a:lnTo>
                      <a:pt x="146" y="477"/>
                    </a:lnTo>
                    <a:lnTo>
                      <a:pt x="146" y="461"/>
                    </a:lnTo>
                    <a:lnTo>
                      <a:pt x="146" y="444"/>
                    </a:lnTo>
                    <a:lnTo>
                      <a:pt x="146" y="427"/>
                    </a:lnTo>
                    <a:lnTo>
                      <a:pt x="149" y="410"/>
                    </a:lnTo>
                    <a:lnTo>
                      <a:pt x="151" y="394"/>
                    </a:lnTo>
                    <a:lnTo>
                      <a:pt x="159" y="359"/>
                    </a:lnTo>
                    <a:lnTo>
                      <a:pt x="171" y="325"/>
                    </a:lnTo>
                    <a:lnTo>
                      <a:pt x="185" y="290"/>
                    </a:lnTo>
                    <a:lnTo>
                      <a:pt x="185" y="290"/>
                    </a:lnTo>
                    <a:lnTo>
                      <a:pt x="199" y="264"/>
                    </a:lnTo>
                    <a:lnTo>
                      <a:pt x="215" y="240"/>
                    </a:lnTo>
                    <a:lnTo>
                      <a:pt x="232" y="217"/>
                    </a:lnTo>
                    <a:lnTo>
                      <a:pt x="251" y="196"/>
                    </a:lnTo>
                    <a:lnTo>
                      <a:pt x="270" y="175"/>
                    </a:lnTo>
                    <a:lnTo>
                      <a:pt x="291" y="157"/>
                    </a:lnTo>
                    <a:lnTo>
                      <a:pt x="314" y="140"/>
                    </a:lnTo>
                    <a:lnTo>
                      <a:pt x="339" y="124"/>
                    </a:lnTo>
                    <a:lnTo>
                      <a:pt x="363" y="111"/>
                    </a:lnTo>
                    <a:lnTo>
                      <a:pt x="389" y="98"/>
                    </a:lnTo>
                    <a:lnTo>
                      <a:pt x="415" y="88"/>
                    </a:lnTo>
                    <a:lnTo>
                      <a:pt x="444" y="79"/>
                    </a:lnTo>
                    <a:lnTo>
                      <a:pt x="471" y="72"/>
                    </a:lnTo>
                    <a:lnTo>
                      <a:pt x="501" y="68"/>
                    </a:lnTo>
                    <a:lnTo>
                      <a:pt x="530" y="65"/>
                    </a:lnTo>
                    <a:lnTo>
                      <a:pt x="560" y="63"/>
                    </a:lnTo>
                    <a:lnTo>
                      <a:pt x="560" y="63"/>
                    </a:lnTo>
                    <a:lnTo>
                      <a:pt x="597" y="65"/>
                    </a:lnTo>
                    <a:lnTo>
                      <a:pt x="633" y="69"/>
                    </a:lnTo>
                    <a:lnTo>
                      <a:pt x="669" y="78"/>
                    </a:lnTo>
                    <a:lnTo>
                      <a:pt x="702" y="89"/>
                    </a:lnTo>
                    <a:lnTo>
                      <a:pt x="702" y="89"/>
                    </a:lnTo>
                    <a:lnTo>
                      <a:pt x="719" y="95"/>
                    </a:lnTo>
                    <a:lnTo>
                      <a:pt x="735" y="104"/>
                    </a:lnTo>
                    <a:lnTo>
                      <a:pt x="750" y="111"/>
                    </a:lnTo>
                    <a:lnTo>
                      <a:pt x="764" y="121"/>
                    </a:lnTo>
                    <a:lnTo>
                      <a:pt x="778" y="131"/>
                    </a:lnTo>
                    <a:lnTo>
                      <a:pt x="793" y="141"/>
                    </a:lnTo>
                    <a:lnTo>
                      <a:pt x="806" y="152"/>
                    </a:lnTo>
                    <a:lnTo>
                      <a:pt x="819" y="164"/>
                    </a:lnTo>
                    <a:lnTo>
                      <a:pt x="830" y="177"/>
                    </a:lnTo>
                    <a:lnTo>
                      <a:pt x="842" y="191"/>
                    </a:lnTo>
                    <a:lnTo>
                      <a:pt x="852" y="206"/>
                    </a:lnTo>
                    <a:lnTo>
                      <a:pt x="862" y="220"/>
                    </a:lnTo>
                    <a:lnTo>
                      <a:pt x="872" y="236"/>
                    </a:lnTo>
                    <a:lnTo>
                      <a:pt x="880" y="252"/>
                    </a:lnTo>
                    <a:lnTo>
                      <a:pt x="888" y="267"/>
                    </a:lnTo>
                    <a:lnTo>
                      <a:pt x="895" y="285"/>
                    </a:lnTo>
                    <a:lnTo>
                      <a:pt x="895" y="285"/>
                    </a:lnTo>
                    <a:lnTo>
                      <a:pt x="903" y="306"/>
                    </a:lnTo>
                    <a:lnTo>
                      <a:pt x="909" y="326"/>
                    </a:lnTo>
                    <a:lnTo>
                      <a:pt x="915" y="348"/>
                    </a:lnTo>
                    <a:lnTo>
                      <a:pt x="918" y="369"/>
                    </a:lnTo>
                    <a:lnTo>
                      <a:pt x="922" y="392"/>
                    </a:lnTo>
                    <a:lnTo>
                      <a:pt x="923" y="414"/>
                    </a:lnTo>
                    <a:lnTo>
                      <a:pt x="923" y="435"/>
                    </a:lnTo>
                    <a:lnTo>
                      <a:pt x="923" y="458"/>
                    </a:lnTo>
                    <a:lnTo>
                      <a:pt x="922" y="480"/>
                    </a:lnTo>
                    <a:lnTo>
                      <a:pt x="919" y="501"/>
                    </a:lnTo>
                    <a:lnTo>
                      <a:pt x="916" y="523"/>
                    </a:lnTo>
                    <a:lnTo>
                      <a:pt x="912" y="545"/>
                    </a:lnTo>
                    <a:lnTo>
                      <a:pt x="905" y="566"/>
                    </a:lnTo>
                    <a:lnTo>
                      <a:pt x="899" y="586"/>
                    </a:lnTo>
                    <a:lnTo>
                      <a:pt x="890" y="606"/>
                    </a:lnTo>
                    <a:lnTo>
                      <a:pt x="882" y="626"/>
                    </a:lnTo>
                    <a:lnTo>
                      <a:pt x="882" y="626"/>
                    </a:lnTo>
                    <a:lnTo>
                      <a:pt x="870" y="648"/>
                    </a:lnTo>
                    <a:lnTo>
                      <a:pt x="859" y="667"/>
                    </a:lnTo>
                    <a:lnTo>
                      <a:pt x="846" y="685"/>
                    </a:lnTo>
                    <a:lnTo>
                      <a:pt x="831" y="702"/>
                    </a:lnTo>
                    <a:lnTo>
                      <a:pt x="817" y="718"/>
                    </a:lnTo>
                    <a:lnTo>
                      <a:pt x="803" y="733"/>
                    </a:lnTo>
                    <a:lnTo>
                      <a:pt x="786" y="747"/>
                    </a:lnTo>
                    <a:lnTo>
                      <a:pt x="768" y="758"/>
                    </a:lnTo>
                    <a:lnTo>
                      <a:pt x="751" y="770"/>
                    </a:lnTo>
                    <a:lnTo>
                      <a:pt x="732" y="780"/>
                    </a:lnTo>
                    <a:lnTo>
                      <a:pt x="712" y="790"/>
                    </a:lnTo>
                    <a:lnTo>
                      <a:pt x="692" y="797"/>
                    </a:lnTo>
                    <a:lnTo>
                      <a:pt x="672" y="803"/>
                    </a:lnTo>
                    <a:lnTo>
                      <a:pt x="650" y="809"/>
                    </a:lnTo>
                    <a:lnTo>
                      <a:pt x="627" y="812"/>
                    </a:lnTo>
                    <a:lnTo>
                      <a:pt x="606" y="814"/>
                    </a:lnTo>
                    <a:lnTo>
                      <a:pt x="606" y="814"/>
                    </a:lnTo>
                    <a:lnTo>
                      <a:pt x="534" y="779"/>
                    </a:lnTo>
                    <a:lnTo>
                      <a:pt x="534" y="779"/>
                    </a:lnTo>
                    <a:lnTo>
                      <a:pt x="490" y="757"/>
                    </a:lnTo>
                    <a:lnTo>
                      <a:pt x="449" y="741"/>
                    </a:lnTo>
                    <a:lnTo>
                      <a:pt x="413" y="730"/>
                    </a:lnTo>
                    <a:lnTo>
                      <a:pt x="380" y="723"/>
                    </a:lnTo>
                    <a:lnTo>
                      <a:pt x="350" y="717"/>
                    </a:lnTo>
                    <a:lnTo>
                      <a:pt x="324" y="715"/>
                    </a:lnTo>
                    <a:lnTo>
                      <a:pt x="303" y="715"/>
                    </a:lnTo>
                    <a:lnTo>
                      <a:pt x="283" y="717"/>
                    </a:lnTo>
                    <a:lnTo>
                      <a:pt x="283" y="717"/>
                    </a:lnTo>
                    <a:lnTo>
                      <a:pt x="263" y="700"/>
                    </a:lnTo>
                    <a:lnTo>
                      <a:pt x="244" y="682"/>
                    </a:lnTo>
                    <a:lnTo>
                      <a:pt x="228" y="664"/>
                    </a:lnTo>
                    <a:lnTo>
                      <a:pt x="212" y="645"/>
                    </a:lnTo>
                    <a:lnTo>
                      <a:pt x="198" y="625"/>
                    </a:lnTo>
                    <a:lnTo>
                      <a:pt x="185" y="603"/>
                    </a:lnTo>
                    <a:lnTo>
                      <a:pt x="174" y="582"/>
                    </a:lnTo>
                    <a:lnTo>
                      <a:pt x="165" y="559"/>
                    </a:lnTo>
                    <a:lnTo>
                      <a:pt x="165" y="559"/>
                    </a:lnTo>
                    <a:close/>
                    <a:moveTo>
                      <a:pt x="836" y="1471"/>
                    </a:moveTo>
                    <a:lnTo>
                      <a:pt x="836" y="1471"/>
                    </a:lnTo>
                    <a:lnTo>
                      <a:pt x="834" y="1476"/>
                    </a:lnTo>
                    <a:lnTo>
                      <a:pt x="831" y="1481"/>
                    </a:lnTo>
                    <a:lnTo>
                      <a:pt x="827" y="1485"/>
                    </a:lnTo>
                    <a:lnTo>
                      <a:pt x="823" y="1489"/>
                    </a:lnTo>
                    <a:lnTo>
                      <a:pt x="823" y="1489"/>
                    </a:lnTo>
                    <a:lnTo>
                      <a:pt x="811" y="1495"/>
                    </a:lnTo>
                    <a:lnTo>
                      <a:pt x="797" y="1499"/>
                    </a:lnTo>
                    <a:lnTo>
                      <a:pt x="775" y="1502"/>
                    </a:lnTo>
                    <a:lnTo>
                      <a:pt x="751" y="1504"/>
                    </a:lnTo>
                    <a:lnTo>
                      <a:pt x="751" y="1504"/>
                    </a:lnTo>
                    <a:lnTo>
                      <a:pt x="752" y="1489"/>
                    </a:lnTo>
                    <a:lnTo>
                      <a:pt x="752" y="1474"/>
                    </a:lnTo>
                    <a:lnTo>
                      <a:pt x="752" y="1459"/>
                    </a:lnTo>
                    <a:lnTo>
                      <a:pt x="750" y="1446"/>
                    </a:lnTo>
                    <a:lnTo>
                      <a:pt x="747" y="1432"/>
                    </a:lnTo>
                    <a:lnTo>
                      <a:pt x="741" y="1419"/>
                    </a:lnTo>
                    <a:lnTo>
                      <a:pt x="734" y="1408"/>
                    </a:lnTo>
                    <a:lnTo>
                      <a:pt x="727" y="1396"/>
                    </a:lnTo>
                    <a:lnTo>
                      <a:pt x="727" y="1396"/>
                    </a:lnTo>
                    <a:lnTo>
                      <a:pt x="714" y="1382"/>
                    </a:lnTo>
                    <a:lnTo>
                      <a:pt x="701" y="1370"/>
                    </a:lnTo>
                    <a:lnTo>
                      <a:pt x="686" y="1360"/>
                    </a:lnTo>
                    <a:lnTo>
                      <a:pt x="672" y="1352"/>
                    </a:lnTo>
                    <a:lnTo>
                      <a:pt x="656" y="1343"/>
                    </a:lnTo>
                    <a:lnTo>
                      <a:pt x="640" y="1337"/>
                    </a:lnTo>
                    <a:lnTo>
                      <a:pt x="613" y="1329"/>
                    </a:lnTo>
                    <a:lnTo>
                      <a:pt x="613" y="1329"/>
                    </a:lnTo>
                    <a:lnTo>
                      <a:pt x="632" y="1277"/>
                    </a:lnTo>
                    <a:lnTo>
                      <a:pt x="643" y="1248"/>
                    </a:lnTo>
                    <a:lnTo>
                      <a:pt x="652" y="1218"/>
                    </a:lnTo>
                    <a:lnTo>
                      <a:pt x="655" y="1208"/>
                    </a:lnTo>
                    <a:lnTo>
                      <a:pt x="655" y="1208"/>
                    </a:lnTo>
                    <a:lnTo>
                      <a:pt x="665" y="1171"/>
                    </a:lnTo>
                    <a:lnTo>
                      <a:pt x="669" y="1148"/>
                    </a:lnTo>
                    <a:lnTo>
                      <a:pt x="672" y="1125"/>
                    </a:lnTo>
                    <a:lnTo>
                      <a:pt x="672" y="1125"/>
                    </a:lnTo>
                    <a:lnTo>
                      <a:pt x="689" y="1126"/>
                    </a:lnTo>
                    <a:lnTo>
                      <a:pt x="689" y="1126"/>
                    </a:lnTo>
                    <a:lnTo>
                      <a:pt x="701" y="1126"/>
                    </a:lnTo>
                    <a:lnTo>
                      <a:pt x="711" y="1125"/>
                    </a:lnTo>
                    <a:lnTo>
                      <a:pt x="721" y="1122"/>
                    </a:lnTo>
                    <a:lnTo>
                      <a:pt x="729" y="1119"/>
                    </a:lnTo>
                    <a:lnTo>
                      <a:pt x="729" y="1119"/>
                    </a:lnTo>
                    <a:lnTo>
                      <a:pt x="737" y="1115"/>
                    </a:lnTo>
                    <a:lnTo>
                      <a:pt x="737" y="1115"/>
                    </a:lnTo>
                    <a:lnTo>
                      <a:pt x="732" y="1133"/>
                    </a:lnTo>
                    <a:lnTo>
                      <a:pt x="729" y="1150"/>
                    </a:lnTo>
                    <a:lnTo>
                      <a:pt x="721" y="1181"/>
                    </a:lnTo>
                    <a:lnTo>
                      <a:pt x="721" y="1181"/>
                    </a:lnTo>
                    <a:lnTo>
                      <a:pt x="696" y="1274"/>
                    </a:lnTo>
                    <a:lnTo>
                      <a:pt x="685" y="1320"/>
                    </a:lnTo>
                    <a:lnTo>
                      <a:pt x="685" y="1320"/>
                    </a:lnTo>
                    <a:lnTo>
                      <a:pt x="684" y="1326"/>
                    </a:lnTo>
                    <a:lnTo>
                      <a:pt x="685" y="1333"/>
                    </a:lnTo>
                    <a:lnTo>
                      <a:pt x="686" y="1339"/>
                    </a:lnTo>
                    <a:lnTo>
                      <a:pt x="691" y="1344"/>
                    </a:lnTo>
                    <a:lnTo>
                      <a:pt x="691" y="1344"/>
                    </a:lnTo>
                    <a:lnTo>
                      <a:pt x="695" y="1350"/>
                    </a:lnTo>
                    <a:lnTo>
                      <a:pt x="701" y="1354"/>
                    </a:lnTo>
                    <a:lnTo>
                      <a:pt x="707" y="1357"/>
                    </a:lnTo>
                    <a:lnTo>
                      <a:pt x="714" y="1357"/>
                    </a:lnTo>
                    <a:lnTo>
                      <a:pt x="714" y="1357"/>
                    </a:lnTo>
                    <a:lnTo>
                      <a:pt x="735" y="1362"/>
                    </a:lnTo>
                    <a:lnTo>
                      <a:pt x="751" y="1364"/>
                    </a:lnTo>
                    <a:lnTo>
                      <a:pt x="767" y="1370"/>
                    </a:lnTo>
                    <a:lnTo>
                      <a:pt x="783" y="1377"/>
                    </a:lnTo>
                    <a:lnTo>
                      <a:pt x="798" y="1385"/>
                    </a:lnTo>
                    <a:lnTo>
                      <a:pt x="811" y="1395"/>
                    </a:lnTo>
                    <a:lnTo>
                      <a:pt x="819" y="1402"/>
                    </a:lnTo>
                    <a:lnTo>
                      <a:pt x="824" y="1408"/>
                    </a:lnTo>
                    <a:lnTo>
                      <a:pt x="824" y="1408"/>
                    </a:lnTo>
                    <a:lnTo>
                      <a:pt x="829" y="1415"/>
                    </a:lnTo>
                    <a:lnTo>
                      <a:pt x="831" y="1420"/>
                    </a:lnTo>
                    <a:lnTo>
                      <a:pt x="834" y="1428"/>
                    </a:lnTo>
                    <a:lnTo>
                      <a:pt x="836" y="1436"/>
                    </a:lnTo>
                    <a:lnTo>
                      <a:pt x="837" y="1443"/>
                    </a:lnTo>
                    <a:lnTo>
                      <a:pt x="837" y="1452"/>
                    </a:lnTo>
                    <a:lnTo>
                      <a:pt x="836" y="1471"/>
                    </a:lnTo>
                    <a:lnTo>
                      <a:pt x="836" y="1471"/>
                    </a:lnTo>
                    <a:close/>
                    <a:moveTo>
                      <a:pt x="846" y="925"/>
                    </a:moveTo>
                    <a:lnTo>
                      <a:pt x="846" y="925"/>
                    </a:lnTo>
                    <a:lnTo>
                      <a:pt x="852" y="934"/>
                    </a:lnTo>
                    <a:lnTo>
                      <a:pt x="856" y="942"/>
                    </a:lnTo>
                    <a:lnTo>
                      <a:pt x="860" y="951"/>
                    </a:lnTo>
                    <a:lnTo>
                      <a:pt x="863" y="961"/>
                    </a:lnTo>
                    <a:lnTo>
                      <a:pt x="865" y="972"/>
                    </a:lnTo>
                    <a:lnTo>
                      <a:pt x="866" y="982"/>
                    </a:lnTo>
                    <a:lnTo>
                      <a:pt x="865" y="994"/>
                    </a:lnTo>
                    <a:lnTo>
                      <a:pt x="863" y="1005"/>
                    </a:lnTo>
                    <a:lnTo>
                      <a:pt x="863" y="1005"/>
                    </a:lnTo>
                    <a:lnTo>
                      <a:pt x="862" y="1014"/>
                    </a:lnTo>
                    <a:lnTo>
                      <a:pt x="859" y="1021"/>
                    </a:lnTo>
                    <a:lnTo>
                      <a:pt x="853" y="1034"/>
                    </a:lnTo>
                    <a:lnTo>
                      <a:pt x="846" y="1043"/>
                    </a:lnTo>
                    <a:lnTo>
                      <a:pt x="837" y="1050"/>
                    </a:lnTo>
                    <a:lnTo>
                      <a:pt x="827" y="1054"/>
                    </a:lnTo>
                    <a:lnTo>
                      <a:pt x="820" y="1056"/>
                    </a:lnTo>
                    <a:lnTo>
                      <a:pt x="807" y="1057"/>
                    </a:lnTo>
                    <a:lnTo>
                      <a:pt x="807" y="1057"/>
                    </a:lnTo>
                    <a:lnTo>
                      <a:pt x="797" y="1057"/>
                    </a:lnTo>
                    <a:lnTo>
                      <a:pt x="787" y="1054"/>
                    </a:lnTo>
                    <a:lnTo>
                      <a:pt x="787" y="1054"/>
                    </a:lnTo>
                    <a:lnTo>
                      <a:pt x="793" y="1037"/>
                    </a:lnTo>
                    <a:lnTo>
                      <a:pt x="793" y="1037"/>
                    </a:lnTo>
                    <a:lnTo>
                      <a:pt x="797" y="1020"/>
                    </a:lnTo>
                    <a:lnTo>
                      <a:pt x="798" y="1004"/>
                    </a:lnTo>
                    <a:lnTo>
                      <a:pt x="797" y="988"/>
                    </a:lnTo>
                    <a:lnTo>
                      <a:pt x="793" y="972"/>
                    </a:lnTo>
                    <a:lnTo>
                      <a:pt x="787" y="958"/>
                    </a:lnTo>
                    <a:lnTo>
                      <a:pt x="778" y="942"/>
                    </a:lnTo>
                    <a:lnTo>
                      <a:pt x="768" y="928"/>
                    </a:lnTo>
                    <a:lnTo>
                      <a:pt x="755" y="915"/>
                    </a:lnTo>
                    <a:lnTo>
                      <a:pt x="755" y="915"/>
                    </a:lnTo>
                    <a:lnTo>
                      <a:pt x="761" y="911"/>
                    </a:lnTo>
                    <a:lnTo>
                      <a:pt x="770" y="906"/>
                    </a:lnTo>
                    <a:lnTo>
                      <a:pt x="770" y="906"/>
                    </a:lnTo>
                    <a:lnTo>
                      <a:pt x="783" y="902"/>
                    </a:lnTo>
                    <a:lnTo>
                      <a:pt x="796" y="902"/>
                    </a:lnTo>
                    <a:lnTo>
                      <a:pt x="796" y="902"/>
                    </a:lnTo>
                    <a:lnTo>
                      <a:pt x="808" y="903"/>
                    </a:lnTo>
                    <a:lnTo>
                      <a:pt x="823" y="908"/>
                    </a:lnTo>
                    <a:lnTo>
                      <a:pt x="834" y="915"/>
                    </a:lnTo>
                    <a:lnTo>
                      <a:pt x="846" y="925"/>
                    </a:lnTo>
                    <a:lnTo>
                      <a:pt x="846" y="925"/>
                    </a:lnTo>
                    <a:close/>
                    <a:moveTo>
                      <a:pt x="251" y="791"/>
                    </a:moveTo>
                    <a:lnTo>
                      <a:pt x="251" y="791"/>
                    </a:lnTo>
                    <a:lnTo>
                      <a:pt x="266" y="786"/>
                    </a:lnTo>
                    <a:lnTo>
                      <a:pt x="280" y="781"/>
                    </a:lnTo>
                    <a:lnTo>
                      <a:pt x="280" y="781"/>
                    </a:lnTo>
                    <a:lnTo>
                      <a:pt x="293" y="779"/>
                    </a:lnTo>
                    <a:lnTo>
                      <a:pt x="307" y="777"/>
                    </a:lnTo>
                    <a:lnTo>
                      <a:pt x="322" y="777"/>
                    </a:lnTo>
                    <a:lnTo>
                      <a:pt x="336" y="779"/>
                    </a:lnTo>
                    <a:lnTo>
                      <a:pt x="365" y="783"/>
                    </a:lnTo>
                    <a:lnTo>
                      <a:pt x="392" y="789"/>
                    </a:lnTo>
                    <a:lnTo>
                      <a:pt x="392" y="789"/>
                    </a:lnTo>
                    <a:lnTo>
                      <a:pt x="421" y="799"/>
                    </a:lnTo>
                    <a:lnTo>
                      <a:pt x="451" y="809"/>
                    </a:lnTo>
                    <a:lnTo>
                      <a:pt x="478" y="822"/>
                    </a:lnTo>
                    <a:lnTo>
                      <a:pt x="507" y="835"/>
                    </a:lnTo>
                    <a:lnTo>
                      <a:pt x="507" y="835"/>
                    </a:lnTo>
                    <a:lnTo>
                      <a:pt x="569" y="866"/>
                    </a:lnTo>
                    <a:lnTo>
                      <a:pt x="620" y="895"/>
                    </a:lnTo>
                    <a:lnTo>
                      <a:pt x="662" y="921"/>
                    </a:lnTo>
                    <a:lnTo>
                      <a:pt x="678" y="932"/>
                    </a:lnTo>
                    <a:lnTo>
                      <a:pt x="694" y="944"/>
                    </a:lnTo>
                    <a:lnTo>
                      <a:pt x="705" y="954"/>
                    </a:lnTo>
                    <a:lnTo>
                      <a:pt x="715" y="964"/>
                    </a:lnTo>
                    <a:lnTo>
                      <a:pt x="724" y="974"/>
                    </a:lnTo>
                    <a:lnTo>
                      <a:pt x="729" y="984"/>
                    </a:lnTo>
                    <a:lnTo>
                      <a:pt x="732" y="993"/>
                    </a:lnTo>
                    <a:lnTo>
                      <a:pt x="735" y="1001"/>
                    </a:lnTo>
                    <a:lnTo>
                      <a:pt x="735" y="1010"/>
                    </a:lnTo>
                    <a:lnTo>
                      <a:pt x="732" y="1018"/>
                    </a:lnTo>
                    <a:lnTo>
                      <a:pt x="732" y="1018"/>
                    </a:lnTo>
                    <a:lnTo>
                      <a:pt x="725" y="1038"/>
                    </a:lnTo>
                    <a:lnTo>
                      <a:pt x="718" y="1050"/>
                    </a:lnTo>
                    <a:lnTo>
                      <a:pt x="711" y="1057"/>
                    </a:lnTo>
                    <a:lnTo>
                      <a:pt x="705" y="1061"/>
                    </a:lnTo>
                    <a:lnTo>
                      <a:pt x="705" y="1061"/>
                    </a:lnTo>
                    <a:lnTo>
                      <a:pt x="698" y="1063"/>
                    </a:lnTo>
                    <a:lnTo>
                      <a:pt x="689" y="1063"/>
                    </a:lnTo>
                    <a:lnTo>
                      <a:pt x="681" y="1063"/>
                    </a:lnTo>
                    <a:lnTo>
                      <a:pt x="671" y="1061"/>
                    </a:lnTo>
                    <a:lnTo>
                      <a:pt x="648" y="1056"/>
                    </a:lnTo>
                    <a:lnTo>
                      <a:pt x="625" y="1049"/>
                    </a:lnTo>
                    <a:lnTo>
                      <a:pt x="602" y="1038"/>
                    </a:lnTo>
                    <a:lnTo>
                      <a:pt x="580" y="1028"/>
                    </a:lnTo>
                    <a:lnTo>
                      <a:pt x="547" y="1013"/>
                    </a:lnTo>
                    <a:lnTo>
                      <a:pt x="547" y="1013"/>
                    </a:lnTo>
                    <a:lnTo>
                      <a:pt x="478" y="977"/>
                    </a:lnTo>
                    <a:lnTo>
                      <a:pt x="422" y="951"/>
                    </a:lnTo>
                    <a:lnTo>
                      <a:pt x="376" y="931"/>
                    </a:lnTo>
                    <a:lnTo>
                      <a:pt x="340" y="918"/>
                    </a:lnTo>
                    <a:lnTo>
                      <a:pt x="311" y="911"/>
                    </a:lnTo>
                    <a:lnTo>
                      <a:pt x="300" y="908"/>
                    </a:lnTo>
                    <a:lnTo>
                      <a:pt x="290" y="908"/>
                    </a:lnTo>
                    <a:lnTo>
                      <a:pt x="281" y="908"/>
                    </a:lnTo>
                    <a:lnTo>
                      <a:pt x="273" y="909"/>
                    </a:lnTo>
                    <a:lnTo>
                      <a:pt x="266" y="911"/>
                    </a:lnTo>
                    <a:lnTo>
                      <a:pt x="260" y="914"/>
                    </a:lnTo>
                    <a:lnTo>
                      <a:pt x="260" y="914"/>
                    </a:lnTo>
                    <a:lnTo>
                      <a:pt x="254" y="918"/>
                    </a:lnTo>
                    <a:lnTo>
                      <a:pt x="250" y="922"/>
                    </a:lnTo>
                    <a:lnTo>
                      <a:pt x="247" y="926"/>
                    </a:lnTo>
                    <a:lnTo>
                      <a:pt x="244" y="932"/>
                    </a:lnTo>
                    <a:lnTo>
                      <a:pt x="243" y="938"/>
                    </a:lnTo>
                    <a:lnTo>
                      <a:pt x="243" y="944"/>
                    </a:lnTo>
                    <a:lnTo>
                      <a:pt x="244" y="951"/>
                    </a:lnTo>
                    <a:lnTo>
                      <a:pt x="245" y="957"/>
                    </a:lnTo>
                    <a:lnTo>
                      <a:pt x="245" y="957"/>
                    </a:lnTo>
                    <a:lnTo>
                      <a:pt x="248" y="961"/>
                    </a:lnTo>
                    <a:lnTo>
                      <a:pt x="253" y="965"/>
                    </a:lnTo>
                    <a:lnTo>
                      <a:pt x="258" y="970"/>
                    </a:lnTo>
                    <a:lnTo>
                      <a:pt x="263" y="971"/>
                    </a:lnTo>
                    <a:lnTo>
                      <a:pt x="268" y="972"/>
                    </a:lnTo>
                    <a:lnTo>
                      <a:pt x="274" y="974"/>
                    </a:lnTo>
                    <a:lnTo>
                      <a:pt x="281" y="972"/>
                    </a:lnTo>
                    <a:lnTo>
                      <a:pt x="287" y="971"/>
                    </a:lnTo>
                    <a:lnTo>
                      <a:pt x="287" y="971"/>
                    </a:lnTo>
                    <a:lnTo>
                      <a:pt x="297" y="971"/>
                    </a:lnTo>
                    <a:lnTo>
                      <a:pt x="314" y="975"/>
                    </a:lnTo>
                    <a:lnTo>
                      <a:pt x="314" y="975"/>
                    </a:lnTo>
                    <a:lnTo>
                      <a:pt x="301" y="988"/>
                    </a:lnTo>
                    <a:lnTo>
                      <a:pt x="288" y="1001"/>
                    </a:lnTo>
                    <a:lnTo>
                      <a:pt x="278" y="1015"/>
                    </a:lnTo>
                    <a:lnTo>
                      <a:pt x="268" y="1030"/>
                    </a:lnTo>
                    <a:lnTo>
                      <a:pt x="260" y="1044"/>
                    </a:lnTo>
                    <a:lnTo>
                      <a:pt x="253" y="1059"/>
                    </a:lnTo>
                    <a:lnTo>
                      <a:pt x="243" y="1084"/>
                    </a:lnTo>
                    <a:lnTo>
                      <a:pt x="243" y="1084"/>
                    </a:lnTo>
                    <a:lnTo>
                      <a:pt x="241" y="1090"/>
                    </a:lnTo>
                    <a:lnTo>
                      <a:pt x="241" y="1096"/>
                    </a:lnTo>
                    <a:lnTo>
                      <a:pt x="241" y="1102"/>
                    </a:lnTo>
                    <a:lnTo>
                      <a:pt x="244" y="1107"/>
                    </a:lnTo>
                    <a:lnTo>
                      <a:pt x="247" y="1113"/>
                    </a:lnTo>
                    <a:lnTo>
                      <a:pt x="251" y="1117"/>
                    </a:lnTo>
                    <a:lnTo>
                      <a:pt x="255" y="1122"/>
                    </a:lnTo>
                    <a:lnTo>
                      <a:pt x="261" y="1123"/>
                    </a:lnTo>
                    <a:lnTo>
                      <a:pt x="261" y="1123"/>
                    </a:lnTo>
                    <a:lnTo>
                      <a:pt x="268" y="1125"/>
                    </a:lnTo>
                    <a:lnTo>
                      <a:pt x="274" y="1126"/>
                    </a:lnTo>
                    <a:lnTo>
                      <a:pt x="280" y="1125"/>
                    </a:lnTo>
                    <a:lnTo>
                      <a:pt x="286" y="1122"/>
                    </a:lnTo>
                    <a:lnTo>
                      <a:pt x="291" y="1119"/>
                    </a:lnTo>
                    <a:lnTo>
                      <a:pt x="296" y="1115"/>
                    </a:lnTo>
                    <a:lnTo>
                      <a:pt x="299" y="1110"/>
                    </a:lnTo>
                    <a:lnTo>
                      <a:pt x="301" y="1105"/>
                    </a:lnTo>
                    <a:lnTo>
                      <a:pt x="301" y="1105"/>
                    </a:lnTo>
                    <a:lnTo>
                      <a:pt x="309" y="1089"/>
                    </a:lnTo>
                    <a:lnTo>
                      <a:pt x="314" y="1076"/>
                    </a:lnTo>
                    <a:lnTo>
                      <a:pt x="323" y="1061"/>
                    </a:lnTo>
                    <a:lnTo>
                      <a:pt x="334" y="1046"/>
                    </a:lnTo>
                    <a:lnTo>
                      <a:pt x="347" y="1030"/>
                    </a:lnTo>
                    <a:lnTo>
                      <a:pt x="363" y="1014"/>
                    </a:lnTo>
                    <a:lnTo>
                      <a:pt x="373" y="1008"/>
                    </a:lnTo>
                    <a:lnTo>
                      <a:pt x="382" y="1001"/>
                    </a:lnTo>
                    <a:lnTo>
                      <a:pt x="382" y="1001"/>
                    </a:lnTo>
                    <a:lnTo>
                      <a:pt x="441" y="1030"/>
                    </a:lnTo>
                    <a:lnTo>
                      <a:pt x="518" y="1069"/>
                    </a:lnTo>
                    <a:lnTo>
                      <a:pt x="518" y="1069"/>
                    </a:lnTo>
                    <a:lnTo>
                      <a:pt x="567" y="1092"/>
                    </a:lnTo>
                    <a:lnTo>
                      <a:pt x="610" y="1109"/>
                    </a:lnTo>
                    <a:lnTo>
                      <a:pt x="610" y="1109"/>
                    </a:lnTo>
                    <a:lnTo>
                      <a:pt x="609" y="1129"/>
                    </a:lnTo>
                    <a:lnTo>
                      <a:pt x="605" y="1150"/>
                    </a:lnTo>
                    <a:lnTo>
                      <a:pt x="600" y="1171"/>
                    </a:lnTo>
                    <a:lnTo>
                      <a:pt x="594" y="1189"/>
                    </a:lnTo>
                    <a:lnTo>
                      <a:pt x="592" y="1201"/>
                    </a:lnTo>
                    <a:lnTo>
                      <a:pt x="592" y="1201"/>
                    </a:lnTo>
                    <a:lnTo>
                      <a:pt x="584" y="1225"/>
                    </a:lnTo>
                    <a:lnTo>
                      <a:pt x="576" y="1250"/>
                    </a:lnTo>
                    <a:lnTo>
                      <a:pt x="559" y="1294"/>
                    </a:lnTo>
                    <a:lnTo>
                      <a:pt x="540" y="1340"/>
                    </a:lnTo>
                    <a:lnTo>
                      <a:pt x="540" y="1340"/>
                    </a:lnTo>
                    <a:lnTo>
                      <a:pt x="537" y="1347"/>
                    </a:lnTo>
                    <a:lnTo>
                      <a:pt x="537" y="1354"/>
                    </a:lnTo>
                    <a:lnTo>
                      <a:pt x="538" y="1362"/>
                    </a:lnTo>
                    <a:lnTo>
                      <a:pt x="541" y="1369"/>
                    </a:lnTo>
                    <a:lnTo>
                      <a:pt x="541" y="1369"/>
                    </a:lnTo>
                    <a:lnTo>
                      <a:pt x="546" y="1374"/>
                    </a:lnTo>
                    <a:lnTo>
                      <a:pt x="551" y="1380"/>
                    </a:lnTo>
                    <a:lnTo>
                      <a:pt x="559" y="1383"/>
                    </a:lnTo>
                    <a:lnTo>
                      <a:pt x="566" y="1385"/>
                    </a:lnTo>
                    <a:lnTo>
                      <a:pt x="566" y="1385"/>
                    </a:lnTo>
                    <a:lnTo>
                      <a:pt x="579" y="1386"/>
                    </a:lnTo>
                    <a:lnTo>
                      <a:pt x="593" y="1389"/>
                    </a:lnTo>
                    <a:lnTo>
                      <a:pt x="609" y="1393"/>
                    </a:lnTo>
                    <a:lnTo>
                      <a:pt x="627" y="1399"/>
                    </a:lnTo>
                    <a:lnTo>
                      <a:pt x="646" y="1408"/>
                    </a:lnTo>
                    <a:lnTo>
                      <a:pt x="655" y="1413"/>
                    </a:lnTo>
                    <a:lnTo>
                      <a:pt x="662" y="1419"/>
                    </a:lnTo>
                    <a:lnTo>
                      <a:pt x="671" y="1426"/>
                    </a:lnTo>
                    <a:lnTo>
                      <a:pt x="676" y="1433"/>
                    </a:lnTo>
                    <a:lnTo>
                      <a:pt x="676" y="1433"/>
                    </a:lnTo>
                    <a:lnTo>
                      <a:pt x="681" y="1441"/>
                    </a:lnTo>
                    <a:lnTo>
                      <a:pt x="685" y="1448"/>
                    </a:lnTo>
                    <a:lnTo>
                      <a:pt x="688" y="1455"/>
                    </a:lnTo>
                    <a:lnTo>
                      <a:pt x="689" y="1462"/>
                    </a:lnTo>
                    <a:lnTo>
                      <a:pt x="691" y="1471"/>
                    </a:lnTo>
                    <a:lnTo>
                      <a:pt x="691" y="1479"/>
                    </a:lnTo>
                    <a:lnTo>
                      <a:pt x="688" y="1498"/>
                    </a:lnTo>
                    <a:lnTo>
                      <a:pt x="688" y="1498"/>
                    </a:lnTo>
                    <a:lnTo>
                      <a:pt x="684" y="1501"/>
                    </a:lnTo>
                    <a:lnTo>
                      <a:pt x="678" y="1505"/>
                    </a:lnTo>
                    <a:lnTo>
                      <a:pt x="666" y="1509"/>
                    </a:lnTo>
                    <a:lnTo>
                      <a:pt x="649" y="1514"/>
                    </a:lnTo>
                    <a:lnTo>
                      <a:pt x="626" y="1517"/>
                    </a:lnTo>
                    <a:lnTo>
                      <a:pt x="594" y="1518"/>
                    </a:lnTo>
                    <a:lnTo>
                      <a:pt x="554" y="1518"/>
                    </a:lnTo>
                    <a:lnTo>
                      <a:pt x="554" y="1518"/>
                    </a:lnTo>
                    <a:lnTo>
                      <a:pt x="501" y="1517"/>
                    </a:lnTo>
                    <a:lnTo>
                      <a:pt x="452" y="1512"/>
                    </a:lnTo>
                    <a:lnTo>
                      <a:pt x="413" y="1508"/>
                    </a:lnTo>
                    <a:lnTo>
                      <a:pt x="389" y="1504"/>
                    </a:lnTo>
                    <a:lnTo>
                      <a:pt x="389" y="1504"/>
                    </a:lnTo>
                    <a:lnTo>
                      <a:pt x="385" y="1497"/>
                    </a:lnTo>
                    <a:lnTo>
                      <a:pt x="380" y="1484"/>
                    </a:lnTo>
                    <a:lnTo>
                      <a:pt x="378" y="1468"/>
                    </a:lnTo>
                    <a:lnTo>
                      <a:pt x="376" y="1449"/>
                    </a:lnTo>
                    <a:lnTo>
                      <a:pt x="376" y="1449"/>
                    </a:lnTo>
                    <a:lnTo>
                      <a:pt x="378" y="1432"/>
                    </a:lnTo>
                    <a:lnTo>
                      <a:pt x="380" y="1423"/>
                    </a:lnTo>
                    <a:lnTo>
                      <a:pt x="385" y="1413"/>
                    </a:lnTo>
                    <a:lnTo>
                      <a:pt x="389" y="1403"/>
                    </a:lnTo>
                    <a:lnTo>
                      <a:pt x="396" y="1395"/>
                    </a:lnTo>
                    <a:lnTo>
                      <a:pt x="405" y="1385"/>
                    </a:lnTo>
                    <a:lnTo>
                      <a:pt x="415" y="1374"/>
                    </a:lnTo>
                    <a:lnTo>
                      <a:pt x="415" y="1374"/>
                    </a:lnTo>
                    <a:lnTo>
                      <a:pt x="422" y="1367"/>
                    </a:lnTo>
                    <a:lnTo>
                      <a:pt x="426" y="1359"/>
                    </a:lnTo>
                    <a:lnTo>
                      <a:pt x="426" y="1359"/>
                    </a:lnTo>
                    <a:lnTo>
                      <a:pt x="438" y="1314"/>
                    </a:lnTo>
                    <a:lnTo>
                      <a:pt x="445" y="1284"/>
                    </a:lnTo>
                    <a:lnTo>
                      <a:pt x="451" y="1252"/>
                    </a:lnTo>
                    <a:lnTo>
                      <a:pt x="455" y="1219"/>
                    </a:lnTo>
                    <a:lnTo>
                      <a:pt x="458" y="1188"/>
                    </a:lnTo>
                    <a:lnTo>
                      <a:pt x="458" y="1172"/>
                    </a:lnTo>
                    <a:lnTo>
                      <a:pt x="458" y="1159"/>
                    </a:lnTo>
                    <a:lnTo>
                      <a:pt x="455" y="1148"/>
                    </a:lnTo>
                    <a:lnTo>
                      <a:pt x="452" y="1138"/>
                    </a:lnTo>
                    <a:lnTo>
                      <a:pt x="452" y="1138"/>
                    </a:lnTo>
                    <a:lnTo>
                      <a:pt x="449" y="1132"/>
                    </a:lnTo>
                    <a:lnTo>
                      <a:pt x="445" y="1126"/>
                    </a:lnTo>
                    <a:lnTo>
                      <a:pt x="441" y="1123"/>
                    </a:lnTo>
                    <a:lnTo>
                      <a:pt x="435" y="1120"/>
                    </a:lnTo>
                    <a:lnTo>
                      <a:pt x="429" y="1117"/>
                    </a:lnTo>
                    <a:lnTo>
                      <a:pt x="424" y="1117"/>
                    </a:lnTo>
                    <a:lnTo>
                      <a:pt x="418" y="1117"/>
                    </a:lnTo>
                    <a:lnTo>
                      <a:pt x="411" y="1120"/>
                    </a:lnTo>
                    <a:lnTo>
                      <a:pt x="411" y="1120"/>
                    </a:lnTo>
                    <a:lnTo>
                      <a:pt x="406" y="1123"/>
                    </a:lnTo>
                    <a:lnTo>
                      <a:pt x="401" y="1126"/>
                    </a:lnTo>
                    <a:lnTo>
                      <a:pt x="398" y="1132"/>
                    </a:lnTo>
                    <a:lnTo>
                      <a:pt x="395" y="1136"/>
                    </a:lnTo>
                    <a:lnTo>
                      <a:pt x="392" y="1142"/>
                    </a:lnTo>
                    <a:lnTo>
                      <a:pt x="392" y="1149"/>
                    </a:lnTo>
                    <a:lnTo>
                      <a:pt x="392" y="1155"/>
                    </a:lnTo>
                    <a:lnTo>
                      <a:pt x="395" y="1161"/>
                    </a:lnTo>
                    <a:lnTo>
                      <a:pt x="395" y="1161"/>
                    </a:lnTo>
                    <a:lnTo>
                      <a:pt x="396" y="1171"/>
                    </a:lnTo>
                    <a:lnTo>
                      <a:pt x="396" y="1186"/>
                    </a:lnTo>
                    <a:lnTo>
                      <a:pt x="395" y="1205"/>
                    </a:lnTo>
                    <a:lnTo>
                      <a:pt x="392" y="1228"/>
                    </a:lnTo>
                    <a:lnTo>
                      <a:pt x="382" y="1278"/>
                    </a:lnTo>
                    <a:lnTo>
                      <a:pt x="367" y="1333"/>
                    </a:lnTo>
                    <a:lnTo>
                      <a:pt x="367" y="1333"/>
                    </a:lnTo>
                    <a:lnTo>
                      <a:pt x="353" y="1347"/>
                    </a:lnTo>
                    <a:lnTo>
                      <a:pt x="340" y="1363"/>
                    </a:lnTo>
                    <a:lnTo>
                      <a:pt x="330" y="1379"/>
                    </a:lnTo>
                    <a:lnTo>
                      <a:pt x="323" y="1396"/>
                    </a:lnTo>
                    <a:lnTo>
                      <a:pt x="319" y="1412"/>
                    </a:lnTo>
                    <a:lnTo>
                      <a:pt x="316" y="1426"/>
                    </a:lnTo>
                    <a:lnTo>
                      <a:pt x="313" y="1441"/>
                    </a:lnTo>
                    <a:lnTo>
                      <a:pt x="313" y="1455"/>
                    </a:lnTo>
                    <a:lnTo>
                      <a:pt x="313" y="1455"/>
                    </a:lnTo>
                    <a:lnTo>
                      <a:pt x="293" y="1451"/>
                    </a:lnTo>
                    <a:lnTo>
                      <a:pt x="273" y="1446"/>
                    </a:lnTo>
                    <a:lnTo>
                      <a:pt x="254" y="1441"/>
                    </a:lnTo>
                    <a:lnTo>
                      <a:pt x="237" y="1433"/>
                    </a:lnTo>
                    <a:lnTo>
                      <a:pt x="220" y="1426"/>
                    </a:lnTo>
                    <a:lnTo>
                      <a:pt x="205" y="1418"/>
                    </a:lnTo>
                    <a:lnTo>
                      <a:pt x="191" y="1408"/>
                    </a:lnTo>
                    <a:lnTo>
                      <a:pt x="178" y="1399"/>
                    </a:lnTo>
                    <a:lnTo>
                      <a:pt x="165" y="1389"/>
                    </a:lnTo>
                    <a:lnTo>
                      <a:pt x="155" y="1377"/>
                    </a:lnTo>
                    <a:lnTo>
                      <a:pt x="135" y="1356"/>
                    </a:lnTo>
                    <a:lnTo>
                      <a:pt x="119" y="1333"/>
                    </a:lnTo>
                    <a:lnTo>
                      <a:pt x="106" y="1311"/>
                    </a:lnTo>
                    <a:lnTo>
                      <a:pt x="106" y="1311"/>
                    </a:lnTo>
                    <a:lnTo>
                      <a:pt x="96" y="1291"/>
                    </a:lnTo>
                    <a:lnTo>
                      <a:pt x="87" y="1270"/>
                    </a:lnTo>
                    <a:lnTo>
                      <a:pt x="80" y="1248"/>
                    </a:lnTo>
                    <a:lnTo>
                      <a:pt x="73" y="1225"/>
                    </a:lnTo>
                    <a:lnTo>
                      <a:pt x="69" y="1204"/>
                    </a:lnTo>
                    <a:lnTo>
                      <a:pt x="66" y="1181"/>
                    </a:lnTo>
                    <a:lnTo>
                      <a:pt x="63" y="1159"/>
                    </a:lnTo>
                    <a:lnTo>
                      <a:pt x="63" y="1136"/>
                    </a:lnTo>
                    <a:lnTo>
                      <a:pt x="63" y="1115"/>
                    </a:lnTo>
                    <a:lnTo>
                      <a:pt x="64" y="1094"/>
                    </a:lnTo>
                    <a:lnTo>
                      <a:pt x="67" y="1073"/>
                    </a:lnTo>
                    <a:lnTo>
                      <a:pt x="70" y="1053"/>
                    </a:lnTo>
                    <a:lnTo>
                      <a:pt x="74" y="1034"/>
                    </a:lnTo>
                    <a:lnTo>
                      <a:pt x="80" y="1017"/>
                    </a:lnTo>
                    <a:lnTo>
                      <a:pt x="86" y="1000"/>
                    </a:lnTo>
                    <a:lnTo>
                      <a:pt x="92" y="984"/>
                    </a:lnTo>
                    <a:lnTo>
                      <a:pt x="92" y="984"/>
                    </a:lnTo>
                    <a:lnTo>
                      <a:pt x="110" y="951"/>
                    </a:lnTo>
                    <a:lnTo>
                      <a:pt x="129" y="919"/>
                    </a:lnTo>
                    <a:lnTo>
                      <a:pt x="152" y="889"/>
                    </a:lnTo>
                    <a:lnTo>
                      <a:pt x="176" y="860"/>
                    </a:lnTo>
                    <a:lnTo>
                      <a:pt x="176" y="860"/>
                    </a:lnTo>
                    <a:lnTo>
                      <a:pt x="194" y="842"/>
                    </a:lnTo>
                    <a:lnTo>
                      <a:pt x="211" y="823"/>
                    </a:lnTo>
                    <a:lnTo>
                      <a:pt x="231" y="806"/>
                    </a:lnTo>
                    <a:lnTo>
                      <a:pt x="241" y="799"/>
                    </a:lnTo>
                    <a:lnTo>
                      <a:pt x="251" y="791"/>
                    </a:lnTo>
                    <a:lnTo>
                      <a:pt x="251" y="7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40"/>
              <p:cNvSpPr>
                <a:spLocks/>
              </p:cNvSpPr>
              <p:nvPr/>
            </p:nvSpPr>
            <p:spPr bwMode="auto">
              <a:xfrm>
                <a:off x="4487239" y="5788306"/>
                <a:ext cx="68992" cy="100352"/>
              </a:xfrm>
              <a:custGeom>
                <a:avLst/>
                <a:gdLst>
                  <a:gd name="T0" fmla="*/ 33 w 101"/>
                  <a:gd name="T1" fmla="*/ 142 h 144"/>
                  <a:gd name="T2" fmla="*/ 33 w 101"/>
                  <a:gd name="T3" fmla="*/ 142 h 144"/>
                  <a:gd name="T4" fmla="*/ 42 w 101"/>
                  <a:gd name="T5" fmla="*/ 144 h 144"/>
                  <a:gd name="T6" fmla="*/ 51 w 101"/>
                  <a:gd name="T7" fmla="*/ 144 h 144"/>
                  <a:gd name="T8" fmla="*/ 59 w 101"/>
                  <a:gd name="T9" fmla="*/ 141 h 144"/>
                  <a:gd name="T10" fmla="*/ 66 w 101"/>
                  <a:gd name="T11" fmla="*/ 136 h 144"/>
                  <a:gd name="T12" fmla="*/ 74 w 101"/>
                  <a:gd name="T13" fmla="*/ 132 h 144"/>
                  <a:gd name="T14" fmla="*/ 79 w 101"/>
                  <a:gd name="T15" fmla="*/ 125 h 144"/>
                  <a:gd name="T16" fmla="*/ 84 w 101"/>
                  <a:gd name="T17" fmla="*/ 118 h 144"/>
                  <a:gd name="T18" fmla="*/ 87 w 101"/>
                  <a:gd name="T19" fmla="*/ 109 h 144"/>
                  <a:gd name="T20" fmla="*/ 99 w 101"/>
                  <a:gd name="T21" fmla="*/ 55 h 144"/>
                  <a:gd name="T22" fmla="*/ 99 w 101"/>
                  <a:gd name="T23" fmla="*/ 55 h 144"/>
                  <a:gd name="T24" fmla="*/ 101 w 101"/>
                  <a:gd name="T25" fmla="*/ 46 h 144"/>
                  <a:gd name="T26" fmla="*/ 101 w 101"/>
                  <a:gd name="T27" fmla="*/ 37 h 144"/>
                  <a:gd name="T28" fmla="*/ 98 w 101"/>
                  <a:gd name="T29" fmla="*/ 29 h 144"/>
                  <a:gd name="T30" fmla="*/ 95 w 101"/>
                  <a:gd name="T31" fmla="*/ 22 h 144"/>
                  <a:gd name="T32" fmla="*/ 89 w 101"/>
                  <a:gd name="T33" fmla="*/ 14 h 144"/>
                  <a:gd name="T34" fmla="*/ 84 w 101"/>
                  <a:gd name="T35" fmla="*/ 9 h 144"/>
                  <a:gd name="T36" fmla="*/ 76 w 101"/>
                  <a:gd name="T37" fmla="*/ 4 h 144"/>
                  <a:gd name="T38" fmla="*/ 68 w 101"/>
                  <a:gd name="T39" fmla="*/ 1 h 144"/>
                  <a:gd name="T40" fmla="*/ 68 w 101"/>
                  <a:gd name="T41" fmla="*/ 1 h 144"/>
                  <a:gd name="T42" fmla="*/ 59 w 101"/>
                  <a:gd name="T43" fmla="*/ 0 h 144"/>
                  <a:gd name="T44" fmla="*/ 51 w 101"/>
                  <a:gd name="T45" fmla="*/ 0 h 144"/>
                  <a:gd name="T46" fmla="*/ 42 w 101"/>
                  <a:gd name="T47" fmla="*/ 3 h 144"/>
                  <a:gd name="T48" fmla="*/ 35 w 101"/>
                  <a:gd name="T49" fmla="*/ 7 h 144"/>
                  <a:gd name="T50" fmla="*/ 28 w 101"/>
                  <a:gd name="T51" fmla="*/ 12 h 144"/>
                  <a:gd name="T52" fmla="*/ 22 w 101"/>
                  <a:gd name="T53" fmla="*/ 19 h 144"/>
                  <a:gd name="T54" fmla="*/ 18 w 101"/>
                  <a:gd name="T55" fmla="*/ 26 h 144"/>
                  <a:gd name="T56" fmla="*/ 15 w 101"/>
                  <a:gd name="T57" fmla="*/ 35 h 144"/>
                  <a:gd name="T58" fmla="*/ 2 w 101"/>
                  <a:gd name="T59" fmla="*/ 89 h 144"/>
                  <a:gd name="T60" fmla="*/ 2 w 101"/>
                  <a:gd name="T61" fmla="*/ 89 h 144"/>
                  <a:gd name="T62" fmla="*/ 0 w 101"/>
                  <a:gd name="T63" fmla="*/ 98 h 144"/>
                  <a:gd name="T64" fmla="*/ 0 w 101"/>
                  <a:gd name="T65" fmla="*/ 106 h 144"/>
                  <a:gd name="T66" fmla="*/ 3 w 101"/>
                  <a:gd name="T67" fmla="*/ 115 h 144"/>
                  <a:gd name="T68" fmla="*/ 6 w 101"/>
                  <a:gd name="T69" fmla="*/ 122 h 144"/>
                  <a:gd name="T70" fmla="*/ 12 w 101"/>
                  <a:gd name="T71" fmla="*/ 129 h 144"/>
                  <a:gd name="T72" fmla="*/ 18 w 101"/>
                  <a:gd name="T73" fmla="*/ 135 h 144"/>
                  <a:gd name="T74" fmla="*/ 25 w 101"/>
                  <a:gd name="T75" fmla="*/ 139 h 144"/>
                  <a:gd name="T76" fmla="*/ 33 w 101"/>
                  <a:gd name="T77" fmla="*/ 142 h 144"/>
                  <a:gd name="T78" fmla="*/ 33 w 101"/>
                  <a:gd name="T79" fmla="*/ 14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1" h="144">
                    <a:moveTo>
                      <a:pt x="33" y="142"/>
                    </a:moveTo>
                    <a:lnTo>
                      <a:pt x="33" y="142"/>
                    </a:lnTo>
                    <a:lnTo>
                      <a:pt x="42" y="144"/>
                    </a:lnTo>
                    <a:lnTo>
                      <a:pt x="51" y="144"/>
                    </a:lnTo>
                    <a:lnTo>
                      <a:pt x="59" y="141"/>
                    </a:lnTo>
                    <a:lnTo>
                      <a:pt x="66" y="136"/>
                    </a:lnTo>
                    <a:lnTo>
                      <a:pt x="74" y="132"/>
                    </a:lnTo>
                    <a:lnTo>
                      <a:pt x="79" y="125"/>
                    </a:lnTo>
                    <a:lnTo>
                      <a:pt x="84" y="118"/>
                    </a:lnTo>
                    <a:lnTo>
                      <a:pt x="87" y="109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101" y="46"/>
                    </a:lnTo>
                    <a:lnTo>
                      <a:pt x="101" y="37"/>
                    </a:lnTo>
                    <a:lnTo>
                      <a:pt x="98" y="29"/>
                    </a:lnTo>
                    <a:lnTo>
                      <a:pt x="95" y="22"/>
                    </a:lnTo>
                    <a:lnTo>
                      <a:pt x="89" y="14"/>
                    </a:lnTo>
                    <a:lnTo>
                      <a:pt x="84" y="9"/>
                    </a:lnTo>
                    <a:lnTo>
                      <a:pt x="76" y="4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5" y="7"/>
                    </a:lnTo>
                    <a:lnTo>
                      <a:pt x="28" y="12"/>
                    </a:lnTo>
                    <a:lnTo>
                      <a:pt x="22" y="19"/>
                    </a:lnTo>
                    <a:lnTo>
                      <a:pt x="18" y="26"/>
                    </a:lnTo>
                    <a:lnTo>
                      <a:pt x="15" y="35"/>
                    </a:lnTo>
                    <a:lnTo>
                      <a:pt x="2" y="89"/>
                    </a:lnTo>
                    <a:lnTo>
                      <a:pt x="2" y="89"/>
                    </a:lnTo>
                    <a:lnTo>
                      <a:pt x="0" y="98"/>
                    </a:lnTo>
                    <a:lnTo>
                      <a:pt x="0" y="106"/>
                    </a:lnTo>
                    <a:lnTo>
                      <a:pt x="3" y="115"/>
                    </a:lnTo>
                    <a:lnTo>
                      <a:pt x="6" y="122"/>
                    </a:lnTo>
                    <a:lnTo>
                      <a:pt x="12" y="129"/>
                    </a:lnTo>
                    <a:lnTo>
                      <a:pt x="18" y="135"/>
                    </a:lnTo>
                    <a:lnTo>
                      <a:pt x="25" y="139"/>
                    </a:lnTo>
                    <a:lnTo>
                      <a:pt x="33" y="142"/>
                    </a:lnTo>
                    <a:lnTo>
                      <a:pt x="33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41"/>
              <p:cNvSpPr>
                <a:spLocks/>
              </p:cNvSpPr>
              <p:nvPr/>
            </p:nvSpPr>
            <p:spPr bwMode="auto">
              <a:xfrm>
                <a:off x="4679580" y="5819665"/>
                <a:ext cx="68992" cy="98262"/>
              </a:xfrm>
              <a:custGeom>
                <a:avLst/>
                <a:gdLst>
                  <a:gd name="T0" fmla="*/ 33 w 101"/>
                  <a:gd name="T1" fmla="*/ 143 h 143"/>
                  <a:gd name="T2" fmla="*/ 33 w 101"/>
                  <a:gd name="T3" fmla="*/ 143 h 143"/>
                  <a:gd name="T4" fmla="*/ 43 w 101"/>
                  <a:gd name="T5" fmla="*/ 143 h 143"/>
                  <a:gd name="T6" fmla="*/ 52 w 101"/>
                  <a:gd name="T7" fmla="*/ 143 h 143"/>
                  <a:gd name="T8" fmla="*/ 59 w 101"/>
                  <a:gd name="T9" fmla="*/ 140 h 143"/>
                  <a:gd name="T10" fmla="*/ 66 w 101"/>
                  <a:gd name="T11" fmla="*/ 137 h 143"/>
                  <a:gd name="T12" fmla="*/ 73 w 101"/>
                  <a:gd name="T13" fmla="*/ 132 h 143"/>
                  <a:gd name="T14" fmla="*/ 79 w 101"/>
                  <a:gd name="T15" fmla="*/ 126 h 143"/>
                  <a:gd name="T16" fmla="*/ 83 w 101"/>
                  <a:gd name="T17" fmla="*/ 117 h 143"/>
                  <a:gd name="T18" fmla="*/ 86 w 101"/>
                  <a:gd name="T19" fmla="*/ 109 h 143"/>
                  <a:gd name="T20" fmla="*/ 99 w 101"/>
                  <a:gd name="T21" fmla="*/ 56 h 143"/>
                  <a:gd name="T22" fmla="*/ 99 w 101"/>
                  <a:gd name="T23" fmla="*/ 56 h 143"/>
                  <a:gd name="T24" fmla="*/ 101 w 101"/>
                  <a:gd name="T25" fmla="*/ 46 h 143"/>
                  <a:gd name="T26" fmla="*/ 101 w 101"/>
                  <a:gd name="T27" fmla="*/ 37 h 143"/>
                  <a:gd name="T28" fmla="*/ 98 w 101"/>
                  <a:gd name="T29" fmla="*/ 28 h 143"/>
                  <a:gd name="T30" fmla="*/ 95 w 101"/>
                  <a:gd name="T31" fmla="*/ 21 h 143"/>
                  <a:gd name="T32" fmla="*/ 89 w 101"/>
                  <a:gd name="T33" fmla="*/ 14 h 143"/>
                  <a:gd name="T34" fmla="*/ 83 w 101"/>
                  <a:gd name="T35" fmla="*/ 8 h 143"/>
                  <a:gd name="T36" fmla="*/ 76 w 101"/>
                  <a:gd name="T37" fmla="*/ 4 h 143"/>
                  <a:gd name="T38" fmla="*/ 68 w 101"/>
                  <a:gd name="T39" fmla="*/ 1 h 143"/>
                  <a:gd name="T40" fmla="*/ 68 w 101"/>
                  <a:gd name="T41" fmla="*/ 1 h 143"/>
                  <a:gd name="T42" fmla="*/ 59 w 101"/>
                  <a:gd name="T43" fmla="*/ 0 h 143"/>
                  <a:gd name="T44" fmla="*/ 50 w 101"/>
                  <a:gd name="T45" fmla="*/ 1 h 143"/>
                  <a:gd name="T46" fmla="*/ 42 w 101"/>
                  <a:gd name="T47" fmla="*/ 2 h 143"/>
                  <a:gd name="T48" fmla="*/ 35 w 101"/>
                  <a:gd name="T49" fmla="*/ 7 h 143"/>
                  <a:gd name="T50" fmla="*/ 27 w 101"/>
                  <a:gd name="T51" fmla="*/ 13 h 143"/>
                  <a:gd name="T52" fmla="*/ 22 w 101"/>
                  <a:gd name="T53" fmla="*/ 18 h 143"/>
                  <a:gd name="T54" fmla="*/ 17 w 101"/>
                  <a:gd name="T55" fmla="*/ 25 h 143"/>
                  <a:gd name="T56" fmla="*/ 15 w 101"/>
                  <a:gd name="T57" fmla="*/ 34 h 143"/>
                  <a:gd name="T58" fmla="*/ 2 w 101"/>
                  <a:gd name="T59" fmla="*/ 89 h 143"/>
                  <a:gd name="T60" fmla="*/ 2 w 101"/>
                  <a:gd name="T61" fmla="*/ 89 h 143"/>
                  <a:gd name="T62" fmla="*/ 0 w 101"/>
                  <a:gd name="T63" fmla="*/ 97 h 143"/>
                  <a:gd name="T64" fmla="*/ 2 w 101"/>
                  <a:gd name="T65" fmla="*/ 106 h 143"/>
                  <a:gd name="T66" fmla="*/ 3 w 101"/>
                  <a:gd name="T67" fmla="*/ 114 h 143"/>
                  <a:gd name="T68" fmla="*/ 6 w 101"/>
                  <a:gd name="T69" fmla="*/ 123 h 143"/>
                  <a:gd name="T70" fmla="*/ 12 w 101"/>
                  <a:gd name="T71" fmla="*/ 129 h 143"/>
                  <a:gd name="T72" fmla="*/ 17 w 101"/>
                  <a:gd name="T73" fmla="*/ 135 h 143"/>
                  <a:gd name="T74" fmla="*/ 25 w 101"/>
                  <a:gd name="T75" fmla="*/ 140 h 143"/>
                  <a:gd name="T76" fmla="*/ 33 w 101"/>
                  <a:gd name="T77" fmla="*/ 143 h 143"/>
                  <a:gd name="T78" fmla="*/ 33 w 101"/>
                  <a:gd name="T7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1" h="143">
                    <a:moveTo>
                      <a:pt x="33" y="143"/>
                    </a:moveTo>
                    <a:lnTo>
                      <a:pt x="33" y="143"/>
                    </a:lnTo>
                    <a:lnTo>
                      <a:pt x="43" y="143"/>
                    </a:lnTo>
                    <a:lnTo>
                      <a:pt x="52" y="143"/>
                    </a:lnTo>
                    <a:lnTo>
                      <a:pt x="59" y="140"/>
                    </a:lnTo>
                    <a:lnTo>
                      <a:pt x="66" y="137"/>
                    </a:lnTo>
                    <a:lnTo>
                      <a:pt x="73" y="132"/>
                    </a:lnTo>
                    <a:lnTo>
                      <a:pt x="79" y="126"/>
                    </a:lnTo>
                    <a:lnTo>
                      <a:pt x="83" y="117"/>
                    </a:lnTo>
                    <a:lnTo>
                      <a:pt x="86" y="109"/>
                    </a:lnTo>
                    <a:lnTo>
                      <a:pt x="99" y="56"/>
                    </a:lnTo>
                    <a:lnTo>
                      <a:pt x="99" y="56"/>
                    </a:lnTo>
                    <a:lnTo>
                      <a:pt x="101" y="46"/>
                    </a:lnTo>
                    <a:lnTo>
                      <a:pt x="101" y="37"/>
                    </a:lnTo>
                    <a:lnTo>
                      <a:pt x="98" y="28"/>
                    </a:lnTo>
                    <a:lnTo>
                      <a:pt x="95" y="21"/>
                    </a:lnTo>
                    <a:lnTo>
                      <a:pt x="89" y="14"/>
                    </a:lnTo>
                    <a:lnTo>
                      <a:pt x="83" y="8"/>
                    </a:lnTo>
                    <a:lnTo>
                      <a:pt x="76" y="4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59" y="0"/>
                    </a:lnTo>
                    <a:lnTo>
                      <a:pt x="50" y="1"/>
                    </a:lnTo>
                    <a:lnTo>
                      <a:pt x="42" y="2"/>
                    </a:lnTo>
                    <a:lnTo>
                      <a:pt x="35" y="7"/>
                    </a:lnTo>
                    <a:lnTo>
                      <a:pt x="27" y="13"/>
                    </a:lnTo>
                    <a:lnTo>
                      <a:pt x="22" y="18"/>
                    </a:lnTo>
                    <a:lnTo>
                      <a:pt x="17" y="25"/>
                    </a:lnTo>
                    <a:lnTo>
                      <a:pt x="15" y="34"/>
                    </a:lnTo>
                    <a:lnTo>
                      <a:pt x="2" y="89"/>
                    </a:lnTo>
                    <a:lnTo>
                      <a:pt x="2" y="89"/>
                    </a:lnTo>
                    <a:lnTo>
                      <a:pt x="0" y="97"/>
                    </a:lnTo>
                    <a:lnTo>
                      <a:pt x="2" y="106"/>
                    </a:lnTo>
                    <a:lnTo>
                      <a:pt x="3" y="114"/>
                    </a:lnTo>
                    <a:lnTo>
                      <a:pt x="6" y="123"/>
                    </a:lnTo>
                    <a:lnTo>
                      <a:pt x="12" y="129"/>
                    </a:lnTo>
                    <a:lnTo>
                      <a:pt x="17" y="135"/>
                    </a:lnTo>
                    <a:lnTo>
                      <a:pt x="25" y="140"/>
                    </a:lnTo>
                    <a:lnTo>
                      <a:pt x="33" y="143"/>
                    </a:lnTo>
                    <a:lnTo>
                      <a:pt x="33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3" name="Freeform 42"/>
            <p:cNvSpPr>
              <a:spLocks noEditPoints="1"/>
            </p:cNvSpPr>
            <p:nvPr/>
          </p:nvSpPr>
          <p:spPr bwMode="auto">
            <a:xfrm>
              <a:off x="4899173" y="5052198"/>
              <a:ext cx="367956" cy="332415"/>
            </a:xfrm>
            <a:custGeom>
              <a:avLst/>
              <a:gdLst>
                <a:gd name="T0" fmla="*/ 132 w 526"/>
                <a:gd name="T1" fmla="*/ 395 h 476"/>
                <a:gd name="T2" fmla="*/ 166 w 526"/>
                <a:gd name="T3" fmla="*/ 447 h 476"/>
                <a:gd name="T4" fmla="*/ 201 w 526"/>
                <a:gd name="T5" fmla="*/ 471 h 476"/>
                <a:gd name="T6" fmla="*/ 250 w 526"/>
                <a:gd name="T7" fmla="*/ 474 h 476"/>
                <a:gd name="T8" fmla="*/ 293 w 526"/>
                <a:gd name="T9" fmla="*/ 454 h 476"/>
                <a:gd name="T10" fmla="*/ 313 w 526"/>
                <a:gd name="T11" fmla="*/ 421 h 476"/>
                <a:gd name="T12" fmla="*/ 382 w 526"/>
                <a:gd name="T13" fmla="*/ 440 h 476"/>
                <a:gd name="T14" fmla="*/ 438 w 526"/>
                <a:gd name="T15" fmla="*/ 408 h 476"/>
                <a:gd name="T16" fmla="*/ 451 w 526"/>
                <a:gd name="T17" fmla="*/ 348 h 476"/>
                <a:gd name="T18" fmla="*/ 420 w 526"/>
                <a:gd name="T19" fmla="*/ 299 h 476"/>
                <a:gd name="T20" fmla="*/ 502 w 526"/>
                <a:gd name="T21" fmla="*/ 293 h 476"/>
                <a:gd name="T22" fmla="*/ 525 w 526"/>
                <a:gd name="T23" fmla="*/ 268 h 476"/>
                <a:gd name="T24" fmla="*/ 512 w 526"/>
                <a:gd name="T25" fmla="*/ 233 h 476"/>
                <a:gd name="T26" fmla="*/ 447 w 526"/>
                <a:gd name="T27" fmla="*/ 193 h 476"/>
                <a:gd name="T28" fmla="*/ 430 w 526"/>
                <a:gd name="T29" fmla="*/ 166 h 476"/>
                <a:gd name="T30" fmla="*/ 413 w 526"/>
                <a:gd name="T31" fmla="*/ 110 h 476"/>
                <a:gd name="T32" fmla="*/ 397 w 526"/>
                <a:gd name="T33" fmla="*/ 82 h 476"/>
                <a:gd name="T34" fmla="*/ 351 w 526"/>
                <a:gd name="T35" fmla="*/ 25 h 476"/>
                <a:gd name="T36" fmla="*/ 289 w 526"/>
                <a:gd name="T37" fmla="*/ 2 h 476"/>
                <a:gd name="T38" fmla="*/ 223 w 526"/>
                <a:gd name="T39" fmla="*/ 6 h 476"/>
                <a:gd name="T40" fmla="*/ 163 w 526"/>
                <a:gd name="T41" fmla="*/ 33 h 476"/>
                <a:gd name="T42" fmla="*/ 117 w 526"/>
                <a:gd name="T43" fmla="*/ 78 h 476"/>
                <a:gd name="T44" fmla="*/ 95 w 526"/>
                <a:gd name="T45" fmla="*/ 133 h 476"/>
                <a:gd name="T46" fmla="*/ 76 w 526"/>
                <a:gd name="T47" fmla="*/ 148 h 476"/>
                <a:gd name="T48" fmla="*/ 22 w 526"/>
                <a:gd name="T49" fmla="*/ 196 h 476"/>
                <a:gd name="T50" fmla="*/ 0 w 526"/>
                <a:gd name="T51" fmla="*/ 260 h 476"/>
                <a:gd name="T52" fmla="*/ 22 w 526"/>
                <a:gd name="T53" fmla="*/ 326 h 476"/>
                <a:gd name="T54" fmla="*/ 64 w 526"/>
                <a:gd name="T55" fmla="*/ 362 h 476"/>
                <a:gd name="T56" fmla="*/ 382 w 526"/>
                <a:gd name="T57" fmla="*/ 349 h 476"/>
                <a:gd name="T58" fmla="*/ 392 w 526"/>
                <a:gd name="T59" fmla="*/ 368 h 476"/>
                <a:gd name="T60" fmla="*/ 358 w 526"/>
                <a:gd name="T61" fmla="*/ 374 h 476"/>
                <a:gd name="T62" fmla="*/ 344 w 526"/>
                <a:gd name="T63" fmla="*/ 351 h 476"/>
                <a:gd name="T64" fmla="*/ 382 w 526"/>
                <a:gd name="T65" fmla="*/ 349 h 476"/>
                <a:gd name="T66" fmla="*/ 348 w 526"/>
                <a:gd name="T67" fmla="*/ 157 h 476"/>
                <a:gd name="T68" fmla="*/ 321 w 526"/>
                <a:gd name="T69" fmla="*/ 157 h 476"/>
                <a:gd name="T70" fmla="*/ 309 w 526"/>
                <a:gd name="T71" fmla="*/ 121 h 476"/>
                <a:gd name="T72" fmla="*/ 336 w 526"/>
                <a:gd name="T73" fmla="*/ 135 h 476"/>
                <a:gd name="T74" fmla="*/ 211 w 526"/>
                <a:gd name="T75" fmla="*/ 408 h 476"/>
                <a:gd name="T76" fmla="*/ 240 w 526"/>
                <a:gd name="T77" fmla="*/ 413 h 476"/>
                <a:gd name="T78" fmla="*/ 220 w 526"/>
                <a:gd name="T79" fmla="*/ 415 h 476"/>
                <a:gd name="T80" fmla="*/ 219 w 526"/>
                <a:gd name="T81" fmla="*/ 199 h 476"/>
                <a:gd name="T82" fmla="*/ 247 w 526"/>
                <a:gd name="T83" fmla="*/ 193 h 476"/>
                <a:gd name="T84" fmla="*/ 247 w 526"/>
                <a:gd name="T85" fmla="*/ 204 h 476"/>
                <a:gd name="T86" fmla="*/ 278 w 526"/>
                <a:gd name="T87" fmla="*/ 67 h 476"/>
                <a:gd name="T88" fmla="*/ 252 w 526"/>
                <a:gd name="T89" fmla="*/ 101 h 476"/>
                <a:gd name="T90" fmla="*/ 229 w 526"/>
                <a:gd name="T91" fmla="*/ 133 h 476"/>
                <a:gd name="T92" fmla="*/ 158 w 526"/>
                <a:gd name="T93" fmla="*/ 153 h 476"/>
                <a:gd name="T94" fmla="*/ 164 w 526"/>
                <a:gd name="T95" fmla="*/ 120 h 476"/>
                <a:gd name="T96" fmla="*/ 201 w 526"/>
                <a:gd name="T97" fmla="*/ 84 h 476"/>
                <a:gd name="T98" fmla="*/ 255 w 526"/>
                <a:gd name="T99" fmla="*/ 65 h 476"/>
                <a:gd name="T100" fmla="*/ 168 w 526"/>
                <a:gd name="T101" fmla="*/ 255 h 476"/>
                <a:gd name="T102" fmla="*/ 155 w 526"/>
                <a:gd name="T103" fmla="*/ 269 h 476"/>
                <a:gd name="T104" fmla="*/ 168 w 526"/>
                <a:gd name="T105" fmla="*/ 255 h 476"/>
                <a:gd name="T106" fmla="*/ 98 w 526"/>
                <a:gd name="T107" fmla="*/ 224 h 476"/>
                <a:gd name="T108" fmla="*/ 85 w 526"/>
                <a:gd name="T109" fmla="*/ 253 h 476"/>
                <a:gd name="T110" fmla="*/ 87 w 526"/>
                <a:gd name="T111" fmla="*/ 23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6" h="476">
                  <a:moveTo>
                    <a:pt x="101" y="375"/>
                  </a:moveTo>
                  <a:lnTo>
                    <a:pt x="101" y="375"/>
                  </a:lnTo>
                  <a:lnTo>
                    <a:pt x="111" y="382"/>
                  </a:lnTo>
                  <a:lnTo>
                    <a:pt x="121" y="390"/>
                  </a:lnTo>
                  <a:lnTo>
                    <a:pt x="132" y="395"/>
                  </a:lnTo>
                  <a:lnTo>
                    <a:pt x="145" y="400"/>
                  </a:lnTo>
                  <a:lnTo>
                    <a:pt x="145" y="400"/>
                  </a:lnTo>
                  <a:lnTo>
                    <a:pt x="148" y="417"/>
                  </a:lnTo>
                  <a:lnTo>
                    <a:pt x="155" y="433"/>
                  </a:lnTo>
                  <a:lnTo>
                    <a:pt x="166" y="447"/>
                  </a:lnTo>
                  <a:lnTo>
                    <a:pt x="171" y="453"/>
                  </a:lnTo>
                  <a:lnTo>
                    <a:pt x="178" y="459"/>
                  </a:lnTo>
                  <a:lnTo>
                    <a:pt x="184" y="463"/>
                  </a:lnTo>
                  <a:lnTo>
                    <a:pt x="193" y="467"/>
                  </a:lnTo>
                  <a:lnTo>
                    <a:pt x="201" y="471"/>
                  </a:lnTo>
                  <a:lnTo>
                    <a:pt x="210" y="473"/>
                  </a:lnTo>
                  <a:lnTo>
                    <a:pt x="219" y="476"/>
                  </a:lnTo>
                  <a:lnTo>
                    <a:pt x="229" y="476"/>
                  </a:lnTo>
                  <a:lnTo>
                    <a:pt x="239" y="476"/>
                  </a:lnTo>
                  <a:lnTo>
                    <a:pt x="250" y="474"/>
                  </a:lnTo>
                  <a:lnTo>
                    <a:pt x="250" y="474"/>
                  </a:lnTo>
                  <a:lnTo>
                    <a:pt x="263" y="470"/>
                  </a:lnTo>
                  <a:lnTo>
                    <a:pt x="275" y="466"/>
                  </a:lnTo>
                  <a:lnTo>
                    <a:pt x="285" y="461"/>
                  </a:lnTo>
                  <a:lnTo>
                    <a:pt x="293" y="454"/>
                  </a:lnTo>
                  <a:lnTo>
                    <a:pt x="301" y="447"/>
                  </a:lnTo>
                  <a:lnTo>
                    <a:pt x="306" y="440"/>
                  </a:lnTo>
                  <a:lnTo>
                    <a:pt x="311" y="431"/>
                  </a:lnTo>
                  <a:lnTo>
                    <a:pt x="313" y="421"/>
                  </a:lnTo>
                  <a:lnTo>
                    <a:pt x="313" y="421"/>
                  </a:lnTo>
                  <a:lnTo>
                    <a:pt x="332" y="431"/>
                  </a:lnTo>
                  <a:lnTo>
                    <a:pt x="351" y="437"/>
                  </a:lnTo>
                  <a:lnTo>
                    <a:pt x="351" y="437"/>
                  </a:lnTo>
                  <a:lnTo>
                    <a:pt x="367" y="440"/>
                  </a:lnTo>
                  <a:lnTo>
                    <a:pt x="382" y="440"/>
                  </a:lnTo>
                  <a:lnTo>
                    <a:pt x="397" y="437"/>
                  </a:lnTo>
                  <a:lnTo>
                    <a:pt x="408" y="433"/>
                  </a:lnTo>
                  <a:lnTo>
                    <a:pt x="420" y="427"/>
                  </a:lnTo>
                  <a:lnTo>
                    <a:pt x="430" y="418"/>
                  </a:lnTo>
                  <a:lnTo>
                    <a:pt x="438" y="408"/>
                  </a:lnTo>
                  <a:lnTo>
                    <a:pt x="446" y="398"/>
                  </a:lnTo>
                  <a:lnTo>
                    <a:pt x="450" y="387"/>
                  </a:lnTo>
                  <a:lnTo>
                    <a:pt x="453" y="374"/>
                  </a:lnTo>
                  <a:lnTo>
                    <a:pt x="453" y="361"/>
                  </a:lnTo>
                  <a:lnTo>
                    <a:pt x="451" y="348"/>
                  </a:lnTo>
                  <a:lnTo>
                    <a:pt x="447" y="335"/>
                  </a:lnTo>
                  <a:lnTo>
                    <a:pt x="441" y="322"/>
                  </a:lnTo>
                  <a:lnTo>
                    <a:pt x="431" y="311"/>
                  </a:lnTo>
                  <a:lnTo>
                    <a:pt x="420" y="299"/>
                  </a:lnTo>
                  <a:lnTo>
                    <a:pt x="420" y="299"/>
                  </a:lnTo>
                  <a:lnTo>
                    <a:pt x="440" y="302"/>
                  </a:lnTo>
                  <a:lnTo>
                    <a:pt x="461" y="302"/>
                  </a:lnTo>
                  <a:lnTo>
                    <a:pt x="482" y="299"/>
                  </a:lnTo>
                  <a:lnTo>
                    <a:pt x="502" y="293"/>
                  </a:lnTo>
                  <a:lnTo>
                    <a:pt x="502" y="293"/>
                  </a:lnTo>
                  <a:lnTo>
                    <a:pt x="509" y="291"/>
                  </a:lnTo>
                  <a:lnTo>
                    <a:pt x="515" y="286"/>
                  </a:lnTo>
                  <a:lnTo>
                    <a:pt x="519" y="280"/>
                  </a:lnTo>
                  <a:lnTo>
                    <a:pt x="523" y="275"/>
                  </a:lnTo>
                  <a:lnTo>
                    <a:pt x="525" y="268"/>
                  </a:lnTo>
                  <a:lnTo>
                    <a:pt x="526" y="262"/>
                  </a:lnTo>
                  <a:lnTo>
                    <a:pt x="525" y="255"/>
                  </a:lnTo>
                  <a:lnTo>
                    <a:pt x="520" y="247"/>
                  </a:lnTo>
                  <a:lnTo>
                    <a:pt x="520" y="247"/>
                  </a:lnTo>
                  <a:lnTo>
                    <a:pt x="512" y="233"/>
                  </a:lnTo>
                  <a:lnTo>
                    <a:pt x="500" y="220"/>
                  </a:lnTo>
                  <a:lnTo>
                    <a:pt x="487" y="210"/>
                  </a:lnTo>
                  <a:lnTo>
                    <a:pt x="474" y="203"/>
                  </a:lnTo>
                  <a:lnTo>
                    <a:pt x="461" y="197"/>
                  </a:lnTo>
                  <a:lnTo>
                    <a:pt x="447" y="193"/>
                  </a:lnTo>
                  <a:lnTo>
                    <a:pt x="431" y="191"/>
                  </a:lnTo>
                  <a:lnTo>
                    <a:pt x="417" y="191"/>
                  </a:lnTo>
                  <a:lnTo>
                    <a:pt x="417" y="191"/>
                  </a:lnTo>
                  <a:lnTo>
                    <a:pt x="424" y="179"/>
                  </a:lnTo>
                  <a:lnTo>
                    <a:pt x="430" y="166"/>
                  </a:lnTo>
                  <a:lnTo>
                    <a:pt x="431" y="154"/>
                  </a:lnTo>
                  <a:lnTo>
                    <a:pt x="430" y="141"/>
                  </a:lnTo>
                  <a:lnTo>
                    <a:pt x="427" y="131"/>
                  </a:lnTo>
                  <a:lnTo>
                    <a:pt x="421" y="120"/>
                  </a:lnTo>
                  <a:lnTo>
                    <a:pt x="413" y="110"/>
                  </a:lnTo>
                  <a:lnTo>
                    <a:pt x="404" y="101"/>
                  </a:lnTo>
                  <a:lnTo>
                    <a:pt x="404" y="101"/>
                  </a:lnTo>
                  <a:lnTo>
                    <a:pt x="403" y="98"/>
                  </a:lnTo>
                  <a:lnTo>
                    <a:pt x="403" y="98"/>
                  </a:lnTo>
                  <a:lnTo>
                    <a:pt x="397" y="82"/>
                  </a:lnTo>
                  <a:lnTo>
                    <a:pt x="388" y="68"/>
                  </a:lnTo>
                  <a:lnTo>
                    <a:pt x="381" y="55"/>
                  </a:lnTo>
                  <a:lnTo>
                    <a:pt x="371" y="44"/>
                  </a:lnTo>
                  <a:lnTo>
                    <a:pt x="361" y="33"/>
                  </a:lnTo>
                  <a:lnTo>
                    <a:pt x="351" y="25"/>
                  </a:lnTo>
                  <a:lnTo>
                    <a:pt x="339" y="18"/>
                  </a:lnTo>
                  <a:lnTo>
                    <a:pt x="328" y="12"/>
                  </a:lnTo>
                  <a:lnTo>
                    <a:pt x="315" y="8"/>
                  </a:lnTo>
                  <a:lnTo>
                    <a:pt x="302" y="3"/>
                  </a:lnTo>
                  <a:lnTo>
                    <a:pt x="289" y="2"/>
                  </a:lnTo>
                  <a:lnTo>
                    <a:pt x="276" y="0"/>
                  </a:lnTo>
                  <a:lnTo>
                    <a:pt x="263" y="0"/>
                  </a:lnTo>
                  <a:lnTo>
                    <a:pt x="250" y="2"/>
                  </a:lnTo>
                  <a:lnTo>
                    <a:pt x="237" y="3"/>
                  </a:lnTo>
                  <a:lnTo>
                    <a:pt x="223" y="6"/>
                  </a:lnTo>
                  <a:lnTo>
                    <a:pt x="210" y="11"/>
                  </a:lnTo>
                  <a:lnTo>
                    <a:pt x="199" y="15"/>
                  </a:lnTo>
                  <a:lnTo>
                    <a:pt x="186" y="21"/>
                  </a:lnTo>
                  <a:lnTo>
                    <a:pt x="174" y="26"/>
                  </a:lnTo>
                  <a:lnTo>
                    <a:pt x="163" y="33"/>
                  </a:lnTo>
                  <a:lnTo>
                    <a:pt x="153" y="42"/>
                  </a:lnTo>
                  <a:lnTo>
                    <a:pt x="143" y="49"/>
                  </a:lnTo>
                  <a:lnTo>
                    <a:pt x="132" y="58"/>
                  </a:lnTo>
                  <a:lnTo>
                    <a:pt x="124" y="68"/>
                  </a:lnTo>
                  <a:lnTo>
                    <a:pt x="117" y="78"/>
                  </a:lnTo>
                  <a:lnTo>
                    <a:pt x="109" y="88"/>
                  </a:lnTo>
                  <a:lnTo>
                    <a:pt x="104" y="98"/>
                  </a:lnTo>
                  <a:lnTo>
                    <a:pt x="99" y="110"/>
                  </a:lnTo>
                  <a:lnTo>
                    <a:pt x="97" y="121"/>
                  </a:lnTo>
                  <a:lnTo>
                    <a:pt x="95" y="133"/>
                  </a:lnTo>
                  <a:lnTo>
                    <a:pt x="95" y="144"/>
                  </a:lnTo>
                  <a:lnTo>
                    <a:pt x="95" y="144"/>
                  </a:lnTo>
                  <a:lnTo>
                    <a:pt x="85" y="145"/>
                  </a:lnTo>
                  <a:lnTo>
                    <a:pt x="76" y="148"/>
                  </a:lnTo>
                  <a:lnTo>
                    <a:pt x="76" y="148"/>
                  </a:lnTo>
                  <a:lnTo>
                    <a:pt x="64" y="156"/>
                  </a:lnTo>
                  <a:lnTo>
                    <a:pt x="51" y="164"/>
                  </a:lnTo>
                  <a:lnTo>
                    <a:pt x="39" y="174"/>
                  </a:lnTo>
                  <a:lnTo>
                    <a:pt x="30" y="184"/>
                  </a:lnTo>
                  <a:lnTo>
                    <a:pt x="22" y="196"/>
                  </a:lnTo>
                  <a:lnTo>
                    <a:pt x="15" y="207"/>
                  </a:lnTo>
                  <a:lnTo>
                    <a:pt x="9" y="220"/>
                  </a:lnTo>
                  <a:lnTo>
                    <a:pt x="5" y="233"/>
                  </a:lnTo>
                  <a:lnTo>
                    <a:pt x="2" y="246"/>
                  </a:lnTo>
                  <a:lnTo>
                    <a:pt x="0" y="260"/>
                  </a:lnTo>
                  <a:lnTo>
                    <a:pt x="2" y="273"/>
                  </a:lnTo>
                  <a:lnTo>
                    <a:pt x="5" y="286"/>
                  </a:lnTo>
                  <a:lnTo>
                    <a:pt x="8" y="301"/>
                  </a:lnTo>
                  <a:lnTo>
                    <a:pt x="15" y="314"/>
                  </a:lnTo>
                  <a:lnTo>
                    <a:pt x="22" y="326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39" y="345"/>
                  </a:lnTo>
                  <a:lnTo>
                    <a:pt x="46" y="352"/>
                  </a:lnTo>
                  <a:lnTo>
                    <a:pt x="64" y="362"/>
                  </a:lnTo>
                  <a:lnTo>
                    <a:pt x="81" y="370"/>
                  </a:lnTo>
                  <a:lnTo>
                    <a:pt x="101" y="375"/>
                  </a:lnTo>
                  <a:lnTo>
                    <a:pt x="101" y="375"/>
                  </a:lnTo>
                  <a:close/>
                  <a:moveTo>
                    <a:pt x="382" y="349"/>
                  </a:moveTo>
                  <a:lnTo>
                    <a:pt x="382" y="349"/>
                  </a:lnTo>
                  <a:lnTo>
                    <a:pt x="391" y="358"/>
                  </a:lnTo>
                  <a:lnTo>
                    <a:pt x="392" y="361"/>
                  </a:lnTo>
                  <a:lnTo>
                    <a:pt x="394" y="364"/>
                  </a:lnTo>
                  <a:lnTo>
                    <a:pt x="394" y="367"/>
                  </a:lnTo>
                  <a:lnTo>
                    <a:pt x="392" y="368"/>
                  </a:lnTo>
                  <a:lnTo>
                    <a:pt x="388" y="372"/>
                  </a:lnTo>
                  <a:lnTo>
                    <a:pt x="381" y="374"/>
                  </a:lnTo>
                  <a:lnTo>
                    <a:pt x="372" y="375"/>
                  </a:lnTo>
                  <a:lnTo>
                    <a:pt x="365" y="375"/>
                  </a:lnTo>
                  <a:lnTo>
                    <a:pt x="358" y="374"/>
                  </a:lnTo>
                  <a:lnTo>
                    <a:pt x="358" y="374"/>
                  </a:lnTo>
                  <a:lnTo>
                    <a:pt x="344" y="370"/>
                  </a:lnTo>
                  <a:lnTo>
                    <a:pt x="332" y="362"/>
                  </a:lnTo>
                  <a:lnTo>
                    <a:pt x="332" y="362"/>
                  </a:lnTo>
                  <a:lnTo>
                    <a:pt x="344" y="351"/>
                  </a:lnTo>
                  <a:lnTo>
                    <a:pt x="354" y="336"/>
                  </a:lnTo>
                  <a:lnTo>
                    <a:pt x="354" y="336"/>
                  </a:lnTo>
                  <a:lnTo>
                    <a:pt x="369" y="342"/>
                  </a:lnTo>
                  <a:lnTo>
                    <a:pt x="377" y="345"/>
                  </a:lnTo>
                  <a:lnTo>
                    <a:pt x="382" y="349"/>
                  </a:lnTo>
                  <a:lnTo>
                    <a:pt x="382" y="349"/>
                  </a:lnTo>
                  <a:close/>
                  <a:moveTo>
                    <a:pt x="349" y="140"/>
                  </a:moveTo>
                  <a:lnTo>
                    <a:pt x="349" y="140"/>
                  </a:lnTo>
                  <a:lnTo>
                    <a:pt x="349" y="148"/>
                  </a:lnTo>
                  <a:lnTo>
                    <a:pt x="348" y="157"/>
                  </a:lnTo>
                  <a:lnTo>
                    <a:pt x="345" y="166"/>
                  </a:lnTo>
                  <a:lnTo>
                    <a:pt x="341" y="174"/>
                  </a:lnTo>
                  <a:lnTo>
                    <a:pt x="341" y="174"/>
                  </a:lnTo>
                  <a:lnTo>
                    <a:pt x="331" y="166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315" y="148"/>
                  </a:lnTo>
                  <a:lnTo>
                    <a:pt x="311" y="138"/>
                  </a:lnTo>
                  <a:lnTo>
                    <a:pt x="309" y="130"/>
                  </a:lnTo>
                  <a:lnTo>
                    <a:pt x="309" y="121"/>
                  </a:lnTo>
                  <a:lnTo>
                    <a:pt x="309" y="121"/>
                  </a:lnTo>
                  <a:lnTo>
                    <a:pt x="309" y="124"/>
                  </a:lnTo>
                  <a:lnTo>
                    <a:pt x="312" y="127"/>
                  </a:lnTo>
                  <a:lnTo>
                    <a:pt x="322" y="131"/>
                  </a:lnTo>
                  <a:lnTo>
                    <a:pt x="336" y="135"/>
                  </a:lnTo>
                  <a:lnTo>
                    <a:pt x="349" y="140"/>
                  </a:lnTo>
                  <a:lnTo>
                    <a:pt x="349" y="140"/>
                  </a:lnTo>
                  <a:close/>
                  <a:moveTo>
                    <a:pt x="214" y="413"/>
                  </a:moveTo>
                  <a:lnTo>
                    <a:pt x="214" y="413"/>
                  </a:lnTo>
                  <a:lnTo>
                    <a:pt x="211" y="408"/>
                  </a:lnTo>
                  <a:lnTo>
                    <a:pt x="211" y="408"/>
                  </a:lnTo>
                  <a:lnTo>
                    <a:pt x="229" y="407"/>
                  </a:lnTo>
                  <a:lnTo>
                    <a:pt x="246" y="405"/>
                  </a:lnTo>
                  <a:lnTo>
                    <a:pt x="246" y="405"/>
                  </a:lnTo>
                  <a:lnTo>
                    <a:pt x="240" y="413"/>
                  </a:lnTo>
                  <a:lnTo>
                    <a:pt x="237" y="415"/>
                  </a:lnTo>
                  <a:lnTo>
                    <a:pt x="233" y="417"/>
                  </a:lnTo>
                  <a:lnTo>
                    <a:pt x="229" y="418"/>
                  </a:lnTo>
                  <a:lnTo>
                    <a:pt x="224" y="418"/>
                  </a:lnTo>
                  <a:lnTo>
                    <a:pt x="220" y="415"/>
                  </a:lnTo>
                  <a:lnTo>
                    <a:pt x="214" y="413"/>
                  </a:lnTo>
                  <a:lnTo>
                    <a:pt x="214" y="413"/>
                  </a:lnTo>
                  <a:close/>
                  <a:moveTo>
                    <a:pt x="223" y="201"/>
                  </a:moveTo>
                  <a:lnTo>
                    <a:pt x="223" y="201"/>
                  </a:lnTo>
                  <a:lnTo>
                    <a:pt x="219" y="199"/>
                  </a:lnTo>
                  <a:lnTo>
                    <a:pt x="219" y="199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33" y="193"/>
                  </a:lnTo>
                  <a:lnTo>
                    <a:pt x="247" y="193"/>
                  </a:lnTo>
                  <a:lnTo>
                    <a:pt x="260" y="197"/>
                  </a:lnTo>
                  <a:lnTo>
                    <a:pt x="273" y="203"/>
                  </a:lnTo>
                  <a:lnTo>
                    <a:pt x="273" y="203"/>
                  </a:lnTo>
                  <a:lnTo>
                    <a:pt x="260" y="204"/>
                  </a:lnTo>
                  <a:lnTo>
                    <a:pt x="247" y="204"/>
                  </a:lnTo>
                  <a:lnTo>
                    <a:pt x="234" y="203"/>
                  </a:lnTo>
                  <a:lnTo>
                    <a:pt x="223" y="201"/>
                  </a:lnTo>
                  <a:lnTo>
                    <a:pt x="223" y="201"/>
                  </a:lnTo>
                  <a:close/>
                  <a:moveTo>
                    <a:pt x="278" y="67"/>
                  </a:moveTo>
                  <a:lnTo>
                    <a:pt x="278" y="67"/>
                  </a:lnTo>
                  <a:lnTo>
                    <a:pt x="269" y="71"/>
                  </a:lnTo>
                  <a:lnTo>
                    <a:pt x="263" y="77"/>
                  </a:lnTo>
                  <a:lnTo>
                    <a:pt x="257" y="84"/>
                  </a:lnTo>
                  <a:lnTo>
                    <a:pt x="253" y="92"/>
                  </a:lnTo>
                  <a:lnTo>
                    <a:pt x="252" y="101"/>
                  </a:lnTo>
                  <a:lnTo>
                    <a:pt x="250" y="111"/>
                  </a:lnTo>
                  <a:lnTo>
                    <a:pt x="250" y="121"/>
                  </a:lnTo>
                  <a:lnTo>
                    <a:pt x="252" y="133"/>
                  </a:lnTo>
                  <a:lnTo>
                    <a:pt x="252" y="133"/>
                  </a:lnTo>
                  <a:lnTo>
                    <a:pt x="229" y="133"/>
                  </a:lnTo>
                  <a:lnTo>
                    <a:pt x="207" y="134"/>
                  </a:lnTo>
                  <a:lnTo>
                    <a:pt x="186" y="140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7" y="145"/>
                  </a:lnTo>
                  <a:lnTo>
                    <a:pt x="158" y="137"/>
                  </a:lnTo>
                  <a:lnTo>
                    <a:pt x="161" y="128"/>
                  </a:lnTo>
                  <a:lnTo>
                    <a:pt x="164" y="120"/>
                  </a:lnTo>
                  <a:lnTo>
                    <a:pt x="170" y="112"/>
                  </a:lnTo>
                  <a:lnTo>
                    <a:pt x="176" y="104"/>
                  </a:lnTo>
                  <a:lnTo>
                    <a:pt x="184" y="97"/>
                  </a:lnTo>
                  <a:lnTo>
                    <a:pt x="191" y="89"/>
                  </a:lnTo>
                  <a:lnTo>
                    <a:pt x="201" y="84"/>
                  </a:lnTo>
                  <a:lnTo>
                    <a:pt x="211" y="78"/>
                  </a:lnTo>
                  <a:lnTo>
                    <a:pt x="222" y="74"/>
                  </a:lnTo>
                  <a:lnTo>
                    <a:pt x="232" y="69"/>
                  </a:lnTo>
                  <a:lnTo>
                    <a:pt x="243" y="67"/>
                  </a:lnTo>
                  <a:lnTo>
                    <a:pt x="255" y="65"/>
                  </a:lnTo>
                  <a:lnTo>
                    <a:pt x="266" y="65"/>
                  </a:lnTo>
                  <a:lnTo>
                    <a:pt x="278" y="67"/>
                  </a:lnTo>
                  <a:lnTo>
                    <a:pt x="278" y="67"/>
                  </a:lnTo>
                  <a:close/>
                  <a:moveTo>
                    <a:pt x="168" y="255"/>
                  </a:moveTo>
                  <a:lnTo>
                    <a:pt x="168" y="255"/>
                  </a:lnTo>
                  <a:lnTo>
                    <a:pt x="170" y="263"/>
                  </a:lnTo>
                  <a:lnTo>
                    <a:pt x="170" y="273"/>
                  </a:lnTo>
                  <a:lnTo>
                    <a:pt x="170" y="273"/>
                  </a:lnTo>
                  <a:lnTo>
                    <a:pt x="163" y="270"/>
                  </a:lnTo>
                  <a:lnTo>
                    <a:pt x="155" y="269"/>
                  </a:lnTo>
                  <a:lnTo>
                    <a:pt x="155" y="269"/>
                  </a:lnTo>
                  <a:lnTo>
                    <a:pt x="153" y="269"/>
                  </a:lnTo>
                  <a:lnTo>
                    <a:pt x="153" y="269"/>
                  </a:lnTo>
                  <a:lnTo>
                    <a:pt x="160" y="262"/>
                  </a:lnTo>
                  <a:lnTo>
                    <a:pt x="168" y="255"/>
                  </a:lnTo>
                  <a:lnTo>
                    <a:pt x="168" y="255"/>
                  </a:lnTo>
                  <a:close/>
                  <a:moveTo>
                    <a:pt x="87" y="235"/>
                  </a:moveTo>
                  <a:lnTo>
                    <a:pt x="87" y="235"/>
                  </a:lnTo>
                  <a:lnTo>
                    <a:pt x="92" y="229"/>
                  </a:lnTo>
                  <a:lnTo>
                    <a:pt x="98" y="224"/>
                  </a:lnTo>
                  <a:lnTo>
                    <a:pt x="105" y="222"/>
                  </a:lnTo>
                  <a:lnTo>
                    <a:pt x="112" y="220"/>
                  </a:lnTo>
                  <a:lnTo>
                    <a:pt x="112" y="220"/>
                  </a:lnTo>
                  <a:lnTo>
                    <a:pt x="98" y="236"/>
                  </a:lnTo>
                  <a:lnTo>
                    <a:pt x="85" y="253"/>
                  </a:lnTo>
                  <a:lnTo>
                    <a:pt x="85" y="253"/>
                  </a:lnTo>
                  <a:lnTo>
                    <a:pt x="82" y="249"/>
                  </a:lnTo>
                  <a:lnTo>
                    <a:pt x="81" y="245"/>
                  </a:lnTo>
                  <a:lnTo>
                    <a:pt x="82" y="240"/>
                  </a:lnTo>
                  <a:lnTo>
                    <a:pt x="87" y="235"/>
                  </a:lnTo>
                  <a:lnTo>
                    <a:pt x="87" y="2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4" name="그룹 293"/>
          <p:cNvGrpSpPr/>
          <p:nvPr/>
        </p:nvGrpSpPr>
        <p:grpSpPr>
          <a:xfrm flipH="1">
            <a:off x="8739184" y="2677387"/>
            <a:ext cx="458357" cy="1176147"/>
            <a:chOff x="2982913" y="1836738"/>
            <a:chExt cx="962025" cy="2468563"/>
          </a:xfrm>
        </p:grpSpPr>
        <p:sp>
          <p:nvSpPr>
            <p:cNvPr id="336" name="Freeform 324"/>
            <p:cNvSpPr>
              <a:spLocks/>
            </p:cNvSpPr>
            <p:nvPr/>
          </p:nvSpPr>
          <p:spPr bwMode="auto">
            <a:xfrm>
              <a:off x="3016250" y="1868488"/>
              <a:ext cx="895350" cy="2406650"/>
            </a:xfrm>
            <a:custGeom>
              <a:avLst/>
              <a:gdLst>
                <a:gd name="T0" fmla="*/ 850 w 1127"/>
                <a:gd name="T1" fmla="*/ 2523 h 3032"/>
                <a:gd name="T2" fmla="*/ 888 w 1127"/>
                <a:gd name="T3" fmla="*/ 2196 h 3032"/>
                <a:gd name="T4" fmla="*/ 916 w 1127"/>
                <a:gd name="T5" fmla="*/ 2114 h 3032"/>
                <a:gd name="T6" fmla="*/ 946 w 1127"/>
                <a:gd name="T7" fmla="*/ 2013 h 3032"/>
                <a:gd name="T8" fmla="*/ 910 w 1127"/>
                <a:gd name="T9" fmla="*/ 1886 h 3032"/>
                <a:gd name="T10" fmla="*/ 875 w 1127"/>
                <a:gd name="T11" fmla="*/ 1817 h 3032"/>
                <a:gd name="T12" fmla="*/ 835 w 1127"/>
                <a:gd name="T13" fmla="*/ 1461 h 3032"/>
                <a:gd name="T14" fmla="*/ 753 w 1127"/>
                <a:gd name="T15" fmla="*/ 1168 h 3032"/>
                <a:gd name="T16" fmla="*/ 809 w 1127"/>
                <a:gd name="T17" fmla="*/ 1039 h 3032"/>
                <a:gd name="T18" fmla="*/ 985 w 1127"/>
                <a:gd name="T19" fmla="*/ 918 h 3032"/>
                <a:gd name="T20" fmla="*/ 1099 w 1127"/>
                <a:gd name="T21" fmla="*/ 740 h 3032"/>
                <a:gd name="T22" fmla="*/ 1127 w 1127"/>
                <a:gd name="T23" fmla="*/ 563 h 3032"/>
                <a:gd name="T24" fmla="*/ 1102 w 1127"/>
                <a:gd name="T25" fmla="*/ 425 h 3032"/>
                <a:gd name="T26" fmla="*/ 1043 w 1127"/>
                <a:gd name="T27" fmla="*/ 298 h 3032"/>
                <a:gd name="T28" fmla="*/ 955 w 1127"/>
                <a:gd name="T29" fmla="*/ 188 h 3032"/>
                <a:gd name="T30" fmla="*/ 845 w 1127"/>
                <a:gd name="T31" fmla="*/ 98 h 3032"/>
                <a:gd name="T32" fmla="*/ 716 w 1127"/>
                <a:gd name="T33" fmla="*/ 35 h 3032"/>
                <a:gd name="T34" fmla="*/ 578 w 1127"/>
                <a:gd name="T35" fmla="*/ 3 h 3032"/>
                <a:gd name="T36" fmla="*/ 466 w 1127"/>
                <a:gd name="T37" fmla="*/ 3 h 3032"/>
                <a:gd name="T38" fmla="*/ 335 w 1127"/>
                <a:gd name="T39" fmla="*/ 33 h 3032"/>
                <a:gd name="T40" fmla="*/ 222 w 1127"/>
                <a:gd name="T41" fmla="*/ 95 h 3032"/>
                <a:gd name="T42" fmla="*/ 128 w 1127"/>
                <a:gd name="T43" fmla="*/ 181 h 3032"/>
                <a:gd name="T44" fmla="*/ 59 w 1127"/>
                <a:gd name="T45" fmla="*/ 289 h 3032"/>
                <a:gd name="T46" fmla="*/ 14 w 1127"/>
                <a:gd name="T47" fmla="*/ 414 h 3032"/>
                <a:gd name="T48" fmla="*/ 0 w 1127"/>
                <a:gd name="T49" fmla="*/ 552 h 3032"/>
                <a:gd name="T50" fmla="*/ 9 w 1127"/>
                <a:gd name="T51" fmla="*/ 664 h 3032"/>
                <a:gd name="T52" fmla="*/ 46 w 1127"/>
                <a:gd name="T53" fmla="*/ 791 h 3032"/>
                <a:gd name="T54" fmla="*/ 112 w 1127"/>
                <a:gd name="T55" fmla="*/ 903 h 3032"/>
                <a:gd name="T56" fmla="*/ 199 w 1127"/>
                <a:gd name="T57" fmla="*/ 994 h 3032"/>
                <a:gd name="T58" fmla="*/ 309 w 1127"/>
                <a:gd name="T59" fmla="*/ 1061 h 3032"/>
                <a:gd name="T60" fmla="*/ 436 w 1127"/>
                <a:gd name="T61" fmla="*/ 1099 h 3032"/>
                <a:gd name="T62" fmla="*/ 546 w 1127"/>
                <a:gd name="T63" fmla="*/ 1104 h 3032"/>
                <a:gd name="T64" fmla="*/ 550 w 1127"/>
                <a:gd name="T65" fmla="*/ 1177 h 3032"/>
                <a:gd name="T66" fmla="*/ 449 w 1127"/>
                <a:gd name="T67" fmla="*/ 1347 h 3032"/>
                <a:gd name="T68" fmla="*/ 406 w 1127"/>
                <a:gd name="T69" fmla="*/ 1504 h 3032"/>
                <a:gd name="T70" fmla="*/ 410 w 1127"/>
                <a:gd name="T71" fmla="*/ 1660 h 3032"/>
                <a:gd name="T72" fmla="*/ 468 w 1127"/>
                <a:gd name="T73" fmla="*/ 1836 h 3032"/>
                <a:gd name="T74" fmla="*/ 515 w 1127"/>
                <a:gd name="T75" fmla="*/ 1953 h 3032"/>
                <a:gd name="T76" fmla="*/ 563 w 1127"/>
                <a:gd name="T77" fmla="*/ 2239 h 3032"/>
                <a:gd name="T78" fmla="*/ 544 w 1127"/>
                <a:gd name="T79" fmla="*/ 2705 h 3032"/>
                <a:gd name="T80" fmla="*/ 516 w 1127"/>
                <a:gd name="T81" fmla="*/ 2810 h 3032"/>
                <a:gd name="T82" fmla="*/ 524 w 1127"/>
                <a:gd name="T83" fmla="*/ 2914 h 3032"/>
                <a:gd name="T84" fmla="*/ 571 w 1127"/>
                <a:gd name="T85" fmla="*/ 2982 h 3032"/>
                <a:gd name="T86" fmla="*/ 666 w 1127"/>
                <a:gd name="T87" fmla="*/ 3025 h 3032"/>
                <a:gd name="T88" fmla="*/ 815 w 1127"/>
                <a:gd name="T89" fmla="*/ 3030 h 3032"/>
                <a:gd name="T90" fmla="*/ 964 w 1127"/>
                <a:gd name="T91" fmla="*/ 2998 h 3032"/>
                <a:gd name="T92" fmla="*/ 1016 w 1127"/>
                <a:gd name="T93" fmla="*/ 2961 h 3032"/>
                <a:gd name="T94" fmla="*/ 1037 w 1127"/>
                <a:gd name="T95" fmla="*/ 2881 h 3032"/>
                <a:gd name="T96" fmla="*/ 1022 w 1127"/>
                <a:gd name="T97" fmla="*/ 2832 h 3032"/>
                <a:gd name="T98" fmla="*/ 964 w 1127"/>
                <a:gd name="T99" fmla="*/ 2763 h 3032"/>
                <a:gd name="T100" fmla="*/ 867 w 1127"/>
                <a:gd name="T101" fmla="*/ 2722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7" h="3032">
                  <a:moveTo>
                    <a:pt x="813" y="2719"/>
                  </a:moveTo>
                  <a:lnTo>
                    <a:pt x="813" y="2719"/>
                  </a:lnTo>
                  <a:lnTo>
                    <a:pt x="824" y="2663"/>
                  </a:lnTo>
                  <a:lnTo>
                    <a:pt x="837" y="2601"/>
                  </a:lnTo>
                  <a:lnTo>
                    <a:pt x="850" y="2523"/>
                  </a:lnTo>
                  <a:lnTo>
                    <a:pt x="865" y="2433"/>
                  </a:lnTo>
                  <a:lnTo>
                    <a:pt x="877" y="2340"/>
                  </a:lnTo>
                  <a:lnTo>
                    <a:pt x="882" y="2291"/>
                  </a:lnTo>
                  <a:lnTo>
                    <a:pt x="886" y="2243"/>
                  </a:lnTo>
                  <a:lnTo>
                    <a:pt x="888" y="2196"/>
                  </a:lnTo>
                  <a:lnTo>
                    <a:pt x="890" y="2151"/>
                  </a:lnTo>
                  <a:lnTo>
                    <a:pt x="890" y="2151"/>
                  </a:lnTo>
                  <a:lnTo>
                    <a:pt x="895" y="2146"/>
                  </a:lnTo>
                  <a:lnTo>
                    <a:pt x="908" y="2127"/>
                  </a:lnTo>
                  <a:lnTo>
                    <a:pt x="916" y="2114"/>
                  </a:lnTo>
                  <a:lnTo>
                    <a:pt x="923" y="2099"/>
                  </a:lnTo>
                  <a:lnTo>
                    <a:pt x="933" y="2080"/>
                  </a:lnTo>
                  <a:lnTo>
                    <a:pt x="938" y="2060"/>
                  </a:lnTo>
                  <a:lnTo>
                    <a:pt x="944" y="2037"/>
                  </a:lnTo>
                  <a:lnTo>
                    <a:pt x="946" y="2013"/>
                  </a:lnTo>
                  <a:lnTo>
                    <a:pt x="944" y="1987"/>
                  </a:lnTo>
                  <a:lnTo>
                    <a:pt x="940" y="1961"/>
                  </a:lnTo>
                  <a:lnTo>
                    <a:pt x="933" y="1931"/>
                  </a:lnTo>
                  <a:lnTo>
                    <a:pt x="919" y="1901"/>
                  </a:lnTo>
                  <a:lnTo>
                    <a:pt x="910" y="1886"/>
                  </a:lnTo>
                  <a:lnTo>
                    <a:pt x="901" y="1869"/>
                  </a:lnTo>
                  <a:lnTo>
                    <a:pt x="888" y="1854"/>
                  </a:lnTo>
                  <a:lnTo>
                    <a:pt x="875" y="1838"/>
                  </a:lnTo>
                  <a:lnTo>
                    <a:pt x="875" y="1838"/>
                  </a:lnTo>
                  <a:lnTo>
                    <a:pt x="875" y="1817"/>
                  </a:lnTo>
                  <a:lnTo>
                    <a:pt x="871" y="1761"/>
                  </a:lnTo>
                  <a:lnTo>
                    <a:pt x="865" y="1679"/>
                  </a:lnTo>
                  <a:lnTo>
                    <a:pt x="854" y="1575"/>
                  </a:lnTo>
                  <a:lnTo>
                    <a:pt x="845" y="1519"/>
                  </a:lnTo>
                  <a:lnTo>
                    <a:pt x="835" y="1461"/>
                  </a:lnTo>
                  <a:lnTo>
                    <a:pt x="824" y="1399"/>
                  </a:lnTo>
                  <a:lnTo>
                    <a:pt x="809" y="1339"/>
                  </a:lnTo>
                  <a:lnTo>
                    <a:pt x="794" y="1280"/>
                  </a:lnTo>
                  <a:lnTo>
                    <a:pt x="776" y="1222"/>
                  </a:lnTo>
                  <a:lnTo>
                    <a:pt x="753" y="1168"/>
                  </a:lnTo>
                  <a:lnTo>
                    <a:pt x="729" y="1115"/>
                  </a:lnTo>
                  <a:lnTo>
                    <a:pt x="727" y="1071"/>
                  </a:lnTo>
                  <a:lnTo>
                    <a:pt x="727" y="1071"/>
                  </a:lnTo>
                  <a:lnTo>
                    <a:pt x="768" y="1058"/>
                  </a:lnTo>
                  <a:lnTo>
                    <a:pt x="809" y="1039"/>
                  </a:lnTo>
                  <a:lnTo>
                    <a:pt x="849" y="1020"/>
                  </a:lnTo>
                  <a:lnTo>
                    <a:pt x="886" y="998"/>
                  </a:lnTo>
                  <a:lnTo>
                    <a:pt x="921" y="974"/>
                  </a:lnTo>
                  <a:lnTo>
                    <a:pt x="955" y="946"/>
                  </a:lnTo>
                  <a:lnTo>
                    <a:pt x="985" y="918"/>
                  </a:lnTo>
                  <a:lnTo>
                    <a:pt x="1015" y="886"/>
                  </a:lnTo>
                  <a:lnTo>
                    <a:pt x="1041" y="852"/>
                  </a:lnTo>
                  <a:lnTo>
                    <a:pt x="1063" y="817"/>
                  </a:lnTo>
                  <a:lnTo>
                    <a:pt x="1084" y="780"/>
                  </a:lnTo>
                  <a:lnTo>
                    <a:pt x="1099" y="740"/>
                  </a:lnTo>
                  <a:lnTo>
                    <a:pt x="1112" y="699"/>
                  </a:lnTo>
                  <a:lnTo>
                    <a:pt x="1121" y="656"/>
                  </a:lnTo>
                  <a:lnTo>
                    <a:pt x="1127" y="610"/>
                  </a:lnTo>
                  <a:lnTo>
                    <a:pt x="1127" y="563"/>
                  </a:lnTo>
                  <a:lnTo>
                    <a:pt x="1127" y="563"/>
                  </a:lnTo>
                  <a:lnTo>
                    <a:pt x="1125" y="535"/>
                  </a:lnTo>
                  <a:lnTo>
                    <a:pt x="1121" y="507"/>
                  </a:lnTo>
                  <a:lnTo>
                    <a:pt x="1117" y="479"/>
                  </a:lnTo>
                  <a:lnTo>
                    <a:pt x="1110" y="453"/>
                  </a:lnTo>
                  <a:lnTo>
                    <a:pt x="1102" y="425"/>
                  </a:lnTo>
                  <a:lnTo>
                    <a:pt x="1093" y="399"/>
                  </a:lnTo>
                  <a:lnTo>
                    <a:pt x="1084" y="373"/>
                  </a:lnTo>
                  <a:lnTo>
                    <a:pt x="1071" y="347"/>
                  </a:lnTo>
                  <a:lnTo>
                    <a:pt x="1058" y="322"/>
                  </a:lnTo>
                  <a:lnTo>
                    <a:pt x="1043" y="298"/>
                  </a:lnTo>
                  <a:lnTo>
                    <a:pt x="1028" y="274"/>
                  </a:lnTo>
                  <a:lnTo>
                    <a:pt x="1011" y="251"/>
                  </a:lnTo>
                  <a:lnTo>
                    <a:pt x="994" y="229"/>
                  </a:lnTo>
                  <a:lnTo>
                    <a:pt x="975" y="209"/>
                  </a:lnTo>
                  <a:lnTo>
                    <a:pt x="955" y="188"/>
                  </a:lnTo>
                  <a:lnTo>
                    <a:pt x="934" y="167"/>
                  </a:lnTo>
                  <a:lnTo>
                    <a:pt x="914" y="149"/>
                  </a:lnTo>
                  <a:lnTo>
                    <a:pt x="891" y="130"/>
                  </a:lnTo>
                  <a:lnTo>
                    <a:pt x="869" y="113"/>
                  </a:lnTo>
                  <a:lnTo>
                    <a:pt x="845" y="98"/>
                  </a:lnTo>
                  <a:lnTo>
                    <a:pt x="821" y="83"/>
                  </a:lnTo>
                  <a:lnTo>
                    <a:pt x="794" y="69"/>
                  </a:lnTo>
                  <a:lnTo>
                    <a:pt x="770" y="57"/>
                  </a:lnTo>
                  <a:lnTo>
                    <a:pt x="744" y="44"/>
                  </a:lnTo>
                  <a:lnTo>
                    <a:pt x="716" y="35"/>
                  </a:lnTo>
                  <a:lnTo>
                    <a:pt x="690" y="26"/>
                  </a:lnTo>
                  <a:lnTo>
                    <a:pt x="662" y="18"/>
                  </a:lnTo>
                  <a:lnTo>
                    <a:pt x="634" y="13"/>
                  </a:lnTo>
                  <a:lnTo>
                    <a:pt x="606" y="7"/>
                  </a:lnTo>
                  <a:lnTo>
                    <a:pt x="578" y="3"/>
                  </a:lnTo>
                  <a:lnTo>
                    <a:pt x="550" y="1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4" y="1"/>
                  </a:lnTo>
                  <a:lnTo>
                    <a:pt x="466" y="3"/>
                  </a:lnTo>
                  <a:lnTo>
                    <a:pt x="438" y="7"/>
                  </a:lnTo>
                  <a:lnTo>
                    <a:pt x="412" y="11"/>
                  </a:lnTo>
                  <a:lnTo>
                    <a:pt x="386" y="18"/>
                  </a:lnTo>
                  <a:lnTo>
                    <a:pt x="360" y="26"/>
                  </a:lnTo>
                  <a:lnTo>
                    <a:pt x="335" y="33"/>
                  </a:lnTo>
                  <a:lnTo>
                    <a:pt x="311" y="42"/>
                  </a:lnTo>
                  <a:lnTo>
                    <a:pt x="287" y="54"/>
                  </a:lnTo>
                  <a:lnTo>
                    <a:pt x="265" y="67"/>
                  </a:lnTo>
                  <a:lnTo>
                    <a:pt x="244" y="80"/>
                  </a:lnTo>
                  <a:lnTo>
                    <a:pt x="222" y="95"/>
                  </a:lnTo>
                  <a:lnTo>
                    <a:pt x="201" y="110"/>
                  </a:lnTo>
                  <a:lnTo>
                    <a:pt x="182" y="126"/>
                  </a:lnTo>
                  <a:lnTo>
                    <a:pt x="164" y="143"/>
                  </a:lnTo>
                  <a:lnTo>
                    <a:pt x="145" y="162"/>
                  </a:lnTo>
                  <a:lnTo>
                    <a:pt x="128" y="181"/>
                  </a:lnTo>
                  <a:lnTo>
                    <a:pt x="113" y="201"/>
                  </a:lnTo>
                  <a:lnTo>
                    <a:pt x="98" y="222"/>
                  </a:lnTo>
                  <a:lnTo>
                    <a:pt x="84" y="244"/>
                  </a:lnTo>
                  <a:lnTo>
                    <a:pt x="70" y="266"/>
                  </a:lnTo>
                  <a:lnTo>
                    <a:pt x="59" y="289"/>
                  </a:lnTo>
                  <a:lnTo>
                    <a:pt x="48" y="313"/>
                  </a:lnTo>
                  <a:lnTo>
                    <a:pt x="37" y="337"/>
                  </a:lnTo>
                  <a:lnTo>
                    <a:pt x="29" y="362"/>
                  </a:lnTo>
                  <a:lnTo>
                    <a:pt x="20" y="388"/>
                  </a:lnTo>
                  <a:lnTo>
                    <a:pt x="14" y="414"/>
                  </a:lnTo>
                  <a:lnTo>
                    <a:pt x="9" y="442"/>
                  </a:lnTo>
                  <a:lnTo>
                    <a:pt x="5" y="468"/>
                  </a:lnTo>
                  <a:lnTo>
                    <a:pt x="1" y="496"/>
                  </a:lnTo>
                  <a:lnTo>
                    <a:pt x="0" y="524"/>
                  </a:lnTo>
                  <a:lnTo>
                    <a:pt x="0" y="552"/>
                  </a:lnTo>
                  <a:lnTo>
                    <a:pt x="0" y="552"/>
                  </a:lnTo>
                  <a:lnTo>
                    <a:pt x="0" y="580"/>
                  </a:lnTo>
                  <a:lnTo>
                    <a:pt x="1" y="608"/>
                  </a:lnTo>
                  <a:lnTo>
                    <a:pt x="5" y="636"/>
                  </a:lnTo>
                  <a:lnTo>
                    <a:pt x="9" y="664"/>
                  </a:lnTo>
                  <a:lnTo>
                    <a:pt x="14" y="690"/>
                  </a:lnTo>
                  <a:lnTo>
                    <a:pt x="20" y="716"/>
                  </a:lnTo>
                  <a:lnTo>
                    <a:pt x="28" y="742"/>
                  </a:lnTo>
                  <a:lnTo>
                    <a:pt x="37" y="767"/>
                  </a:lnTo>
                  <a:lnTo>
                    <a:pt x="46" y="791"/>
                  </a:lnTo>
                  <a:lnTo>
                    <a:pt x="57" y="815"/>
                  </a:lnTo>
                  <a:lnTo>
                    <a:pt x="70" y="839"/>
                  </a:lnTo>
                  <a:lnTo>
                    <a:pt x="84" y="862"/>
                  </a:lnTo>
                  <a:lnTo>
                    <a:pt x="97" y="882"/>
                  </a:lnTo>
                  <a:lnTo>
                    <a:pt x="112" y="903"/>
                  </a:lnTo>
                  <a:lnTo>
                    <a:pt x="128" y="923"/>
                  </a:lnTo>
                  <a:lnTo>
                    <a:pt x="145" y="942"/>
                  </a:lnTo>
                  <a:lnTo>
                    <a:pt x="162" y="961"/>
                  </a:lnTo>
                  <a:lnTo>
                    <a:pt x="181" y="979"/>
                  </a:lnTo>
                  <a:lnTo>
                    <a:pt x="199" y="994"/>
                  </a:lnTo>
                  <a:lnTo>
                    <a:pt x="220" y="1011"/>
                  </a:lnTo>
                  <a:lnTo>
                    <a:pt x="240" y="1024"/>
                  </a:lnTo>
                  <a:lnTo>
                    <a:pt x="263" y="1037"/>
                  </a:lnTo>
                  <a:lnTo>
                    <a:pt x="285" y="1050"/>
                  </a:lnTo>
                  <a:lnTo>
                    <a:pt x="309" y="1061"/>
                  </a:lnTo>
                  <a:lnTo>
                    <a:pt x="334" y="1071"/>
                  </a:lnTo>
                  <a:lnTo>
                    <a:pt x="358" y="1080"/>
                  </a:lnTo>
                  <a:lnTo>
                    <a:pt x="382" y="1087"/>
                  </a:lnTo>
                  <a:lnTo>
                    <a:pt x="408" y="1093"/>
                  </a:lnTo>
                  <a:lnTo>
                    <a:pt x="436" y="1099"/>
                  </a:lnTo>
                  <a:lnTo>
                    <a:pt x="462" y="1102"/>
                  </a:lnTo>
                  <a:lnTo>
                    <a:pt x="490" y="1104"/>
                  </a:lnTo>
                  <a:lnTo>
                    <a:pt x="518" y="1104"/>
                  </a:lnTo>
                  <a:lnTo>
                    <a:pt x="518" y="1104"/>
                  </a:lnTo>
                  <a:lnTo>
                    <a:pt x="546" y="1104"/>
                  </a:lnTo>
                  <a:lnTo>
                    <a:pt x="572" y="1102"/>
                  </a:lnTo>
                  <a:lnTo>
                    <a:pt x="578" y="1147"/>
                  </a:lnTo>
                  <a:lnTo>
                    <a:pt x="578" y="1147"/>
                  </a:lnTo>
                  <a:lnTo>
                    <a:pt x="565" y="1160"/>
                  </a:lnTo>
                  <a:lnTo>
                    <a:pt x="550" y="1177"/>
                  </a:lnTo>
                  <a:lnTo>
                    <a:pt x="533" y="1201"/>
                  </a:lnTo>
                  <a:lnTo>
                    <a:pt x="513" y="1229"/>
                  </a:lnTo>
                  <a:lnTo>
                    <a:pt x="492" y="1263"/>
                  </a:lnTo>
                  <a:lnTo>
                    <a:pt x="470" y="1302"/>
                  </a:lnTo>
                  <a:lnTo>
                    <a:pt x="449" y="1347"/>
                  </a:lnTo>
                  <a:lnTo>
                    <a:pt x="432" y="1395"/>
                  </a:lnTo>
                  <a:lnTo>
                    <a:pt x="423" y="1420"/>
                  </a:lnTo>
                  <a:lnTo>
                    <a:pt x="418" y="1448"/>
                  </a:lnTo>
                  <a:lnTo>
                    <a:pt x="412" y="1476"/>
                  </a:lnTo>
                  <a:lnTo>
                    <a:pt x="406" y="1504"/>
                  </a:lnTo>
                  <a:lnTo>
                    <a:pt x="404" y="1534"/>
                  </a:lnTo>
                  <a:lnTo>
                    <a:pt x="403" y="1565"/>
                  </a:lnTo>
                  <a:lnTo>
                    <a:pt x="403" y="1595"/>
                  </a:lnTo>
                  <a:lnTo>
                    <a:pt x="406" y="1629"/>
                  </a:lnTo>
                  <a:lnTo>
                    <a:pt x="410" y="1660"/>
                  </a:lnTo>
                  <a:lnTo>
                    <a:pt x="418" y="1694"/>
                  </a:lnTo>
                  <a:lnTo>
                    <a:pt x="427" y="1729"/>
                  </a:lnTo>
                  <a:lnTo>
                    <a:pt x="438" y="1763"/>
                  </a:lnTo>
                  <a:lnTo>
                    <a:pt x="451" y="1799"/>
                  </a:lnTo>
                  <a:lnTo>
                    <a:pt x="468" y="1836"/>
                  </a:lnTo>
                  <a:lnTo>
                    <a:pt x="468" y="1836"/>
                  </a:lnTo>
                  <a:lnTo>
                    <a:pt x="475" y="1849"/>
                  </a:lnTo>
                  <a:lnTo>
                    <a:pt x="492" y="1886"/>
                  </a:lnTo>
                  <a:lnTo>
                    <a:pt x="503" y="1916"/>
                  </a:lnTo>
                  <a:lnTo>
                    <a:pt x="515" y="1953"/>
                  </a:lnTo>
                  <a:lnTo>
                    <a:pt x="526" y="1996"/>
                  </a:lnTo>
                  <a:lnTo>
                    <a:pt x="537" y="2047"/>
                  </a:lnTo>
                  <a:lnTo>
                    <a:pt x="548" y="2103"/>
                  </a:lnTo>
                  <a:lnTo>
                    <a:pt x="556" y="2168"/>
                  </a:lnTo>
                  <a:lnTo>
                    <a:pt x="563" y="2239"/>
                  </a:lnTo>
                  <a:lnTo>
                    <a:pt x="567" y="2317"/>
                  </a:lnTo>
                  <a:lnTo>
                    <a:pt x="569" y="2403"/>
                  </a:lnTo>
                  <a:lnTo>
                    <a:pt x="565" y="2496"/>
                  </a:lnTo>
                  <a:lnTo>
                    <a:pt x="557" y="2597"/>
                  </a:lnTo>
                  <a:lnTo>
                    <a:pt x="544" y="2705"/>
                  </a:lnTo>
                  <a:lnTo>
                    <a:pt x="544" y="2705"/>
                  </a:lnTo>
                  <a:lnTo>
                    <a:pt x="539" y="2720"/>
                  </a:lnTo>
                  <a:lnTo>
                    <a:pt x="528" y="2758"/>
                  </a:lnTo>
                  <a:lnTo>
                    <a:pt x="522" y="2782"/>
                  </a:lnTo>
                  <a:lnTo>
                    <a:pt x="516" y="2810"/>
                  </a:lnTo>
                  <a:lnTo>
                    <a:pt x="515" y="2838"/>
                  </a:lnTo>
                  <a:lnTo>
                    <a:pt x="515" y="2870"/>
                  </a:lnTo>
                  <a:lnTo>
                    <a:pt x="516" y="2885"/>
                  </a:lnTo>
                  <a:lnTo>
                    <a:pt x="520" y="2900"/>
                  </a:lnTo>
                  <a:lnTo>
                    <a:pt x="524" y="2914"/>
                  </a:lnTo>
                  <a:lnTo>
                    <a:pt x="529" y="2929"/>
                  </a:lnTo>
                  <a:lnTo>
                    <a:pt x="537" y="2942"/>
                  </a:lnTo>
                  <a:lnTo>
                    <a:pt x="546" y="2957"/>
                  </a:lnTo>
                  <a:lnTo>
                    <a:pt x="557" y="2969"/>
                  </a:lnTo>
                  <a:lnTo>
                    <a:pt x="571" y="2982"/>
                  </a:lnTo>
                  <a:lnTo>
                    <a:pt x="585" y="2993"/>
                  </a:lnTo>
                  <a:lnTo>
                    <a:pt x="602" y="3002"/>
                  </a:lnTo>
                  <a:lnTo>
                    <a:pt x="621" y="3012"/>
                  </a:lnTo>
                  <a:lnTo>
                    <a:pt x="641" y="3019"/>
                  </a:lnTo>
                  <a:lnTo>
                    <a:pt x="666" y="3025"/>
                  </a:lnTo>
                  <a:lnTo>
                    <a:pt x="692" y="3028"/>
                  </a:lnTo>
                  <a:lnTo>
                    <a:pt x="722" y="3032"/>
                  </a:lnTo>
                  <a:lnTo>
                    <a:pt x="753" y="3032"/>
                  </a:lnTo>
                  <a:lnTo>
                    <a:pt x="753" y="3032"/>
                  </a:lnTo>
                  <a:lnTo>
                    <a:pt x="815" y="3030"/>
                  </a:lnTo>
                  <a:lnTo>
                    <a:pt x="869" y="3025"/>
                  </a:lnTo>
                  <a:lnTo>
                    <a:pt x="912" y="3017"/>
                  </a:lnTo>
                  <a:lnTo>
                    <a:pt x="931" y="3012"/>
                  </a:lnTo>
                  <a:lnTo>
                    <a:pt x="947" y="3006"/>
                  </a:lnTo>
                  <a:lnTo>
                    <a:pt x="964" y="2998"/>
                  </a:lnTo>
                  <a:lnTo>
                    <a:pt x="977" y="2993"/>
                  </a:lnTo>
                  <a:lnTo>
                    <a:pt x="988" y="2985"/>
                  </a:lnTo>
                  <a:lnTo>
                    <a:pt x="1000" y="2978"/>
                  </a:lnTo>
                  <a:lnTo>
                    <a:pt x="1007" y="2969"/>
                  </a:lnTo>
                  <a:lnTo>
                    <a:pt x="1016" y="2961"/>
                  </a:lnTo>
                  <a:lnTo>
                    <a:pt x="1028" y="2944"/>
                  </a:lnTo>
                  <a:lnTo>
                    <a:pt x="1035" y="2928"/>
                  </a:lnTo>
                  <a:lnTo>
                    <a:pt x="1037" y="2911"/>
                  </a:lnTo>
                  <a:lnTo>
                    <a:pt x="1039" y="2896"/>
                  </a:lnTo>
                  <a:lnTo>
                    <a:pt x="1037" y="2881"/>
                  </a:lnTo>
                  <a:lnTo>
                    <a:pt x="1035" y="2868"/>
                  </a:lnTo>
                  <a:lnTo>
                    <a:pt x="1031" y="2857"/>
                  </a:lnTo>
                  <a:lnTo>
                    <a:pt x="1026" y="2844"/>
                  </a:lnTo>
                  <a:lnTo>
                    <a:pt x="1026" y="2844"/>
                  </a:lnTo>
                  <a:lnTo>
                    <a:pt x="1022" y="2832"/>
                  </a:lnTo>
                  <a:lnTo>
                    <a:pt x="1013" y="2816"/>
                  </a:lnTo>
                  <a:lnTo>
                    <a:pt x="998" y="2795"/>
                  </a:lnTo>
                  <a:lnTo>
                    <a:pt x="988" y="2784"/>
                  </a:lnTo>
                  <a:lnTo>
                    <a:pt x="977" y="2773"/>
                  </a:lnTo>
                  <a:lnTo>
                    <a:pt x="964" y="2763"/>
                  </a:lnTo>
                  <a:lnTo>
                    <a:pt x="949" y="2752"/>
                  </a:lnTo>
                  <a:lnTo>
                    <a:pt x="933" y="2743"/>
                  </a:lnTo>
                  <a:lnTo>
                    <a:pt x="912" y="2733"/>
                  </a:lnTo>
                  <a:lnTo>
                    <a:pt x="891" y="2728"/>
                  </a:lnTo>
                  <a:lnTo>
                    <a:pt x="867" y="2722"/>
                  </a:lnTo>
                  <a:lnTo>
                    <a:pt x="841" y="2719"/>
                  </a:lnTo>
                  <a:lnTo>
                    <a:pt x="813" y="2719"/>
                  </a:lnTo>
                  <a:lnTo>
                    <a:pt x="813" y="27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325"/>
            <p:cNvSpPr>
              <a:spLocks/>
            </p:cNvSpPr>
            <p:nvPr/>
          </p:nvSpPr>
          <p:spPr bwMode="auto">
            <a:xfrm>
              <a:off x="3659188" y="2065338"/>
              <a:ext cx="112713" cy="150813"/>
            </a:xfrm>
            <a:custGeom>
              <a:avLst/>
              <a:gdLst>
                <a:gd name="T0" fmla="*/ 28 w 142"/>
                <a:gd name="T1" fmla="*/ 149 h 190"/>
                <a:gd name="T2" fmla="*/ 28 w 142"/>
                <a:gd name="T3" fmla="*/ 149 h 190"/>
                <a:gd name="T4" fmla="*/ 34 w 142"/>
                <a:gd name="T5" fmla="*/ 160 h 190"/>
                <a:gd name="T6" fmla="*/ 40 w 142"/>
                <a:gd name="T7" fmla="*/ 171 h 190"/>
                <a:gd name="T8" fmla="*/ 49 w 142"/>
                <a:gd name="T9" fmla="*/ 179 h 190"/>
                <a:gd name="T10" fmla="*/ 58 w 142"/>
                <a:gd name="T11" fmla="*/ 184 h 190"/>
                <a:gd name="T12" fmla="*/ 69 w 142"/>
                <a:gd name="T13" fmla="*/ 188 h 190"/>
                <a:gd name="T14" fmla="*/ 81 w 142"/>
                <a:gd name="T15" fmla="*/ 190 h 190"/>
                <a:gd name="T16" fmla="*/ 92 w 142"/>
                <a:gd name="T17" fmla="*/ 190 h 190"/>
                <a:gd name="T18" fmla="*/ 103 w 142"/>
                <a:gd name="T19" fmla="*/ 188 h 190"/>
                <a:gd name="T20" fmla="*/ 103 w 142"/>
                <a:gd name="T21" fmla="*/ 188 h 190"/>
                <a:gd name="T22" fmla="*/ 114 w 142"/>
                <a:gd name="T23" fmla="*/ 183 h 190"/>
                <a:gd name="T24" fmla="*/ 124 w 142"/>
                <a:gd name="T25" fmla="*/ 175 h 190"/>
                <a:gd name="T26" fmla="*/ 131 w 142"/>
                <a:gd name="T27" fmla="*/ 168 h 190"/>
                <a:gd name="T28" fmla="*/ 137 w 142"/>
                <a:gd name="T29" fmla="*/ 158 h 190"/>
                <a:gd name="T30" fmla="*/ 140 w 142"/>
                <a:gd name="T31" fmla="*/ 147 h 190"/>
                <a:gd name="T32" fmla="*/ 142 w 142"/>
                <a:gd name="T33" fmla="*/ 136 h 190"/>
                <a:gd name="T34" fmla="*/ 142 w 142"/>
                <a:gd name="T35" fmla="*/ 123 h 190"/>
                <a:gd name="T36" fmla="*/ 138 w 142"/>
                <a:gd name="T37" fmla="*/ 112 h 190"/>
                <a:gd name="T38" fmla="*/ 114 w 142"/>
                <a:gd name="T39" fmla="*/ 41 h 190"/>
                <a:gd name="T40" fmla="*/ 114 w 142"/>
                <a:gd name="T41" fmla="*/ 41 h 190"/>
                <a:gd name="T42" fmla="*/ 110 w 142"/>
                <a:gd name="T43" fmla="*/ 30 h 190"/>
                <a:gd name="T44" fmla="*/ 103 w 142"/>
                <a:gd name="T45" fmla="*/ 20 h 190"/>
                <a:gd name="T46" fmla="*/ 94 w 142"/>
                <a:gd name="T47" fmla="*/ 13 h 190"/>
                <a:gd name="T48" fmla="*/ 84 w 142"/>
                <a:gd name="T49" fmla="*/ 5 h 190"/>
                <a:gd name="T50" fmla="*/ 75 w 142"/>
                <a:gd name="T51" fmla="*/ 2 h 190"/>
                <a:gd name="T52" fmla="*/ 64 w 142"/>
                <a:gd name="T53" fmla="*/ 0 h 190"/>
                <a:gd name="T54" fmla="*/ 51 w 142"/>
                <a:gd name="T55" fmla="*/ 0 h 190"/>
                <a:gd name="T56" fmla="*/ 40 w 142"/>
                <a:gd name="T57" fmla="*/ 3 h 190"/>
                <a:gd name="T58" fmla="*/ 40 w 142"/>
                <a:gd name="T59" fmla="*/ 3 h 190"/>
                <a:gd name="T60" fmla="*/ 28 w 142"/>
                <a:gd name="T61" fmla="*/ 7 h 190"/>
                <a:gd name="T62" fmla="*/ 19 w 142"/>
                <a:gd name="T63" fmla="*/ 15 h 190"/>
                <a:gd name="T64" fmla="*/ 12 w 142"/>
                <a:gd name="T65" fmla="*/ 24 h 190"/>
                <a:gd name="T66" fmla="*/ 6 w 142"/>
                <a:gd name="T67" fmla="*/ 33 h 190"/>
                <a:gd name="T68" fmla="*/ 2 w 142"/>
                <a:gd name="T69" fmla="*/ 45 h 190"/>
                <a:gd name="T70" fmla="*/ 0 w 142"/>
                <a:gd name="T71" fmla="*/ 56 h 190"/>
                <a:gd name="T72" fmla="*/ 2 w 142"/>
                <a:gd name="T73" fmla="*/ 67 h 190"/>
                <a:gd name="T74" fmla="*/ 4 w 142"/>
                <a:gd name="T75" fmla="*/ 80 h 190"/>
                <a:gd name="T76" fmla="*/ 28 w 142"/>
                <a:gd name="T77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90">
                  <a:moveTo>
                    <a:pt x="28" y="149"/>
                  </a:moveTo>
                  <a:lnTo>
                    <a:pt x="28" y="149"/>
                  </a:lnTo>
                  <a:lnTo>
                    <a:pt x="34" y="160"/>
                  </a:lnTo>
                  <a:lnTo>
                    <a:pt x="40" y="171"/>
                  </a:lnTo>
                  <a:lnTo>
                    <a:pt x="49" y="179"/>
                  </a:lnTo>
                  <a:lnTo>
                    <a:pt x="58" y="184"/>
                  </a:lnTo>
                  <a:lnTo>
                    <a:pt x="69" y="188"/>
                  </a:lnTo>
                  <a:lnTo>
                    <a:pt x="81" y="190"/>
                  </a:lnTo>
                  <a:lnTo>
                    <a:pt x="92" y="190"/>
                  </a:lnTo>
                  <a:lnTo>
                    <a:pt x="103" y="188"/>
                  </a:lnTo>
                  <a:lnTo>
                    <a:pt x="103" y="188"/>
                  </a:lnTo>
                  <a:lnTo>
                    <a:pt x="114" y="183"/>
                  </a:lnTo>
                  <a:lnTo>
                    <a:pt x="124" y="175"/>
                  </a:lnTo>
                  <a:lnTo>
                    <a:pt x="131" y="168"/>
                  </a:lnTo>
                  <a:lnTo>
                    <a:pt x="137" y="158"/>
                  </a:lnTo>
                  <a:lnTo>
                    <a:pt x="140" y="147"/>
                  </a:lnTo>
                  <a:lnTo>
                    <a:pt x="142" y="136"/>
                  </a:lnTo>
                  <a:lnTo>
                    <a:pt x="142" y="123"/>
                  </a:lnTo>
                  <a:lnTo>
                    <a:pt x="138" y="112"/>
                  </a:lnTo>
                  <a:lnTo>
                    <a:pt x="114" y="41"/>
                  </a:lnTo>
                  <a:lnTo>
                    <a:pt x="114" y="41"/>
                  </a:lnTo>
                  <a:lnTo>
                    <a:pt x="110" y="30"/>
                  </a:lnTo>
                  <a:lnTo>
                    <a:pt x="103" y="20"/>
                  </a:lnTo>
                  <a:lnTo>
                    <a:pt x="94" y="13"/>
                  </a:lnTo>
                  <a:lnTo>
                    <a:pt x="84" y="5"/>
                  </a:lnTo>
                  <a:lnTo>
                    <a:pt x="75" y="2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28" y="7"/>
                  </a:lnTo>
                  <a:lnTo>
                    <a:pt x="19" y="15"/>
                  </a:lnTo>
                  <a:lnTo>
                    <a:pt x="12" y="24"/>
                  </a:lnTo>
                  <a:lnTo>
                    <a:pt x="6" y="33"/>
                  </a:lnTo>
                  <a:lnTo>
                    <a:pt x="2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4" y="80"/>
                  </a:lnTo>
                  <a:lnTo>
                    <a:pt x="28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326"/>
            <p:cNvSpPr>
              <a:spLocks noEditPoints="1"/>
            </p:cNvSpPr>
            <p:nvPr/>
          </p:nvSpPr>
          <p:spPr bwMode="auto">
            <a:xfrm>
              <a:off x="2982913" y="1836738"/>
              <a:ext cx="962025" cy="2468563"/>
            </a:xfrm>
            <a:custGeom>
              <a:avLst/>
              <a:gdLst>
                <a:gd name="T0" fmla="*/ 464 w 1212"/>
                <a:gd name="T1" fmla="*/ 1881 h 3109"/>
                <a:gd name="T2" fmla="*/ 520 w 1212"/>
                <a:gd name="T3" fmla="*/ 2077 h 3109"/>
                <a:gd name="T4" fmla="*/ 567 w 1212"/>
                <a:gd name="T5" fmla="*/ 2557 h 3109"/>
                <a:gd name="T6" fmla="*/ 516 w 1212"/>
                <a:gd name="T7" fmla="*/ 2889 h 3109"/>
                <a:gd name="T8" fmla="*/ 599 w 1212"/>
                <a:gd name="T9" fmla="*/ 3066 h 3109"/>
                <a:gd name="T10" fmla="*/ 860 w 1212"/>
                <a:gd name="T11" fmla="*/ 3108 h 3109"/>
                <a:gd name="T12" fmla="*/ 1080 w 1212"/>
                <a:gd name="T13" fmla="*/ 3037 h 3109"/>
                <a:gd name="T14" fmla="*/ 1108 w 1212"/>
                <a:gd name="T15" fmla="*/ 2854 h 3109"/>
                <a:gd name="T16" fmla="*/ 942 w 1212"/>
                <a:gd name="T17" fmla="*/ 2557 h 3109"/>
                <a:gd name="T18" fmla="*/ 1020 w 1212"/>
                <a:gd name="T19" fmla="*/ 2122 h 3109"/>
                <a:gd name="T20" fmla="*/ 976 w 1212"/>
                <a:gd name="T21" fmla="*/ 1896 h 3109"/>
                <a:gd name="T22" fmla="*/ 910 w 1212"/>
                <a:gd name="T23" fmla="*/ 1441 h 3109"/>
                <a:gd name="T24" fmla="*/ 878 w 1212"/>
                <a:gd name="T25" fmla="*/ 1109 h 3109"/>
                <a:gd name="T26" fmla="*/ 1123 w 1212"/>
                <a:gd name="T27" fmla="*/ 904 h 3109"/>
                <a:gd name="T28" fmla="*/ 1211 w 1212"/>
                <a:gd name="T29" fmla="*/ 650 h 3109"/>
                <a:gd name="T30" fmla="*/ 1149 w 1212"/>
                <a:gd name="T31" fmla="*/ 357 h 3109"/>
                <a:gd name="T32" fmla="*/ 761 w 1212"/>
                <a:gd name="T33" fmla="*/ 30 h 3109"/>
                <a:gd name="T34" fmla="*/ 369 w 1212"/>
                <a:gd name="T35" fmla="*/ 34 h 3109"/>
                <a:gd name="T36" fmla="*/ 127 w 1212"/>
                <a:gd name="T37" fmla="*/ 211 h 3109"/>
                <a:gd name="T38" fmla="*/ 5 w 1212"/>
                <a:gd name="T39" fmla="*/ 504 h 3109"/>
                <a:gd name="T40" fmla="*/ 44 w 1212"/>
                <a:gd name="T41" fmla="*/ 838 h 3109"/>
                <a:gd name="T42" fmla="*/ 350 w 1212"/>
                <a:gd name="T43" fmla="*/ 1144 h 3109"/>
                <a:gd name="T44" fmla="*/ 464 w 1212"/>
                <a:gd name="T45" fmla="*/ 1348 h 3109"/>
                <a:gd name="T46" fmla="*/ 539 w 1212"/>
                <a:gd name="T47" fmla="*/ 1385 h 3109"/>
                <a:gd name="T48" fmla="*/ 666 w 1212"/>
                <a:gd name="T49" fmla="*/ 1208 h 3109"/>
                <a:gd name="T50" fmla="*/ 649 w 1212"/>
                <a:gd name="T51" fmla="*/ 1090 h 3109"/>
                <a:gd name="T52" fmla="*/ 350 w 1212"/>
                <a:gd name="T53" fmla="*/ 1053 h 3109"/>
                <a:gd name="T54" fmla="*/ 123 w 1212"/>
                <a:gd name="T55" fmla="*/ 807 h 3109"/>
                <a:gd name="T56" fmla="*/ 95 w 1212"/>
                <a:gd name="T57" fmla="*/ 487 h 3109"/>
                <a:gd name="T58" fmla="*/ 207 w 1212"/>
                <a:gd name="T59" fmla="*/ 245 h 3109"/>
                <a:gd name="T60" fmla="*/ 419 w 1212"/>
                <a:gd name="T61" fmla="*/ 105 h 3109"/>
                <a:gd name="T62" fmla="*/ 776 w 1212"/>
                <a:gd name="T63" fmla="*/ 123 h 3109"/>
                <a:gd name="T64" fmla="*/ 1091 w 1212"/>
                <a:gd name="T65" fmla="*/ 433 h 3109"/>
                <a:gd name="T66" fmla="*/ 1123 w 1212"/>
                <a:gd name="T67" fmla="*/ 687 h 3109"/>
                <a:gd name="T68" fmla="*/ 1020 w 1212"/>
                <a:gd name="T69" fmla="*/ 900 h 3109"/>
                <a:gd name="T70" fmla="*/ 778 w 1212"/>
                <a:gd name="T71" fmla="*/ 1058 h 3109"/>
                <a:gd name="T72" fmla="*/ 739 w 1212"/>
                <a:gd name="T73" fmla="*/ 1180 h 3109"/>
                <a:gd name="T74" fmla="*/ 865 w 1212"/>
                <a:gd name="T75" fmla="*/ 1745 h 3109"/>
                <a:gd name="T76" fmla="*/ 697 w 1212"/>
                <a:gd name="T77" fmla="*/ 1728 h 3109"/>
                <a:gd name="T78" fmla="*/ 720 w 1212"/>
                <a:gd name="T79" fmla="*/ 1406 h 3109"/>
                <a:gd name="T80" fmla="*/ 711 w 1212"/>
                <a:gd name="T81" fmla="*/ 1305 h 3109"/>
                <a:gd name="T82" fmla="*/ 623 w 1212"/>
                <a:gd name="T83" fmla="*/ 1437 h 3109"/>
                <a:gd name="T84" fmla="*/ 619 w 1212"/>
                <a:gd name="T85" fmla="*/ 1760 h 3109"/>
                <a:gd name="T86" fmla="*/ 757 w 1212"/>
                <a:gd name="T87" fmla="*/ 1904 h 3109"/>
                <a:gd name="T88" fmla="*/ 897 w 1212"/>
                <a:gd name="T89" fmla="*/ 1936 h 3109"/>
                <a:gd name="T90" fmla="*/ 948 w 1212"/>
                <a:gd name="T91" fmla="*/ 2066 h 3109"/>
                <a:gd name="T92" fmla="*/ 865 w 1212"/>
                <a:gd name="T93" fmla="*/ 2182 h 3109"/>
                <a:gd name="T94" fmla="*/ 724 w 1212"/>
                <a:gd name="T95" fmla="*/ 2178 h 3109"/>
                <a:gd name="T96" fmla="*/ 649 w 1212"/>
                <a:gd name="T97" fmla="*/ 2021 h 3109"/>
                <a:gd name="T98" fmla="*/ 509 w 1212"/>
                <a:gd name="T99" fmla="*/ 1764 h 3109"/>
                <a:gd name="T100" fmla="*/ 602 w 1212"/>
                <a:gd name="T101" fmla="*/ 2912 h 3109"/>
                <a:gd name="T102" fmla="*/ 649 w 1212"/>
                <a:gd name="T103" fmla="*/ 2602 h 3109"/>
                <a:gd name="T104" fmla="*/ 739 w 1212"/>
                <a:gd name="T105" fmla="*/ 2273 h 3109"/>
                <a:gd name="T106" fmla="*/ 880 w 1212"/>
                <a:gd name="T107" fmla="*/ 2374 h 3109"/>
                <a:gd name="T108" fmla="*/ 817 w 1212"/>
                <a:gd name="T109" fmla="*/ 2785 h 3109"/>
                <a:gd name="T110" fmla="*/ 921 w 1212"/>
                <a:gd name="T111" fmla="*/ 2807 h 3109"/>
                <a:gd name="T112" fmla="*/ 1041 w 1212"/>
                <a:gd name="T113" fmla="*/ 2925 h 3109"/>
                <a:gd name="T114" fmla="*/ 938 w 1212"/>
                <a:gd name="T115" fmla="*/ 3024 h 3109"/>
                <a:gd name="T116" fmla="*/ 670 w 1212"/>
                <a:gd name="T117" fmla="*/ 3010 h 3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12" h="3109">
                  <a:moveTo>
                    <a:pt x="416" y="1510"/>
                  </a:moveTo>
                  <a:lnTo>
                    <a:pt x="416" y="1510"/>
                  </a:lnTo>
                  <a:lnTo>
                    <a:pt x="412" y="1538"/>
                  </a:lnTo>
                  <a:lnTo>
                    <a:pt x="410" y="1564"/>
                  </a:lnTo>
                  <a:lnTo>
                    <a:pt x="408" y="1616"/>
                  </a:lnTo>
                  <a:lnTo>
                    <a:pt x="410" y="1667"/>
                  </a:lnTo>
                  <a:lnTo>
                    <a:pt x="416" y="1715"/>
                  </a:lnTo>
                  <a:lnTo>
                    <a:pt x="425" y="1762"/>
                  </a:lnTo>
                  <a:lnTo>
                    <a:pt x="436" y="1805"/>
                  </a:lnTo>
                  <a:lnTo>
                    <a:pt x="449" y="1844"/>
                  </a:lnTo>
                  <a:lnTo>
                    <a:pt x="464" y="1881"/>
                  </a:lnTo>
                  <a:lnTo>
                    <a:pt x="464" y="1881"/>
                  </a:lnTo>
                  <a:lnTo>
                    <a:pt x="466" y="1893"/>
                  </a:lnTo>
                  <a:lnTo>
                    <a:pt x="472" y="1904"/>
                  </a:lnTo>
                  <a:lnTo>
                    <a:pt x="472" y="1904"/>
                  </a:lnTo>
                  <a:lnTo>
                    <a:pt x="472" y="1909"/>
                  </a:lnTo>
                  <a:lnTo>
                    <a:pt x="472" y="1909"/>
                  </a:lnTo>
                  <a:lnTo>
                    <a:pt x="474" y="1932"/>
                  </a:lnTo>
                  <a:lnTo>
                    <a:pt x="479" y="1952"/>
                  </a:lnTo>
                  <a:lnTo>
                    <a:pt x="489" y="1995"/>
                  </a:lnTo>
                  <a:lnTo>
                    <a:pt x="503" y="2036"/>
                  </a:lnTo>
                  <a:lnTo>
                    <a:pt x="520" y="2077"/>
                  </a:lnTo>
                  <a:lnTo>
                    <a:pt x="520" y="2077"/>
                  </a:lnTo>
                  <a:lnTo>
                    <a:pt x="539" y="2126"/>
                  </a:lnTo>
                  <a:lnTo>
                    <a:pt x="546" y="2150"/>
                  </a:lnTo>
                  <a:lnTo>
                    <a:pt x="552" y="2173"/>
                  </a:lnTo>
                  <a:lnTo>
                    <a:pt x="552" y="2173"/>
                  </a:lnTo>
                  <a:lnTo>
                    <a:pt x="558" y="2195"/>
                  </a:lnTo>
                  <a:lnTo>
                    <a:pt x="561" y="2223"/>
                  </a:lnTo>
                  <a:lnTo>
                    <a:pt x="565" y="2294"/>
                  </a:lnTo>
                  <a:lnTo>
                    <a:pt x="569" y="2378"/>
                  </a:lnTo>
                  <a:lnTo>
                    <a:pt x="569" y="2467"/>
                  </a:lnTo>
                  <a:lnTo>
                    <a:pt x="567" y="2557"/>
                  </a:lnTo>
                  <a:lnTo>
                    <a:pt x="563" y="2635"/>
                  </a:lnTo>
                  <a:lnTo>
                    <a:pt x="558" y="2697"/>
                  </a:lnTo>
                  <a:lnTo>
                    <a:pt x="554" y="2719"/>
                  </a:lnTo>
                  <a:lnTo>
                    <a:pt x="550" y="2734"/>
                  </a:lnTo>
                  <a:lnTo>
                    <a:pt x="548" y="2740"/>
                  </a:lnTo>
                  <a:lnTo>
                    <a:pt x="548" y="2740"/>
                  </a:lnTo>
                  <a:lnTo>
                    <a:pt x="539" y="2764"/>
                  </a:lnTo>
                  <a:lnTo>
                    <a:pt x="530" y="2792"/>
                  </a:lnTo>
                  <a:lnTo>
                    <a:pt x="522" y="2822"/>
                  </a:lnTo>
                  <a:lnTo>
                    <a:pt x="518" y="2854"/>
                  </a:lnTo>
                  <a:lnTo>
                    <a:pt x="516" y="2889"/>
                  </a:lnTo>
                  <a:lnTo>
                    <a:pt x="518" y="2906"/>
                  </a:lnTo>
                  <a:lnTo>
                    <a:pt x="520" y="2925"/>
                  </a:lnTo>
                  <a:lnTo>
                    <a:pt x="524" y="2943"/>
                  </a:lnTo>
                  <a:lnTo>
                    <a:pt x="530" y="2964"/>
                  </a:lnTo>
                  <a:lnTo>
                    <a:pt x="537" y="2982"/>
                  </a:lnTo>
                  <a:lnTo>
                    <a:pt x="546" y="3003"/>
                  </a:lnTo>
                  <a:lnTo>
                    <a:pt x="546" y="3003"/>
                  </a:lnTo>
                  <a:lnTo>
                    <a:pt x="556" y="3022"/>
                  </a:lnTo>
                  <a:lnTo>
                    <a:pt x="569" y="3038"/>
                  </a:lnTo>
                  <a:lnTo>
                    <a:pt x="584" y="3053"/>
                  </a:lnTo>
                  <a:lnTo>
                    <a:pt x="599" y="3066"/>
                  </a:lnTo>
                  <a:lnTo>
                    <a:pt x="614" y="3076"/>
                  </a:lnTo>
                  <a:lnTo>
                    <a:pt x="630" y="3085"/>
                  </a:lnTo>
                  <a:lnTo>
                    <a:pt x="649" y="3091"/>
                  </a:lnTo>
                  <a:lnTo>
                    <a:pt x="668" y="3096"/>
                  </a:lnTo>
                  <a:lnTo>
                    <a:pt x="686" y="3102"/>
                  </a:lnTo>
                  <a:lnTo>
                    <a:pt x="707" y="3104"/>
                  </a:lnTo>
                  <a:lnTo>
                    <a:pt x="744" y="3108"/>
                  </a:lnTo>
                  <a:lnTo>
                    <a:pt x="783" y="3108"/>
                  </a:lnTo>
                  <a:lnTo>
                    <a:pt x="819" y="3108"/>
                  </a:lnTo>
                  <a:lnTo>
                    <a:pt x="819" y="3108"/>
                  </a:lnTo>
                  <a:lnTo>
                    <a:pt x="860" y="3108"/>
                  </a:lnTo>
                  <a:lnTo>
                    <a:pt x="895" y="3109"/>
                  </a:lnTo>
                  <a:lnTo>
                    <a:pt x="895" y="3109"/>
                  </a:lnTo>
                  <a:lnTo>
                    <a:pt x="912" y="3109"/>
                  </a:lnTo>
                  <a:lnTo>
                    <a:pt x="912" y="3109"/>
                  </a:lnTo>
                  <a:lnTo>
                    <a:pt x="940" y="3108"/>
                  </a:lnTo>
                  <a:lnTo>
                    <a:pt x="966" y="3102"/>
                  </a:lnTo>
                  <a:lnTo>
                    <a:pt x="992" y="3094"/>
                  </a:lnTo>
                  <a:lnTo>
                    <a:pt x="1017" y="3083"/>
                  </a:lnTo>
                  <a:lnTo>
                    <a:pt x="1039" y="3070"/>
                  </a:lnTo>
                  <a:lnTo>
                    <a:pt x="1061" y="3053"/>
                  </a:lnTo>
                  <a:lnTo>
                    <a:pt x="1080" y="3037"/>
                  </a:lnTo>
                  <a:lnTo>
                    <a:pt x="1095" y="3014"/>
                  </a:lnTo>
                  <a:lnTo>
                    <a:pt x="1095" y="3014"/>
                  </a:lnTo>
                  <a:lnTo>
                    <a:pt x="1106" y="2996"/>
                  </a:lnTo>
                  <a:lnTo>
                    <a:pt x="1115" y="2977"/>
                  </a:lnTo>
                  <a:lnTo>
                    <a:pt x="1121" y="2956"/>
                  </a:lnTo>
                  <a:lnTo>
                    <a:pt x="1125" y="2936"/>
                  </a:lnTo>
                  <a:lnTo>
                    <a:pt x="1125" y="2913"/>
                  </a:lnTo>
                  <a:lnTo>
                    <a:pt x="1121" y="2893"/>
                  </a:lnTo>
                  <a:lnTo>
                    <a:pt x="1115" y="2872"/>
                  </a:lnTo>
                  <a:lnTo>
                    <a:pt x="1108" y="2854"/>
                  </a:lnTo>
                  <a:lnTo>
                    <a:pt x="1108" y="2854"/>
                  </a:lnTo>
                  <a:lnTo>
                    <a:pt x="1091" y="2826"/>
                  </a:lnTo>
                  <a:lnTo>
                    <a:pt x="1073" y="2800"/>
                  </a:lnTo>
                  <a:lnTo>
                    <a:pt x="1050" y="2777"/>
                  </a:lnTo>
                  <a:lnTo>
                    <a:pt x="1026" y="2760"/>
                  </a:lnTo>
                  <a:lnTo>
                    <a:pt x="998" y="2744"/>
                  </a:lnTo>
                  <a:lnTo>
                    <a:pt x="970" y="2732"/>
                  </a:lnTo>
                  <a:lnTo>
                    <a:pt x="940" y="2725"/>
                  </a:lnTo>
                  <a:lnTo>
                    <a:pt x="908" y="2721"/>
                  </a:lnTo>
                  <a:lnTo>
                    <a:pt x="908" y="2721"/>
                  </a:lnTo>
                  <a:lnTo>
                    <a:pt x="927" y="2637"/>
                  </a:lnTo>
                  <a:lnTo>
                    <a:pt x="942" y="2557"/>
                  </a:lnTo>
                  <a:lnTo>
                    <a:pt x="955" y="2473"/>
                  </a:lnTo>
                  <a:lnTo>
                    <a:pt x="964" y="2380"/>
                  </a:lnTo>
                  <a:lnTo>
                    <a:pt x="968" y="2341"/>
                  </a:lnTo>
                  <a:lnTo>
                    <a:pt x="968" y="2341"/>
                  </a:lnTo>
                  <a:lnTo>
                    <a:pt x="979" y="2195"/>
                  </a:lnTo>
                  <a:lnTo>
                    <a:pt x="979" y="2195"/>
                  </a:lnTo>
                  <a:lnTo>
                    <a:pt x="990" y="2180"/>
                  </a:lnTo>
                  <a:lnTo>
                    <a:pt x="1002" y="2163"/>
                  </a:lnTo>
                  <a:lnTo>
                    <a:pt x="1002" y="2163"/>
                  </a:lnTo>
                  <a:lnTo>
                    <a:pt x="1011" y="2143"/>
                  </a:lnTo>
                  <a:lnTo>
                    <a:pt x="1020" y="2122"/>
                  </a:lnTo>
                  <a:lnTo>
                    <a:pt x="1026" y="2100"/>
                  </a:lnTo>
                  <a:lnTo>
                    <a:pt x="1030" y="2077"/>
                  </a:lnTo>
                  <a:lnTo>
                    <a:pt x="1031" y="2055"/>
                  </a:lnTo>
                  <a:lnTo>
                    <a:pt x="1031" y="2033"/>
                  </a:lnTo>
                  <a:lnTo>
                    <a:pt x="1030" y="2008"/>
                  </a:lnTo>
                  <a:lnTo>
                    <a:pt x="1024" y="1986"/>
                  </a:lnTo>
                  <a:lnTo>
                    <a:pt x="1024" y="1986"/>
                  </a:lnTo>
                  <a:lnTo>
                    <a:pt x="1017" y="1962"/>
                  </a:lnTo>
                  <a:lnTo>
                    <a:pt x="1005" y="1939"/>
                  </a:lnTo>
                  <a:lnTo>
                    <a:pt x="992" y="1917"/>
                  </a:lnTo>
                  <a:lnTo>
                    <a:pt x="976" y="1896"/>
                  </a:lnTo>
                  <a:lnTo>
                    <a:pt x="976" y="1896"/>
                  </a:lnTo>
                  <a:lnTo>
                    <a:pt x="966" y="1833"/>
                  </a:lnTo>
                  <a:lnTo>
                    <a:pt x="961" y="1803"/>
                  </a:lnTo>
                  <a:lnTo>
                    <a:pt x="953" y="1773"/>
                  </a:lnTo>
                  <a:lnTo>
                    <a:pt x="953" y="1773"/>
                  </a:lnTo>
                  <a:lnTo>
                    <a:pt x="953" y="1769"/>
                  </a:lnTo>
                  <a:lnTo>
                    <a:pt x="953" y="1769"/>
                  </a:lnTo>
                  <a:lnTo>
                    <a:pt x="946" y="1697"/>
                  </a:lnTo>
                  <a:lnTo>
                    <a:pt x="936" y="1615"/>
                  </a:lnTo>
                  <a:lnTo>
                    <a:pt x="923" y="1527"/>
                  </a:lnTo>
                  <a:lnTo>
                    <a:pt x="910" y="1441"/>
                  </a:lnTo>
                  <a:lnTo>
                    <a:pt x="892" y="1355"/>
                  </a:lnTo>
                  <a:lnTo>
                    <a:pt x="882" y="1314"/>
                  </a:lnTo>
                  <a:lnTo>
                    <a:pt x="871" y="1277"/>
                  </a:lnTo>
                  <a:lnTo>
                    <a:pt x="858" y="1239"/>
                  </a:lnTo>
                  <a:lnTo>
                    <a:pt x="847" y="1206"/>
                  </a:lnTo>
                  <a:lnTo>
                    <a:pt x="832" y="1174"/>
                  </a:lnTo>
                  <a:lnTo>
                    <a:pt x="817" y="1148"/>
                  </a:lnTo>
                  <a:lnTo>
                    <a:pt x="823" y="1133"/>
                  </a:lnTo>
                  <a:lnTo>
                    <a:pt x="823" y="1133"/>
                  </a:lnTo>
                  <a:lnTo>
                    <a:pt x="851" y="1122"/>
                  </a:lnTo>
                  <a:lnTo>
                    <a:pt x="878" y="1109"/>
                  </a:lnTo>
                  <a:lnTo>
                    <a:pt x="906" y="1096"/>
                  </a:lnTo>
                  <a:lnTo>
                    <a:pt x="933" y="1081"/>
                  </a:lnTo>
                  <a:lnTo>
                    <a:pt x="957" y="1064"/>
                  </a:lnTo>
                  <a:lnTo>
                    <a:pt x="983" y="1047"/>
                  </a:lnTo>
                  <a:lnTo>
                    <a:pt x="1005" y="1030"/>
                  </a:lnTo>
                  <a:lnTo>
                    <a:pt x="1028" y="1012"/>
                  </a:lnTo>
                  <a:lnTo>
                    <a:pt x="1050" y="991"/>
                  </a:lnTo>
                  <a:lnTo>
                    <a:pt x="1071" y="971"/>
                  </a:lnTo>
                  <a:lnTo>
                    <a:pt x="1089" y="948"/>
                  </a:lnTo>
                  <a:lnTo>
                    <a:pt x="1106" y="926"/>
                  </a:lnTo>
                  <a:lnTo>
                    <a:pt x="1123" y="904"/>
                  </a:lnTo>
                  <a:lnTo>
                    <a:pt x="1140" y="879"/>
                  </a:lnTo>
                  <a:lnTo>
                    <a:pt x="1153" y="855"/>
                  </a:lnTo>
                  <a:lnTo>
                    <a:pt x="1166" y="831"/>
                  </a:lnTo>
                  <a:lnTo>
                    <a:pt x="1166" y="831"/>
                  </a:lnTo>
                  <a:lnTo>
                    <a:pt x="1177" y="805"/>
                  </a:lnTo>
                  <a:lnTo>
                    <a:pt x="1186" y="780"/>
                  </a:lnTo>
                  <a:lnTo>
                    <a:pt x="1194" y="754"/>
                  </a:lnTo>
                  <a:lnTo>
                    <a:pt x="1199" y="728"/>
                  </a:lnTo>
                  <a:lnTo>
                    <a:pt x="1205" y="702"/>
                  </a:lnTo>
                  <a:lnTo>
                    <a:pt x="1209" y="676"/>
                  </a:lnTo>
                  <a:lnTo>
                    <a:pt x="1211" y="650"/>
                  </a:lnTo>
                  <a:lnTo>
                    <a:pt x="1212" y="622"/>
                  </a:lnTo>
                  <a:lnTo>
                    <a:pt x="1212" y="596"/>
                  </a:lnTo>
                  <a:lnTo>
                    <a:pt x="1211" y="568"/>
                  </a:lnTo>
                  <a:lnTo>
                    <a:pt x="1207" y="540"/>
                  </a:lnTo>
                  <a:lnTo>
                    <a:pt x="1201" y="514"/>
                  </a:lnTo>
                  <a:lnTo>
                    <a:pt x="1196" y="486"/>
                  </a:lnTo>
                  <a:lnTo>
                    <a:pt x="1188" y="458"/>
                  </a:lnTo>
                  <a:lnTo>
                    <a:pt x="1179" y="430"/>
                  </a:lnTo>
                  <a:lnTo>
                    <a:pt x="1170" y="402"/>
                  </a:lnTo>
                  <a:lnTo>
                    <a:pt x="1170" y="402"/>
                  </a:lnTo>
                  <a:lnTo>
                    <a:pt x="1149" y="357"/>
                  </a:lnTo>
                  <a:lnTo>
                    <a:pt x="1127" y="314"/>
                  </a:lnTo>
                  <a:lnTo>
                    <a:pt x="1101" y="275"/>
                  </a:lnTo>
                  <a:lnTo>
                    <a:pt x="1073" y="237"/>
                  </a:lnTo>
                  <a:lnTo>
                    <a:pt x="1041" y="200"/>
                  </a:lnTo>
                  <a:lnTo>
                    <a:pt x="1007" y="168"/>
                  </a:lnTo>
                  <a:lnTo>
                    <a:pt x="972" y="138"/>
                  </a:lnTo>
                  <a:lnTo>
                    <a:pt x="933" y="110"/>
                  </a:lnTo>
                  <a:lnTo>
                    <a:pt x="893" y="86"/>
                  </a:lnTo>
                  <a:lnTo>
                    <a:pt x="851" y="64"/>
                  </a:lnTo>
                  <a:lnTo>
                    <a:pt x="808" y="45"/>
                  </a:lnTo>
                  <a:lnTo>
                    <a:pt x="761" y="30"/>
                  </a:lnTo>
                  <a:lnTo>
                    <a:pt x="714" y="17"/>
                  </a:lnTo>
                  <a:lnTo>
                    <a:pt x="668" y="8"/>
                  </a:lnTo>
                  <a:lnTo>
                    <a:pt x="617" y="2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24" y="2"/>
                  </a:lnTo>
                  <a:lnTo>
                    <a:pt x="481" y="8"/>
                  </a:lnTo>
                  <a:lnTo>
                    <a:pt x="438" y="15"/>
                  </a:lnTo>
                  <a:lnTo>
                    <a:pt x="397" y="25"/>
                  </a:lnTo>
                  <a:lnTo>
                    <a:pt x="397" y="25"/>
                  </a:lnTo>
                  <a:lnTo>
                    <a:pt x="369" y="34"/>
                  </a:lnTo>
                  <a:lnTo>
                    <a:pt x="343" y="43"/>
                  </a:lnTo>
                  <a:lnTo>
                    <a:pt x="319" y="54"/>
                  </a:lnTo>
                  <a:lnTo>
                    <a:pt x="294" y="68"/>
                  </a:lnTo>
                  <a:lnTo>
                    <a:pt x="270" y="81"/>
                  </a:lnTo>
                  <a:lnTo>
                    <a:pt x="246" y="95"/>
                  </a:lnTo>
                  <a:lnTo>
                    <a:pt x="224" y="112"/>
                  </a:lnTo>
                  <a:lnTo>
                    <a:pt x="203" y="131"/>
                  </a:lnTo>
                  <a:lnTo>
                    <a:pt x="182" y="150"/>
                  </a:lnTo>
                  <a:lnTo>
                    <a:pt x="162" y="168"/>
                  </a:lnTo>
                  <a:lnTo>
                    <a:pt x="143" y="191"/>
                  </a:lnTo>
                  <a:lnTo>
                    <a:pt x="127" y="211"/>
                  </a:lnTo>
                  <a:lnTo>
                    <a:pt x="110" y="235"/>
                  </a:lnTo>
                  <a:lnTo>
                    <a:pt x="93" y="260"/>
                  </a:lnTo>
                  <a:lnTo>
                    <a:pt x="78" y="284"/>
                  </a:lnTo>
                  <a:lnTo>
                    <a:pt x="65" y="310"/>
                  </a:lnTo>
                  <a:lnTo>
                    <a:pt x="65" y="310"/>
                  </a:lnTo>
                  <a:lnTo>
                    <a:pt x="52" y="342"/>
                  </a:lnTo>
                  <a:lnTo>
                    <a:pt x="39" y="374"/>
                  </a:lnTo>
                  <a:lnTo>
                    <a:pt x="28" y="405"/>
                  </a:lnTo>
                  <a:lnTo>
                    <a:pt x="18" y="439"/>
                  </a:lnTo>
                  <a:lnTo>
                    <a:pt x="11" y="471"/>
                  </a:lnTo>
                  <a:lnTo>
                    <a:pt x="5" y="504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2" y="640"/>
                  </a:lnTo>
                  <a:lnTo>
                    <a:pt x="3" y="674"/>
                  </a:lnTo>
                  <a:lnTo>
                    <a:pt x="9" y="708"/>
                  </a:lnTo>
                  <a:lnTo>
                    <a:pt x="15" y="741"/>
                  </a:lnTo>
                  <a:lnTo>
                    <a:pt x="22" y="775"/>
                  </a:lnTo>
                  <a:lnTo>
                    <a:pt x="33" y="807"/>
                  </a:lnTo>
                  <a:lnTo>
                    <a:pt x="44" y="838"/>
                  </a:lnTo>
                  <a:lnTo>
                    <a:pt x="44" y="838"/>
                  </a:lnTo>
                  <a:lnTo>
                    <a:pt x="61" y="877"/>
                  </a:lnTo>
                  <a:lnTo>
                    <a:pt x="82" y="915"/>
                  </a:lnTo>
                  <a:lnTo>
                    <a:pt x="102" y="950"/>
                  </a:lnTo>
                  <a:lnTo>
                    <a:pt x="127" y="984"/>
                  </a:lnTo>
                  <a:lnTo>
                    <a:pt x="153" y="1014"/>
                  </a:lnTo>
                  <a:lnTo>
                    <a:pt x="181" y="1042"/>
                  </a:lnTo>
                  <a:lnTo>
                    <a:pt x="212" y="1068"/>
                  </a:lnTo>
                  <a:lnTo>
                    <a:pt x="244" y="1090"/>
                  </a:lnTo>
                  <a:lnTo>
                    <a:pt x="278" y="1111"/>
                  </a:lnTo>
                  <a:lnTo>
                    <a:pt x="313" y="1129"/>
                  </a:lnTo>
                  <a:lnTo>
                    <a:pt x="350" y="1144"/>
                  </a:lnTo>
                  <a:lnTo>
                    <a:pt x="390" y="1157"/>
                  </a:lnTo>
                  <a:lnTo>
                    <a:pt x="431" y="1167"/>
                  </a:lnTo>
                  <a:lnTo>
                    <a:pt x="474" y="1174"/>
                  </a:lnTo>
                  <a:lnTo>
                    <a:pt x="516" y="1178"/>
                  </a:lnTo>
                  <a:lnTo>
                    <a:pt x="561" y="1180"/>
                  </a:lnTo>
                  <a:lnTo>
                    <a:pt x="561" y="1180"/>
                  </a:lnTo>
                  <a:lnTo>
                    <a:pt x="543" y="1204"/>
                  </a:lnTo>
                  <a:lnTo>
                    <a:pt x="524" y="1234"/>
                  </a:lnTo>
                  <a:lnTo>
                    <a:pt x="502" y="1273"/>
                  </a:lnTo>
                  <a:lnTo>
                    <a:pt x="475" y="1322"/>
                  </a:lnTo>
                  <a:lnTo>
                    <a:pt x="464" y="1348"/>
                  </a:lnTo>
                  <a:lnTo>
                    <a:pt x="453" y="1378"/>
                  </a:lnTo>
                  <a:lnTo>
                    <a:pt x="442" y="1407"/>
                  </a:lnTo>
                  <a:lnTo>
                    <a:pt x="433" y="1441"/>
                  </a:lnTo>
                  <a:lnTo>
                    <a:pt x="423" y="1475"/>
                  </a:lnTo>
                  <a:lnTo>
                    <a:pt x="416" y="1510"/>
                  </a:lnTo>
                  <a:lnTo>
                    <a:pt x="416" y="1510"/>
                  </a:lnTo>
                  <a:close/>
                  <a:moveTo>
                    <a:pt x="498" y="1531"/>
                  </a:moveTo>
                  <a:lnTo>
                    <a:pt x="498" y="1531"/>
                  </a:lnTo>
                  <a:lnTo>
                    <a:pt x="509" y="1484"/>
                  </a:lnTo>
                  <a:lnTo>
                    <a:pt x="524" y="1434"/>
                  </a:lnTo>
                  <a:lnTo>
                    <a:pt x="539" y="1385"/>
                  </a:lnTo>
                  <a:lnTo>
                    <a:pt x="558" y="1338"/>
                  </a:lnTo>
                  <a:lnTo>
                    <a:pt x="569" y="1316"/>
                  </a:lnTo>
                  <a:lnTo>
                    <a:pt x="578" y="1294"/>
                  </a:lnTo>
                  <a:lnTo>
                    <a:pt x="591" y="1275"/>
                  </a:lnTo>
                  <a:lnTo>
                    <a:pt x="602" y="1258"/>
                  </a:lnTo>
                  <a:lnTo>
                    <a:pt x="615" y="1241"/>
                  </a:lnTo>
                  <a:lnTo>
                    <a:pt x="630" y="1228"/>
                  </a:lnTo>
                  <a:lnTo>
                    <a:pt x="645" y="1219"/>
                  </a:lnTo>
                  <a:lnTo>
                    <a:pt x="660" y="1211"/>
                  </a:lnTo>
                  <a:lnTo>
                    <a:pt x="660" y="1211"/>
                  </a:lnTo>
                  <a:lnTo>
                    <a:pt x="666" y="1208"/>
                  </a:lnTo>
                  <a:lnTo>
                    <a:pt x="670" y="1202"/>
                  </a:lnTo>
                  <a:lnTo>
                    <a:pt x="673" y="1195"/>
                  </a:lnTo>
                  <a:lnTo>
                    <a:pt x="675" y="1187"/>
                  </a:lnTo>
                  <a:lnTo>
                    <a:pt x="679" y="1167"/>
                  </a:lnTo>
                  <a:lnTo>
                    <a:pt x="677" y="1146"/>
                  </a:lnTo>
                  <a:lnTo>
                    <a:pt x="673" y="1124"/>
                  </a:lnTo>
                  <a:lnTo>
                    <a:pt x="668" y="1107"/>
                  </a:lnTo>
                  <a:lnTo>
                    <a:pt x="664" y="1099"/>
                  </a:lnTo>
                  <a:lnTo>
                    <a:pt x="658" y="1094"/>
                  </a:lnTo>
                  <a:lnTo>
                    <a:pt x="655" y="1090"/>
                  </a:lnTo>
                  <a:lnTo>
                    <a:pt x="649" y="1090"/>
                  </a:lnTo>
                  <a:lnTo>
                    <a:pt x="649" y="1090"/>
                  </a:lnTo>
                  <a:lnTo>
                    <a:pt x="604" y="1094"/>
                  </a:lnTo>
                  <a:lnTo>
                    <a:pt x="582" y="1096"/>
                  </a:lnTo>
                  <a:lnTo>
                    <a:pt x="561" y="1096"/>
                  </a:lnTo>
                  <a:lnTo>
                    <a:pt x="561" y="1096"/>
                  </a:lnTo>
                  <a:lnTo>
                    <a:pt x="522" y="1096"/>
                  </a:lnTo>
                  <a:lnTo>
                    <a:pt x="487" y="1092"/>
                  </a:lnTo>
                  <a:lnTo>
                    <a:pt x="449" y="1085"/>
                  </a:lnTo>
                  <a:lnTo>
                    <a:pt x="416" y="1077"/>
                  </a:lnTo>
                  <a:lnTo>
                    <a:pt x="382" y="1066"/>
                  </a:lnTo>
                  <a:lnTo>
                    <a:pt x="350" y="1053"/>
                  </a:lnTo>
                  <a:lnTo>
                    <a:pt x="321" y="1038"/>
                  </a:lnTo>
                  <a:lnTo>
                    <a:pt x="291" y="1021"/>
                  </a:lnTo>
                  <a:lnTo>
                    <a:pt x="265" y="1001"/>
                  </a:lnTo>
                  <a:lnTo>
                    <a:pt x="238" y="980"/>
                  </a:lnTo>
                  <a:lnTo>
                    <a:pt x="214" y="956"/>
                  </a:lnTo>
                  <a:lnTo>
                    <a:pt x="192" y="930"/>
                  </a:lnTo>
                  <a:lnTo>
                    <a:pt x="171" y="902"/>
                  </a:lnTo>
                  <a:lnTo>
                    <a:pt x="153" y="872"/>
                  </a:lnTo>
                  <a:lnTo>
                    <a:pt x="138" y="840"/>
                  </a:lnTo>
                  <a:lnTo>
                    <a:pt x="123" y="807"/>
                  </a:lnTo>
                  <a:lnTo>
                    <a:pt x="123" y="807"/>
                  </a:lnTo>
                  <a:lnTo>
                    <a:pt x="112" y="780"/>
                  </a:lnTo>
                  <a:lnTo>
                    <a:pt x="104" y="751"/>
                  </a:lnTo>
                  <a:lnTo>
                    <a:pt x="97" y="723"/>
                  </a:lnTo>
                  <a:lnTo>
                    <a:pt x="91" y="695"/>
                  </a:lnTo>
                  <a:lnTo>
                    <a:pt x="87" y="665"/>
                  </a:lnTo>
                  <a:lnTo>
                    <a:pt x="84" y="635"/>
                  </a:lnTo>
                  <a:lnTo>
                    <a:pt x="84" y="605"/>
                  </a:lnTo>
                  <a:lnTo>
                    <a:pt x="84" y="575"/>
                  </a:lnTo>
                  <a:lnTo>
                    <a:pt x="85" y="547"/>
                  </a:lnTo>
                  <a:lnTo>
                    <a:pt x="89" y="517"/>
                  </a:lnTo>
                  <a:lnTo>
                    <a:pt x="95" y="487"/>
                  </a:lnTo>
                  <a:lnTo>
                    <a:pt x="100" y="459"/>
                  </a:lnTo>
                  <a:lnTo>
                    <a:pt x="108" y="430"/>
                  </a:lnTo>
                  <a:lnTo>
                    <a:pt x="117" y="402"/>
                  </a:lnTo>
                  <a:lnTo>
                    <a:pt x="128" y="375"/>
                  </a:lnTo>
                  <a:lnTo>
                    <a:pt x="141" y="347"/>
                  </a:lnTo>
                  <a:lnTo>
                    <a:pt x="141" y="347"/>
                  </a:lnTo>
                  <a:lnTo>
                    <a:pt x="153" y="325"/>
                  </a:lnTo>
                  <a:lnTo>
                    <a:pt x="164" y="305"/>
                  </a:lnTo>
                  <a:lnTo>
                    <a:pt x="179" y="284"/>
                  </a:lnTo>
                  <a:lnTo>
                    <a:pt x="192" y="263"/>
                  </a:lnTo>
                  <a:lnTo>
                    <a:pt x="207" y="245"/>
                  </a:lnTo>
                  <a:lnTo>
                    <a:pt x="224" y="228"/>
                  </a:lnTo>
                  <a:lnTo>
                    <a:pt x="240" y="211"/>
                  </a:lnTo>
                  <a:lnTo>
                    <a:pt x="257" y="194"/>
                  </a:lnTo>
                  <a:lnTo>
                    <a:pt x="276" y="179"/>
                  </a:lnTo>
                  <a:lnTo>
                    <a:pt x="294" y="166"/>
                  </a:lnTo>
                  <a:lnTo>
                    <a:pt x="313" y="153"/>
                  </a:lnTo>
                  <a:lnTo>
                    <a:pt x="334" y="142"/>
                  </a:lnTo>
                  <a:lnTo>
                    <a:pt x="354" y="131"/>
                  </a:lnTo>
                  <a:lnTo>
                    <a:pt x="377" y="122"/>
                  </a:lnTo>
                  <a:lnTo>
                    <a:pt x="397" y="112"/>
                  </a:lnTo>
                  <a:lnTo>
                    <a:pt x="419" y="105"/>
                  </a:lnTo>
                  <a:lnTo>
                    <a:pt x="419" y="105"/>
                  </a:lnTo>
                  <a:lnTo>
                    <a:pt x="455" y="97"/>
                  </a:lnTo>
                  <a:lnTo>
                    <a:pt x="492" y="90"/>
                  </a:lnTo>
                  <a:lnTo>
                    <a:pt x="530" y="86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612" y="86"/>
                  </a:lnTo>
                  <a:lnTo>
                    <a:pt x="655" y="92"/>
                  </a:lnTo>
                  <a:lnTo>
                    <a:pt x="696" y="99"/>
                  </a:lnTo>
                  <a:lnTo>
                    <a:pt x="737" y="110"/>
                  </a:lnTo>
                  <a:lnTo>
                    <a:pt x="776" y="123"/>
                  </a:lnTo>
                  <a:lnTo>
                    <a:pt x="813" y="140"/>
                  </a:lnTo>
                  <a:lnTo>
                    <a:pt x="851" y="159"/>
                  </a:lnTo>
                  <a:lnTo>
                    <a:pt x="886" y="179"/>
                  </a:lnTo>
                  <a:lnTo>
                    <a:pt x="920" y="204"/>
                  </a:lnTo>
                  <a:lnTo>
                    <a:pt x="951" y="230"/>
                  </a:lnTo>
                  <a:lnTo>
                    <a:pt x="979" y="258"/>
                  </a:lnTo>
                  <a:lnTo>
                    <a:pt x="1007" y="290"/>
                  </a:lnTo>
                  <a:lnTo>
                    <a:pt x="1031" y="321"/>
                  </a:lnTo>
                  <a:lnTo>
                    <a:pt x="1054" y="357"/>
                  </a:lnTo>
                  <a:lnTo>
                    <a:pt x="1074" y="394"/>
                  </a:lnTo>
                  <a:lnTo>
                    <a:pt x="1091" y="433"/>
                  </a:lnTo>
                  <a:lnTo>
                    <a:pt x="1091" y="433"/>
                  </a:lnTo>
                  <a:lnTo>
                    <a:pt x="1108" y="480"/>
                  </a:lnTo>
                  <a:lnTo>
                    <a:pt x="1114" y="504"/>
                  </a:lnTo>
                  <a:lnTo>
                    <a:pt x="1119" y="527"/>
                  </a:lnTo>
                  <a:lnTo>
                    <a:pt x="1123" y="551"/>
                  </a:lnTo>
                  <a:lnTo>
                    <a:pt x="1127" y="573"/>
                  </a:lnTo>
                  <a:lnTo>
                    <a:pt x="1127" y="597"/>
                  </a:lnTo>
                  <a:lnTo>
                    <a:pt x="1129" y="620"/>
                  </a:lnTo>
                  <a:lnTo>
                    <a:pt x="1127" y="642"/>
                  </a:lnTo>
                  <a:lnTo>
                    <a:pt x="1125" y="665"/>
                  </a:lnTo>
                  <a:lnTo>
                    <a:pt x="1123" y="687"/>
                  </a:lnTo>
                  <a:lnTo>
                    <a:pt x="1117" y="709"/>
                  </a:lnTo>
                  <a:lnTo>
                    <a:pt x="1112" y="732"/>
                  </a:lnTo>
                  <a:lnTo>
                    <a:pt x="1106" y="752"/>
                  </a:lnTo>
                  <a:lnTo>
                    <a:pt x="1099" y="773"/>
                  </a:lnTo>
                  <a:lnTo>
                    <a:pt x="1089" y="795"/>
                  </a:lnTo>
                  <a:lnTo>
                    <a:pt x="1089" y="795"/>
                  </a:lnTo>
                  <a:lnTo>
                    <a:pt x="1078" y="818"/>
                  </a:lnTo>
                  <a:lnTo>
                    <a:pt x="1065" y="838"/>
                  </a:lnTo>
                  <a:lnTo>
                    <a:pt x="1052" y="859"/>
                  </a:lnTo>
                  <a:lnTo>
                    <a:pt x="1037" y="879"/>
                  </a:lnTo>
                  <a:lnTo>
                    <a:pt x="1020" y="900"/>
                  </a:lnTo>
                  <a:lnTo>
                    <a:pt x="1004" y="918"/>
                  </a:lnTo>
                  <a:lnTo>
                    <a:pt x="985" y="937"/>
                  </a:lnTo>
                  <a:lnTo>
                    <a:pt x="966" y="954"/>
                  </a:lnTo>
                  <a:lnTo>
                    <a:pt x="946" y="971"/>
                  </a:lnTo>
                  <a:lnTo>
                    <a:pt x="923" y="986"/>
                  </a:lnTo>
                  <a:lnTo>
                    <a:pt x="901" y="1001"/>
                  </a:lnTo>
                  <a:lnTo>
                    <a:pt x="878" y="1014"/>
                  </a:lnTo>
                  <a:lnTo>
                    <a:pt x="854" y="1027"/>
                  </a:lnTo>
                  <a:lnTo>
                    <a:pt x="830" y="1040"/>
                  </a:lnTo>
                  <a:lnTo>
                    <a:pt x="804" y="1049"/>
                  </a:lnTo>
                  <a:lnTo>
                    <a:pt x="778" y="1058"/>
                  </a:lnTo>
                  <a:lnTo>
                    <a:pt x="774" y="1060"/>
                  </a:lnTo>
                  <a:lnTo>
                    <a:pt x="774" y="1060"/>
                  </a:lnTo>
                  <a:lnTo>
                    <a:pt x="765" y="1064"/>
                  </a:lnTo>
                  <a:lnTo>
                    <a:pt x="757" y="1072"/>
                  </a:lnTo>
                  <a:lnTo>
                    <a:pt x="750" y="1079"/>
                  </a:lnTo>
                  <a:lnTo>
                    <a:pt x="746" y="1088"/>
                  </a:lnTo>
                  <a:lnTo>
                    <a:pt x="746" y="1088"/>
                  </a:lnTo>
                  <a:lnTo>
                    <a:pt x="740" y="1129"/>
                  </a:lnTo>
                  <a:lnTo>
                    <a:pt x="737" y="1161"/>
                  </a:lnTo>
                  <a:lnTo>
                    <a:pt x="737" y="1172"/>
                  </a:lnTo>
                  <a:lnTo>
                    <a:pt x="739" y="1180"/>
                  </a:lnTo>
                  <a:lnTo>
                    <a:pt x="739" y="1180"/>
                  </a:lnTo>
                  <a:lnTo>
                    <a:pt x="752" y="1202"/>
                  </a:lnTo>
                  <a:lnTo>
                    <a:pt x="767" y="1230"/>
                  </a:lnTo>
                  <a:lnTo>
                    <a:pt x="778" y="1264"/>
                  </a:lnTo>
                  <a:lnTo>
                    <a:pt x="791" y="1299"/>
                  </a:lnTo>
                  <a:lnTo>
                    <a:pt x="800" y="1338"/>
                  </a:lnTo>
                  <a:lnTo>
                    <a:pt x="811" y="1379"/>
                  </a:lnTo>
                  <a:lnTo>
                    <a:pt x="830" y="1469"/>
                  </a:lnTo>
                  <a:lnTo>
                    <a:pt x="845" y="1562"/>
                  </a:lnTo>
                  <a:lnTo>
                    <a:pt x="856" y="1656"/>
                  </a:lnTo>
                  <a:lnTo>
                    <a:pt x="865" y="1745"/>
                  </a:lnTo>
                  <a:lnTo>
                    <a:pt x="873" y="1825"/>
                  </a:lnTo>
                  <a:lnTo>
                    <a:pt x="873" y="1825"/>
                  </a:lnTo>
                  <a:lnTo>
                    <a:pt x="845" y="1818"/>
                  </a:lnTo>
                  <a:lnTo>
                    <a:pt x="817" y="1814"/>
                  </a:lnTo>
                  <a:lnTo>
                    <a:pt x="789" y="1814"/>
                  </a:lnTo>
                  <a:lnTo>
                    <a:pt x="761" y="1816"/>
                  </a:lnTo>
                  <a:lnTo>
                    <a:pt x="761" y="1816"/>
                  </a:lnTo>
                  <a:lnTo>
                    <a:pt x="735" y="1786"/>
                  </a:lnTo>
                  <a:lnTo>
                    <a:pt x="716" y="1762"/>
                  </a:lnTo>
                  <a:lnTo>
                    <a:pt x="703" y="1743"/>
                  </a:lnTo>
                  <a:lnTo>
                    <a:pt x="697" y="1728"/>
                  </a:lnTo>
                  <a:lnTo>
                    <a:pt x="697" y="1728"/>
                  </a:lnTo>
                  <a:lnTo>
                    <a:pt x="690" y="1708"/>
                  </a:lnTo>
                  <a:lnTo>
                    <a:pt x="684" y="1687"/>
                  </a:lnTo>
                  <a:lnTo>
                    <a:pt x="683" y="1667"/>
                  </a:lnTo>
                  <a:lnTo>
                    <a:pt x="681" y="1644"/>
                  </a:lnTo>
                  <a:lnTo>
                    <a:pt x="679" y="1622"/>
                  </a:lnTo>
                  <a:lnTo>
                    <a:pt x="681" y="1598"/>
                  </a:lnTo>
                  <a:lnTo>
                    <a:pt x="684" y="1551"/>
                  </a:lnTo>
                  <a:lnTo>
                    <a:pt x="694" y="1503"/>
                  </a:lnTo>
                  <a:lnTo>
                    <a:pt x="707" y="1454"/>
                  </a:lnTo>
                  <a:lnTo>
                    <a:pt x="720" y="1406"/>
                  </a:lnTo>
                  <a:lnTo>
                    <a:pt x="737" y="1357"/>
                  </a:lnTo>
                  <a:lnTo>
                    <a:pt x="737" y="1357"/>
                  </a:lnTo>
                  <a:lnTo>
                    <a:pt x="739" y="1350"/>
                  </a:lnTo>
                  <a:lnTo>
                    <a:pt x="739" y="1340"/>
                  </a:lnTo>
                  <a:lnTo>
                    <a:pt x="737" y="1333"/>
                  </a:lnTo>
                  <a:lnTo>
                    <a:pt x="735" y="1325"/>
                  </a:lnTo>
                  <a:lnTo>
                    <a:pt x="729" y="1318"/>
                  </a:lnTo>
                  <a:lnTo>
                    <a:pt x="725" y="1312"/>
                  </a:lnTo>
                  <a:lnTo>
                    <a:pt x="718" y="1309"/>
                  </a:lnTo>
                  <a:lnTo>
                    <a:pt x="711" y="1305"/>
                  </a:lnTo>
                  <a:lnTo>
                    <a:pt x="711" y="1305"/>
                  </a:lnTo>
                  <a:lnTo>
                    <a:pt x="701" y="1303"/>
                  </a:lnTo>
                  <a:lnTo>
                    <a:pt x="694" y="1303"/>
                  </a:lnTo>
                  <a:lnTo>
                    <a:pt x="686" y="1303"/>
                  </a:lnTo>
                  <a:lnTo>
                    <a:pt x="679" y="1307"/>
                  </a:lnTo>
                  <a:lnTo>
                    <a:pt x="671" y="1310"/>
                  </a:lnTo>
                  <a:lnTo>
                    <a:pt x="666" y="1316"/>
                  </a:lnTo>
                  <a:lnTo>
                    <a:pt x="660" y="1323"/>
                  </a:lnTo>
                  <a:lnTo>
                    <a:pt x="656" y="1331"/>
                  </a:lnTo>
                  <a:lnTo>
                    <a:pt x="656" y="1331"/>
                  </a:lnTo>
                  <a:lnTo>
                    <a:pt x="640" y="1383"/>
                  </a:lnTo>
                  <a:lnTo>
                    <a:pt x="623" y="1437"/>
                  </a:lnTo>
                  <a:lnTo>
                    <a:pt x="610" y="1493"/>
                  </a:lnTo>
                  <a:lnTo>
                    <a:pt x="600" y="1547"/>
                  </a:lnTo>
                  <a:lnTo>
                    <a:pt x="599" y="1575"/>
                  </a:lnTo>
                  <a:lnTo>
                    <a:pt x="597" y="1603"/>
                  </a:lnTo>
                  <a:lnTo>
                    <a:pt x="595" y="1629"/>
                  </a:lnTo>
                  <a:lnTo>
                    <a:pt x="597" y="1657"/>
                  </a:lnTo>
                  <a:lnTo>
                    <a:pt x="599" y="1684"/>
                  </a:lnTo>
                  <a:lnTo>
                    <a:pt x="604" y="1710"/>
                  </a:lnTo>
                  <a:lnTo>
                    <a:pt x="610" y="1734"/>
                  </a:lnTo>
                  <a:lnTo>
                    <a:pt x="619" y="1760"/>
                  </a:lnTo>
                  <a:lnTo>
                    <a:pt x="619" y="1760"/>
                  </a:lnTo>
                  <a:lnTo>
                    <a:pt x="625" y="1773"/>
                  </a:lnTo>
                  <a:lnTo>
                    <a:pt x="632" y="1788"/>
                  </a:lnTo>
                  <a:lnTo>
                    <a:pt x="655" y="1820"/>
                  </a:lnTo>
                  <a:lnTo>
                    <a:pt x="683" y="1855"/>
                  </a:lnTo>
                  <a:lnTo>
                    <a:pt x="716" y="1893"/>
                  </a:lnTo>
                  <a:lnTo>
                    <a:pt x="716" y="1893"/>
                  </a:lnTo>
                  <a:lnTo>
                    <a:pt x="725" y="1898"/>
                  </a:lnTo>
                  <a:lnTo>
                    <a:pt x="737" y="1904"/>
                  </a:lnTo>
                  <a:lnTo>
                    <a:pt x="746" y="1906"/>
                  </a:lnTo>
                  <a:lnTo>
                    <a:pt x="757" y="1904"/>
                  </a:lnTo>
                  <a:lnTo>
                    <a:pt x="757" y="1904"/>
                  </a:lnTo>
                  <a:lnTo>
                    <a:pt x="772" y="1900"/>
                  </a:lnTo>
                  <a:lnTo>
                    <a:pt x="787" y="1898"/>
                  </a:lnTo>
                  <a:lnTo>
                    <a:pt x="802" y="1898"/>
                  </a:lnTo>
                  <a:lnTo>
                    <a:pt x="817" y="1898"/>
                  </a:lnTo>
                  <a:lnTo>
                    <a:pt x="832" y="1902"/>
                  </a:lnTo>
                  <a:lnTo>
                    <a:pt x="845" y="1906"/>
                  </a:lnTo>
                  <a:lnTo>
                    <a:pt x="860" y="1911"/>
                  </a:lnTo>
                  <a:lnTo>
                    <a:pt x="873" y="1917"/>
                  </a:lnTo>
                  <a:lnTo>
                    <a:pt x="873" y="1917"/>
                  </a:lnTo>
                  <a:lnTo>
                    <a:pt x="886" y="1926"/>
                  </a:lnTo>
                  <a:lnTo>
                    <a:pt x="897" y="1936"/>
                  </a:lnTo>
                  <a:lnTo>
                    <a:pt x="908" y="1945"/>
                  </a:lnTo>
                  <a:lnTo>
                    <a:pt x="918" y="1956"/>
                  </a:lnTo>
                  <a:lnTo>
                    <a:pt x="925" y="1967"/>
                  </a:lnTo>
                  <a:lnTo>
                    <a:pt x="933" y="1980"/>
                  </a:lnTo>
                  <a:lnTo>
                    <a:pt x="938" y="1993"/>
                  </a:lnTo>
                  <a:lnTo>
                    <a:pt x="942" y="2008"/>
                  </a:lnTo>
                  <a:lnTo>
                    <a:pt x="942" y="2008"/>
                  </a:lnTo>
                  <a:lnTo>
                    <a:pt x="946" y="2023"/>
                  </a:lnTo>
                  <a:lnTo>
                    <a:pt x="948" y="2038"/>
                  </a:lnTo>
                  <a:lnTo>
                    <a:pt x="948" y="2053"/>
                  </a:lnTo>
                  <a:lnTo>
                    <a:pt x="948" y="2066"/>
                  </a:lnTo>
                  <a:lnTo>
                    <a:pt x="944" y="2081"/>
                  </a:lnTo>
                  <a:lnTo>
                    <a:pt x="940" y="2096"/>
                  </a:lnTo>
                  <a:lnTo>
                    <a:pt x="934" y="2109"/>
                  </a:lnTo>
                  <a:lnTo>
                    <a:pt x="929" y="2122"/>
                  </a:lnTo>
                  <a:lnTo>
                    <a:pt x="929" y="2122"/>
                  </a:lnTo>
                  <a:lnTo>
                    <a:pt x="920" y="2135"/>
                  </a:lnTo>
                  <a:lnTo>
                    <a:pt x="910" y="2146"/>
                  </a:lnTo>
                  <a:lnTo>
                    <a:pt x="901" y="2158"/>
                  </a:lnTo>
                  <a:lnTo>
                    <a:pt x="890" y="2167"/>
                  </a:lnTo>
                  <a:lnTo>
                    <a:pt x="878" y="2174"/>
                  </a:lnTo>
                  <a:lnTo>
                    <a:pt x="865" y="2182"/>
                  </a:lnTo>
                  <a:lnTo>
                    <a:pt x="851" y="2187"/>
                  </a:lnTo>
                  <a:lnTo>
                    <a:pt x="837" y="2193"/>
                  </a:lnTo>
                  <a:lnTo>
                    <a:pt x="837" y="2193"/>
                  </a:lnTo>
                  <a:lnTo>
                    <a:pt x="823" y="2195"/>
                  </a:lnTo>
                  <a:lnTo>
                    <a:pt x="808" y="2197"/>
                  </a:lnTo>
                  <a:lnTo>
                    <a:pt x="793" y="2197"/>
                  </a:lnTo>
                  <a:lnTo>
                    <a:pt x="780" y="2197"/>
                  </a:lnTo>
                  <a:lnTo>
                    <a:pt x="765" y="2193"/>
                  </a:lnTo>
                  <a:lnTo>
                    <a:pt x="750" y="2189"/>
                  </a:lnTo>
                  <a:lnTo>
                    <a:pt x="737" y="2184"/>
                  </a:lnTo>
                  <a:lnTo>
                    <a:pt x="724" y="2178"/>
                  </a:lnTo>
                  <a:lnTo>
                    <a:pt x="724" y="2178"/>
                  </a:lnTo>
                  <a:lnTo>
                    <a:pt x="705" y="2165"/>
                  </a:lnTo>
                  <a:lnTo>
                    <a:pt x="688" y="2150"/>
                  </a:lnTo>
                  <a:lnTo>
                    <a:pt x="675" y="2133"/>
                  </a:lnTo>
                  <a:lnTo>
                    <a:pt x="664" y="2115"/>
                  </a:lnTo>
                  <a:lnTo>
                    <a:pt x="656" y="2094"/>
                  </a:lnTo>
                  <a:lnTo>
                    <a:pt x="651" y="2074"/>
                  </a:lnTo>
                  <a:lnTo>
                    <a:pt x="649" y="2051"/>
                  </a:lnTo>
                  <a:lnTo>
                    <a:pt x="649" y="2031"/>
                  </a:lnTo>
                  <a:lnTo>
                    <a:pt x="649" y="2031"/>
                  </a:lnTo>
                  <a:lnTo>
                    <a:pt x="649" y="2021"/>
                  </a:lnTo>
                  <a:lnTo>
                    <a:pt x="647" y="2012"/>
                  </a:lnTo>
                  <a:lnTo>
                    <a:pt x="645" y="2005"/>
                  </a:lnTo>
                  <a:lnTo>
                    <a:pt x="640" y="1997"/>
                  </a:lnTo>
                  <a:lnTo>
                    <a:pt x="640" y="1997"/>
                  </a:lnTo>
                  <a:lnTo>
                    <a:pt x="608" y="1956"/>
                  </a:lnTo>
                  <a:lnTo>
                    <a:pt x="578" y="1913"/>
                  </a:lnTo>
                  <a:lnTo>
                    <a:pt x="556" y="1876"/>
                  </a:lnTo>
                  <a:lnTo>
                    <a:pt x="541" y="1846"/>
                  </a:lnTo>
                  <a:lnTo>
                    <a:pt x="541" y="1846"/>
                  </a:lnTo>
                  <a:lnTo>
                    <a:pt x="524" y="1805"/>
                  </a:lnTo>
                  <a:lnTo>
                    <a:pt x="509" y="1764"/>
                  </a:lnTo>
                  <a:lnTo>
                    <a:pt x="498" y="1723"/>
                  </a:lnTo>
                  <a:lnTo>
                    <a:pt x="492" y="1682"/>
                  </a:lnTo>
                  <a:lnTo>
                    <a:pt x="487" y="1643"/>
                  </a:lnTo>
                  <a:lnTo>
                    <a:pt x="487" y="1603"/>
                  </a:lnTo>
                  <a:lnTo>
                    <a:pt x="490" y="1566"/>
                  </a:lnTo>
                  <a:lnTo>
                    <a:pt x="498" y="1531"/>
                  </a:lnTo>
                  <a:lnTo>
                    <a:pt x="498" y="1531"/>
                  </a:lnTo>
                  <a:close/>
                  <a:moveTo>
                    <a:pt x="621" y="2966"/>
                  </a:moveTo>
                  <a:lnTo>
                    <a:pt x="621" y="2966"/>
                  </a:lnTo>
                  <a:lnTo>
                    <a:pt x="610" y="2938"/>
                  </a:lnTo>
                  <a:lnTo>
                    <a:pt x="602" y="2912"/>
                  </a:lnTo>
                  <a:lnTo>
                    <a:pt x="600" y="2885"/>
                  </a:lnTo>
                  <a:lnTo>
                    <a:pt x="602" y="2859"/>
                  </a:lnTo>
                  <a:lnTo>
                    <a:pt x="606" y="2837"/>
                  </a:lnTo>
                  <a:lnTo>
                    <a:pt x="612" y="2813"/>
                  </a:lnTo>
                  <a:lnTo>
                    <a:pt x="627" y="2768"/>
                  </a:lnTo>
                  <a:lnTo>
                    <a:pt x="628" y="2762"/>
                  </a:lnTo>
                  <a:lnTo>
                    <a:pt x="628" y="2762"/>
                  </a:lnTo>
                  <a:lnTo>
                    <a:pt x="634" y="2747"/>
                  </a:lnTo>
                  <a:lnTo>
                    <a:pt x="638" y="2725"/>
                  </a:lnTo>
                  <a:lnTo>
                    <a:pt x="643" y="2671"/>
                  </a:lnTo>
                  <a:lnTo>
                    <a:pt x="649" y="2602"/>
                  </a:lnTo>
                  <a:lnTo>
                    <a:pt x="651" y="2525"/>
                  </a:lnTo>
                  <a:lnTo>
                    <a:pt x="653" y="2443"/>
                  </a:lnTo>
                  <a:lnTo>
                    <a:pt x="651" y="2363"/>
                  </a:lnTo>
                  <a:lnTo>
                    <a:pt x="649" y="2288"/>
                  </a:lnTo>
                  <a:lnTo>
                    <a:pt x="643" y="2223"/>
                  </a:lnTo>
                  <a:lnTo>
                    <a:pt x="643" y="2223"/>
                  </a:lnTo>
                  <a:lnTo>
                    <a:pt x="662" y="2238"/>
                  </a:lnTo>
                  <a:lnTo>
                    <a:pt x="683" y="2251"/>
                  </a:lnTo>
                  <a:lnTo>
                    <a:pt x="683" y="2251"/>
                  </a:lnTo>
                  <a:lnTo>
                    <a:pt x="709" y="2264"/>
                  </a:lnTo>
                  <a:lnTo>
                    <a:pt x="739" y="2273"/>
                  </a:lnTo>
                  <a:lnTo>
                    <a:pt x="768" y="2279"/>
                  </a:lnTo>
                  <a:lnTo>
                    <a:pt x="798" y="2281"/>
                  </a:lnTo>
                  <a:lnTo>
                    <a:pt x="798" y="2281"/>
                  </a:lnTo>
                  <a:lnTo>
                    <a:pt x="828" y="2279"/>
                  </a:lnTo>
                  <a:lnTo>
                    <a:pt x="860" y="2273"/>
                  </a:lnTo>
                  <a:lnTo>
                    <a:pt x="860" y="2273"/>
                  </a:lnTo>
                  <a:lnTo>
                    <a:pt x="875" y="2268"/>
                  </a:lnTo>
                  <a:lnTo>
                    <a:pt x="890" y="2262"/>
                  </a:lnTo>
                  <a:lnTo>
                    <a:pt x="890" y="2262"/>
                  </a:lnTo>
                  <a:lnTo>
                    <a:pt x="884" y="2333"/>
                  </a:lnTo>
                  <a:lnTo>
                    <a:pt x="880" y="2374"/>
                  </a:lnTo>
                  <a:lnTo>
                    <a:pt x="880" y="2374"/>
                  </a:lnTo>
                  <a:lnTo>
                    <a:pt x="877" y="2428"/>
                  </a:lnTo>
                  <a:lnTo>
                    <a:pt x="871" y="2477"/>
                  </a:lnTo>
                  <a:lnTo>
                    <a:pt x="864" y="2523"/>
                  </a:lnTo>
                  <a:lnTo>
                    <a:pt x="856" y="2568"/>
                  </a:lnTo>
                  <a:lnTo>
                    <a:pt x="836" y="2658"/>
                  </a:lnTo>
                  <a:lnTo>
                    <a:pt x="813" y="2755"/>
                  </a:lnTo>
                  <a:lnTo>
                    <a:pt x="813" y="2755"/>
                  </a:lnTo>
                  <a:lnTo>
                    <a:pt x="811" y="2766"/>
                  </a:lnTo>
                  <a:lnTo>
                    <a:pt x="813" y="2775"/>
                  </a:lnTo>
                  <a:lnTo>
                    <a:pt x="817" y="2785"/>
                  </a:lnTo>
                  <a:lnTo>
                    <a:pt x="823" y="2794"/>
                  </a:lnTo>
                  <a:lnTo>
                    <a:pt x="823" y="2794"/>
                  </a:lnTo>
                  <a:lnTo>
                    <a:pt x="832" y="2800"/>
                  </a:lnTo>
                  <a:lnTo>
                    <a:pt x="839" y="2805"/>
                  </a:lnTo>
                  <a:lnTo>
                    <a:pt x="851" y="2807"/>
                  </a:lnTo>
                  <a:lnTo>
                    <a:pt x="860" y="2807"/>
                  </a:lnTo>
                  <a:lnTo>
                    <a:pt x="860" y="2807"/>
                  </a:lnTo>
                  <a:lnTo>
                    <a:pt x="877" y="2805"/>
                  </a:lnTo>
                  <a:lnTo>
                    <a:pt x="892" y="2803"/>
                  </a:lnTo>
                  <a:lnTo>
                    <a:pt x="906" y="2805"/>
                  </a:lnTo>
                  <a:lnTo>
                    <a:pt x="921" y="2807"/>
                  </a:lnTo>
                  <a:lnTo>
                    <a:pt x="934" y="2809"/>
                  </a:lnTo>
                  <a:lnTo>
                    <a:pt x="948" y="2813"/>
                  </a:lnTo>
                  <a:lnTo>
                    <a:pt x="970" y="2824"/>
                  </a:lnTo>
                  <a:lnTo>
                    <a:pt x="990" y="2839"/>
                  </a:lnTo>
                  <a:lnTo>
                    <a:pt x="1007" y="2854"/>
                  </a:lnTo>
                  <a:lnTo>
                    <a:pt x="1022" y="2872"/>
                  </a:lnTo>
                  <a:lnTo>
                    <a:pt x="1033" y="2891"/>
                  </a:lnTo>
                  <a:lnTo>
                    <a:pt x="1033" y="2891"/>
                  </a:lnTo>
                  <a:lnTo>
                    <a:pt x="1037" y="2902"/>
                  </a:lnTo>
                  <a:lnTo>
                    <a:pt x="1041" y="2913"/>
                  </a:lnTo>
                  <a:lnTo>
                    <a:pt x="1041" y="2925"/>
                  </a:lnTo>
                  <a:lnTo>
                    <a:pt x="1039" y="2934"/>
                  </a:lnTo>
                  <a:lnTo>
                    <a:pt x="1037" y="2943"/>
                  </a:lnTo>
                  <a:lnTo>
                    <a:pt x="1033" y="2953"/>
                  </a:lnTo>
                  <a:lnTo>
                    <a:pt x="1026" y="2968"/>
                  </a:lnTo>
                  <a:lnTo>
                    <a:pt x="1026" y="2968"/>
                  </a:lnTo>
                  <a:lnTo>
                    <a:pt x="1015" y="2981"/>
                  </a:lnTo>
                  <a:lnTo>
                    <a:pt x="1002" y="2994"/>
                  </a:lnTo>
                  <a:lnTo>
                    <a:pt x="989" y="3003"/>
                  </a:lnTo>
                  <a:lnTo>
                    <a:pt x="972" y="3012"/>
                  </a:lnTo>
                  <a:lnTo>
                    <a:pt x="955" y="3018"/>
                  </a:lnTo>
                  <a:lnTo>
                    <a:pt x="938" y="3024"/>
                  </a:lnTo>
                  <a:lnTo>
                    <a:pt x="920" y="3025"/>
                  </a:lnTo>
                  <a:lnTo>
                    <a:pt x="903" y="3025"/>
                  </a:lnTo>
                  <a:lnTo>
                    <a:pt x="903" y="3025"/>
                  </a:lnTo>
                  <a:lnTo>
                    <a:pt x="862" y="3024"/>
                  </a:lnTo>
                  <a:lnTo>
                    <a:pt x="817" y="3024"/>
                  </a:lnTo>
                  <a:lnTo>
                    <a:pt x="817" y="3024"/>
                  </a:lnTo>
                  <a:lnTo>
                    <a:pt x="781" y="3024"/>
                  </a:lnTo>
                  <a:lnTo>
                    <a:pt x="748" y="3024"/>
                  </a:lnTo>
                  <a:lnTo>
                    <a:pt x="718" y="3022"/>
                  </a:lnTo>
                  <a:lnTo>
                    <a:pt x="692" y="3018"/>
                  </a:lnTo>
                  <a:lnTo>
                    <a:pt x="670" y="3010"/>
                  </a:lnTo>
                  <a:lnTo>
                    <a:pt x="658" y="3005"/>
                  </a:lnTo>
                  <a:lnTo>
                    <a:pt x="649" y="2999"/>
                  </a:lnTo>
                  <a:lnTo>
                    <a:pt x="642" y="2994"/>
                  </a:lnTo>
                  <a:lnTo>
                    <a:pt x="634" y="2984"/>
                  </a:lnTo>
                  <a:lnTo>
                    <a:pt x="627" y="2977"/>
                  </a:lnTo>
                  <a:lnTo>
                    <a:pt x="621" y="2966"/>
                  </a:lnTo>
                  <a:lnTo>
                    <a:pt x="621" y="2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Line 327"/>
            <p:cNvSpPr>
              <a:spLocks noChangeShapeType="1"/>
            </p:cNvSpPr>
            <p:nvPr/>
          </p:nvSpPr>
          <p:spPr bwMode="auto">
            <a:xfrm>
              <a:off x="3475038" y="26797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Line 328"/>
            <p:cNvSpPr>
              <a:spLocks noChangeShapeType="1"/>
            </p:cNvSpPr>
            <p:nvPr/>
          </p:nvSpPr>
          <p:spPr bwMode="auto">
            <a:xfrm>
              <a:off x="3475038" y="26797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6950570" y="1191989"/>
            <a:ext cx="337687" cy="292446"/>
            <a:chOff x="7176120" y="858193"/>
            <a:chExt cx="448990" cy="388838"/>
          </a:xfrm>
        </p:grpSpPr>
        <p:sp>
          <p:nvSpPr>
            <p:cNvPr id="333" name="Freeform 8"/>
            <p:cNvSpPr>
              <a:spLocks/>
            </p:cNvSpPr>
            <p:nvPr/>
          </p:nvSpPr>
          <p:spPr bwMode="auto">
            <a:xfrm>
              <a:off x="7176120" y="858193"/>
              <a:ext cx="448990" cy="388838"/>
            </a:xfrm>
            <a:custGeom>
              <a:avLst/>
              <a:gdLst>
                <a:gd name="T0" fmla="*/ 824 w 837"/>
                <a:gd name="T1" fmla="*/ 262 h 723"/>
                <a:gd name="T2" fmla="*/ 815 w 837"/>
                <a:gd name="T3" fmla="*/ 231 h 723"/>
                <a:gd name="T4" fmla="*/ 801 w 837"/>
                <a:gd name="T5" fmla="*/ 203 h 723"/>
                <a:gd name="T6" fmla="*/ 767 w 837"/>
                <a:gd name="T7" fmla="*/ 151 h 723"/>
                <a:gd name="T8" fmla="*/ 723 w 837"/>
                <a:gd name="T9" fmla="*/ 106 h 723"/>
                <a:gd name="T10" fmla="*/ 673 w 837"/>
                <a:gd name="T11" fmla="*/ 71 h 723"/>
                <a:gd name="T12" fmla="*/ 617 w 837"/>
                <a:gd name="T13" fmla="*/ 42 h 723"/>
                <a:gd name="T14" fmla="*/ 557 w 837"/>
                <a:gd name="T15" fmla="*/ 21 h 723"/>
                <a:gd name="T16" fmla="*/ 495 w 837"/>
                <a:gd name="T17" fmla="*/ 7 h 723"/>
                <a:gd name="T18" fmla="*/ 433 w 837"/>
                <a:gd name="T19" fmla="*/ 0 h 723"/>
                <a:gd name="T20" fmla="*/ 411 w 837"/>
                <a:gd name="T21" fmla="*/ 0 h 723"/>
                <a:gd name="T22" fmla="*/ 369 w 837"/>
                <a:gd name="T23" fmla="*/ 1 h 723"/>
                <a:gd name="T24" fmla="*/ 309 w 837"/>
                <a:gd name="T25" fmla="*/ 10 h 723"/>
                <a:gd name="T26" fmla="*/ 233 w 837"/>
                <a:gd name="T27" fmla="*/ 31 h 723"/>
                <a:gd name="T28" fmla="*/ 164 w 837"/>
                <a:gd name="T29" fmla="*/ 63 h 723"/>
                <a:gd name="T30" fmla="*/ 119 w 837"/>
                <a:gd name="T31" fmla="*/ 95 h 723"/>
                <a:gd name="T32" fmla="*/ 93 w 837"/>
                <a:gd name="T33" fmla="*/ 118 h 723"/>
                <a:gd name="T34" fmla="*/ 69 w 837"/>
                <a:gd name="T35" fmla="*/ 143 h 723"/>
                <a:gd name="T36" fmla="*/ 49 w 837"/>
                <a:gd name="T37" fmla="*/ 171 h 723"/>
                <a:gd name="T38" fmla="*/ 31 w 837"/>
                <a:gd name="T39" fmla="*/ 200 h 723"/>
                <a:gd name="T40" fmla="*/ 18 w 837"/>
                <a:gd name="T41" fmla="*/ 231 h 723"/>
                <a:gd name="T42" fmla="*/ 7 w 837"/>
                <a:gd name="T43" fmla="*/ 263 h 723"/>
                <a:gd name="T44" fmla="*/ 2 w 837"/>
                <a:gd name="T45" fmla="*/ 297 h 723"/>
                <a:gd name="T46" fmla="*/ 0 w 837"/>
                <a:gd name="T47" fmla="*/ 314 h 723"/>
                <a:gd name="T48" fmla="*/ 3 w 837"/>
                <a:gd name="T49" fmla="*/ 376 h 723"/>
                <a:gd name="T50" fmla="*/ 18 w 837"/>
                <a:gd name="T51" fmla="*/ 430 h 723"/>
                <a:gd name="T52" fmla="*/ 42 w 837"/>
                <a:gd name="T53" fmla="*/ 479 h 723"/>
                <a:gd name="T54" fmla="*/ 75 w 837"/>
                <a:gd name="T55" fmla="*/ 523 h 723"/>
                <a:gd name="T56" fmla="*/ 114 w 837"/>
                <a:gd name="T57" fmla="*/ 559 h 723"/>
                <a:gd name="T58" fmla="*/ 157 w 837"/>
                <a:gd name="T59" fmla="*/ 590 h 723"/>
                <a:gd name="T60" fmla="*/ 205 w 837"/>
                <a:gd name="T61" fmla="*/ 615 h 723"/>
                <a:gd name="T62" fmla="*/ 255 w 837"/>
                <a:gd name="T63" fmla="*/ 636 h 723"/>
                <a:gd name="T64" fmla="*/ 276 w 837"/>
                <a:gd name="T65" fmla="*/ 643 h 723"/>
                <a:gd name="T66" fmla="*/ 320 w 837"/>
                <a:gd name="T67" fmla="*/ 652 h 723"/>
                <a:gd name="T68" fmla="*/ 366 w 837"/>
                <a:gd name="T69" fmla="*/ 657 h 723"/>
                <a:gd name="T70" fmla="*/ 435 w 837"/>
                <a:gd name="T71" fmla="*/ 659 h 723"/>
                <a:gd name="T72" fmla="*/ 522 w 837"/>
                <a:gd name="T73" fmla="*/ 650 h 723"/>
                <a:gd name="T74" fmla="*/ 596 w 837"/>
                <a:gd name="T75" fmla="*/ 635 h 723"/>
                <a:gd name="T76" fmla="*/ 634 w 837"/>
                <a:gd name="T77" fmla="*/ 663 h 723"/>
                <a:gd name="T78" fmla="*/ 670 w 837"/>
                <a:gd name="T79" fmla="*/ 687 h 723"/>
                <a:gd name="T80" fmla="*/ 712 w 837"/>
                <a:gd name="T81" fmla="*/ 706 h 723"/>
                <a:gd name="T82" fmla="*/ 768 w 837"/>
                <a:gd name="T83" fmla="*/ 723 h 723"/>
                <a:gd name="T84" fmla="*/ 746 w 837"/>
                <a:gd name="T85" fmla="*/ 667 h 723"/>
                <a:gd name="T86" fmla="*/ 737 w 837"/>
                <a:gd name="T87" fmla="*/ 633 h 723"/>
                <a:gd name="T88" fmla="*/ 736 w 837"/>
                <a:gd name="T89" fmla="*/ 614 h 723"/>
                <a:gd name="T90" fmla="*/ 739 w 837"/>
                <a:gd name="T91" fmla="*/ 594 h 723"/>
                <a:gd name="T92" fmla="*/ 747 w 837"/>
                <a:gd name="T93" fmla="*/ 573 h 723"/>
                <a:gd name="T94" fmla="*/ 773 w 837"/>
                <a:gd name="T95" fmla="*/ 535 h 723"/>
                <a:gd name="T96" fmla="*/ 785 w 837"/>
                <a:gd name="T97" fmla="*/ 517 h 723"/>
                <a:gd name="T98" fmla="*/ 806 w 837"/>
                <a:gd name="T99" fmla="*/ 482 h 723"/>
                <a:gd name="T100" fmla="*/ 822 w 837"/>
                <a:gd name="T101" fmla="*/ 447 h 723"/>
                <a:gd name="T102" fmla="*/ 831 w 837"/>
                <a:gd name="T103" fmla="*/ 413 h 723"/>
                <a:gd name="T104" fmla="*/ 836 w 837"/>
                <a:gd name="T105" fmla="*/ 380 h 723"/>
                <a:gd name="T106" fmla="*/ 837 w 837"/>
                <a:gd name="T107" fmla="*/ 346 h 723"/>
                <a:gd name="T108" fmla="*/ 831 w 837"/>
                <a:gd name="T109" fmla="*/ 296 h 723"/>
                <a:gd name="T110" fmla="*/ 824 w 837"/>
                <a:gd name="T111" fmla="*/ 26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37" h="723">
                  <a:moveTo>
                    <a:pt x="824" y="262"/>
                  </a:moveTo>
                  <a:lnTo>
                    <a:pt x="824" y="262"/>
                  </a:lnTo>
                  <a:lnTo>
                    <a:pt x="820" y="247"/>
                  </a:lnTo>
                  <a:lnTo>
                    <a:pt x="815" y="231"/>
                  </a:lnTo>
                  <a:lnTo>
                    <a:pt x="808" y="217"/>
                  </a:lnTo>
                  <a:lnTo>
                    <a:pt x="801" y="203"/>
                  </a:lnTo>
                  <a:lnTo>
                    <a:pt x="785" y="175"/>
                  </a:lnTo>
                  <a:lnTo>
                    <a:pt x="767" y="151"/>
                  </a:lnTo>
                  <a:lnTo>
                    <a:pt x="746" y="128"/>
                  </a:lnTo>
                  <a:lnTo>
                    <a:pt x="723" y="106"/>
                  </a:lnTo>
                  <a:lnTo>
                    <a:pt x="700" y="88"/>
                  </a:lnTo>
                  <a:lnTo>
                    <a:pt x="673" y="71"/>
                  </a:lnTo>
                  <a:lnTo>
                    <a:pt x="645" y="56"/>
                  </a:lnTo>
                  <a:lnTo>
                    <a:pt x="617" y="42"/>
                  </a:lnTo>
                  <a:lnTo>
                    <a:pt x="588" y="31"/>
                  </a:lnTo>
                  <a:lnTo>
                    <a:pt x="557" y="21"/>
                  </a:lnTo>
                  <a:lnTo>
                    <a:pt x="526" y="13"/>
                  </a:lnTo>
                  <a:lnTo>
                    <a:pt x="495" y="7"/>
                  </a:lnTo>
                  <a:lnTo>
                    <a:pt x="464" y="3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411" y="0"/>
                  </a:lnTo>
                  <a:lnTo>
                    <a:pt x="390" y="0"/>
                  </a:lnTo>
                  <a:lnTo>
                    <a:pt x="369" y="1"/>
                  </a:lnTo>
                  <a:lnTo>
                    <a:pt x="349" y="3"/>
                  </a:lnTo>
                  <a:lnTo>
                    <a:pt x="309" y="10"/>
                  </a:lnTo>
                  <a:lnTo>
                    <a:pt x="269" y="18"/>
                  </a:lnTo>
                  <a:lnTo>
                    <a:pt x="233" y="31"/>
                  </a:lnTo>
                  <a:lnTo>
                    <a:pt x="198" y="46"/>
                  </a:lnTo>
                  <a:lnTo>
                    <a:pt x="164" y="63"/>
                  </a:lnTo>
                  <a:lnTo>
                    <a:pt x="133" y="84"/>
                  </a:lnTo>
                  <a:lnTo>
                    <a:pt x="119" y="95"/>
                  </a:lnTo>
                  <a:lnTo>
                    <a:pt x="105" y="106"/>
                  </a:lnTo>
                  <a:lnTo>
                    <a:pt x="93" y="118"/>
                  </a:lnTo>
                  <a:lnTo>
                    <a:pt x="80" y="130"/>
                  </a:lnTo>
                  <a:lnTo>
                    <a:pt x="69" y="143"/>
                  </a:lnTo>
                  <a:lnTo>
                    <a:pt x="59" y="157"/>
                  </a:lnTo>
                  <a:lnTo>
                    <a:pt x="49" y="171"/>
                  </a:lnTo>
                  <a:lnTo>
                    <a:pt x="40" y="185"/>
                  </a:lnTo>
                  <a:lnTo>
                    <a:pt x="31" y="200"/>
                  </a:lnTo>
                  <a:lnTo>
                    <a:pt x="24" y="216"/>
                  </a:lnTo>
                  <a:lnTo>
                    <a:pt x="18" y="231"/>
                  </a:lnTo>
                  <a:lnTo>
                    <a:pt x="13" y="247"/>
                  </a:lnTo>
                  <a:lnTo>
                    <a:pt x="7" y="263"/>
                  </a:lnTo>
                  <a:lnTo>
                    <a:pt x="4" y="280"/>
                  </a:lnTo>
                  <a:lnTo>
                    <a:pt x="2" y="297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45"/>
                  </a:lnTo>
                  <a:lnTo>
                    <a:pt x="3" y="376"/>
                  </a:lnTo>
                  <a:lnTo>
                    <a:pt x="10" y="404"/>
                  </a:lnTo>
                  <a:lnTo>
                    <a:pt x="18" y="430"/>
                  </a:lnTo>
                  <a:lnTo>
                    <a:pt x="30" y="455"/>
                  </a:lnTo>
                  <a:lnTo>
                    <a:pt x="42" y="479"/>
                  </a:lnTo>
                  <a:lnTo>
                    <a:pt x="58" y="502"/>
                  </a:lnTo>
                  <a:lnTo>
                    <a:pt x="75" y="523"/>
                  </a:lnTo>
                  <a:lnTo>
                    <a:pt x="93" y="541"/>
                  </a:lnTo>
                  <a:lnTo>
                    <a:pt x="114" y="559"/>
                  </a:lnTo>
                  <a:lnTo>
                    <a:pt x="135" y="576"/>
                  </a:lnTo>
                  <a:lnTo>
                    <a:pt x="157" y="590"/>
                  </a:lnTo>
                  <a:lnTo>
                    <a:pt x="181" y="604"/>
                  </a:lnTo>
                  <a:lnTo>
                    <a:pt x="205" y="615"/>
                  </a:lnTo>
                  <a:lnTo>
                    <a:pt x="230" y="626"/>
                  </a:lnTo>
                  <a:lnTo>
                    <a:pt x="255" y="636"/>
                  </a:lnTo>
                  <a:lnTo>
                    <a:pt x="255" y="636"/>
                  </a:lnTo>
                  <a:lnTo>
                    <a:pt x="276" y="643"/>
                  </a:lnTo>
                  <a:lnTo>
                    <a:pt x="297" y="647"/>
                  </a:lnTo>
                  <a:lnTo>
                    <a:pt x="320" y="652"/>
                  </a:lnTo>
                  <a:lnTo>
                    <a:pt x="344" y="656"/>
                  </a:lnTo>
                  <a:lnTo>
                    <a:pt x="366" y="657"/>
                  </a:lnTo>
                  <a:lnTo>
                    <a:pt x="388" y="659"/>
                  </a:lnTo>
                  <a:lnTo>
                    <a:pt x="435" y="659"/>
                  </a:lnTo>
                  <a:lnTo>
                    <a:pt x="480" y="656"/>
                  </a:lnTo>
                  <a:lnTo>
                    <a:pt x="522" y="650"/>
                  </a:lnTo>
                  <a:lnTo>
                    <a:pt x="561" y="643"/>
                  </a:lnTo>
                  <a:lnTo>
                    <a:pt x="596" y="635"/>
                  </a:lnTo>
                  <a:lnTo>
                    <a:pt x="596" y="635"/>
                  </a:lnTo>
                  <a:lnTo>
                    <a:pt x="634" y="663"/>
                  </a:lnTo>
                  <a:lnTo>
                    <a:pt x="652" y="674"/>
                  </a:lnTo>
                  <a:lnTo>
                    <a:pt x="670" y="687"/>
                  </a:lnTo>
                  <a:lnTo>
                    <a:pt x="690" y="696"/>
                  </a:lnTo>
                  <a:lnTo>
                    <a:pt x="712" y="706"/>
                  </a:lnTo>
                  <a:lnTo>
                    <a:pt x="739" y="716"/>
                  </a:lnTo>
                  <a:lnTo>
                    <a:pt x="768" y="723"/>
                  </a:lnTo>
                  <a:lnTo>
                    <a:pt x="768" y="723"/>
                  </a:lnTo>
                  <a:lnTo>
                    <a:pt x="746" y="667"/>
                  </a:lnTo>
                  <a:lnTo>
                    <a:pt x="739" y="645"/>
                  </a:lnTo>
                  <a:lnTo>
                    <a:pt x="737" y="633"/>
                  </a:lnTo>
                  <a:lnTo>
                    <a:pt x="736" y="624"/>
                  </a:lnTo>
                  <a:lnTo>
                    <a:pt x="736" y="614"/>
                  </a:lnTo>
                  <a:lnTo>
                    <a:pt x="736" y="604"/>
                  </a:lnTo>
                  <a:lnTo>
                    <a:pt x="739" y="594"/>
                  </a:lnTo>
                  <a:lnTo>
                    <a:pt x="742" y="584"/>
                  </a:lnTo>
                  <a:lnTo>
                    <a:pt x="747" y="573"/>
                  </a:lnTo>
                  <a:lnTo>
                    <a:pt x="754" y="562"/>
                  </a:lnTo>
                  <a:lnTo>
                    <a:pt x="773" y="535"/>
                  </a:lnTo>
                  <a:lnTo>
                    <a:pt x="773" y="535"/>
                  </a:lnTo>
                  <a:lnTo>
                    <a:pt x="785" y="517"/>
                  </a:lnTo>
                  <a:lnTo>
                    <a:pt x="796" y="499"/>
                  </a:lnTo>
                  <a:lnTo>
                    <a:pt x="806" y="482"/>
                  </a:lnTo>
                  <a:lnTo>
                    <a:pt x="815" y="464"/>
                  </a:lnTo>
                  <a:lnTo>
                    <a:pt x="822" y="447"/>
                  </a:lnTo>
                  <a:lnTo>
                    <a:pt x="827" y="430"/>
                  </a:lnTo>
                  <a:lnTo>
                    <a:pt x="831" y="413"/>
                  </a:lnTo>
                  <a:lnTo>
                    <a:pt x="834" y="397"/>
                  </a:lnTo>
                  <a:lnTo>
                    <a:pt x="836" y="380"/>
                  </a:lnTo>
                  <a:lnTo>
                    <a:pt x="837" y="363"/>
                  </a:lnTo>
                  <a:lnTo>
                    <a:pt x="837" y="346"/>
                  </a:lnTo>
                  <a:lnTo>
                    <a:pt x="836" y="329"/>
                  </a:lnTo>
                  <a:lnTo>
                    <a:pt x="831" y="296"/>
                  </a:lnTo>
                  <a:lnTo>
                    <a:pt x="824" y="262"/>
                  </a:lnTo>
                  <a:lnTo>
                    <a:pt x="824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9"/>
            <p:cNvSpPr>
              <a:spLocks/>
            </p:cNvSpPr>
            <p:nvPr/>
          </p:nvSpPr>
          <p:spPr bwMode="auto">
            <a:xfrm>
              <a:off x="7373762" y="1121357"/>
              <a:ext cx="53707" cy="52633"/>
            </a:xfrm>
            <a:custGeom>
              <a:avLst/>
              <a:gdLst>
                <a:gd name="T0" fmla="*/ 85 w 99"/>
                <a:gd name="T1" fmla="*/ 85 h 99"/>
                <a:gd name="T2" fmla="*/ 85 w 99"/>
                <a:gd name="T3" fmla="*/ 85 h 99"/>
                <a:gd name="T4" fmla="*/ 78 w 99"/>
                <a:gd name="T5" fmla="*/ 91 h 99"/>
                <a:gd name="T6" fmla="*/ 70 w 99"/>
                <a:gd name="T7" fmla="*/ 95 h 99"/>
                <a:gd name="T8" fmla="*/ 60 w 99"/>
                <a:gd name="T9" fmla="*/ 98 h 99"/>
                <a:gd name="T10" fmla="*/ 50 w 99"/>
                <a:gd name="T11" fmla="*/ 99 h 99"/>
                <a:gd name="T12" fmla="*/ 50 w 99"/>
                <a:gd name="T13" fmla="*/ 99 h 99"/>
                <a:gd name="T14" fmla="*/ 41 w 99"/>
                <a:gd name="T15" fmla="*/ 98 h 99"/>
                <a:gd name="T16" fmla="*/ 32 w 99"/>
                <a:gd name="T17" fmla="*/ 97 h 99"/>
                <a:gd name="T18" fmla="*/ 24 w 99"/>
                <a:gd name="T19" fmla="*/ 92 h 99"/>
                <a:gd name="T20" fmla="*/ 15 w 99"/>
                <a:gd name="T21" fmla="*/ 87 h 99"/>
                <a:gd name="T22" fmla="*/ 15 w 99"/>
                <a:gd name="T23" fmla="*/ 87 h 99"/>
                <a:gd name="T24" fmla="*/ 8 w 99"/>
                <a:gd name="T25" fmla="*/ 80 h 99"/>
                <a:gd name="T26" fmla="*/ 4 w 99"/>
                <a:gd name="T27" fmla="*/ 71 h 99"/>
                <a:gd name="T28" fmla="*/ 1 w 99"/>
                <a:gd name="T29" fmla="*/ 62 h 99"/>
                <a:gd name="T30" fmla="*/ 0 w 99"/>
                <a:gd name="T31" fmla="*/ 50 h 99"/>
                <a:gd name="T32" fmla="*/ 0 w 99"/>
                <a:gd name="T33" fmla="*/ 50 h 99"/>
                <a:gd name="T34" fmla="*/ 0 w 99"/>
                <a:gd name="T35" fmla="*/ 41 h 99"/>
                <a:gd name="T36" fmla="*/ 3 w 99"/>
                <a:gd name="T37" fmla="*/ 31 h 99"/>
                <a:gd name="T38" fmla="*/ 7 w 99"/>
                <a:gd name="T39" fmla="*/ 22 h 99"/>
                <a:gd name="T40" fmla="*/ 14 w 99"/>
                <a:gd name="T41" fmla="*/ 14 h 99"/>
                <a:gd name="T42" fmla="*/ 14 w 99"/>
                <a:gd name="T43" fmla="*/ 14 h 99"/>
                <a:gd name="T44" fmla="*/ 21 w 99"/>
                <a:gd name="T45" fmla="*/ 8 h 99"/>
                <a:gd name="T46" fmla="*/ 31 w 99"/>
                <a:gd name="T47" fmla="*/ 4 h 99"/>
                <a:gd name="T48" fmla="*/ 39 w 99"/>
                <a:gd name="T49" fmla="*/ 1 h 99"/>
                <a:gd name="T50" fmla="*/ 49 w 99"/>
                <a:gd name="T51" fmla="*/ 0 h 99"/>
                <a:gd name="T52" fmla="*/ 49 w 99"/>
                <a:gd name="T53" fmla="*/ 0 h 99"/>
                <a:gd name="T54" fmla="*/ 60 w 99"/>
                <a:gd name="T55" fmla="*/ 0 h 99"/>
                <a:gd name="T56" fmla="*/ 69 w 99"/>
                <a:gd name="T57" fmla="*/ 3 h 99"/>
                <a:gd name="T58" fmla="*/ 77 w 99"/>
                <a:gd name="T59" fmla="*/ 7 h 99"/>
                <a:gd name="T60" fmla="*/ 85 w 99"/>
                <a:gd name="T61" fmla="*/ 14 h 99"/>
                <a:gd name="T62" fmla="*/ 85 w 99"/>
                <a:gd name="T63" fmla="*/ 14 h 99"/>
                <a:gd name="T64" fmla="*/ 91 w 99"/>
                <a:gd name="T65" fmla="*/ 21 h 99"/>
                <a:gd name="T66" fmla="*/ 97 w 99"/>
                <a:gd name="T67" fmla="*/ 29 h 99"/>
                <a:gd name="T68" fmla="*/ 99 w 99"/>
                <a:gd name="T69" fmla="*/ 39 h 99"/>
                <a:gd name="T70" fmla="*/ 99 w 99"/>
                <a:gd name="T71" fmla="*/ 49 h 99"/>
                <a:gd name="T72" fmla="*/ 99 w 99"/>
                <a:gd name="T73" fmla="*/ 49 h 99"/>
                <a:gd name="T74" fmla="*/ 99 w 99"/>
                <a:gd name="T75" fmla="*/ 60 h 99"/>
                <a:gd name="T76" fmla="*/ 97 w 99"/>
                <a:gd name="T77" fmla="*/ 70 h 99"/>
                <a:gd name="T78" fmla="*/ 92 w 99"/>
                <a:gd name="T79" fmla="*/ 78 h 99"/>
                <a:gd name="T80" fmla="*/ 85 w 99"/>
                <a:gd name="T81" fmla="*/ 85 h 99"/>
                <a:gd name="T82" fmla="*/ 85 w 99"/>
                <a:gd name="T83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" h="99">
                  <a:moveTo>
                    <a:pt x="85" y="85"/>
                  </a:moveTo>
                  <a:lnTo>
                    <a:pt x="85" y="85"/>
                  </a:lnTo>
                  <a:lnTo>
                    <a:pt x="78" y="91"/>
                  </a:lnTo>
                  <a:lnTo>
                    <a:pt x="70" y="95"/>
                  </a:lnTo>
                  <a:lnTo>
                    <a:pt x="60" y="98"/>
                  </a:lnTo>
                  <a:lnTo>
                    <a:pt x="50" y="99"/>
                  </a:lnTo>
                  <a:lnTo>
                    <a:pt x="50" y="99"/>
                  </a:lnTo>
                  <a:lnTo>
                    <a:pt x="41" y="98"/>
                  </a:lnTo>
                  <a:lnTo>
                    <a:pt x="32" y="97"/>
                  </a:lnTo>
                  <a:lnTo>
                    <a:pt x="24" y="92"/>
                  </a:lnTo>
                  <a:lnTo>
                    <a:pt x="15" y="87"/>
                  </a:lnTo>
                  <a:lnTo>
                    <a:pt x="15" y="87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3" y="31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1" y="8"/>
                  </a:lnTo>
                  <a:lnTo>
                    <a:pt x="31" y="4"/>
                  </a:lnTo>
                  <a:lnTo>
                    <a:pt x="39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7" y="7"/>
                  </a:lnTo>
                  <a:lnTo>
                    <a:pt x="85" y="14"/>
                  </a:lnTo>
                  <a:lnTo>
                    <a:pt x="85" y="14"/>
                  </a:lnTo>
                  <a:lnTo>
                    <a:pt x="91" y="21"/>
                  </a:lnTo>
                  <a:lnTo>
                    <a:pt x="97" y="29"/>
                  </a:lnTo>
                  <a:lnTo>
                    <a:pt x="99" y="39"/>
                  </a:lnTo>
                  <a:lnTo>
                    <a:pt x="99" y="49"/>
                  </a:lnTo>
                  <a:lnTo>
                    <a:pt x="99" y="49"/>
                  </a:lnTo>
                  <a:lnTo>
                    <a:pt x="99" y="60"/>
                  </a:lnTo>
                  <a:lnTo>
                    <a:pt x="97" y="70"/>
                  </a:lnTo>
                  <a:lnTo>
                    <a:pt x="92" y="78"/>
                  </a:lnTo>
                  <a:lnTo>
                    <a:pt x="85" y="85"/>
                  </a:lnTo>
                  <a:lnTo>
                    <a:pt x="85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10"/>
            <p:cNvSpPr>
              <a:spLocks/>
            </p:cNvSpPr>
            <p:nvPr/>
          </p:nvSpPr>
          <p:spPr bwMode="auto">
            <a:xfrm>
              <a:off x="7314684" y="903307"/>
              <a:ext cx="178307" cy="200864"/>
            </a:xfrm>
            <a:custGeom>
              <a:avLst/>
              <a:gdLst>
                <a:gd name="T0" fmla="*/ 316 w 332"/>
                <a:gd name="T1" fmla="*/ 191 h 374"/>
                <a:gd name="T2" fmla="*/ 294 w 332"/>
                <a:gd name="T3" fmla="*/ 217 h 374"/>
                <a:gd name="T4" fmla="*/ 238 w 332"/>
                <a:gd name="T5" fmla="*/ 271 h 374"/>
                <a:gd name="T6" fmla="*/ 215 w 332"/>
                <a:gd name="T7" fmla="*/ 297 h 374"/>
                <a:gd name="T8" fmla="*/ 206 w 332"/>
                <a:gd name="T9" fmla="*/ 317 h 374"/>
                <a:gd name="T10" fmla="*/ 201 w 332"/>
                <a:gd name="T11" fmla="*/ 339 h 374"/>
                <a:gd name="T12" fmla="*/ 192 w 332"/>
                <a:gd name="T13" fmla="*/ 360 h 374"/>
                <a:gd name="T14" fmla="*/ 177 w 332"/>
                <a:gd name="T15" fmla="*/ 373 h 374"/>
                <a:gd name="T16" fmla="*/ 161 w 332"/>
                <a:gd name="T17" fmla="*/ 374 h 374"/>
                <a:gd name="T18" fmla="*/ 139 w 332"/>
                <a:gd name="T19" fmla="*/ 369 h 374"/>
                <a:gd name="T20" fmla="*/ 128 w 332"/>
                <a:gd name="T21" fmla="*/ 357 h 374"/>
                <a:gd name="T22" fmla="*/ 121 w 332"/>
                <a:gd name="T23" fmla="*/ 331 h 374"/>
                <a:gd name="T24" fmla="*/ 122 w 332"/>
                <a:gd name="T25" fmla="*/ 304 h 374"/>
                <a:gd name="T26" fmla="*/ 128 w 332"/>
                <a:gd name="T27" fmla="*/ 282 h 374"/>
                <a:gd name="T28" fmla="*/ 145 w 332"/>
                <a:gd name="T29" fmla="*/ 254 h 374"/>
                <a:gd name="T30" fmla="*/ 167 w 332"/>
                <a:gd name="T31" fmla="*/ 228 h 374"/>
                <a:gd name="T32" fmla="*/ 219 w 332"/>
                <a:gd name="T33" fmla="*/ 179 h 374"/>
                <a:gd name="T34" fmla="*/ 236 w 332"/>
                <a:gd name="T35" fmla="*/ 158 h 374"/>
                <a:gd name="T36" fmla="*/ 240 w 332"/>
                <a:gd name="T37" fmla="*/ 146 h 374"/>
                <a:gd name="T38" fmla="*/ 240 w 332"/>
                <a:gd name="T39" fmla="*/ 119 h 374"/>
                <a:gd name="T40" fmla="*/ 220 w 332"/>
                <a:gd name="T41" fmla="*/ 88 h 374"/>
                <a:gd name="T42" fmla="*/ 198 w 332"/>
                <a:gd name="T43" fmla="*/ 74 h 374"/>
                <a:gd name="T44" fmla="*/ 170 w 332"/>
                <a:gd name="T45" fmla="*/ 70 h 374"/>
                <a:gd name="T46" fmla="*/ 125 w 332"/>
                <a:gd name="T47" fmla="*/ 81 h 374"/>
                <a:gd name="T48" fmla="*/ 107 w 332"/>
                <a:gd name="T49" fmla="*/ 100 h 374"/>
                <a:gd name="T50" fmla="*/ 87 w 332"/>
                <a:gd name="T51" fmla="*/ 144 h 374"/>
                <a:gd name="T52" fmla="*/ 80 w 332"/>
                <a:gd name="T53" fmla="*/ 161 h 374"/>
                <a:gd name="T54" fmla="*/ 65 w 332"/>
                <a:gd name="T55" fmla="*/ 177 h 374"/>
                <a:gd name="T56" fmla="*/ 45 w 332"/>
                <a:gd name="T57" fmla="*/ 182 h 374"/>
                <a:gd name="T58" fmla="*/ 27 w 332"/>
                <a:gd name="T59" fmla="*/ 179 h 374"/>
                <a:gd name="T60" fmla="*/ 13 w 332"/>
                <a:gd name="T61" fmla="*/ 170 h 374"/>
                <a:gd name="T62" fmla="*/ 0 w 332"/>
                <a:gd name="T63" fmla="*/ 149 h 374"/>
                <a:gd name="T64" fmla="*/ 0 w 332"/>
                <a:gd name="T65" fmla="*/ 126 h 374"/>
                <a:gd name="T66" fmla="*/ 18 w 332"/>
                <a:gd name="T67" fmla="*/ 77 h 374"/>
                <a:gd name="T68" fmla="*/ 44 w 332"/>
                <a:gd name="T69" fmla="*/ 48 h 374"/>
                <a:gd name="T70" fmla="*/ 77 w 332"/>
                <a:gd name="T71" fmla="*/ 22 h 374"/>
                <a:gd name="T72" fmla="*/ 143 w 332"/>
                <a:gd name="T73" fmla="*/ 1 h 374"/>
                <a:gd name="T74" fmla="*/ 192 w 332"/>
                <a:gd name="T75" fmla="*/ 1 h 374"/>
                <a:gd name="T76" fmla="*/ 254 w 332"/>
                <a:gd name="T77" fmla="*/ 17 h 374"/>
                <a:gd name="T78" fmla="*/ 287 w 332"/>
                <a:gd name="T79" fmla="*/ 38 h 374"/>
                <a:gd name="T80" fmla="*/ 311 w 332"/>
                <a:gd name="T81" fmla="*/ 65 h 374"/>
                <a:gd name="T82" fmla="*/ 331 w 332"/>
                <a:gd name="T83" fmla="*/ 114 h 374"/>
                <a:gd name="T84" fmla="*/ 332 w 332"/>
                <a:gd name="T85" fmla="*/ 144 h 374"/>
                <a:gd name="T86" fmla="*/ 323 w 332"/>
                <a:gd name="T87" fmla="*/ 18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2" h="374">
                  <a:moveTo>
                    <a:pt x="323" y="181"/>
                  </a:moveTo>
                  <a:lnTo>
                    <a:pt x="323" y="181"/>
                  </a:lnTo>
                  <a:lnTo>
                    <a:pt x="316" y="191"/>
                  </a:lnTo>
                  <a:lnTo>
                    <a:pt x="310" y="200"/>
                  </a:lnTo>
                  <a:lnTo>
                    <a:pt x="303" y="209"/>
                  </a:lnTo>
                  <a:lnTo>
                    <a:pt x="294" y="217"/>
                  </a:lnTo>
                  <a:lnTo>
                    <a:pt x="294" y="217"/>
                  </a:lnTo>
                  <a:lnTo>
                    <a:pt x="238" y="271"/>
                  </a:lnTo>
                  <a:lnTo>
                    <a:pt x="238" y="271"/>
                  </a:lnTo>
                  <a:lnTo>
                    <a:pt x="222" y="289"/>
                  </a:lnTo>
                  <a:lnTo>
                    <a:pt x="222" y="289"/>
                  </a:lnTo>
                  <a:lnTo>
                    <a:pt x="215" y="297"/>
                  </a:lnTo>
                  <a:lnTo>
                    <a:pt x="210" y="304"/>
                  </a:lnTo>
                  <a:lnTo>
                    <a:pt x="210" y="304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1" y="339"/>
                  </a:lnTo>
                  <a:lnTo>
                    <a:pt x="201" y="339"/>
                  </a:lnTo>
                  <a:lnTo>
                    <a:pt x="199" y="348"/>
                  </a:lnTo>
                  <a:lnTo>
                    <a:pt x="196" y="355"/>
                  </a:lnTo>
                  <a:lnTo>
                    <a:pt x="192" y="360"/>
                  </a:lnTo>
                  <a:lnTo>
                    <a:pt x="188" y="366"/>
                  </a:lnTo>
                  <a:lnTo>
                    <a:pt x="182" y="370"/>
                  </a:lnTo>
                  <a:lnTo>
                    <a:pt x="177" y="373"/>
                  </a:lnTo>
                  <a:lnTo>
                    <a:pt x="170" y="374"/>
                  </a:lnTo>
                  <a:lnTo>
                    <a:pt x="161" y="374"/>
                  </a:lnTo>
                  <a:lnTo>
                    <a:pt x="161" y="374"/>
                  </a:lnTo>
                  <a:lnTo>
                    <a:pt x="153" y="374"/>
                  </a:lnTo>
                  <a:lnTo>
                    <a:pt x="146" y="371"/>
                  </a:lnTo>
                  <a:lnTo>
                    <a:pt x="139" y="369"/>
                  </a:lnTo>
                  <a:lnTo>
                    <a:pt x="132" y="363"/>
                  </a:lnTo>
                  <a:lnTo>
                    <a:pt x="132" y="363"/>
                  </a:lnTo>
                  <a:lnTo>
                    <a:pt x="128" y="357"/>
                  </a:lnTo>
                  <a:lnTo>
                    <a:pt x="123" y="349"/>
                  </a:lnTo>
                  <a:lnTo>
                    <a:pt x="121" y="341"/>
                  </a:lnTo>
                  <a:lnTo>
                    <a:pt x="121" y="331"/>
                  </a:lnTo>
                  <a:lnTo>
                    <a:pt x="121" y="331"/>
                  </a:lnTo>
                  <a:lnTo>
                    <a:pt x="121" y="317"/>
                  </a:lnTo>
                  <a:lnTo>
                    <a:pt x="122" y="304"/>
                  </a:lnTo>
                  <a:lnTo>
                    <a:pt x="125" y="293"/>
                  </a:lnTo>
                  <a:lnTo>
                    <a:pt x="128" y="282"/>
                  </a:lnTo>
                  <a:lnTo>
                    <a:pt x="128" y="282"/>
                  </a:lnTo>
                  <a:lnTo>
                    <a:pt x="133" y="272"/>
                  </a:lnTo>
                  <a:lnTo>
                    <a:pt x="138" y="262"/>
                  </a:lnTo>
                  <a:lnTo>
                    <a:pt x="145" y="254"/>
                  </a:lnTo>
                  <a:lnTo>
                    <a:pt x="150" y="245"/>
                  </a:lnTo>
                  <a:lnTo>
                    <a:pt x="150" y="245"/>
                  </a:lnTo>
                  <a:lnTo>
                    <a:pt x="167" y="228"/>
                  </a:lnTo>
                  <a:lnTo>
                    <a:pt x="189" y="207"/>
                  </a:lnTo>
                  <a:lnTo>
                    <a:pt x="189" y="207"/>
                  </a:lnTo>
                  <a:lnTo>
                    <a:pt x="219" y="179"/>
                  </a:lnTo>
                  <a:lnTo>
                    <a:pt x="219" y="179"/>
                  </a:lnTo>
                  <a:lnTo>
                    <a:pt x="227" y="170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37" y="151"/>
                  </a:lnTo>
                  <a:lnTo>
                    <a:pt x="240" y="146"/>
                  </a:lnTo>
                  <a:lnTo>
                    <a:pt x="241" y="133"/>
                  </a:lnTo>
                  <a:lnTo>
                    <a:pt x="241" y="133"/>
                  </a:lnTo>
                  <a:lnTo>
                    <a:pt x="240" y="119"/>
                  </a:lnTo>
                  <a:lnTo>
                    <a:pt x="236" y="108"/>
                  </a:lnTo>
                  <a:lnTo>
                    <a:pt x="230" y="97"/>
                  </a:lnTo>
                  <a:lnTo>
                    <a:pt x="220" y="88"/>
                  </a:lnTo>
                  <a:lnTo>
                    <a:pt x="220" y="88"/>
                  </a:lnTo>
                  <a:lnTo>
                    <a:pt x="210" y="80"/>
                  </a:lnTo>
                  <a:lnTo>
                    <a:pt x="198" y="74"/>
                  </a:lnTo>
                  <a:lnTo>
                    <a:pt x="184" y="72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52" y="72"/>
                  </a:lnTo>
                  <a:lnTo>
                    <a:pt x="138" y="76"/>
                  </a:lnTo>
                  <a:lnTo>
                    <a:pt x="125" y="81"/>
                  </a:lnTo>
                  <a:lnTo>
                    <a:pt x="115" y="90"/>
                  </a:lnTo>
                  <a:lnTo>
                    <a:pt x="115" y="90"/>
                  </a:lnTo>
                  <a:lnTo>
                    <a:pt x="107" y="100"/>
                  </a:lnTo>
                  <a:lnTo>
                    <a:pt x="100" y="112"/>
                  </a:lnTo>
                  <a:lnTo>
                    <a:pt x="93" y="128"/>
                  </a:lnTo>
                  <a:lnTo>
                    <a:pt x="87" y="144"/>
                  </a:lnTo>
                  <a:lnTo>
                    <a:pt x="87" y="144"/>
                  </a:lnTo>
                  <a:lnTo>
                    <a:pt x="84" y="153"/>
                  </a:lnTo>
                  <a:lnTo>
                    <a:pt x="80" y="161"/>
                  </a:lnTo>
                  <a:lnTo>
                    <a:pt x="76" y="167"/>
                  </a:lnTo>
                  <a:lnTo>
                    <a:pt x="70" y="172"/>
                  </a:lnTo>
                  <a:lnTo>
                    <a:pt x="65" y="177"/>
                  </a:lnTo>
                  <a:lnTo>
                    <a:pt x="59" y="179"/>
                  </a:lnTo>
                  <a:lnTo>
                    <a:pt x="52" y="182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35" y="182"/>
                  </a:lnTo>
                  <a:lnTo>
                    <a:pt x="27" y="179"/>
                  </a:lnTo>
                  <a:lnTo>
                    <a:pt x="20" y="175"/>
                  </a:lnTo>
                  <a:lnTo>
                    <a:pt x="13" y="170"/>
                  </a:lnTo>
                  <a:lnTo>
                    <a:pt x="13" y="170"/>
                  </a:lnTo>
                  <a:lnTo>
                    <a:pt x="7" y="163"/>
                  </a:lnTo>
                  <a:lnTo>
                    <a:pt x="3" y="156"/>
                  </a:lnTo>
                  <a:lnTo>
                    <a:pt x="0" y="149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26"/>
                  </a:lnTo>
                  <a:lnTo>
                    <a:pt x="4" y="109"/>
                  </a:lnTo>
                  <a:lnTo>
                    <a:pt x="10" y="94"/>
                  </a:lnTo>
                  <a:lnTo>
                    <a:pt x="18" y="77"/>
                  </a:lnTo>
                  <a:lnTo>
                    <a:pt x="18" y="77"/>
                  </a:lnTo>
                  <a:lnTo>
                    <a:pt x="30" y="62"/>
                  </a:lnTo>
                  <a:lnTo>
                    <a:pt x="44" y="48"/>
                  </a:lnTo>
                  <a:lnTo>
                    <a:pt x="59" y="34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98" y="13"/>
                  </a:lnTo>
                  <a:lnTo>
                    <a:pt x="119" y="6"/>
                  </a:lnTo>
                  <a:lnTo>
                    <a:pt x="143" y="1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92" y="1"/>
                  </a:lnTo>
                  <a:lnTo>
                    <a:pt x="213" y="4"/>
                  </a:lnTo>
                  <a:lnTo>
                    <a:pt x="234" y="8"/>
                  </a:lnTo>
                  <a:lnTo>
                    <a:pt x="254" y="17"/>
                  </a:lnTo>
                  <a:lnTo>
                    <a:pt x="254" y="17"/>
                  </a:lnTo>
                  <a:lnTo>
                    <a:pt x="271" y="27"/>
                  </a:lnTo>
                  <a:lnTo>
                    <a:pt x="287" y="38"/>
                  </a:lnTo>
                  <a:lnTo>
                    <a:pt x="300" y="51"/>
                  </a:lnTo>
                  <a:lnTo>
                    <a:pt x="311" y="65"/>
                  </a:lnTo>
                  <a:lnTo>
                    <a:pt x="311" y="65"/>
                  </a:lnTo>
                  <a:lnTo>
                    <a:pt x="321" y="80"/>
                  </a:lnTo>
                  <a:lnTo>
                    <a:pt x="327" y="97"/>
                  </a:lnTo>
                  <a:lnTo>
                    <a:pt x="331" y="114"/>
                  </a:lnTo>
                  <a:lnTo>
                    <a:pt x="332" y="130"/>
                  </a:lnTo>
                  <a:lnTo>
                    <a:pt x="332" y="130"/>
                  </a:lnTo>
                  <a:lnTo>
                    <a:pt x="332" y="144"/>
                  </a:lnTo>
                  <a:lnTo>
                    <a:pt x="330" y="157"/>
                  </a:lnTo>
                  <a:lnTo>
                    <a:pt x="327" y="170"/>
                  </a:lnTo>
                  <a:lnTo>
                    <a:pt x="323" y="181"/>
                  </a:lnTo>
                  <a:lnTo>
                    <a:pt x="323" y="1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96" name="직선 연결선 295"/>
          <p:cNvCxnSpPr/>
          <p:nvPr/>
        </p:nvCxnSpPr>
        <p:spPr>
          <a:xfrm>
            <a:off x="3248843" y="4400265"/>
            <a:ext cx="1287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69358" y="4549272"/>
            <a:ext cx="40408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2734742" y="3849192"/>
            <a:ext cx="71585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>
            <a:off x="3353305" y="3930321"/>
            <a:ext cx="30359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/>
          <p:nvPr/>
        </p:nvCxnSpPr>
        <p:spPr>
          <a:xfrm>
            <a:off x="2348604" y="3930321"/>
            <a:ext cx="53783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1581843" y="4079328"/>
            <a:ext cx="115289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그룹 301"/>
          <p:cNvGrpSpPr/>
          <p:nvPr/>
        </p:nvGrpSpPr>
        <p:grpSpPr>
          <a:xfrm>
            <a:off x="2944336" y="2692856"/>
            <a:ext cx="492944" cy="1176147"/>
            <a:chOff x="5310188" y="1930400"/>
            <a:chExt cx="995363" cy="2374900"/>
          </a:xfrm>
        </p:grpSpPr>
        <p:sp>
          <p:nvSpPr>
            <p:cNvPr id="328" name="Freeform 260"/>
            <p:cNvSpPr>
              <a:spLocks noEditPoints="1"/>
            </p:cNvSpPr>
            <p:nvPr/>
          </p:nvSpPr>
          <p:spPr bwMode="auto">
            <a:xfrm>
              <a:off x="5340350" y="1968500"/>
              <a:ext cx="933450" cy="2305050"/>
            </a:xfrm>
            <a:custGeom>
              <a:avLst/>
              <a:gdLst>
                <a:gd name="T0" fmla="*/ 937 w 1176"/>
                <a:gd name="T1" fmla="*/ 1835 h 2904"/>
                <a:gd name="T2" fmla="*/ 1107 w 1176"/>
                <a:gd name="T3" fmla="*/ 1699 h 2904"/>
                <a:gd name="T4" fmla="*/ 1172 w 1176"/>
                <a:gd name="T5" fmla="*/ 1536 h 2904"/>
                <a:gd name="T6" fmla="*/ 1159 w 1176"/>
                <a:gd name="T7" fmla="*/ 1398 h 2904"/>
                <a:gd name="T8" fmla="*/ 1034 w 1176"/>
                <a:gd name="T9" fmla="*/ 1223 h 2904"/>
                <a:gd name="T10" fmla="*/ 860 w 1176"/>
                <a:gd name="T11" fmla="*/ 1120 h 2904"/>
                <a:gd name="T12" fmla="*/ 674 w 1176"/>
                <a:gd name="T13" fmla="*/ 1034 h 2904"/>
                <a:gd name="T14" fmla="*/ 965 w 1176"/>
                <a:gd name="T15" fmla="*/ 948 h 2904"/>
                <a:gd name="T16" fmla="*/ 1071 w 1176"/>
                <a:gd name="T17" fmla="*/ 844 h 2904"/>
                <a:gd name="T18" fmla="*/ 1135 w 1176"/>
                <a:gd name="T19" fmla="*/ 695 h 2904"/>
                <a:gd name="T20" fmla="*/ 1148 w 1176"/>
                <a:gd name="T21" fmla="*/ 530 h 2904"/>
                <a:gd name="T22" fmla="*/ 1107 w 1176"/>
                <a:gd name="T23" fmla="*/ 344 h 2904"/>
                <a:gd name="T24" fmla="*/ 1008 w 1176"/>
                <a:gd name="T25" fmla="*/ 185 h 2904"/>
                <a:gd name="T26" fmla="*/ 864 w 1176"/>
                <a:gd name="T27" fmla="*/ 68 h 2904"/>
                <a:gd name="T28" fmla="*/ 685 w 1176"/>
                <a:gd name="T29" fmla="*/ 6 h 2904"/>
                <a:gd name="T30" fmla="*/ 517 w 1176"/>
                <a:gd name="T31" fmla="*/ 6 h 2904"/>
                <a:gd name="T32" fmla="*/ 336 w 1176"/>
                <a:gd name="T33" fmla="*/ 66 h 2904"/>
                <a:gd name="T34" fmla="*/ 191 w 1176"/>
                <a:gd name="T35" fmla="*/ 181 h 2904"/>
                <a:gd name="T36" fmla="*/ 90 w 1176"/>
                <a:gd name="T37" fmla="*/ 338 h 2904"/>
                <a:gd name="T38" fmla="*/ 47 w 1176"/>
                <a:gd name="T39" fmla="*/ 525 h 2904"/>
                <a:gd name="T40" fmla="*/ 67 w 1176"/>
                <a:gd name="T41" fmla="*/ 695 h 2904"/>
                <a:gd name="T42" fmla="*/ 41 w 1176"/>
                <a:gd name="T43" fmla="*/ 823 h 2904"/>
                <a:gd name="T44" fmla="*/ 2 w 1176"/>
                <a:gd name="T45" fmla="*/ 975 h 2904"/>
                <a:gd name="T46" fmla="*/ 88 w 1176"/>
                <a:gd name="T47" fmla="*/ 1122 h 2904"/>
                <a:gd name="T48" fmla="*/ 11 w 1176"/>
                <a:gd name="T49" fmla="*/ 1374 h 2904"/>
                <a:gd name="T50" fmla="*/ 38 w 1176"/>
                <a:gd name="T51" fmla="*/ 1497 h 2904"/>
                <a:gd name="T52" fmla="*/ 138 w 1176"/>
                <a:gd name="T53" fmla="*/ 1549 h 2904"/>
                <a:gd name="T54" fmla="*/ 271 w 1176"/>
                <a:gd name="T55" fmla="*/ 1518 h 2904"/>
                <a:gd name="T56" fmla="*/ 293 w 1176"/>
                <a:gd name="T57" fmla="*/ 1753 h 2904"/>
                <a:gd name="T58" fmla="*/ 230 w 1176"/>
                <a:gd name="T59" fmla="*/ 2606 h 2904"/>
                <a:gd name="T60" fmla="*/ 82 w 1176"/>
                <a:gd name="T61" fmla="*/ 2671 h 2904"/>
                <a:gd name="T62" fmla="*/ 41 w 1176"/>
                <a:gd name="T63" fmla="*/ 2757 h 2904"/>
                <a:gd name="T64" fmla="*/ 56 w 1176"/>
                <a:gd name="T65" fmla="*/ 2839 h 2904"/>
                <a:gd name="T66" fmla="*/ 159 w 1176"/>
                <a:gd name="T67" fmla="*/ 2891 h 2904"/>
                <a:gd name="T68" fmla="*/ 375 w 1176"/>
                <a:gd name="T69" fmla="*/ 2900 h 2904"/>
                <a:gd name="T70" fmla="*/ 519 w 1176"/>
                <a:gd name="T71" fmla="*/ 2835 h 2904"/>
                <a:gd name="T72" fmla="*/ 588 w 1176"/>
                <a:gd name="T73" fmla="*/ 2712 h 2904"/>
                <a:gd name="T74" fmla="*/ 629 w 1176"/>
                <a:gd name="T75" fmla="*/ 2824 h 2904"/>
                <a:gd name="T76" fmla="*/ 732 w 1176"/>
                <a:gd name="T77" fmla="*/ 2876 h 2904"/>
                <a:gd name="T78" fmla="*/ 1032 w 1176"/>
                <a:gd name="T79" fmla="*/ 2871 h 2904"/>
                <a:gd name="T80" fmla="*/ 1099 w 1176"/>
                <a:gd name="T81" fmla="*/ 2816 h 2904"/>
                <a:gd name="T82" fmla="*/ 1084 w 1176"/>
                <a:gd name="T83" fmla="*/ 2718 h 2904"/>
                <a:gd name="T84" fmla="*/ 993 w 1176"/>
                <a:gd name="T85" fmla="*/ 2621 h 2904"/>
                <a:gd name="T86" fmla="*/ 330 w 1176"/>
                <a:gd name="T87" fmla="*/ 1346 h 2904"/>
                <a:gd name="T88" fmla="*/ 302 w 1176"/>
                <a:gd name="T89" fmla="*/ 1139 h 2904"/>
                <a:gd name="T90" fmla="*/ 474 w 1176"/>
                <a:gd name="T91" fmla="*/ 1029 h 2904"/>
                <a:gd name="T92" fmla="*/ 332 w 1176"/>
                <a:gd name="T93" fmla="*/ 1396 h 2904"/>
                <a:gd name="T94" fmla="*/ 502 w 1176"/>
                <a:gd name="T95" fmla="*/ 2283 h 2904"/>
                <a:gd name="T96" fmla="*/ 532 w 1176"/>
                <a:gd name="T97" fmla="*/ 2040 h 2904"/>
                <a:gd name="T98" fmla="*/ 573 w 1176"/>
                <a:gd name="T99" fmla="*/ 2008 h 2904"/>
                <a:gd name="T100" fmla="*/ 614 w 1176"/>
                <a:gd name="T101" fmla="*/ 2152 h 2904"/>
                <a:gd name="T102" fmla="*/ 601 w 1176"/>
                <a:gd name="T103" fmla="*/ 2667 h 2904"/>
                <a:gd name="T104" fmla="*/ 851 w 1176"/>
                <a:gd name="T105" fmla="*/ 1372 h 2904"/>
                <a:gd name="T106" fmla="*/ 926 w 1176"/>
                <a:gd name="T107" fmla="*/ 1447 h 2904"/>
                <a:gd name="T108" fmla="*/ 935 w 1176"/>
                <a:gd name="T109" fmla="*/ 1516 h 2904"/>
                <a:gd name="T110" fmla="*/ 844 w 1176"/>
                <a:gd name="T111" fmla="*/ 1607 h 2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6" h="2904">
                  <a:moveTo>
                    <a:pt x="834" y="2581"/>
                  </a:moveTo>
                  <a:lnTo>
                    <a:pt x="814" y="1883"/>
                  </a:lnTo>
                  <a:lnTo>
                    <a:pt x="814" y="1883"/>
                  </a:lnTo>
                  <a:lnTo>
                    <a:pt x="831" y="1878"/>
                  </a:lnTo>
                  <a:lnTo>
                    <a:pt x="875" y="1863"/>
                  </a:lnTo>
                  <a:lnTo>
                    <a:pt x="905" y="1850"/>
                  </a:lnTo>
                  <a:lnTo>
                    <a:pt x="937" y="1835"/>
                  </a:lnTo>
                  <a:lnTo>
                    <a:pt x="972" y="1816"/>
                  </a:lnTo>
                  <a:lnTo>
                    <a:pt x="1008" y="1792"/>
                  </a:lnTo>
                  <a:lnTo>
                    <a:pt x="1043" y="1766"/>
                  </a:lnTo>
                  <a:lnTo>
                    <a:pt x="1060" y="1751"/>
                  </a:lnTo>
                  <a:lnTo>
                    <a:pt x="1077" y="1734"/>
                  </a:lnTo>
                  <a:lnTo>
                    <a:pt x="1092" y="1717"/>
                  </a:lnTo>
                  <a:lnTo>
                    <a:pt x="1107" y="1699"/>
                  </a:lnTo>
                  <a:lnTo>
                    <a:pt x="1120" y="1680"/>
                  </a:lnTo>
                  <a:lnTo>
                    <a:pt x="1133" y="1659"/>
                  </a:lnTo>
                  <a:lnTo>
                    <a:pt x="1144" y="1637"/>
                  </a:lnTo>
                  <a:lnTo>
                    <a:pt x="1153" y="1613"/>
                  </a:lnTo>
                  <a:lnTo>
                    <a:pt x="1163" y="1589"/>
                  </a:lnTo>
                  <a:lnTo>
                    <a:pt x="1168" y="1564"/>
                  </a:lnTo>
                  <a:lnTo>
                    <a:pt x="1172" y="1536"/>
                  </a:lnTo>
                  <a:lnTo>
                    <a:pt x="1176" y="1508"/>
                  </a:lnTo>
                  <a:lnTo>
                    <a:pt x="1176" y="1478"/>
                  </a:lnTo>
                  <a:lnTo>
                    <a:pt x="1174" y="1447"/>
                  </a:lnTo>
                  <a:lnTo>
                    <a:pt x="1174" y="1447"/>
                  </a:lnTo>
                  <a:lnTo>
                    <a:pt x="1170" y="1434"/>
                  </a:lnTo>
                  <a:lnTo>
                    <a:pt x="1166" y="1419"/>
                  </a:lnTo>
                  <a:lnTo>
                    <a:pt x="1159" y="1398"/>
                  </a:lnTo>
                  <a:lnTo>
                    <a:pt x="1150" y="1376"/>
                  </a:lnTo>
                  <a:lnTo>
                    <a:pt x="1137" y="1348"/>
                  </a:lnTo>
                  <a:lnTo>
                    <a:pt x="1120" y="1318"/>
                  </a:lnTo>
                  <a:lnTo>
                    <a:pt x="1097" y="1288"/>
                  </a:lnTo>
                  <a:lnTo>
                    <a:pt x="1069" y="1254"/>
                  </a:lnTo>
                  <a:lnTo>
                    <a:pt x="1053" y="1240"/>
                  </a:lnTo>
                  <a:lnTo>
                    <a:pt x="1034" y="1223"/>
                  </a:lnTo>
                  <a:lnTo>
                    <a:pt x="1015" y="1208"/>
                  </a:lnTo>
                  <a:lnTo>
                    <a:pt x="995" y="1191"/>
                  </a:lnTo>
                  <a:lnTo>
                    <a:pt x="970" y="1176"/>
                  </a:lnTo>
                  <a:lnTo>
                    <a:pt x="946" y="1161"/>
                  </a:lnTo>
                  <a:lnTo>
                    <a:pt x="920" y="1146"/>
                  </a:lnTo>
                  <a:lnTo>
                    <a:pt x="892" y="1133"/>
                  </a:lnTo>
                  <a:lnTo>
                    <a:pt x="860" y="1120"/>
                  </a:lnTo>
                  <a:lnTo>
                    <a:pt x="827" y="1109"/>
                  </a:lnTo>
                  <a:lnTo>
                    <a:pt x="793" y="1098"/>
                  </a:lnTo>
                  <a:lnTo>
                    <a:pt x="756" y="1087"/>
                  </a:lnTo>
                  <a:lnTo>
                    <a:pt x="715" y="1077"/>
                  </a:lnTo>
                  <a:lnTo>
                    <a:pt x="674" y="1070"/>
                  </a:lnTo>
                  <a:lnTo>
                    <a:pt x="674" y="1034"/>
                  </a:lnTo>
                  <a:lnTo>
                    <a:pt x="674" y="1034"/>
                  </a:lnTo>
                  <a:lnTo>
                    <a:pt x="724" y="1029"/>
                  </a:lnTo>
                  <a:lnTo>
                    <a:pt x="773" y="1021"/>
                  </a:lnTo>
                  <a:lnTo>
                    <a:pt x="821" y="1012"/>
                  </a:lnTo>
                  <a:lnTo>
                    <a:pt x="864" y="997"/>
                  </a:lnTo>
                  <a:lnTo>
                    <a:pt x="907" y="980"/>
                  </a:lnTo>
                  <a:lnTo>
                    <a:pt x="946" y="960"/>
                  </a:lnTo>
                  <a:lnTo>
                    <a:pt x="965" y="948"/>
                  </a:lnTo>
                  <a:lnTo>
                    <a:pt x="982" y="935"/>
                  </a:lnTo>
                  <a:lnTo>
                    <a:pt x="998" y="922"/>
                  </a:lnTo>
                  <a:lnTo>
                    <a:pt x="1015" y="909"/>
                  </a:lnTo>
                  <a:lnTo>
                    <a:pt x="1030" y="894"/>
                  </a:lnTo>
                  <a:lnTo>
                    <a:pt x="1045" y="878"/>
                  </a:lnTo>
                  <a:lnTo>
                    <a:pt x="1058" y="861"/>
                  </a:lnTo>
                  <a:lnTo>
                    <a:pt x="1071" y="844"/>
                  </a:lnTo>
                  <a:lnTo>
                    <a:pt x="1084" y="825"/>
                  </a:lnTo>
                  <a:lnTo>
                    <a:pt x="1096" y="807"/>
                  </a:lnTo>
                  <a:lnTo>
                    <a:pt x="1105" y="786"/>
                  </a:lnTo>
                  <a:lnTo>
                    <a:pt x="1114" y="764"/>
                  </a:lnTo>
                  <a:lnTo>
                    <a:pt x="1122" y="741"/>
                  </a:lnTo>
                  <a:lnTo>
                    <a:pt x="1129" y="719"/>
                  </a:lnTo>
                  <a:lnTo>
                    <a:pt x="1135" y="695"/>
                  </a:lnTo>
                  <a:lnTo>
                    <a:pt x="1140" y="670"/>
                  </a:lnTo>
                  <a:lnTo>
                    <a:pt x="1144" y="644"/>
                  </a:lnTo>
                  <a:lnTo>
                    <a:pt x="1148" y="616"/>
                  </a:lnTo>
                  <a:lnTo>
                    <a:pt x="1150" y="588"/>
                  </a:lnTo>
                  <a:lnTo>
                    <a:pt x="1150" y="560"/>
                  </a:lnTo>
                  <a:lnTo>
                    <a:pt x="1150" y="560"/>
                  </a:lnTo>
                  <a:lnTo>
                    <a:pt x="1148" y="530"/>
                  </a:lnTo>
                  <a:lnTo>
                    <a:pt x="1146" y="502"/>
                  </a:lnTo>
                  <a:lnTo>
                    <a:pt x="1144" y="474"/>
                  </a:lnTo>
                  <a:lnTo>
                    <a:pt x="1138" y="448"/>
                  </a:lnTo>
                  <a:lnTo>
                    <a:pt x="1133" y="420"/>
                  </a:lnTo>
                  <a:lnTo>
                    <a:pt x="1125" y="394"/>
                  </a:lnTo>
                  <a:lnTo>
                    <a:pt x="1116" y="368"/>
                  </a:lnTo>
                  <a:lnTo>
                    <a:pt x="1107" y="344"/>
                  </a:lnTo>
                  <a:lnTo>
                    <a:pt x="1096" y="318"/>
                  </a:lnTo>
                  <a:lnTo>
                    <a:pt x="1084" y="293"/>
                  </a:lnTo>
                  <a:lnTo>
                    <a:pt x="1071" y="271"/>
                  </a:lnTo>
                  <a:lnTo>
                    <a:pt x="1056" y="249"/>
                  </a:lnTo>
                  <a:lnTo>
                    <a:pt x="1041" y="226"/>
                  </a:lnTo>
                  <a:lnTo>
                    <a:pt x="1025" y="204"/>
                  </a:lnTo>
                  <a:lnTo>
                    <a:pt x="1008" y="185"/>
                  </a:lnTo>
                  <a:lnTo>
                    <a:pt x="989" y="165"/>
                  </a:lnTo>
                  <a:lnTo>
                    <a:pt x="970" y="146"/>
                  </a:lnTo>
                  <a:lnTo>
                    <a:pt x="952" y="129"/>
                  </a:lnTo>
                  <a:lnTo>
                    <a:pt x="931" y="112"/>
                  </a:lnTo>
                  <a:lnTo>
                    <a:pt x="909" y="96"/>
                  </a:lnTo>
                  <a:lnTo>
                    <a:pt x="887" y="81"/>
                  </a:lnTo>
                  <a:lnTo>
                    <a:pt x="864" y="68"/>
                  </a:lnTo>
                  <a:lnTo>
                    <a:pt x="840" y="55"/>
                  </a:lnTo>
                  <a:lnTo>
                    <a:pt x="816" y="43"/>
                  </a:lnTo>
                  <a:lnTo>
                    <a:pt x="791" y="34"/>
                  </a:lnTo>
                  <a:lnTo>
                    <a:pt x="765" y="25"/>
                  </a:lnTo>
                  <a:lnTo>
                    <a:pt x="739" y="17"/>
                  </a:lnTo>
                  <a:lnTo>
                    <a:pt x="713" y="12"/>
                  </a:lnTo>
                  <a:lnTo>
                    <a:pt x="685" y="6"/>
                  </a:lnTo>
                  <a:lnTo>
                    <a:pt x="657" y="2"/>
                  </a:lnTo>
                  <a:lnTo>
                    <a:pt x="629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573" y="0"/>
                  </a:lnTo>
                  <a:lnTo>
                    <a:pt x="545" y="2"/>
                  </a:lnTo>
                  <a:lnTo>
                    <a:pt x="517" y="6"/>
                  </a:lnTo>
                  <a:lnTo>
                    <a:pt x="489" y="12"/>
                  </a:lnTo>
                  <a:lnTo>
                    <a:pt x="463" y="17"/>
                  </a:lnTo>
                  <a:lnTo>
                    <a:pt x="437" y="25"/>
                  </a:lnTo>
                  <a:lnTo>
                    <a:pt x="411" y="34"/>
                  </a:lnTo>
                  <a:lnTo>
                    <a:pt x="385" y="43"/>
                  </a:lnTo>
                  <a:lnTo>
                    <a:pt x="360" y="55"/>
                  </a:lnTo>
                  <a:lnTo>
                    <a:pt x="336" y="66"/>
                  </a:lnTo>
                  <a:lnTo>
                    <a:pt x="314" y="81"/>
                  </a:lnTo>
                  <a:lnTo>
                    <a:pt x="291" y="94"/>
                  </a:lnTo>
                  <a:lnTo>
                    <a:pt x="269" y="111"/>
                  </a:lnTo>
                  <a:lnTo>
                    <a:pt x="248" y="125"/>
                  </a:lnTo>
                  <a:lnTo>
                    <a:pt x="228" y="144"/>
                  </a:lnTo>
                  <a:lnTo>
                    <a:pt x="209" y="163"/>
                  </a:lnTo>
                  <a:lnTo>
                    <a:pt x="191" y="181"/>
                  </a:lnTo>
                  <a:lnTo>
                    <a:pt x="174" y="202"/>
                  </a:lnTo>
                  <a:lnTo>
                    <a:pt x="157" y="222"/>
                  </a:lnTo>
                  <a:lnTo>
                    <a:pt x="142" y="243"/>
                  </a:lnTo>
                  <a:lnTo>
                    <a:pt x="127" y="267"/>
                  </a:lnTo>
                  <a:lnTo>
                    <a:pt x="114" y="290"/>
                  </a:lnTo>
                  <a:lnTo>
                    <a:pt x="101" y="314"/>
                  </a:lnTo>
                  <a:lnTo>
                    <a:pt x="90" y="338"/>
                  </a:lnTo>
                  <a:lnTo>
                    <a:pt x="80" y="362"/>
                  </a:lnTo>
                  <a:lnTo>
                    <a:pt x="71" y="389"/>
                  </a:lnTo>
                  <a:lnTo>
                    <a:pt x="64" y="415"/>
                  </a:lnTo>
                  <a:lnTo>
                    <a:pt x="58" y="443"/>
                  </a:lnTo>
                  <a:lnTo>
                    <a:pt x="52" y="469"/>
                  </a:lnTo>
                  <a:lnTo>
                    <a:pt x="51" y="497"/>
                  </a:lnTo>
                  <a:lnTo>
                    <a:pt x="47" y="525"/>
                  </a:lnTo>
                  <a:lnTo>
                    <a:pt x="47" y="555"/>
                  </a:lnTo>
                  <a:lnTo>
                    <a:pt x="47" y="555"/>
                  </a:lnTo>
                  <a:lnTo>
                    <a:pt x="49" y="585"/>
                  </a:lnTo>
                  <a:lnTo>
                    <a:pt x="51" y="613"/>
                  </a:lnTo>
                  <a:lnTo>
                    <a:pt x="54" y="641"/>
                  </a:lnTo>
                  <a:lnTo>
                    <a:pt x="60" y="669"/>
                  </a:lnTo>
                  <a:lnTo>
                    <a:pt x="67" y="695"/>
                  </a:lnTo>
                  <a:lnTo>
                    <a:pt x="77" y="721"/>
                  </a:lnTo>
                  <a:lnTo>
                    <a:pt x="88" y="745"/>
                  </a:lnTo>
                  <a:lnTo>
                    <a:pt x="99" y="769"/>
                  </a:lnTo>
                  <a:lnTo>
                    <a:pt x="99" y="769"/>
                  </a:lnTo>
                  <a:lnTo>
                    <a:pt x="77" y="784"/>
                  </a:lnTo>
                  <a:lnTo>
                    <a:pt x="58" y="803"/>
                  </a:lnTo>
                  <a:lnTo>
                    <a:pt x="41" y="823"/>
                  </a:lnTo>
                  <a:lnTo>
                    <a:pt x="26" y="844"/>
                  </a:lnTo>
                  <a:lnTo>
                    <a:pt x="15" y="868"/>
                  </a:lnTo>
                  <a:lnTo>
                    <a:pt x="8" y="894"/>
                  </a:lnTo>
                  <a:lnTo>
                    <a:pt x="2" y="920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2" y="975"/>
                  </a:lnTo>
                  <a:lnTo>
                    <a:pt x="6" y="1001"/>
                  </a:lnTo>
                  <a:lnTo>
                    <a:pt x="13" y="1025"/>
                  </a:lnTo>
                  <a:lnTo>
                    <a:pt x="24" y="1047"/>
                  </a:lnTo>
                  <a:lnTo>
                    <a:pt x="38" y="1068"/>
                  </a:lnTo>
                  <a:lnTo>
                    <a:pt x="52" y="1088"/>
                  </a:lnTo>
                  <a:lnTo>
                    <a:pt x="69" y="1105"/>
                  </a:lnTo>
                  <a:lnTo>
                    <a:pt x="88" y="1122"/>
                  </a:lnTo>
                  <a:lnTo>
                    <a:pt x="88" y="1122"/>
                  </a:lnTo>
                  <a:lnTo>
                    <a:pt x="69" y="1176"/>
                  </a:lnTo>
                  <a:lnTo>
                    <a:pt x="49" y="1234"/>
                  </a:lnTo>
                  <a:lnTo>
                    <a:pt x="30" y="1292"/>
                  </a:lnTo>
                  <a:lnTo>
                    <a:pt x="23" y="1320"/>
                  </a:lnTo>
                  <a:lnTo>
                    <a:pt x="15" y="1348"/>
                  </a:lnTo>
                  <a:lnTo>
                    <a:pt x="11" y="1374"/>
                  </a:lnTo>
                  <a:lnTo>
                    <a:pt x="8" y="1400"/>
                  </a:lnTo>
                  <a:lnTo>
                    <a:pt x="8" y="1424"/>
                  </a:lnTo>
                  <a:lnTo>
                    <a:pt x="11" y="1449"/>
                  </a:lnTo>
                  <a:lnTo>
                    <a:pt x="19" y="1469"/>
                  </a:lnTo>
                  <a:lnTo>
                    <a:pt x="24" y="1478"/>
                  </a:lnTo>
                  <a:lnTo>
                    <a:pt x="30" y="1488"/>
                  </a:lnTo>
                  <a:lnTo>
                    <a:pt x="38" y="1497"/>
                  </a:lnTo>
                  <a:lnTo>
                    <a:pt x="45" y="1506"/>
                  </a:lnTo>
                  <a:lnTo>
                    <a:pt x="54" y="1514"/>
                  </a:lnTo>
                  <a:lnTo>
                    <a:pt x="66" y="1521"/>
                  </a:lnTo>
                  <a:lnTo>
                    <a:pt x="66" y="1521"/>
                  </a:lnTo>
                  <a:lnTo>
                    <a:pt x="90" y="1534"/>
                  </a:lnTo>
                  <a:lnTo>
                    <a:pt x="116" y="1544"/>
                  </a:lnTo>
                  <a:lnTo>
                    <a:pt x="138" y="1549"/>
                  </a:lnTo>
                  <a:lnTo>
                    <a:pt x="163" y="1551"/>
                  </a:lnTo>
                  <a:lnTo>
                    <a:pt x="183" y="1549"/>
                  </a:lnTo>
                  <a:lnTo>
                    <a:pt x="204" y="1546"/>
                  </a:lnTo>
                  <a:lnTo>
                    <a:pt x="224" y="1542"/>
                  </a:lnTo>
                  <a:lnTo>
                    <a:pt x="241" y="1534"/>
                  </a:lnTo>
                  <a:lnTo>
                    <a:pt x="258" y="1527"/>
                  </a:lnTo>
                  <a:lnTo>
                    <a:pt x="271" y="1518"/>
                  </a:lnTo>
                  <a:lnTo>
                    <a:pt x="295" y="1501"/>
                  </a:lnTo>
                  <a:lnTo>
                    <a:pt x="308" y="1488"/>
                  </a:lnTo>
                  <a:lnTo>
                    <a:pt x="314" y="1484"/>
                  </a:lnTo>
                  <a:lnTo>
                    <a:pt x="314" y="1484"/>
                  </a:lnTo>
                  <a:lnTo>
                    <a:pt x="308" y="1549"/>
                  </a:lnTo>
                  <a:lnTo>
                    <a:pt x="301" y="1633"/>
                  </a:lnTo>
                  <a:lnTo>
                    <a:pt x="293" y="1753"/>
                  </a:lnTo>
                  <a:lnTo>
                    <a:pt x="286" y="1908"/>
                  </a:lnTo>
                  <a:lnTo>
                    <a:pt x="280" y="2100"/>
                  </a:lnTo>
                  <a:lnTo>
                    <a:pt x="276" y="2329"/>
                  </a:lnTo>
                  <a:lnTo>
                    <a:pt x="274" y="2600"/>
                  </a:lnTo>
                  <a:lnTo>
                    <a:pt x="274" y="2600"/>
                  </a:lnTo>
                  <a:lnTo>
                    <a:pt x="261" y="2600"/>
                  </a:lnTo>
                  <a:lnTo>
                    <a:pt x="230" y="2606"/>
                  </a:lnTo>
                  <a:lnTo>
                    <a:pt x="209" y="2609"/>
                  </a:lnTo>
                  <a:lnTo>
                    <a:pt x="187" y="2615"/>
                  </a:lnTo>
                  <a:lnTo>
                    <a:pt x="163" y="2624"/>
                  </a:lnTo>
                  <a:lnTo>
                    <a:pt x="138" y="2634"/>
                  </a:lnTo>
                  <a:lnTo>
                    <a:pt x="114" y="2647"/>
                  </a:lnTo>
                  <a:lnTo>
                    <a:pt x="92" y="2662"/>
                  </a:lnTo>
                  <a:lnTo>
                    <a:pt x="82" y="2671"/>
                  </a:lnTo>
                  <a:lnTo>
                    <a:pt x="73" y="2680"/>
                  </a:lnTo>
                  <a:lnTo>
                    <a:pt x="66" y="2690"/>
                  </a:lnTo>
                  <a:lnTo>
                    <a:pt x="58" y="2701"/>
                  </a:lnTo>
                  <a:lnTo>
                    <a:pt x="51" y="2714"/>
                  </a:lnTo>
                  <a:lnTo>
                    <a:pt x="47" y="2727"/>
                  </a:lnTo>
                  <a:lnTo>
                    <a:pt x="43" y="2742"/>
                  </a:lnTo>
                  <a:lnTo>
                    <a:pt x="41" y="2757"/>
                  </a:lnTo>
                  <a:lnTo>
                    <a:pt x="41" y="2772"/>
                  </a:lnTo>
                  <a:lnTo>
                    <a:pt x="41" y="2788"/>
                  </a:lnTo>
                  <a:lnTo>
                    <a:pt x="45" y="2807"/>
                  </a:lnTo>
                  <a:lnTo>
                    <a:pt x="51" y="2826"/>
                  </a:lnTo>
                  <a:lnTo>
                    <a:pt x="51" y="2826"/>
                  </a:lnTo>
                  <a:lnTo>
                    <a:pt x="51" y="2830"/>
                  </a:lnTo>
                  <a:lnTo>
                    <a:pt x="56" y="2839"/>
                  </a:lnTo>
                  <a:lnTo>
                    <a:pt x="66" y="2850"/>
                  </a:lnTo>
                  <a:lnTo>
                    <a:pt x="75" y="2858"/>
                  </a:lnTo>
                  <a:lnTo>
                    <a:pt x="84" y="2865"/>
                  </a:lnTo>
                  <a:lnTo>
                    <a:pt x="99" y="2872"/>
                  </a:lnTo>
                  <a:lnTo>
                    <a:pt x="116" y="2880"/>
                  </a:lnTo>
                  <a:lnTo>
                    <a:pt x="135" y="2886"/>
                  </a:lnTo>
                  <a:lnTo>
                    <a:pt x="159" y="2891"/>
                  </a:lnTo>
                  <a:lnTo>
                    <a:pt x="187" y="2897"/>
                  </a:lnTo>
                  <a:lnTo>
                    <a:pt x="219" y="2900"/>
                  </a:lnTo>
                  <a:lnTo>
                    <a:pt x="256" y="2902"/>
                  </a:lnTo>
                  <a:lnTo>
                    <a:pt x="297" y="2904"/>
                  </a:lnTo>
                  <a:lnTo>
                    <a:pt x="297" y="2904"/>
                  </a:lnTo>
                  <a:lnTo>
                    <a:pt x="340" y="2902"/>
                  </a:lnTo>
                  <a:lnTo>
                    <a:pt x="375" y="2900"/>
                  </a:lnTo>
                  <a:lnTo>
                    <a:pt x="407" y="2895"/>
                  </a:lnTo>
                  <a:lnTo>
                    <a:pt x="435" y="2889"/>
                  </a:lnTo>
                  <a:lnTo>
                    <a:pt x="459" y="2880"/>
                  </a:lnTo>
                  <a:lnTo>
                    <a:pt x="478" y="2871"/>
                  </a:lnTo>
                  <a:lnTo>
                    <a:pt x="495" y="2861"/>
                  </a:lnTo>
                  <a:lnTo>
                    <a:pt x="508" y="2848"/>
                  </a:lnTo>
                  <a:lnTo>
                    <a:pt x="519" y="2835"/>
                  </a:lnTo>
                  <a:lnTo>
                    <a:pt x="528" y="2820"/>
                  </a:lnTo>
                  <a:lnTo>
                    <a:pt x="536" y="2805"/>
                  </a:lnTo>
                  <a:lnTo>
                    <a:pt x="541" y="2788"/>
                  </a:lnTo>
                  <a:lnTo>
                    <a:pt x="549" y="2751"/>
                  </a:lnTo>
                  <a:lnTo>
                    <a:pt x="556" y="2712"/>
                  </a:lnTo>
                  <a:lnTo>
                    <a:pt x="588" y="2712"/>
                  </a:lnTo>
                  <a:lnTo>
                    <a:pt x="588" y="2712"/>
                  </a:lnTo>
                  <a:lnTo>
                    <a:pt x="590" y="2719"/>
                  </a:lnTo>
                  <a:lnTo>
                    <a:pt x="592" y="2738"/>
                  </a:lnTo>
                  <a:lnTo>
                    <a:pt x="599" y="2764"/>
                  </a:lnTo>
                  <a:lnTo>
                    <a:pt x="605" y="2779"/>
                  </a:lnTo>
                  <a:lnTo>
                    <a:pt x="610" y="2794"/>
                  </a:lnTo>
                  <a:lnTo>
                    <a:pt x="620" y="2809"/>
                  </a:lnTo>
                  <a:lnTo>
                    <a:pt x="629" y="2824"/>
                  </a:lnTo>
                  <a:lnTo>
                    <a:pt x="640" y="2839"/>
                  </a:lnTo>
                  <a:lnTo>
                    <a:pt x="653" y="2850"/>
                  </a:lnTo>
                  <a:lnTo>
                    <a:pt x="670" y="2861"/>
                  </a:lnTo>
                  <a:lnTo>
                    <a:pt x="687" y="2871"/>
                  </a:lnTo>
                  <a:lnTo>
                    <a:pt x="707" y="2874"/>
                  </a:lnTo>
                  <a:lnTo>
                    <a:pt x="732" y="2876"/>
                  </a:lnTo>
                  <a:lnTo>
                    <a:pt x="732" y="2876"/>
                  </a:lnTo>
                  <a:lnTo>
                    <a:pt x="786" y="2878"/>
                  </a:lnTo>
                  <a:lnTo>
                    <a:pt x="847" y="2882"/>
                  </a:lnTo>
                  <a:lnTo>
                    <a:pt x="913" y="2884"/>
                  </a:lnTo>
                  <a:lnTo>
                    <a:pt x="944" y="2882"/>
                  </a:lnTo>
                  <a:lnTo>
                    <a:pt x="976" y="2880"/>
                  </a:lnTo>
                  <a:lnTo>
                    <a:pt x="1006" y="2876"/>
                  </a:lnTo>
                  <a:lnTo>
                    <a:pt x="1032" y="2871"/>
                  </a:lnTo>
                  <a:lnTo>
                    <a:pt x="1054" y="2861"/>
                  </a:lnTo>
                  <a:lnTo>
                    <a:pt x="1066" y="2856"/>
                  </a:lnTo>
                  <a:lnTo>
                    <a:pt x="1073" y="2850"/>
                  </a:lnTo>
                  <a:lnTo>
                    <a:pt x="1082" y="2843"/>
                  </a:lnTo>
                  <a:lnTo>
                    <a:pt x="1088" y="2835"/>
                  </a:lnTo>
                  <a:lnTo>
                    <a:pt x="1094" y="2826"/>
                  </a:lnTo>
                  <a:lnTo>
                    <a:pt x="1099" y="2816"/>
                  </a:lnTo>
                  <a:lnTo>
                    <a:pt x="1101" y="2805"/>
                  </a:lnTo>
                  <a:lnTo>
                    <a:pt x="1101" y="2794"/>
                  </a:lnTo>
                  <a:lnTo>
                    <a:pt x="1101" y="2781"/>
                  </a:lnTo>
                  <a:lnTo>
                    <a:pt x="1099" y="2768"/>
                  </a:lnTo>
                  <a:lnTo>
                    <a:pt x="1099" y="2768"/>
                  </a:lnTo>
                  <a:lnTo>
                    <a:pt x="1092" y="2740"/>
                  </a:lnTo>
                  <a:lnTo>
                    <a:pt x="1084" y="2718"/>
                  </a:lnTo>
                  <a:lnTo>
                    <a:pt x="1075" y="2697"/>
                  </a:lnTo>
                  <a:lnTo>
                    <a:pt x="1064" y="2678"/>
                  </a:lnTo>
                  <a:lnTo>
                    <a:pt x="1053" y="2663"/>
                  </a:lnTo>
                  <a:lnTo>
                    <a:pt x="1040" y="2650"/>
                  </a:lnTo>
                  <a:lnTo>
                    <a:pt x="1025" y="2639"/>
                  </a:lnTo>
                  <a:lnTo>
                    <a:pt x="1010" y="2630"/>
                  </a:lnTo>
                  <a:lnTo>
                    <a:pt x="993" y="2621"/>
                  </a:lnTo>
                  <a:lnTo>
                    <a:pt x="974" y="2615"/>
                  </a:lnTo>
                  <a:lnTo>
                    <a:pt x="933" y="2604"/>
                  </a:lnTo>
                  <a:lnTo>
                    <a:pt x="834" y="2581"/>
                  </a:lnTo>
                  <a:lnTo>
                    <a:pt x="834" y="2581"/>
                  </a:lnTo>
                  <a:close/>
                  <a:moveTo>
                    <a:pt x="332" y="1396"/>
                  </a:moveTo>
                  <a:lnTo>
                    <a:pt x="332" y="1396"/>
                  </a:lnTo>
                  <a:lnTo>
                    <a:pt x="330" y="1346"/>
                  </a:lnTo>
                  <a:lnTo>
                    <a:pt x="327" y="1299"/>
                  </a:lnTo>
                  <a:lnTo>
                    <a:pt x="321" y="1254"/>
                  </a:lnTo>
                  <a:lnTo>
                    <a:pt x="314" y="1217"/>
                  </a:lnTo>
                  <a:lnTo>
                    <a:pt x="301" y="1161"/>
                  </a:lnTo>
                  <a:lnTo>
                    <a:pt x="295" y="1141"/>
                  </a:lnTo>
                  <a:lnTo>
                    <a:pt x="295" y="1141"/>
                  </a:lnTo>
                  <a:lnTo>
                    <a:pt x="302" y="1139"/>
                  </a:lnTo>
                  <a:lnTo>
                    <a:pt x="314" y="1133"/>
                  </a:lnTo>
                  <a:lnTo>
                    <a:pt x="338" y="1120"/>
                  </a:lnTo>
                  <a:lnTo>
                    <a:pt x="368" y="1101"/>
                  </a:lnTo>
                  <a:lnTo>
                    <a:pt x="398" y="1081"/>
                  </a:lnTo>
                  <a:lnTo>
                    <a:pt x="452" y="1045"/>
                  </a:lnTo>
                  <a:lnTo>
                    <a:pt x="474" y="1029"/>
                  </a:lnTo>
                  <a:lnTo>
                    <a:pt x="474" y="1029"/>
                  </a:lnTo>
                  <a:lnTo>
                    <a:pt x="442" y="1096"/>
                  </a:lnTo>
                  <a:lnTo>
                    <a:pt x="414" y="1161"/>
                  </a:lnTo>
                  <a:lnTo>
                    <a:pt x="390" y="1223"/>
                  </a:lnTo>
                  <a:lnTo>
                    <a:pt x="370" y="1279"/>
                  </a:lnTo>
                  <a:lnTo>
                    <a:pt x="342" y="1365"/>
                  </a:lnTo>
                  <a:lnTo>
                    <a:pt x="332" y="1396"/>
                  </a:lnTo>
                  <a:lnTo>
                    <a:pt x="332" y="1396"/>
                  </a:lnTo>
                  <a:close/>
                  <a:moveTo>
                    <a:pt x="601" y="2667"/>
                  </a:moveTo>
                  <a:lnTo>
                    <a:pt x="521" y="2667"/>
                  </a:lnTo>
                  <a:lnTo>
                    <a:pt x="521" y="2667"/>
                  </a:lnTo>
                  <a:lnTo>
                    <a:pt x="513" y="2566"/>
                  </a:lnTo>
                  <a:lnTo>
                    <a:pt x="506" y="2462"/>
                  </a:lnTo>
                  <a:lnTo>
                    <a:pt x="502" y="2342"/>
                  </a:lnTo>
                  <a:lnTo>
                    <a:pt x="502" y="2283"/>
                  </a:lnTo>
                  <a:lnTo>
                    <a:pt x="504" y="2223"/>
                  </a:lnTo>
                  <a:lnTo>
                    <a:pt x="508" y="2167"/>
                  </a:lnTo>
                  <a:lnTo>
                    <a:pt x="513" y="2117"/>
                  </a:lnTo>
                  <a:lnTo>
                    <a:pt x="517" y="2094"/>
                  </a:lnTo>
                  <a:lnTo>
                    <a:pt x="521" y="2074"/>
                  </a:lnTo>
                  <a:lnTo>
                    <a:pt x="526" y="2055"/>
                  </a:lnTo>
                  <a:lnTo>
                    <a:pt x="532" y="2040"/>
                  </a:lnTo>
                  <a:lnTo>
                    <a:pt x="539" y="2027"/>
                  </a:lnTo>
                  <a:lnTo>
                    <a:pt x="547" y="2018"/>
                  </a:lnTo>
                  <a:lnTo>
                    <a:pt x="556" y="2010"/>
                  </a:lnTo>
                  <a:lnTo>
                    <a:pt x="566" y="2007"/>
                  </a:lnTo>
                  <a:lnTo>
                    <a:pt x="566" y="2007"/>
                  </a:lnTo>
                  <a:lnTo>
                    <a:pt x="569" y="2007"/>
                  </a:lnTo>
                  <a:lnTo>
                    <a:pt x="573" y="2008"/>
                  </a:lnTo>
                  <a:lnTo>
                    <a:pt x="579" y="2012"/>
                  </a:lnTo>
                  <a:lnTo>
                    <a:pt x="584" y="2020"/>
                  </a:lnTo>
                  <a:lnTo>
                    <a:pt x="592" y="2033"/>
                  </a:lnTo>
                  <a:lnTo>
                    <a:pt x="597" y="2049"/>
                  </a:lnTo>
                  <a:lnTo>
                    <a:pt x="603" y="2076"/>
                  </a:lnTo>
                  <a:lnTo>
                    <a:pt x="609" y="2109"/>
                  </a:lnTo>
                  <a:lnTo>
                    <a:pt x="614" y="2152"/>
                  </a:lnTo>
                  <a:lnTo>
                    <a:pt x="616" y="2204"/>
                  </a:lnTo>
                  <a:lnTo>
                    <a:pt x="618" y="2270"/>
                  </a:lnTo>
                  <a:lnTo>
                    <a:pt x="618" y="2346"/>
                  </a:lnTo>
                  <a:lnTo>
                    <a:pt x="614" y="2438"/>
                  </a:lnTo>
                  <a:lnTo>
                    <a:pt x="610" y="2544"/>
                  </a:lnTo>
                  <a:lnTo>
                    <a:pt x="601" y="2667"/>
                  </a:lnTo>
                  <a:lnTo>
                    <a:pt x="601" y="2667"/>
                  </a:lnTo>
                  <a:close/>
                  <a:moveTo>
                    <a:pt x="737" y="1335"/>
                  </a:moveTo>
                  <a:lnTo>
                    <a:pt x="737" y="1335"/>
                  </a:lnTo>
                  <a:lnTo>
                    <a:pt x="765" y="1340"/>
                  </a:lnTo>
                  <a:lnTo>
                    <a:pt x="791" y="1348"/>
                  </a:lnTo>
                  <a:lnTo>
                    <a:pt x="814" y="1355"/>
                  </a:lnTo>
                  <a:lnTo>
                    <a:pt x="834" y="1365"/>
                  </a:lnTo>
                  <a:lnTo>
                    <a:pt x="851" y="1372"/>
                  </a:lnTo>
                  <a:lnTo>
                    <a:pt x="868" y="1381"/>
                  </a:lnTo>
                  <a:lnTo>
                    <a:pt x="881" y="1393"/>
                  </a:lnTo>
                  <a:lnTo>
                    <a:pt x="892" y="1402"/>
                  </a:lnTo>
                  <a:lnTo>
                    <a:pt x="907" y="1419"/>
                  </a:lnTo>
                  <a:lnTo>
                    <a:pt x="918" y="1434"/>
                  </a:lnTo>
                  <a:lnTo>
                    <a:pt x="924" y="1443"/>
                  </a:lnTo>
                  <a:lnTo>
                    <a:pt x="926" y="1447"/>
                  </a:lnTo>
                  <a:lnTo>
                    <a:pt x="926" y="1447"/>
                  </a:lnTo>
                  <a:lnTo>
                    <a:pt x="929" y="1460"/>
                  </a:lnTo>
                  <a:lnTo>
                    <a:pt x="933" y="1473"/>
                  </a:lnTo>
                  <a:lnTo>
                    <a:pt x="935" y="1484"/>
                  </a:lnTo>
                  <a:lnTo>
                    <a:pt x="937" y="1495"/>
                  </a:lnTo>
                  <a:lnTo>
                    <a:pt x="935" y="1505"/>
                  </a:lnTo>
                  <a:lnTo>
                    <a:pt x="935" y="1516"/>
                  </a:lnTo>
                  <a:lnTo>
                    <a:pt x="928" y="1534"/>
                  </a:lnTo>
                  <a:lnTo>
                    <a:pt x="918" y="1551"/>
                  </a:lnTo>
                  <a:lnTo>
                    <a:pt x="907" y="1564"/>
                  </a:lnTo>
                  <a:lnTo>
                    <a:pt x="892" y="1577"/>
                  </a:lnTo>
                  <a:lnTo>
                    <a:pt x="877" y="1589"/>
                  </a:lnTo>
                  <a:lnTo>
                    <a:pt x="860" y="1598"/>
                  </a:lnTo>
                  <a:lnTo>
                    <a:pt x="844" y="1607"/>
                  </a:lnTo>
                  <a:lnTo>
                    <a:pt x="814" y="1618"/>
                  </a:lnTo>
                  <a:lnTo>
                    <a:pt x="793" y="1624"/>
                  </a:lnTo>
                  <a:lnTo>
                    <a:pt x="784" y="1628"/>
                  </a:lnTo>
                  <a:lnTo>
                    <a:pt x="737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261"/>
            <p:cNvSpPr>
              <a:spLocks noEditPoints="1"/>
            </p:cNvSpPr>
            <p:nvPr/>
          </p:nvSpPr>
          <p:spPr bwMode="auto">
            <a:xfrm>
              <a:off x="5310188" y="1930400"/>
              <a:ext cx="995363" cy="2374900"/>
            </a:xfrm>
            <a:custGeom>
              <a:avLst/>
              <a:gdLst>
                <a:gd name="T0" fmla="*/ 1168 w 1256"/>
                <a:gd name="T1" fmla="*/ 347 h 2991"/>
                <a:gd name="T2" fmla="*/ 907 w 1256"/>
                <a:gd name="T3" fmla="*/ 61 h 2991"/>
                <a:gd name="T4" fmla="*/ 562 w 1256"/>
                <a:gd name="T5" fmla="*/ 5 h 2991"/>
                <a:gd name="T6" fmla="*/ 222 w 1256"/>
                <a:gd name="T7" fmla="*/ 179 h 2991"/>
                <a:gd name="T8" fmla="*/ 47 w 1256"/>
                <a:gd name="T9" fmla="*/ 524 h 2991"/>
                <a:gd name="T10" fmla="*/ 39 w 1256"/>
                <a:gd name="T11" fmla="*/ 860 h 2991"/>
                <a:gd name="T12" fmla="*/ 54 w 1256"/>
                <a:gd name="T13" fmla="*/ 1151 h 2991"/>
                <a:gd name="T14" fmla="*/ 15 w 1256"/>
                <a:gd name="T15" fmla="*/ 1508 h 2991"/>
                <a:gd name="T16" fmla="*/ 183 w 1256"/>
                <a:gd name="T17" fmla="*/ 1638 h 2991"/>
                <a:gd name="T18" fmla="*/ 295 w 1256"/>
                <a:gd name="T19" fmla="*/ 1717 h 2991"/>
                <a:gd name="T20" fmla="*/ 125 w 1256"/>
                <a:gd name="T21" fmla="*/ 2661 h 2991"/>
                <a:gd name="T22" fmla="*/ 47 w 1256"/>
                <a:gd name="T23" fmla="*/ 2881 h 2991"/>
                <a:gd name="T24" fmla="*/ 338 w 1256"/>
                <a:gd name="T25" fmla="*/ 2991 h 2991"/>
                <a:gd name="T26" fmla="*/ 605 w 1256"/>
                <a:gd name="T27" fmla="*/ 2870 h 2991"/>
                <a:gd name="T28" fmla="*/ 717 w 1256"/>
                <a:gd name="T29" fmla="*/ 2960 h 2991"/>
                <a:gd name="T30" fmla="*/ 1135 w 1256"/>
                <a:gd name="T31" fmla="*/ 2948 h 2991"/>
                <a:gd name="T32" fmla="*/ 1149 w 1256"/>
                <a:gd name="T33" fmla="*/ 2715 h 2991"/>
                <a:gd name="T34" fmla="*/ 896 w 1256"/>
                <a:gd name="T35" fmla="*/ 1987 h 2991"/>
                <a:gd name="T36" fmla="*/ 1148 w 1256"/>
                <a:gd name="T37" fmla="*/ 1814 h 2991"/>
                <a:gd name="T38" fmla="*/ 1256 w 1256"/>
                <a:gd name="T39" fmla="*/ 1545 h 2991"/>
                <a:gd name="T40" fmla="*/ 1034 w 1256"/>
                <a:gd name="T41" fmla="*/ 1183 h 2991"/>
                <a:gd name="T42" fmla="*/ 1082 w 1256"/>
                <a:gd name="T43" fmla="*/ 995 h 2991"/>
                <a:gd name="T44" fmla="*/ 1228 w 1256"/>
                <a:gd name="T45" fmla="*/ 694 h 2991"/>
                <a:gd name="T46" fmla="*/ 659 w 1256"/>
                <a:gd name="T47" fmla="*/ 1077 h 2991"/>
                <a:gd name="T48" fmla="*/ 692 w 1256"/>
                <a:gd name="T49" fmla="*/ 1168 h 2991"/>
                <a:gd name="T50" fmla="*/ 1036 w 1256"/>
                <a:gd name="T51" fmla="*/ 1291 h 2991"/>
                <a:gd name="T52" fmla="*/ 1170 w 1256"/>
                <a:gd name="T53" fmla="*/ 1582 h 2991"/>
                <a:gd name="T54" fmla="*/ 896 w 1256"/>
                <a:gd name="T55" fmla="*/ 1868 h 2991"/>
                <a:gd name="T56" fmla="*/ 812 w 1256"/>
                <a:gd name="T57" fmla="*/ 1991 h 2991"/>
                <a:gd name="T58" fmla="*/ 950 w 1256"/>
                <a:gd name="T59" fmla="*/ 2683 h 2991"/>
                <a:gd name="T60" fmla="*/ 1095 w 1256"/>
                <a:gd name="T61" fmla="*/ 2838 h 2991"/>
                <a:gd name="T62" fmla="*/ 789 w 1256"/>
                <a:gd name="T63" fmla="*/ 2889 h 2991"/>
                <a:gd name="T64" fmla="*/ 681 w 1256"/>
                <a:gd name="T65" fmla="*/ 2726 h 2991"/>
                <a:gd name="T66" fmla="*/ 677 w 1256"/>
                <a:gd name="T67" fmla="*/ 2073 h 2991"/>
                <a:gd name="T68" fmla="*/ 575 w 1256"/>
                <a:gd name="T69" fmla="*/ 2000 h 2991"/>
                <a:gd name="T70" fmla="*/ 498 w 1256"/>
                <a:gd name="T71" fmla="*/ 2542 h 2991"/>
                <a:gd name="T72" fmla="*/ 500 w 1256"/>
                <a:gd name="T73" fmla="*/ 2892 h 2991"/>
                <a:gd name="T74" fmla="*/ 131 w 1256"/>
                <a:gd name="T75" fmla="*/ 2864 h 2991"/>
                <a:gd name="T76" fmla="*/ 237 w 1256"/>
                <a:gd name="T77" fmla="*/ 2708 h 2991"/>
                <a:gd name="T78" fmla="*/ 360 w 1256"/>
                <a:gd name="T79" fmla="*/ 2667 h 2991"/>
                <a:gd name="T80" fmla="*/ 429 w 1256"/>
                <a:gd name="T81" fmla="*/ 1403 h 2991"/>
                <a:gd name="T82" fmla="*/ 567 w 1256"/>
                <a:gd name="T83" fmla="*/ 1116 h 2991"/>
                <a:gd name="T84" fmla="*/ 504 w 1256"/>
                <a:gd name="T85" fmla="*/ 983 h 2991"/>
                <a:gd name="T86" fmla="*/ 308 w 1256"/>
                <a:gd name="T87" fmla="*/ 750 h 2991"/>
                <a:gd name="T88" fmla="*/ 123 w 1256"/>
                <a:gd name="T89" fmla="*/ 616 h 2991"/>
                <a:gd name="T90" fmla="*/ 297 w 1256"/>
                <a:gd name="T91" fmla="*/ 222 h 2991"/>
                <a:gd name="T92" fmla="*/ 674 w 1256"/>
                <a:gd name="T93" fmla="*/ 84 h 2991"/>
                <a:gd name="T94" fmla="*/ 972 w 1256"/>
                <a:gd name="T95" fmla="*/ 213 h 2991"/>
                <a:gd name="T96" fmla="*/ 1133 w 1256"/>
                <a:gd name="T97" fmla="*/ 506 h 2991"/>
                <a:gd name="T98" fmla="*/ 1110 w 1256"/>
                <a:gd name="T99" fmla="*/ 815 h 2991"/>
                <a:gd name="T100" fmla="*/ 899 w 1256"/>
                <a:gd name="T101" fmla="*/ 1004 h 2991"/>
                <a:gd name="T102" fmla="*/ 282 w 1256"/>
                <a:gd name="T103" fmla="*/ 1498 h 2991"/>
                <a:gd name="T104" fmla="*/ 136 w 1256"/>
                <a:gd name="T105" fmla="*/ 1538 h 2991"/>
                <a:gd name="T106" fmla="*/ 105 w 1256"/>
                <a:gd name="T107" fmla="*/ 1364 h 2991"/>
                <a:gd name="T108" fmla="*/ 101 w 1256"/>
                <a:gd name="T109" fmla="*/ 1073 h 2991"/>
                <a:gd name="T110" fmla="*/ 134 w 1256"/>
                <a:gd name="T111" fmla="*/ 875 h 2991"/>
                <a:gd name="T112" fmla="*/ 308 w 1256"/>
                <a:gd name="T113" fmla="*/ 838 h 2991"/>
                <a:gd name="T114" fmla="*/ 418 w 1256"/>
                <a:gd name="T115" fmla="*/ 1015 h 2991"/>
                <a:gd name="T116" fmla="*/ 313 w 1256"/>
                <a:gd name="T117" fmla="*/ 1153 h 2991"/>
                <a:gd name="T118" fmla="*/ 427 w 1256"/>
                <a:gd name="T119" fmla="*/ 1176 h 2991"/>
                <a:gd name="T120" fmla="*/ 593 w 1256"/>
                <a:gd name="T121" fmla="*/ 2670 h 2991"/>
                <a:gd name="T122" fmla="*/ 610 w 1256"/>
                <a:gd name="T123" fmla="*/ 2381 h 2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56" h="2991">
                  <a:moveTo>
                    <a:pt x="1228" y="694"/>
                  </a:moveTo>
                  <a:lnTo>
                    <a:pt x="1228" y="694"/>
                  </a:lnTo>
                  <a:lnTo>
                    <a:pt x="1230" y="664"/>
                  </a:lnTo>
                  <a:lnTo>
                    <a:pt x="1230" y="634"/>
                  </a:lnTo>
                  <a:lnTo>
                    <a:pt x="1230" y="605"/>
                  </a:lnTo>
                  <a:lnTo>
                    <a:pt x="1228" y="575"/>
                  </a:lnTo>
                  <a:lnTo>
                    <a:pt x="1226" y="547"/>
                  </a:lnTo>
                  <a:lnTo>
                    <a:pt x="1220" y="517"/>
                  </a:lnTo>
                  <a:lnTo>
                    <a:pt x="1215" y="487"/>
                  </a:lnTo>
                  <a:lnTo>
                    <a:pt x="1209" y="459"/>
                  </a:lnTo>
                  <a:lnTo>
                    <a:pt x="1200" y="431"/>
                  </a:lnTo>
                  <a:lnTo>
                    <a:pt x="1190" y="401"/>
                  </a:lnTo>
                  <a:lnTo>
                    <a:pt x="1181" y="375"/>
                  </a:lnTo>
                  <a:lnTo>
                    <a:pt x="1168" y="347"/>
                  </a:lnTo>
                  <a:lnTo>
                    <a:pt x="1155" y="321"/>
                  </a:lnTo>
                  <a:lnTo>
                    <a:pt x="1142" y="295"/>
                  </a:lnTo>
                  <a:lnTo>
                    <a:pt x="1127" y="269"/>
                  </a:lnTo>
                  <a:lnTo>
                    <a:pt x="1110" y="244"/>
                  </a:lnTo>
                  <a:lnTo>
                    <a:pt x="1110" y="244"/>
                  </a:lnTo>
                  <a:lnTo>
                    <a:pt x="1092" y="218"/>
                  </a:lnTo>
                  <a:lnTo>
                    <a:pt x="1071" y="194"/>
                  </a:lnTo>
                  <a:lnTo>
                    <a:pt x="1051" y="172"/>
                  </a:lnTo>
                  <a:lnTo>
                    <a:pt x="1030" y="149"/>
                  </a:lnTo>
                  <a:lnTo>
                    <a:pt x="1006" y="131"/>
                  </a:lnTo>
                  <a:lnTo>
                    <a:pt x="983" y="110"/>
                  </a:lnTo>
                  <a:lnTo>
                    <a:pt x="959" y="93"/>
                  </a:lnTo>
                  <a:lnTo>
                    <a:pt x="933" y="76"/>
                  </a:lnTo>
                  <a:lnTo>
                    <a:pt x="907" y="61"/>
                  </a:lnTo>
                  <a:lnTo>
                    <a:pt x="881" y="48"/>
                  </a:lnTo>
                  <a:lnTo>
                    <a:pt x="853" y="37"/>
                  </a:lnTo>
                  <a:lnTo>
                    <a:pt x="825" y="28"/>
                  </a:lnTo>
                  <a:lnTo>
                    <a:pt x="797" y="19"/>
                  </a:lnTo>
                  <a:lnTo>
                    <a:pt x="767" y="11"/>
                  </a:lnTo>
                  <a:lnTo>
                    <a:pt x="737" y="5"/>
                  </a:lnTo>
                  <a:lnTo>
                    <a:pt x="707" y="2"/>
                  </a:lnTo>
                  <a:lnTo>
                    <a:pt x="707" y="2"/>
                  </a:lnTo>
                  <a:lnTo>
                    <a:pt x="677" y="0"/>
                  </a:lnTo>
                  <a:lnTo>
                    <a:pt x="648" y="0"/>
                  </a:lnTo>
                  <a:lnTo>
                    <a:pt x="648" y="0"/>
                  </a:lnTo>
                  <a:lnTo>
                    <a:pt x="620" y="0"/>
                  </a:lnTo>
                  <a:lnTo>
                    <a:pt x="590" y="2"/>
                  </a:lnTo>
                  <a:lnTo>
                    <a:pt x="562" y="5"/>
                  </a:lnTo>
                  <a:lnTo>
                    <a:pt x="534" y="11"/>
                  </a:lnTo>
                  <a:lnTo>
                    <a:pt x="508" y="17"/>
                  </a:lnTo>
                  <a:lnTo>
                    <a:pt x="480" y="24"/>
                  </a:lnTo>
                  <a:lnTo>
                    <a:pt x="453" y="32"/>
                  </a:lnTo>
                  <a:lnTo>
                    <a:pt x="427" y="43"/>
                  </a:lnTo>
                  <a:lnTo>
                    <a:pt x="401" y="54"/>
                  </a:lnTo>
                  <a:lnTo>
                    <a:pt x="377" y="65"/>
                  </a:lnTo>
                  <a:lnTo>
                    <a:pt x="353" y="78"/>
                  </a:lnTo>
                  <a:lnTo>
                    <a:pt x="328" y="93"/>
                  </a:lnTo>
                  <a:lnTo>
                    <a:pt x="306" y="108"/>
                  </a:lnTo>
                  <a:lnTo>
                    <a:pt x="284" y="125"/>
                  </a:lnTo>
                  <a:lnTo>
                    <a:pt x="261" y="142"/>
                  </a:lnTo>
                  <a:lnTo>
                    <a:pt x="241" y="160"/>
                  </a:lnTo>
                  <a:lnTo>
                    <a:pt x="222" y="179"/>
                  </a:lnTo>
                  <a:lnTo>
                    <a:pt x="202" y="200"/>
                  </a:lnTo>
                  <a:lnTo>
                    <a:pt x="185" y="220"/>
                  </a:lnTo>
                  <a:lnTo>
                    <a:pt x="166" y="242"/>
                  </a:lnTo>
                  <a:lnTo>
                    <a:pt x="149" y="265"/>
                  </a:lnTo>
                  <a:lnTo>
                    <a:pt x="134" y="287"/>
                  </a:lnTo>
                  <a:lnTo>
                    <a:pt x="119" y="312"/>
                  </a:lnTo>
                  <a:lnTo>
                    <a:pt x="106" y="336"/>
                  </a:lnTo>
                  <a:lnTo>
                    <a:pt x="95" y="362"/>
                  </a:lnTo>
                  <a:lnTo>
                    <a:pt x="84" y="388"/>
                  </a:lnTo>
                  <a:lnTo>
                    <a:pt x="73" y="414"/>
                  </a:lnTo>
                  <a:lnTo>
                    <a:pt x="65" y="440"/>
                  </a:lnTo>
                  <a:lnTo>
                    <a:pt x="58" y="468"/>
                  </a:lnTo>
                  <a:lnTo>
                    <a:pt x="50" y="496"/>
                  </a:lnTo>
                  <a:lnTo>
                    <a:pt x="47" y="524"/>
                  </a:lnTo>
                  <a:lnTo>
                    <a:pt x="43" y="554"/>
                  </a:lnTo>
                  <a:lnTo>
                    <a:pt x="43" y="554"/>
                  </a:lnTo>
                  <a:lnTo>
                    <a:pt x="39" y="588"/>
                  </a:lnTo>
                  <a:lnTo>
                    <a:pt x="39" y="623"/>
                  </a:lnTo>
                  <a:lnTo>
                    <a:pt x="41" y="655"/>
                  </a:lnTo>
                  <a:lnTo>
                    <a:pt x="47" y="687"/>
                  </a:lnTo>
                  <a:lnTo>
                    <a:pt x="52" y="718"/>
                  </a:lnTo>
                  <a:lnTo>
                    <a:pt x="62" y="750"/>
                  </a:lnTo>
                  <a:lnTo>
                    <a:pt x="71" y="780"/>
                  </a:lnTo>
                  <a:lnTo>
                    <a:pt x="84" y="808"/>
                  </a:lnTo>
                  <a:lnTo>
                    <a:pt x="84" y="808"/>
                  </a:lnTo>
                  <a:lnTo>
                    <a:pt x="67" y="825"/>
                  </a:lnTo>
                  <a:lnTo>
                    <a:pt x="52" y="842"/>
                  </a:lnTo>
                  <a:lnTo>
                    <a:pt x="39" y="860"/>
                  </a:lnTo>
                  <a:lnTo>
                    <a:pt x="28" y="879"/>
                  </a:lnTo>
                  <a:lnTo>
                    <a:pt x="19" y="899"/>
                  </a:lnTo>
                  <a:lnTo>
                    <a:pt x="11" y="922"/>
                  </a:lnTo>
                  <a:lnTo>
                    <a:pt x="6" y="944"/>
                  </a:lnTo>
                  <a:lnTo>
                    <a:pt x="2" y="967"/>
                  </a:lnTo>
                  <a:lnTo>
                    <a:pt x="2" y="967"/>
                  </a:lnTo>
                  <a:lnTo>
                    <a:pt x="0" y="991"/>
                  </a:lnTo>
                  <a:lnTo>
                    <a:pt x="0" y="1017"/>
                  </a:lnTo>
                  <a:lnTo>
                    <a:pt x="4" y="1041"/>
                  </a:lnTo>
                  <a:lnTo>
                    <a:pt x="9" y="1064"/>
                  </a:lnTo>
                  <a:lnTo>
                    <a:pt x="17" y="1088"/>
                  </a:lnTo>
                  <a:lnTo>
                    <a:pt x="26" y="1110"/>
                  </a:lnTo>
                  <a:lnTo>
                    <a:pt x="39" y="1131"/>
                  </a:lnTo>
                  <a:lnTo>
                    <a:pt x="54" y="1151"/>
                  </a:lnTo>
                  <a:lnTo>
                    <a:pt x="54" y="1151"/>
                  </a:lnTo>
                  <a:lnTo>
                    <a:pt x="73" y="1174"/>
                  </a:lnTo>
                  <a:lnTo>
                    <a:pt x="73" y="1174"/>
                  </a:lnTo>
                  <a:lnTo>
                    <a:pt x="50" y="1248"/>
                  </a:lnTo>
                  <a:lnTo>
                    <a:pt x="50" y="1248"/>
                  </a:lnTo>
                  <a:lnTo>
                    <a:pt x="24" y="1340"/>
                  </a:lnTo>
                  <a:lnTo>
                    <a:pt x="24" y="1340"/>
                  </a:lnTo>
                  <a:lnTo>
                    <a:pt x="19" y="1357"/>
                  </a:lnTo>
                  <a:lnTo>
                    <a:pt x="13" y="1377"/>
                  </a:lnTo>
                  <a:lnTo>
                    <a:pt x="9" y="1403"/>
                  </a:lnTo>
                  <a:lnTo>
                    <a:pt x="7" y="1431"/>
                  </a:lnTo>
                  <a:lnTo>
                    <a:pt x="7" y="1461"/>
                  </a:lnTo>
                  <a:lnTo>
                    <a:pt x="11" y="1493"/>
                  </a:lnTo>
                  <a:lnTo>
                    <a:pt x="15" y="1508"/>
                  </a:lnTo>
                  <a:lnTo>
                    <a:pt x="21" y="1523"/>
                  </a:lnTo>
                  <a:lnTo>
                    <a:pt x="28" y="1539"/>
                  </a:lnTo>
                  <a:lnTo>
                    <a:pt x="35" y="1554"/>
                  </a:lnTo>
                  <a:lnTo>
                    <a:pt x="35" y="1554"/>
                  </a:lnTo>
                  <a:lnTo>
                    <a:pt x="47" y="1569"/>
                  </a:lnTo>
                  <a:lnTo>
                    <a:pt x="58" y="1584"/>
                  </a:lnTo>
                  <a:lnTo>
                    <a:pt x="73" y="1595"/>
                  </a:lnTo>
                  <a:lnTo>
                    <a:pt x="88" y="1607"/>
                  </a:lnTo>
                  <a:lnTo>
                    <a:pt x="105" y="1618"/>
                  </a:lnTo>
                  <a:lnTo>
                    <a:pt x="123" y="1625"/>
                  </a:lnTo>
                  <a:lnTo>
                    <a:pt x="142" y="1631"/>
                  </a:lnTo>
                  <a:lnTo>
                    <a:pt x="164" y="1637"/>
                  </a:lnTo>
                  <a:lnTo>
                    <a:pt x="164" y="1637"/>
                  </a:lnTo>
                  <a:lnTo>
                    <a:pt x="183" y="1638"/>
                  </a:lnTo>
                  <a:lnTo>
                    <a:pt x="202" y="1640"/>
                  </a:lnTo>
                  <a:lnTo>
                    <a:pt x="202" y="1640"/>
                  </a:lnTo>
                  <a:lnTo>
                    <a:pt x="202" y="1640"/>
                  </a:lnTo>
                  <a:lnTo>
                    <a:pt x="216" y="1640"/>
                  </a:lnTo>
                  <a:lnTo>
                    <a:pt x="231" y="1638"/>
                  </a:lnTo>
                  <a:lnTo>
                    <a:pt x="246" y="1635"/>
                  </a:lnTo>
                  <a:lnTo>
                    <a:pt x="259" y="1631"/>
                  </a:lnTo>
                  <a:lnTo>
                    <a:pt x="272" y="1625"/>
                  </a:lnTo>
                  <a:lnTo>
                    <a:pt x="286" y="1618"/>
                  </a:lnTo>
                  <a:lnTo>
                    <a:pt x="297" y="1610"/>
                  </a:lnTo>
                  <a:lnTo>
                    <a:pt x="308" y="1601"/>
                  </a:lnTo>
                  <a:lnTo>
                    <a:pt x="308" y="1601"/>
                  </a:lnTo>
                  <a:lnTo>
                    <a:pt x="300" y="1661"/>
                  </a:lnTo>
                  <a:lnTo>
                    <a:pt x="295" y="1717"/>
                  </a:lnTo>
                  <a:lnTo>
                    <a:pt x="289" y="1814"/>
                  </a:lnTo>
                  <a:lnTo>
                    <a:pt x="287" y="1883"/>
                  </a:lnTo>
                  <a:lnTo>
                    <a:pt x="286" y="1913"/>
                  </a:lnTo>
                  <a:lnTo>
                    <a:pt x="286" y="1913"/>
                  </a:lnTo>
                  <a:lnTo>
                    <a:pt x="282" y="2105"/>
                  </a:lnTo>
                  <a:lnTo>
                    <a:pt x="280" y="2308"/>
                  </a:lnTo>
                  <a:lnTo>
                    <a:pt x="276" y="2618"/>
                  </a:lnTo>
                  <a:lnTo>
                    <a:pt x="276" y="2618"/>
                  </a:lnTo>
                  <a:lnTo>
                    <a:pt x="250" y="2622"/>
                  </a:lnTo>
                  <a:lnTo>
                    <a:pt x="220" y="2626"/>
                  </a:lnTo>
                  <a:lnTo>
                    <a:pt x="187" y="2635"/>
                  </a:lnTo>
                  <a:lnTo>
                    <a:pt x="155" y="2646"/>
                  </a:lnTo>
                  <a:lnTo>
                    <a:pt x="140" y="2652"/>
                  </a:lnTo>
                  <a:lnTo>
                    <a:pt x="125" y="2661"/>
                  </a:lnTo>
                  <a:lnTo>
                    <a:pt x="110" y="2670"/>
                  </a:lnTo>
                  <a:lnTo>
                    <a:pt x="97" y="2680"/>
                  </a:lnTo>
                  <a:lnTo>
                    <a:pt x="84" y="2691"/>
                  </a:lnTo>
                  <a:lnTo>
                    <a:pt x="75" y="2704"/>
                  </a:lnTo>
                  <a:lnTo>
                    <a:pt x="65" y="2719"/>
                  </a:lnTo>
                  <a:lnTo>
                    <a:pt x="58" y="2734"/>
                  </a:lnTo>
                  <a:lnTo>
                    <a:pt x="58" y="2734"/>
                  </a:lnTo>
                  <a:lnTo>
                    <a:pt x="50" y="2754"/>
                  </a:lnTo>
                  <a:lnTo>
                    <a:pt x="45" y="2773"/>
                  </a:lnTo>
                  <a:lnTo>
                    <a:pt x="41" y="2790"/>
                  </a:lnTo>
                  <a:lnTo>
                    <a:pt x="39" y="2805"/>
                  </a:lnTo>
                  <a:lnTo>
                    <a:pt x="37" y="2835"/>
                  </a:lnTo>
                  <a:lnTo>
                    <a:pt x="41" y="2859"/>
                  </a:lnTo>
                  <a:lnTo>
                    <a:pt x="47" y="2881"/>
                  </a:lnTo>
                  <a:lnTo>
                    <a:pt x="54" y="2900"/>
                  </a:lnTo>
                  <a:lnTo>
                    <a:pt x="62" y="2917"/>
                  </a:lnTo>
                  <a:lnTo>
                    <a:pt x="71" y="2932"/>
                  </a:lnTo>
                  <a:lnTo>
                    <a:pt x="75" y="2937"/>
                  </a:lnTo>
                  <a:lnTo>
                    <a:pt x="75" y="2937"/>
                  </a:lnTo>
                  <a:lnTo>
                    <a:pt x="80" y="2945"/>
                  </a:lnTo>
                  <a:lnTo>
                    <a:pt x="88" y="2952"/>
                  </a:lnTo>
                  <a:lnTo>
                    <a:pt x="101" y="2962"/>
                  </a:lnTo>
                  <a:lnTo>
                    <a:pt x="123" y="2969"/>
                  </a:lnTo>
                  <a:lnTo>
                    <a:pt x="155" y="2978"/>
                  </a:lnTo>
                  <a:lnTo>
                    <a:pt x="202" y="2984"/>
                  </a:lnTo>
                  <a:lnTo>
                    <a:pt x="261" y="2990"/>
                  </a:lnTo>
                  <a:lnTo>
                    <a:pt x="338" y="2991"/>
                  </a:lnTo>
                  <a:lnTo>
                    <a:pt x="338" y="2991"/>
                  </a:lnTo>
                  <a:lnTo>
                    <a:pt x="379" y="2991"/>
                  </a:lnTo>
                  <a:lnTo>
                    <a:pt x="429" y="2988"/>
                  </a:lnTo>
                  <a:lnTo>
                    <a:pt x="457" y="2986"/>
                  </a:lnTo>
                  <a:lnTo>
                    <a:pt x="483" y="2982"/>
                  </a:lnTo>
                  <a:lnTo>
                    <a:pt x="508" y="2976"/>
                  </a:lnTo>
                  <a:lnTo>
                    <a:pt x="528" y="2971"/>
                  </a:lnTo>
                  <a:lnTo>
                    <a:pt x="528" y="2971"/>
                  </a:lnTo>
                  <a:lnTo>
                    <a:pt x="547" y="2963"/>
                  </a:lnTo>
                  <a:lnTo>
                    <a:pt x="562" y="2952"/>
                  </a:lnTo>
                  <a:lnTo>
                    <a:pt x="573" y="2939"/>
                  </a:lnTo>
                  <a:lnTo>
                    <a:pt x="584" y="2926"/>
                  </a:lnTo>
                  <a:lnTo>
                    <a:pt x="593" y="2909"/>
                  </a:lnTo>
                  <a:lnTo>
                    <a:pt x="599" y="2891"/>
                  </a:lnTo>
                  <a:lnTo>
                    <a:pt x="605" y="2870"/>
                  </a:lnTo>
                  <a:lnTo>
                    <a:pt x="608" y="2850"/>
                  </a:lnTo>
                  <a:lnTo>
                    <a:pt x="608" y="2850"/>
                  </a:lnTo>
                  <a:lnTo>
                    <a:pt x="612" y="2864"/>
                  </a:lnTo>
                  <a:lnTo>
                    <a:pt x="618" y="2879"/>
                  </a:lnTo>
                  <a:lnTo>
                    <a:pt x="625" y="2892"/>
                  </a:lnTo>
                  <a:lnTo>
                    <a:pt x="633" y="2906"/>
                  </a:lnTo>
                  <a:lnTo>
                    <a:pt x="633" y="2906"/>
                  </a:lnTo>
                  <a:lnTo>
                    <a:pt x="642" y="2917"/>
                  </a:lnTo>
                  <a:lnTo>
                    <a:pt x="653" y="2928"/>
                  </a:lnTo>
                  <a:lnTo>
                    <a:pt x="664" y="2937"/>
                  </a:lnTo>
                  <a:lnTo>
                    <a:pt x="675" y="2945"/>
                  </a:lnTo>
                  <a:lnTo>
                    <a:pt x="689" y="2950"/>
                  </a:lnTo>
                  <a:lnTo>
                    <a:pt x="702" y="2956"/>
                  </a:lnTo>
                  <a:lnTo>
                    <a:pt x="717" y="2960"/>
                  </a:lnTo>
                  <a:lnTo>
                    <a:pt x="731" y="2963"/>
                  </a:lnTo>
                  <a:lnTo>
                    <a:pt x="731" y="2963"/>
                  </a:lnTo>
                  <a:lnTo>
                    <a:pt x="780" y="2969"/>
                  </a:lnTo>
                  <a:lnTo>
                    <a:pt x="830" y="2973"/>
                  </a:lnTo>
                  <a:lnTo>
                    <a:pt x="883" y="2975"/>
                  </a:lnTo>
                  <a:lnTo>
                    <a:pt x="937" y="2976"/>
                  </a:lnTo>
                  <a:lnTo>
                    <a:pt x="937" y="2976"/>
                  </a:lnTo>
                  <a:lnTo>
                    <a:pt x="937" y="2976"/>
                  </a:lnTo>
                  <a:lnTo>
                    <a:pt x="991" y="2975"/>
                  </a:lnTo>
                  <a:lnTo>
                    <a:pt x="1047" y="2971"/>
                  </a:lnTo>
                  <a:lnTo>
                    <a:pt x="1073" y="2969"/>
                  </a:lnTo>
                  <a:lnTo>
                    <a:pt x="1097" y="2963"/>
                  </a:lnTo>
                  <a:lnTo>
                    <a:pt x="1118" y="2958"/>
                  </a:lnTo>
                  <a:lnTo>
                    <a:pt x="1135" y="2948"/>
                  </a:lnTo>
                  <a:lnTo>
                    <a:pt x="1135" y="2948"/>
                  </a:lnTo>
                  <a:lnTo>
                    <a:pt x="1142" y="2943"/>
                  </a:lnTo>
                  <a:lnTo>
                    <a:pt x="1148" y="2937"/>
                  </a:lnTo>
                  <a:lnTo>
                    <a:pt x="1155" y="2928"/>
                  </a:lnTo>
                  <a:lnTo>
                    <a:pt x="1161" y="2919"/>
                  </a:lnTo>
                  <a:lnTo>
                    <a:pt x="1170" y="2898"/>
                  </a:lnTo>
                  <a:lnTo>
                    <a:pt x="1176" y="2874"/>
                  </a:lnTo>
                  <a:lnTo>
                    <a:pt x="1179" y="2850"/>
                  </a:lnTo>
                  <a:lnTo>
                    <a:pt x="1179" y="2822"/>
                  </a:lnTo>
                  <a:lnTo>
                    <a:pt x="1177" y="2794"/>
                  </a:lnTo>
                  <a:lnTo>
                    <a:pt x="1170" y="2766"/>
                  </a:lnTo>
                  <a:lnTo>
                    <a:pt x="1170" y="2766"/>
                  </a:lnTo>
                  <a:lnTo>
                    <a:pt x="1162" y="2741"/>
                  </a:lnTo>
                  <a:lnTo>
                    <a:pt x="1149" y="2715"/>
                  </a:lnTo>
                  <a:lnTo>
                    <a:pt x="1140" y="2700"/>
                  </a:lnTo>
                  <a:lnTo>
                    <a:pt x="1131" y="2687"/>
                  </a:lnTo>
                  <a:lnTo>
                    <a:pt x="1118" y="2674"/>
                  </a:lnTo>
                  <a:lnTo>
                    <a:pt x="1105" y="2661"/>
                  </a:lnTo>
                  <a:lnTo>
                    <a:pt x="1090" y="2650"/>
                  </a:lnTo>
                  <a:lnTo>
                    <a:pt x="1071" y="2637"/>
                  </a:lnTo>
                  <a:lnTo>
                    <a:pt x="1052" y="2627"/>
                  </a:lnTo>
                  <a:lnTo>
                    <a:pt x="1030" y="2618"/>
                  </a:lnTo>
                  <a:lnTo>
                    <a:pt x="1006" y="2609"/>
                  </a:lnTo>
                  <a:lnTo>
                    <a:pt x="980" y="2601"/>
                  </a:lnTo>
                  <a:lnTo>
                    <a:pt x="950" y="2598"/>
                  </a:lnTo>
                  <a:lnTo>
                    <a:pt x="916" y="2594"/>
                  </a:lnTo>
                  <a:lnTo>
                    <a:pt x="916" y="2594"/>
                  </a:lnTo>
                  <a:lnTo>
                    <a:pt x="896" y="1987"/>
                  </a:lnTo>
                  <a:lnTo>
                    <a:pt x="896" y="1987"/>
                  </a:lnTo>
                  <a:lnTo>
                    <a:pt x="896" y="1954"/>
                  </a:lnTo>
                  <a:lnTo>
                    <a:pt x="896" y="1954"/>
                  </a:lnTo>
                  <a:lnTo>
                    <a:pt x="924" y="1946"/>
                  </a:lnTo>
                  <a:lnTo>
                    <a:pt x="954" y="1937"/>
                  </a:lnTo>
                  <a:lnTo>
                    <a:pt x="983" y="1926"/>
                  </a:lnTo>
                  <a:lnTo>
                    <a:pt x="1011" y="1913"/>
                  </a:lnTo>
                  <a:lnTo>
                    <a:pt x="1039" y="1898"/>
                  </a:lnTo>
                  <a:lnTo>
                    <a:pt x="1065" y="1881"/>
                  </a:lnTo>
                  <a:lnTo>
                    <a:pt x="1092" y="1862"/>
                  </a:lnTo>
                  <a:lnTo>
                    <a:pt x="1114" y="1844"/>
                  </a:lnTo>
                  <a:lnTo>
                    <a:pt x="1114" y="1844"/>
                  </a:lnTo>
                  <a:lnTo>
                    <a:pt x="1131" y="1829"/>
                  </a:lnTo>
                  <a:lnTo>
                    <a:pt x="1148" y="1814"/>
                  </a:lnTo>
                  <a:lnTo>
                    <a:pt x="1162" y="1797"/>
                  </a:lnTo>
                  <a:lnTo>
                    <a:pt x="1176" y="1780"/>
                  </a:lnTo>
                  <a:lnTo>
                    <a:pt x="1189" y="1763"/>
                  </a:lnTo>
                  <a:lnTo>
                    <a:pt x="1200" y="1745"/>
                  </a:lnTo>
                  <a:lnTo>
                    <a:pt x="1211" y="1728"/>
                  </a:lnTo>
                  <a:lnTo>
                    <a:pt x="1220" y="1709"/>
                  </a:lnTo>
                  <a:lnTo>
                    <a:pt x="1228" y="1689"/>
                  </a:lnTo>
                  <a:lnTo>
                    <a:pt x="1235" y="1670"/>
                  </a:lnTo>
                  <a:lnTo>
                    <a:pt x="1241" y="1650"/>
                  </a:lnTo>
                  <a:lnTo>
                    <a:pt x="1246" y="1629"/>
                  </a:lnTo>
                  <a:lnTo>
                    <a:pt x="1250" y="1609"/>
                  </a:lnTo>
                  <a:lnTo>
                    <a:pt x="1254" y="1588"/>
                  </a:lnTo>
                  <a:lnTo>
                    <a:pt x="1254" y="1566"/>
                  </a:lnTo>
                  <a:lnTo>
                    <a:pt x="1256" y="1545"/>
                  </a:lnTo>
                  <a:lnTo>
                    <a:pt x="1256" y="1545"/>
                  </a:lnTo>
                  <a:lnTo>
                    <a:pt x="1254" y="1523"/>
                  </a:lnTo>
                  <a:lnTo>
                    <a:pt x="1252" y="1502"/>
                  </a:lnTo>
                  <a:lnTo>
                    <a:pt x="1250" y="1484"/>
                  </a:lnTo>
                  <a:lnTo>
                    <a:pt x="1245" y="1463"/>
                  </a:lnTo>
                  <a:lnTo>
                    <a:pt x="1233" y="1426"/>
                  </a:lnTo>
                  <a:lnTo>
                    <a:pt x="1218" y="1388"/>
                  </a:lnTo>
                  <a:lnTo>
                    <a:pt x="1200" y="1353"/>
                  </a:lnTo>
                  <a:lnTo>
                    <a:pt x="1179" y="1319"/>
                  </a:lnTo>
                  <a:lnTo>
                    <a:pt x="1153" y="1288"/>
                  </a:lnTo>
                  <a:lnTo>
                    <a:pt x="1127" y="1260"/>
                  </a:lnTo>
                  <a:lnTo>
                    <a:pt x="1097" y="1232"/>
                  </a:lnTo>
                  <a:lnTo>
                    <a:pt x="1065" y="1205"/>
                  </a:lnTo>
                  <a:lnTo>
                    <a:pt x="1034" y="1183"/>
                  </a:lnTo>
                  <a:lnTo>
                    <a:pt x="1000" y="1163"/>
                  </a:lnTo>
                  <a:lnTo>
                    <a:pt x="965" y="1144"/>
                  </a:lnTo>
                  <a:lnTo>
                    <a:pt x="929" y="1127"/>
                  </a:lnTo>
                  <a:lnTo>
                    <a:pt x="894" y="1112"/>
                  </a:lnTo>
                  <a:lnTo>
                    <a:pt x="858" y="1101"/>
                  </a:lnTo>
                  <a:lnTo>
                    <a:pt x="858" y="1101"/>
                  </a:lnTo>
                  <a:lnTo>
                    <a:pt x="903" y="1090"/>
                  </a:lnTo>
                  <a:lnTo>
                    <a:pt x="944" y="1077"/>
                  </a:lnTo>
                  <a:lnTo>
                    <a:pt x="983" y="1060"/>
                  </a:lnTo>
                  <a:lnTo>
                    <a:pt x="1021" y="1039"/>
                  </a:lnTo>
                  <a:lnTo>
                    <a:pt x="1021" y="1039"/>
                  </a:lnTo>
                  <a:lnTo>
                    <a:pt x="1041" y="1026"/>
                  </a:lnTo>
                  <a:lnTo>
                    <a:pt x="1062" y="1011"/>
                  </a:lnTo>
                  <a:lnTo>
                    <a:pt x="1082" y="995"/>
                  </a:lnTo>
                  <a:lnTo>
                    <a:pt x="1101" y="978"/>
                  </a:lnTo>
                  <a:lnTo>
                    <a:pt x="1118" y="959"/>
                  </a:lnTo>
                  <a:lnTo>
                    <a:pt x="1133" y="940"/>
                  </a:lnTo>
                  <a:lnTo>
                    <a:pt x="1148" y="920"/>
                  </a:lnTo>
                  <a:lnTo>
                    <a:pt x="1162" y="898"/>
                  </a:lnTo>
                  <a:lnTo>
                    <a:pt x="1176" y="875"/>
                  </a:lnTo>
                  <a:lnTo>
                    <a:pt x="1187" y="851"/>
                  </a:lnTo>
                  <a:lnTo>
                    <a:pt x="1196" y="827"/>
                  </a:lnTo>
                  <a:lnTo>
                    <a:pt x="1205" y="802"/>
                  </a:lnTo>
                  <a:lnTo>
                    <a:pt x="1213" y="776"/>
                  </a:lnTo>
                  <a:lnTo>
                    <a:pt x="1218" y="750"/>
                  </a:lnTo>
                  <a:lnTo>
                    <a:pt x="1224" y="722"/>
                  </a:lnTo>
                  <a:lnTo>
                    <a:pt x="1228" y="694"/>
                  </a:lnTo>
                  <a:lnTo>
                    <a:pt x="1228" y="694"/>
                  </a:lnTo>
                  <a:close/>
                  <a:moveTo>
                    <a:pt x="810" y="1024"/>
                  </a:moveTo>
                  <a:lnTo>
                    <a:pt x="810" y="1024"/>
                  </a:lnTo>
                  <a:lnTo>
                    <a:pt x="797" y="1026"/>
                  </a:lnTo>
                  <a:lnTo>
                    <a:pt x="780" y="1026"/>
                  </a:lnTo>
                  <a:lnTo>
                    <a:pt x="780" y="1026"/>
                  </a:lnTo>
                  <a:lnTo>
                    <a:pt x="758" y="1026"/>
                  </a:lnTo>
                  <a:lnTo>
                    <a:pt x="733" y="1028"/>
                  </a:lnTo>
                  <a:lnTo>
                    <a:pt x="711" y="1034"/>
                  </a:lnTo>
                  <a:lnTo>
                    <a:pt x="702" y="1037"/>
                  </a:lnTo>
                  <a:lnTo>
                    <a:pt x="692" y="1043"/>
                  </a:lnTo>
                  <a:lnTo>
                    <a:pt x="692" y="1043"/>
                  </a:lnTo>
                  <a:lnTo>
                    <a:pt x="677" y="1054"/>
                  </a:lnTo>
                  <a:lnTo>
                    <a:pt x="666" y="1065"/>
                  </a:lnTo>
                  <a:lnTo>
                    <a:pt x="659" y="1077"/>
                  </a:lnTo>
                  <a:lnTo>
                    <a:pt x="655" y="1090"/>
                  </a:lnTo>
                  <a:lnTo>
                    <a:pt x="651" y="1101"/>
                  </a:lnTo>
                  <a:lnTo>
                    <a:pt x="651" y="1112"/>
                  </a:lnTo>
                  <a:lnTo>
                    <a:pt x="653" y="1129"/>
                  </a:lnTo>
                  <a:lnTo>
                    <a:pt x="653" y="1131"/>
                  </a:lnTo>
                  <a:lnTo>
                    <a:pt x="653" y="1131"/>
                  </a:lnTo>
                  <a:lnTo>
                    <a:pt x="655" y="1140"/>
                  </a:lnTo>
                  <a:lnTo>
                    <a:pt x="659" y="1148"/>
                  </a:lnTo>
                  <a:lnTo>
                    <a:pt x="664" y="1153"/>
                  </a:lnTo>
                  <a:lnTo>
                    <a:pt x="670" y="1161"/>
                  </a:lnTo>
                  <a:lnTo>
                    <a:pt x="670" y="1161"/>
                  </a:lnTo>
                  <a:lnTo>
                    <a:pt x="677" y="1164"/>
                  </a:lnTo>
                  <a:lnTo>
                    <a:pt x="685" y="1166"/>
                  </a:lnTo>
                  <a:lnTo>
                    <a:pt x="692" y="1168"/>
                  </a:lnTo>
                  <a:lnTo>
                    <a:pt x="702" y="1168"/>
                  </a:lnTo>
                  <a:lnTo>
                    <a:pt x="702" y="1168"/>
                  </a:lnTo>
                  <a:lnTo>
                    <a:pt x="730" y="1166"/>
                  </a:lnTo>
                  <a:lnTo>
                    <a:pt x="730" y="1166"/>
                  </a:lnTo>
                  <a:lnTo>
                    <a:pt x="763" y="1168"/>
                  </a:lnTo>
                  <a:lnTo>
                    <a:pt x="799" y="1174"/>
                  </a:lnTo>
                  <a:lnTo>
                    <a:pt x="834" y="1183"/>
                  </a:lnTo>
                  <a:lnTo>
                    <a:pt x="871" y="1194"/>
                  </a:lnTo>
                  <a:lnTo>
                    <a:pt x="909" y="1211"/>
                  </a:lnTo>
                  <a:lnTo>
                    <a:pt x="944" y="1228"/>
                  </a:lnTo>
                  <a:lnTo>
                    <a:pt x="980" y="1248"/>
                  </a:lnTo>
                  <a:lnTo>
                    <a:pt x="1013" y="1273"/>
                  </a:lnTo>
                  <a:lnTo>
                    <a:pt x="1013" y="1273"/>
                  </a:lnTo>
                  <a:lnTo>
                    <a:pt x="1036" y="1291"/>
                  </a:lnTo>
                  <a:lnTo>
                    <a:pt x="1062" y="1314"/>
                  </a:lnTo>
                  <a:lnTo>
                    <a:pt x="1088" y="1342"/>
                  </a:lnTo>
                  <a:lnTo>
                    <a:pt x="1114" y="1373"/>
                  </a:lnTo>
                  <a:lnTo>
                    <a:pt x="1125" y="1392"/>
                  </a:lnTo>
                  <a:lnTo>
                    <a:pt x="1136" y="1411"/>
                  </a:lnTo>
                  <a:lnTo>
                    <a:pt x="1146" y="1431"/>
                  </a:lnTo>
                  <a:lnTo>
                    <a:pt x="1155" y="1452"/>
                  </a:lnTo>
                  <a:lnTo>
                    <a:pt x="1161" y="1474"/>
                  </a:lnTo>
                  <a:lnTo>
                    <a:pt x="1166" y="1497"/>
                  </a:lnTo>
                  <a:lnTo>
                    <a:pt x="1170" y="1521"/>
                  </a:lnTo>
                  <a:lnTo>
                    <a:pt x="1172" y="1545"/>
                  </a:lnTo>
                  <a:lnTo>
                    <a:pt x="1172" y="1545"/>
                  </a:lnTo>
                  <a:lnTo>
                    <a:pt x="1170" y="1564"/>
                  </a:lnTo>
                  <a:lnTo>
                    <a:pt x="1170" y="1582"/>
                  </a:lnTo>
                  <a:lnTo>
                    <a:pt x="1166" y="1601"/>
                  </a:lnTo>
                  <a:lnTo>
                    <a:pt x="1162" y="1618"/>
                  </a:lnTo>
                  <a:lnTo>
                    <a:pt x="1153" y="1651"/>
                  </a:lnTo>
                  <a:lnTo>
                    <a:pt x="1138" y="1683"/>
                  </a:lnTo>
                  <a:lnTo>
                    <a:pt x="1121" y="1711"/>
                  </a:lnTo>
                  <a:lnTo>
                    <a:pt x="1103" y="1737"/>
                  </a:lnTo>
                  <a:lnTo>
                    <a:pt x="1080" y="1762"/>
                  </a:lnTo>
                  <a:lnTo>
                    <a:pt x="1056" y="1782"/>
                  </a:lnTo>
                  <a:lnTo>
                    <a:pt x="1030" y="1803"/>
                  </a:lnTo>
                  <a:lnTo>
                    <a:pt x="1004" y="1819"/>
                  </a:lnTo>
                  <a:lnTo>
                    <a:pt x="978" y="1834"/>
                  </a:lnTo>
                  <a:lnTo>
                    <a:pt x="950" y="1847"/>
                  </a:lnTo>
                  <a:lnTo>
                    <a:pt x="922" y="1859"/>
                  </a:lnTo>
                  <a:lnTo>
                    <a:pt x="896" y="1868"/>
                  </a:lnTo>
                  <a:lnTo>
                    <a:pt x="870" y="1874"/>
                  </a:lnTo>
                  <a:lnTo>
                    <a:pt x="845" y="1879"/>
                  </a:lnTo>
                  <a:lnTo>
                    <a:pt x="845" y="1879"/>
                  </a:lnTo>
                  <a:lnTo>
                    <a:pt x="836" y="1881"/>
                  </a:lnTo>
                  <a:lnTo>
                    <a:pt x="828" y="1885"/>
                  </a:lnTo>
                  <a:lnTo>
                    <a:pt x="823" y="1888"/>
                  </a:lnTo>
                  <a:lnTo>
                    <a:pt x="817" y="1894"/>
                  </a:lnTo>
                  <a:lnTo>
                    <a:pt x="814" y="1900"/>
                  </a:lnTo>
                  <a:lnTo>
                    <a:pt x="810" y="1907"/>
                  </a:lnTo>
                  <a:lnTo>
                    <a:pt x="808" y="1915"/>
                  </a:lnTo>
                  <a:lnTo>
                    <a:pt x="808" y="1924"/>
                  </a:lnTo>
                  <a:lnTo>
                    <a:pt x="808" y="1924"/>
                  </a:lnTo>
                  <a:lnTo>
                    <a:pt x="812" y="1991"/>
                  </a:lnTo>
                  <a:lnTo>
                    <a:pt x="812" y="1991"/>
                  </a:lnTo>
                  <a:lnTo>
                    <a:pt x="827" y="2381"/>
                  </a:lnTo>
                  <a:lnTo>
                    <a:pt x="834" y="2637"/>
                  </a:lnTo>
                  <a:lnTo>
                    <a:pt x="834" y="2637"/>
                  </a:lnTo>
                  <a:lnTo>
                    <a:pt x="836" y="2644"/>
                  </a:lnTo>
                  <a:lnTo>
                    <a:pt x="838" y="2652"/>
                  </a:lnTo>
                  <a:lnTo>
                    <a:pt x="842" y="2659"/>
                  </a:lnTo>
                  <a:lnTo>
                    <a:pt x="847" y="2665"/>
                  </a:lnTo>
                  <a:lnTo>
                    <a:pt x="853" y="2670"/>
                  </a:lnTo>
                  <a:lnTo>
                    <a:pt x="860" y="2674"/>
                  </a:lnTo>
                  <a:lnTo>
                    <a:pt x="868" y="2676"/>
                  </a:lnTo>
                  <a:lnTo>
                    <a:pt x="877" y="2676"/>
                  </a:lnTo>
                  <a:lnTo>
                    <a:pt x="877" y="2676"/>
                  </a:lnTo>
                  <a:lnTo>
                    <a:pt x="914" y="2678"/>
                  </a:lnTo>
                  <a:lnTo>
                    <a:pt x="950" y="2683"/>
                  </a:lnTo>
                  <a:lnTo>
                    <a:pt x="980" y="2691"/>
                  </a:lnTo>
                  <a:lnTo>
                    <a:pt x="1008" y="2700"/>
                  </a:lnTo>
                  <a:lnTo>
                    <a:pt x="1032" y="2713"/>
                  </a:lnTo>
                  <a:lnTo>
                    <a:pt x="1043" y="2721"/>
                  </a:lnTo>
                  <a:lnTo>
                    <a:pt x="1052" y="2730"/>
                  </a:lnTo>
                  <a:lnTo>
                    <a:pt x="1062" y="2738"/>
                  </a:lnTo>
                  <a:lnTo>
                    <a:pt x="1069" y="2749"/>
                  </a:lnTo>
                  <a:lnTo>
                    <a:pt x="1077" y="2758"/>
                  </a:lnTo>
                  <a:lnTo>
                    <a:pt x="1082" y="2769"/>
                  </a:lnTo>
                  <a:lnTo>
                    <a:pt x="1082" y="2769"/>
                  </a:lnTo>
                  <a:lnTo>
                    <a:pt x="1090" y="2788"/>
                  </a:lnTo>
                  <a:lnTo>
                    <a:pt x="1093" y="2807"/>
                  </a:lnTo>
                  <a:lnTo>
                    <a:pt x="1095" y="2823"/>
                  </a:lnTo>
                  <a:lnTo>
                    <a:pt x="1095" y="2838"/>
                  </a:lnTo>
                  <a:lnTo>
                    <a:pt x="1095" y="2853"/>
                  </a:lnTo>
                  <a:lnTo>
                    <a:pt x="1092" y="2866"/>
                  </a:lnTo>
                  <a:lnTo>
                    <a:pt x="1090" y="2876"/>
                  </a:lnTo>
                  <a:lnTo>
                    <a:pt x="1086" y="2881"/>
                  </a:lnTo>
                  <a:lnTo>
                    <a:pt x="1086" y="2881"/>
                  </a:lnTo>
                  <a:lnTo>
                    <a:pt x="1069" y="2887"/>
                  </a:lnTo>
                  <a:lnTo>
                    <a:pt x="1037" y="2891"/>
                  </a:lnTo>
                  <a:lnTo>
                    <a:pt x="995" y="2894"/>
                  </a:lnTo>
                  <a:lnTo>
                    <a:pt x="937" y="2896"/>
                  </a:lnTo>
                  <a:lnTo>
                    <a:pt x="937" y="2896"/>
                  </a:lnTo>
                  <a:lnTo>
                    <a:pt x="937" y="2896"/>
                  </a:lnTo>
                  <a:lnTo>
                    <a:pt x="886" y="2894"/>
                  </a:lnTo>
                  <a:lnTo>
                    <a:pt x="838" y="2892"/>
                  </a:lnTo>
                  <a:lnTo>
                    <a:pt x="789" y="2889"/>
                  </a:lnTo>
                  <a:lnTo>
                    <a:pt x="745" y="2883"/>
                  </a:lnTo>
                  <a:lnTo>
                    <a:pt x="745" y="2883"/>
                  </a:lnTo>
                  <a:lnTo>
                    <a:pt x="731" y="2879"/>
                  </a:lnTo>
                  <a:lnTo>
                    <a:pt x="720" y="2874"/>
                  </a:lnTo>
                  <a:lnTo>
                    <a:pt x="711" y="2866"/>
                  </a:lnTo>
                  <a:lnTo>
                    <a:pt x="702" y="2857"/>
                  </a:lnTo>
                  <a:lnTo>
                    <a:pt x="702" y="2857"/>
                  </a:lnTo>
                  <a:lnTo>
                    <a:pt x="698" y="2848"/>
                  </a:lnTo>
                  <a:lnTo>
                    <a:pt x="692" y="2838"/>
                  </a:lnTo>
                  <a:lnTo>
                    <a:pt x="687" y="2816"/>
                  </a:lnTo>
                  <a:lnTo>
                    <a:pt x="681" y="2794"/>
                  </a:lnTo>
                  <a:lnTo>
                    <a:pt x="679" y="2769"/>
                  </a:lnTo>
                  <a:lnTo>
                    <a:pt x="679" y="2747"/>
                  </a:lnTo>
                  <a:lnTo>
                    <a:pt x="681" y="2726"/>
                  </a:lnTo>
                  <a:lnTo>
                    <a:pt x="685" y="2693"/>
                  </a:lnTo>
                  <a:lnTo>
                    <a:pt x="685" y="2693"/>
                  </a:lnTo>
                  <a:lnTo>
                    <a:pt x="687" y="2685"/>
                  </a:lnTo>
                  <a:lnTo>
                    <a:pt x="687" y="2685"/>
                  </a:lnTo>
                  <a:lnTo>
                    <a:pt x="689" y="2579"/>
                  </a:lnTo>
                  <a:lnTo>
                    <a:pt x="690" y="2471"/>
                  </a:lnTo>
                  <a:lnTo>
                    <a:pt x="690" y="2471"/>
                  </a:lnTo>
                  <a:lnTo>
                    <a:pt x="694" y="2370"/>
                  </a:lnTo>
                  <a:lnTo>
                    <a:pt x="696" y="2278"/>
                  </a:lnTo>
                  <a:lnTo>
                    <a:pt x="694" y="2196"/>
                  </a:lnTo>
                  <a:lnTo>
                    <a:pt x="692" y="2161"/>
                  </a:lnTo>
                  <a:lnTo>
                    <a:pt x="689" y="2129"/>
                  </a:lnTo>
                  <a:lnTo>
                    <a:pt x="683" y="2099"/>
                  </a:lnTo>
                  <a:lnTo>
                    <a:pt x="677" y="2073"/>
                  </a:lnTo>
                  <a:lnTo>
                    <a:pt x="668" y="2051"/>
                  </a:lnTo>
                  <a:lnTo>
                    <a:pt x="659" y="2032"/>
                  </a:lnTo>
                  <a:lnTo>
                    <a:pt x="648" y="2017"/>
                  </a:lnTo>
                  <a:lnTo>
                    <a:pt x="640" y="2010"/>
                  </a:lnTo>
                  <a:lnTo>
                    <a:pt x="633" y="2006"/>
                  </a:lnTo>
                  <a:lnTo>
                    <a:pt x="625" y="2000"/>
                  </a:lnTo>
                  <a:lnTo>
                    <a:pt x="616" y="1999"/>
                  </a:lnTo>
                  <a:lnTo>
                    <a:pt x="606" y="1997"/>
                  </a:lnTo>
                  <a:lnTo>
                    <a:pt x="597" y="1995"/>
                  </a:lnTo>
                  <a:lnTo>
                    <a:pt x="597" y="1995"/>
                  </a:lnTo>
                  <a:lnTo>
                    <a:pt x="593" y="1995"/>
                  </a:lnTo>
                  <a:lnTo>
                    <a:pt x="593" y="1995"/>
                  </a:lnTo>
                  <a:lnTo>
                    <a:pt x="584" y="1997"/>
                  </a:lnTo>
                  <a:lnTo>
                    <a:pt x="575" y="2000"/>
                  </a:lnTo>
                  <a:lnTo>
                    <a:pt x="564" y="2006"/>
                  </a:lnTo>
                  <a:lnTo>
                    <a:pt x="552" y="2017"/>
                  </a:lnTo>
                  <a:lnTo>
                    <a:pt x="552" y="2017"/>
                  </a:lnTo>
                  <a:lnTo>
                    <a:pt x="547" y="2027"/>
                  </a:lnTo>
                  <a:lnTo>
                    <a:pt x="543" y="2038"/>
                  </a:lnTo>
                  <a:lnTo>
                    <a:pt x="534" y="2064"/>
                  </a:lnTo>
                  <a:lnTo>
                    <a:pt x="524" y="2097"/>
                  </a:lnTo>
                  <a:lnTo>
                    <a:pt x="519" y="2139"/>
                  </a:lnTo>
                  <a:lnTo>
                    <a:pt x="513" y="2183"/>
                  </a:lnTo>
                  <a:lnTo>
                    <a:pt x="508" y="2232"/>
                  </a:lnTo>
                  <a:lnTo>
                    <a:pt x="504" y="2282"/>
                  </a:lnTo>
                  <a:lnTo>
                    <a:pt x="500" y="2336"/>
                  </a:lnTo>
                  <a:lnTo>
                    <a:pt x="498" y="2443"/>
                  </a:lnTo>
                  <a:lnTo>
                    <a:pt x="498" y="2542"/>
                  </a:lnTo>
                  <a:lnTo>
                    <a:pt x="500" y="2586"/>
                  </a:lnTo>
                  <a:lnTo>
                    <a:pt x="504" y="2626"/>
                  </a:lnTo>
                  <a:lnTo>
                    <a:pt x="508" y="2661"/>
                  </a:lnTo>
                  <a:lnTo>
                    <a:pt x="511" y="2687"/>
                  </a:lnTo>
                  <a:lnTo>
                    <a:pt x="511" y="2687"/>
                  </a:lnTo>
                  <a:lnTo>
                    <a:pt x="519" y="2730"/>
                  </a:lnTo>
                  <a:lnTo>
                    <a:pt x="524" y="2769"/>
                  </a:lnTo>
                  <a:lnTo>
                    <a:pt x="526" y="2803"/>
                  </a:lnTo>
                  <a:lnTo>
                    <a:pt x="524" y="2833"/>
                  </a:lnTo>
                  <a:lnTo>
                    <a:pt x="521" y="2855"/>
                  </a:lnTo>
                  <a:lnTo>
                    <a:pt x="517" y="2874"/>
                  </a:lnTo>
                  <a:lnTo>
                    <a:pt x="509" y="2885"/>
                  </a:lnTo>
                  <a:lnTo>
                    <a:pt x="504" y="2891"/>
                  </a:lnTo>
                  <a:lnTo>
                    <a:pt x="500" y="2892"/>
                  </a:lnTo>
                  <a:lnTo>
                    <a:pt x="500" y="2892"/>
                  </a:lnTo>
                  <a:lnTo>
                    <a:pt x="474" y="2898"/>
                  </a:lnTo>
                  <a:lnTo>
                    <a:pt x="437" y="2904"/>
                  </a:lnTo>
                  <a:lnTo>
                    <a:pt x="392" y="2906"/>
                  </a:lnTo>
                  <a:lnTo>
                    <a:pt x="338" y="2907"/>
                  </a:lnTo>
                  <a:lnTo>
                    <a:pt x="338" y="2907"/>
                  </a:lnTo>
                  <a:lnTo>
                    <a:pt x="269" y="2906"/>
                  </a:lnTo>
                  <a:lnTo>
                    <a:pt x="211" y="2902"/>
                  </a:lnTo>
                  <a:lnTo>
                    <a:pt x="168" y="2894"/>
                  </a:lnTo>
                  <a:lnTo>
                    <a:pt x="153" y="2892"/>
                  </a:lnTo>
                  <a:lnTo>
                    <a:pt x="144" y="2889"/>
                  </a:lnTo>
                  <a:lnTo>
                    <a:pt x="144" y="2887"/>
                  </a:lnTo>
                  <a:lnTo>
                    <a:pt x="144" y="2887"/>
                  </a:lnTo>
                  <a:lnTo>
                    <a:pt x="131" y="2864"/>
                  </a:lnTo>
                  <a:lnTo>
                    <a:pt x="125" y="2853"/>
                  </a:lnTo>
                  <a:lnTo>
                    <a:pt x="123" y="2840"/>
                  </a:lnTo>
                  <a:lnTo>
                    <a:pt x="121" y="2825"/>
                  </a:lnTo>
                  <a:lnTo>
                    <a:pt x="123" y="2808"/>
                  </a:lnTo>
                  <a:lnTo>
                    <a:pt x="129" y="2788"/>
                  </a:lnTo>
                  <a:lnTo>
                    <a:pt x="136" y="2766"/>
                  </a:lnTo>
                  <a:lnTo>
                    <a:pt x="136" y="2766"/>
                  </a:lnTo>
                  <a:lnTo>
                    <a:pt x="140" y="2756"/>
                  </a:lnTo>
                  <a:lnTo>
                    <a:pt x="147" y="2749"/>
                  </a:lnTo>
                  <a:lnTo>
                    <a:pt x="155" y="2741"/>
                  </a:lnTo>
                  <a:lnTo>
                    <a:pt x="162" y="2734"/>
                  </a:lnTo>
                  <a:lnTo>
                    <a:pt x="185" y="2723"/>
                  </a:lnTo>
                  <a:lnTo>
                    <a:pt x="211" y="2715"/>
                  </a:lnTo>
                  <a:lnTo>
                    <a:pt x="237" y="2708"/>
                  </a:lnTo>
                  <a:lnTo>
                    <a:pt x="265" y="2704"/>
                  </a:lnTo>
                  <a:lnTo>
                    <a:pt x="293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27" y="2700"/>
                  </a:lnTo>
                  <a:lnTo>
                    <a:pt x="334" y="2697"/>
                  </a:lnTo>
                  <a:lnTo>
                    <a:pt x="341" y="2693"/>
                  </a:lnTo>
                  <a:lnTo>
                    <a:pt x="347" y="2689"/>
                  </a:lnTo>
                  <a:lnTo>
                    <a:pt x="347" y="2689"/>
                  </a:lnTo>
                  <a:lnTo>
                    <a:pt x="353" y="2682"/>
                  </a:lnTo>
                  <a:lnTo>
                    <a:pt x="356" y="2674"/>
                  </a:lnTo>
                  <a:lnTo>
                    <a:pt x="360" y="2667"/>
                  </a:lnTo>
                  <a:lnTo>
                    <a:pt x="360" y="2659"/>
                  </a:lnTo>
                  <a:lnTo>
                    <a:pt x="360" y="2659"/>
                  </a:lnTo>
                  <a:lnTo>
                    <a:pt x="362" y="2390"/>
                  </a:lnTo>
                  <a:lnTo>
                    <a:pt x="366" y="2148"/>
                  </a:lnTo>
                  <a:lnTo>
                    <a:pt x="371" y="1915"/>
                  </a:lnTo>
                  <a:lnTo>
                    <a:pt x="371" y="1915"/>
                  </a:lnTo>
                  <a:lnTo>
                    <a:pt x="371" y="1887"/>
                  </a:lnTo>
                  <a:lnTo>
                    <a:pt x="373" y="1818"/>
                  </a:lnTo>
                  <a:lnTo>
                    <a:pt x="381" y="1717"/>
                  </a:lnTo>
                  <a:lnTo>
                    <a:pt x="386" y="1657"/>
                  </a:lnTo>
                  <a:lnTo>
                    <a:pt x="394" y="1595"/>
                  </a:lnTo>
                  <a:lnTo>
                    <a:pt x="403" y="1532"/>
                  </a:lnTo>
                  <a:lnTo>
                    <a:pt x="414" y="1467"/>
                  </a:lnTo>
                  <a:lnTo>
                    <a:pt x="429" y="1403"/>
                  </a:lnTo>
                  <a:lnTo>
                    <a:pt x="446" y="1344"/>
                  </a:lnTo>
                  <a:lnTo>
                    <a:pt x="457" y="1314"/>
                  </a:lnTo>
                  <a:lnTo>
                    <a:pt x="467" y="1286"/>
                  </a:lnTo>
                  <a:lnTo>
                    <a:pt x="478" y="1260"/>
                  </a:lnTo>
                  <a:lnTo>
                    <a:pt x="491" y="1233"/>
                  </a:lnTo>
                  <a:lnTo>
                    <a:pt x="504" y="1211"/>
                  </a:lnTo>
                  <a:lnTo>
                    <a:pt x="519" y="1189"/>
                  </a:lnTo>
                  <a:lnTo>
                    <a:pt x="534" y="1170"/>
                  </a:lnTo>
                  <a:lnTo>
                    <a:pt x="549" y="1153"/>
                  </a:lnTo>
                  <a:lnTo>
                    <a:pt x="549" y="1153"/>
                  </a:lnTo>
                  <a:lnTo>
                    <a:pt x="556" y="1146"/>
                  </a:lnTo>
                  <a:lnTo>
                    <a:pt x="560" y="1136"/>
                  </a:lnTo>
                  <a:lnTo>
                    <a:pt x="564" y="1127"/>
                  </a:lnTo>
                  <a:lnTo>
                    <a:pt x="567" y="1116"/>
                  </a:lnTo>
                  <a:lnTo>
                    <a:pt x="569" y="1097"/>
                  </a:lnTo>
                  <a:lnTo>
                    <a:pt x="571" y="1082"/>
                  </a:lnTo>
                  <a:lnTo>
                    <a:pt x="571" y="1082"/>
                  </a:lnTo>
                  <a:lnTo>
                    <a:pt x="569" y="1071"/>
                  </a:lnTo>
                  <a:lnTo>
                    <a:pt x="567" y="1062"/>
                  </a:lnTo>
                  <a:lnTo>
                    <a:pt x="562" y="1045"/>
                  </a:lnTo>
                  <a:lnTo>
                    <a:pt x="552" y="1034"/>
                  </a:lnTo>
                  <a:lnTo>
                    <a:pt x="545" y="1026"/>
                  </a:lnTo>
                  <a:lnTo>
                    <a:pt x="545" y="1026"/>
                  </a:lnTo>
                  <a:lnTo>
                    <a:pt x="536" y="1019"/>
                  </a:lnTo>
                  <a:lnTo>
                    <a:pt x="526" y="1015"/>
                  </a:lnTo>
                  <a:lnTo>
                    <a:pt x="504" y="1006"/>
                  </a:lnTo>
                  <a:lnTo>
                    <a:pt x="504" y="1006"/>
                  </a:lnTo>
                  <a:lnTo>
                    <a:pt x="504" y="983"/>
                  </a:lnTo>
                  <a:lnTo>
                    <a:pt x="502" y="961"/>
                  </a:lnTo>
                  <a:lnTo>
                    <a:pt x="496" y="940"/>
                  </a:lnTo>
                  <a:lnTo>
                    <a:pt x="491" y="918"/>
                  </a:lnTo>
                  <a:lnTo>
                    <a:pt x="483" y="898"/>
                  </a:lnTo>
                  <a:lnTo>
                    <a:pt x="474" y="877"/>
                  </a:lnTo>
                  <a:lnTo>
                    <a:pt x="463" y="858"/>
                  </a:lnTo>
                  <a:lnTo>
                    <a:pt x="450" y="840"/>
                  </a:lnTo>
                  <a:lnTo>
                    <a:pt x="450" y="840"/>
                  </a:lnTo>
                  <a:lnTo>
                    <a:pt x="431" y="817"/>
                  </a:lnTo>
                  <a:lnTo>
                    <a:pt x="409" y="799"/>
                  </a:lnTo>
                  <a:lnTo>
                    <a:pt x="386" y="782"/>
                  </a:lnTo>
                  <a:lnTo>
                    <a:pt x="362" y="769"/>
                  </a:lnTo>
                  <a:lnTo>
                    <a:pt x="336" y="758"/>
                  </a:lnTo>
                  <a:lnTo>
                    <a:pt x="308" y="750"/>
                  </a:lnTo>
                  <a:lnTo>
                    <a:pt x="280" y="746"/>
                  </a:lnTo>
                  <a:lnTo>
                    <a:pt x="252" y="744"/>
                  </a:lnTo>
                  <a:lnTo>
                    <a:pt x="252" y="744"/>
                  </a:lnTo>
                  <a:lnTo>
                    <a:pt x="226" y="744"/>
                  </a:lnTo>
                  <a:lnTo>
                    <a:pt x="202" y="748"/>
                  </a:lnTo>
                  <a:lnTo>
                    <a:pt x="179" y="754"/>
                  </a:lnTo>
                  <a:lnTo>
                    <a:pt x="155" y="763"/>
                  </a:lnTo>
                  <a:lnTo>
                    <a:pt x="155" y="763"/>
                  </a:lnTo>
                  <a:lnTo>
                    <a:pt x="146" y="741"/>
                  </a:lnTo>
                  <a:lnTo>
                    <a:pt x="138" y="717"/>
                  </a:lnTo>
                  <a:lnTo>
                    <a:pt x="133" y="692"/>
                  </a:lnTo>
                  <a:lnTo>
                    <a:pt x="129" y="668"/>
                  </a:lnTo>
                  <a:lnTo>
                    <a:pt x="125" y="642"/>
                  </a:lnTo>
                  <a:lnTo>
                    <a:pt x="123" y="616"/>
                  </a:lnTo>
                  <a:lnTo>
                    <a:pt x="123" y="590"/>
                  </a:lnTo>
                  <a:lnTo>
                    <a:pt x="125" y="563"/>
                  </a:lnTo>
                  <a:lnTo>
                    <a:pt x="125" y="563"/>
                  </a:lnTo>
                  <a:lnTo>
                    <a:pt x="129" y="537"/>
                  </a:lnTo>
                  <a:lnTo>
                    <a:pt x="133" y="513"/>
                  </a:lnTo>
                  <a:lnTo>
                    <a:pt x="138" y="489"/>
                  </a:lnTo>
                  <a:lnTo>
                    <a:pt x="146" y="465"/>
                  </a:lnTo>
                  <a:lnTo>
                    <a:pt x="153" y="442"/>
                  </a:lnTo>
                  <a:lnTo>
                    <a:pt x="162" y="418"/>
                  </a:lnTo>
                  <a:lnTo>
                    <a:pt x="181" y="375"/>
                  </a:lnTo>
                  <a:lnTo>
                    <a:pt x="205" y="332"/>
                  </a:lnTo>
                  <a:lnTo>
                    <a:pt x="233" y="293"/>
                  </a:lnTo>
                  <a:lnTo>
                    <a:pt x="263" y="256"/>
                  </a:lnTo>
                  <a:lnTo>
                    <a:pt x="297" y="222"/>
                  </a:lnTo>
                  <a:lnTo>
                    <a:pt x="334" y="192"/>
                  </a:lnTo>
                  <a:lnTo>
                    <a:pt x="373" y="164"/>
                  </a:lnTo>
                  <a:lnTo>
                    <a:pt x="414" y="140"/>
                  </a:lnTo>
                  <a:lnTo>
                    <a:pt x="457" y="121"/>
                  </a:lnTo>
                  <a:lnTo>
                    <a:pt x="480" y="112"/>
                  </a:lnTo>
                  <a:lnTo>
                    <a:pt x="504" y="104"/>
                  </a:lnTo>
                  <a:lnTo>
                    <a:pt x="526" y="99"/>
                  </a:lnTo>
                  <a:lnTo>
                    <a:pt x="550" y="93"/>
                  </a:lnTo>
                  <a:lnTo>
                    <a:pt x="575" y="89"/>
                  </a:lnTo>
                  <a:lnTo>
                    <a:pt x="599" y="86"/>
                  </a:lnTo>
                  <a:lnTo>
                    <a:pt x="623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74" y="84"/>
                  </a:lnTo>
                  <a:lnTo>
                    <a:pt x="700" y="86"/>
                  </a:lnTo>
                  <a:lnTo>
                    <a:pt x="700" y="86"/>
                  </a:lnTo>
                  <a:lnTo>
                    <a:pt x="724" y="89"/>
                  </a:lnTo>
                  <a:lnTo>
                    <a:pt x="750" y="93"/>
                  </a:lnTo>
                  <a:lnTo>
                    <a:pt x="774" y="101"/>
                  </a:lnTo>
                  <a:lnTo>
                    <a:pt x="799" y="108"/>
                  </a:lnTo>
                  <a:lnTo>
                    <a:pt x="823" y="116"/>
                  </a:lnTo>
                  <a:lnTo>
                    <a:pt x="845" y="127"/>
                  </a:lnTo>
                  <a:lnTo>
                    <a:pt x="868" y="138"/>
                  </a:lnTo>
                  <a:lnTo>
                    <a:pt x="890" y="149"/>
                  </a:lnTo>
                  <a:lnTo>
                    <a:pt x="912" y="164"/>
                  </a:lnTo>
                  <a:lnTo>
                    <a:pt x="933" y="179"/>
                  </a:lnTo>
                  <a:lnTo>
                    <a:pt x="954" y="194"/>
                  </a:lnTo>
                  <a:lnTo>
                    <a:pt x="972" y="213"/>
                  </a:lnTo>
                  <a:lnTo>
                    <a:pt x="991" y="229"/>
                  </a:lnTo>
                  <a:lnTo>
                    <a:pt x="1008" y="250"/>
                  </a:lnTo>
                  <a:lnTo>
                    <a:pt x="1026" y="270"/>
                  </a:lnTo>
                  <a:lnTo>
                    <a:pt x="1041" y="293"/>
                  </a:lnTo>
                  <a:lnTo>
                    <a:pt x="1041" y="293"/>
                  </a:lnTo>
                  <a:lnTo>
                    <a:pt x="1056" y="313"/>
                  </a:lnTo>
                  <a:lnTo>
                    <a:pt x="1069" y="336"/>
                  </a:lnTo>
                  <a:lnTo>
                    <a:pt x="1080" y="358"/>
                  </a:lnTo>
                  <a:lnTo>
                    <a:pt x="1093" y="382"/>
                  </a:lnTo>
                  <a:lnTo>
                    <a:pt x="1103" y="407"/>
                  </a:lnTo>
                  <a:lnTo>
                    <a:pt x="1112" y="431"/>
                  </a:lnTo>
                  <a:lnTo>
                    <a:pt x="1120" y="455"/>
                  </a:lnTo>
                  <a:lnTo>
                    <a:pt x="1127" y="479"/>
                  </a:lnTo>
                  <a:lnTo>
                    <a:pt x="1133" y="506"/>
                  </a:lnTo>
                  <a:lnTo>
                    <a:pt x="1138" y="530"/>
                  </a:lnTo>
                  <a:lnTo>
                    <a:pt x="1142" y="556"/>
                  </a:lnTo>
                  <a:lnTo>
                    <a:pt x="1144" y="582"/>
                  </a:lnTo>
                  <a:lnTo>
                    <a:pt x="1146" y="608"/>
                  </a:lnTo>
                  <a:lnTo>
                    <a:pt x="1146" y="634"/>
                  </a:lnTo>
                  <a:lnTo>
                    <a:pt x="1146" y="659"/>
                  </a:lnTo>
                  <a:lnTo>
                    <a:pt x="1144" y="685"/>
                  </a:lnTo>
                  <a:lnTo>
                    <a:pt x="1144" y="685"/>
                  </a:lnTo>
                  <a:lnTo>
                    <a:pt x="1140" y="709"/>
                  </a:lnTo>
                  <a:lnTo>
                    <a:pt x="1136" y="731"/>
                  </a:lnTo>
                  <a:lnTo>
                    <a:pt x="1131" y="754"/>
                  </a:lnTo>
                  <a:lnTo>
                    <a:pt x="1125" y="774"/>
                  </a:lnTo>
                  <a:lnTo>
                    <a:pt x="1118" y="795"/>
                  </a:lnTo>
                  <a:lnTo>
                    <a:pt x="1110" y="815"/>
                  </a:lnTo>
                  <a:lnTo>
                    <a:pt x="1101" y="834"/>
                  </a:lnTo>
                  <a:lnTo>
                    <a:pt x="1092" y="853"/>
                  </a:lnTo>
                  <a:lnTo>
                    <a:pt x="1080" y="870"/>
                  </a:lnTo>
                  <a:lnTo>
                    <a:pt x="1067" y="886"/>
                  </a:lnTo>
                  <a:lnTo>
                    <a:pt x="1054" y="903"/>
                  </a:lnTo>
                  <a:lnTo>
                    <a:pt x="1041" y="918"/>
                  </a:lnTo>
                  <a:lnTo>
                    <a:pt x="1026" y="931"/>
                  </a:lnTo>
                  <a:lnTo>
                    <a:pt x="1011" y="944"/>
                  </a:lnTo>
                  <a:lnTo>
                    <a:pt x="995" y="957"/>
                  </a:lnTo>
                  <a:lnTo>
                    <a:pt x="978" y="968"/>
                  </a:lnTo>
                  <a:lnTo>
                    <a:pt x="978" y="968"/>
                  </a:lnTo>
                  <a:lnTo>
                    <a:pt x="959" y="978"/>
                  </a:lnTo>
                  <a:lnTo>
                    <a:pt x="940" y="987"/>
                  </a:lnTo>
                  <a:lnTo>
                    <a:pt x="899" y="1004"/>
                  </a:lnTo>
                  <a:lnTo>
                    <a:pt x="856" y="1015"/>
                  </a:lnTo>
                  <a:lnTo>
                    <a:pt x="810" y="1024"/>
                  </a:lnTo>
                  <a:lnTo>
                    <a:pt x="810" y="1024"/>
                  </a:lnTo>
                  <a:close/>
                  <a:moveTo>
                    <a:pt x="297" y="1196"/>
                  </a:moveTo>
                  <a:lnTo>
                    <a:pt x="297" y="1196"/>
                  </a:lnTo>
                  <a:lnTo>
                    <a:pt x="304" y="1241"/>
                  </a:lnTo>
                  <a:lnTo>
                    <a:pt x="308" y="1288"/>
                  </a:lnTo>
                  <a:lnTo>
                    <a:pt x="310" y="1334"/>
                  </a:lnTo>
                  <a:lnTo>
                    <a:pt x="308" y="1381"/>
                  </a:lnTo>
                  <a:lnTo>
                    <a:pt x="304" y="1426"/>
                  </a:lnTo>
                  <a:lnTo>
                    <a:pt x="299" y="1444"/>
                  </a:lnTo>
                  <a:lnTo>
                    <a:pt x="295" y="1465"/>
                  </a:lnTo>
                  <a:lnTo>
                    <a:pt x="289" y="1482"/>
                  </a:lnTo>
                  <a:lnTo>
                    <a:pt x="282" y="1498"/>
                  </a:lnTo>
                  <a:lnTo>
                    <a:pt x="274" y="1513"/>
                  </a:lnTo>
                  <a:lnTo>
                    <a:pt x="265" y="1526"/>
                  </a:lnTo>
                  <a:lnTo>
                    <a:pt x="265" y="1526"/>
                  </a:lnTo>
                  <a:lnTo>
                    <a:pt x="252" y="1539"/>
                  </a:lnTo>
                  <a:lnTo>
                    <a:pt x="237" y="1549"/>
                  </a:lnTo>
                  <a:lnTo>
                    <a:pt x="220" y="1554"/>
                  </a:lnTo>
                  <a:lnTo>
                    <a:pt x="202" y="1556"/>
                  </a:lnTo>
                  <a:lnTo>
                    <a:pt x="202" y="1556"/>
                  </a:lnTo>
                  <a:lnTo>
                    <a:pt x="202" y="1556"/>
                  </a:lnTo>
                  <a:lnTo>
                    <a:pt x="179" y="1554"/>
                  </a:lnTo>
                  <a:lnTo>
                    <a:pt x="179" y="1554"/>
                  </a:lnTo>
                  <a:lnTo>
                    <a:pt x="155" y="1547"/>
                  </a:lnTo>
                  <a:lnTo>
                    <a:pt x="146" y="1543"/>
                  </a:lnTo>
                  <a:lnTo>
                    <a:pt x="136" y="1538"/>
                  </a:lnTo>
                  <a:lnTo>
                    <a:pt x="127" y="1532"/>
                  </a:lnTo>
                  <a:lnTo>
                    <a:pt x="119" y="1526"/>
                  </a:lnTo>
                  <a:lnTo>
                    <a:pt x="112" y="1519"/>
                  </a:lnTo>
                  <a:lnTo>
                    <a:pt x="106" y="1510"/>
                  </a:lnTo>
                  <a:lnTo>
                    <a:pt x="106" y="1510"/>
                  </a:lnTo>
                  <a:lnTo>
                    <a:pt x="99" y="1495"/>
                  </a:lnTo>
                  <a:lnTo>
                    <a:pt x="95" y="1476"/>
                  </a:lnTo>
                  <a:lnTo>
                    <a:pt x="91" y="1459"/>
                  </a:lnTo>
                  <a:lnTo>
                    <a:pt x="91" y="1439"/>
                  </a:lnTo>
                  <a:lnTo>
                    <a:pt x="93" y="1420"/>
                  </a:lnTo>
                  <a:lnTo>
                    <a:pt x="95" y="1400"/>
                  </a:lnTo>
                  <a:lnTo>
                    <a:pt x="99" y="1381"/>
                  </a:lnTo>
                  <a:lnTo>
                    <a:pt x="105" y="1364"/>
                  </a:lnTo>
                  <a:lnTo>
                    <a:pt x="105" y="1364"/>
                  </a:lnTo>
                  <a:lnTo>
                    <a:pt x="131" y="1273"/>
                  </a:lnTo>
                  <a:lnTo>
                    <a:pt x="131" y="1273"/>
                  </a:lnTo>
                  <a:lnTo>
                    <a:pt x="162" y="1174"/>
                  </a:lnTo>
                  <a:lnTo>
                    <a:pt x="162" y="1174"/>
                  </a:lnTo>
                  <a:lnTo>
                    <a:pt x="164" y="1161"/>
                  </a:lnTo>
                  <a:lnTo>
                    <a:pt x="162" y="1148"/>
                  </a:lnTo>
                  <a:lnTo>
                    <a:pt x="157" y="1136"/>
                  </a:lnTo>
                  <a:lnTo>
                    <a:pt x="147" y="1127"/>
                  </a:lnTo>
                  <a:lnTo>
                    <a:pt x="147" y="1127"/>
                  </a:lnTo>
                  <a:lnTo>
                    <a:pt x="133" y="1114"/>
                  </a:lnTo>
                  <a:lnTo>
                    <a:pt x="119" y="1099"/>
                  </a:lnTo>
                  <a:lnTo>
                    <a:pt x="119" y="1099"/>
                  </a:lnTo>
                  <a:lnTo>
                    <a:pt x="110" y="1086"/>
                  </a:lnTo>
                  <a:lnTo>
                    <a:pt x="101" y="1073"/>
                  </a:lnTo>
                  <a:lnTo>
                    <a:pt x="95" y="1058"/>
                  </a:lnTo>
                  <a:lnTo>
                    <a:pt x="90" y="1041"/>
                  </a:lnTo>
                  <a:lnTo>
                    <a:pt x="86" y="1026"/>
                  </a:lnTo>
                  <a:lnTo>
                    <a:pt x="84" y="1009"/>
                  </a:lnTo>
                  <a:lnTo>
                    <a:pt x="84" y="993"/>
                  </a:lnTo>
                  <a:lnTo>
                    <a:pt x="84" y="976"/>
                  </a:lnTo>
                  <a:lnTo>
                    <a:pt x="84" y="976"/>
                  </a:lnTo>
                  <a:lnTo>
                    <a:pt x="88" y="959"/>
                  </a:lnTo>
                  <a:lnTo>
                    <a:pt x="91" y="944"/>
                  </a:lnTo>
                  <a:lnTo>
                    <a:pt x="97" y="929"/>
                  </a:lnTo>
                  <a:lnTo>
                    <a:pt x="105" y="914"/>
                  </a:lnTo>
                  <a:lnTo>
                    <a:pt x="114" y="899"/>
                  </a:lnTo>
                  <a:lnTo>
                    <a:pt x="123" y="886"/>
                  </a:lnTo>
                  <a:lnTo>
                    <a:pt x="134" y="875"/>
                  </a:lnTo>
                  <a:lnTo>
                    <a:pt x="147" y="864"/>
                  </a:lnTo>
                  <a:lnTo>
                    <a:pt x="147" y="864"/>
                  </a:lnTo>
                  <a:lnTo>
                    <a:pt x="159" y="856"/>
                  </a:lnTo>
                  <a:lnTo>
                    <a:pt x="172" y="849"/>
                  </a:lnTo>
                  <a:lnTo>
                    <a:pt x="183" y="842"/>
                  </a:lnTo>
                  <a:lnTo>
                    <a:pt x="196" y="838"/>
                  </a:lnTo>
                  <a:lnTo>
                    <a:pt x="209" y="832"/>
                  </a:lnTo>
                  <a:lnTo>
                    <a:pt x="224" y="830"/>
                  </a:lnTo>
                  <a:lnTo>
                    <a:pt x="237" y="828"/>
                  </a:lnTo>
                  <a:lnTo>
                    <a:pt x="252" y="828"/>
                  </a:lnTo>
                  <a:lnTo>
                    <a:pt x="252" y="828"/>
                  </a:lnTo>
                  <a:lnTo>
                    <a:pt x="271" y="828"/>
                  </a:lnTo>
                  <a:lnTo>
                    <a:pt x="289" y="832"/>
                  </a:lnTo>
                  <a:lnTo>
                    <a:pt x="308" y="838"/>
                  </a:lnTo>
                  <a:lnTo>
                    <a:pt x="325" y="845"/>
                  </a:lnTo>
                  <a:lnTo>
                    <a:pt x="341" y="855"/>
                  </a:lnTo>
                  <a:lnTo>
                    <a:pt x="356" y="864"/>
                  </a:lnTo>
                  <a:lnTo>
                    <a:pt x="371" y="877"/>
                  </a:lnTo>
                  <a:lnTo>
                    <a:pt x="384" y="892"/>
                  </a:lnTo>
                  <a:lnTo>
                    <a:pt x="384" y="892"/>
                  </a:lnTo>
                  <a:lnTo>
                    <a:pt x="394" y="905"/>
                  </a:lnTo>
                  <a:lnTo>
                    <a:pt x="401" y="920"/>
                  </a:lnTo>
                  <a:lnTo>
                    <a:pt x="409" y="935"/>
                  </a:lnTo>
                  <a:lnTo>
                    <a:pt x="414" y="950"/>
                  </a:lnTo>
                  <a:lnTo>
                    <a:pt x="416" y="967"/>
                  </a:lnTo>
                  <a:lnTo>
                    <a:pt x="420" y="983"/>
                  </a:lnTo>
                  <a:lnTo>
                    <a:pt x="420" y="998"/>
                  </a:lnTo>
                  <a:lnTo>
                    <a:pt x="418" y="1015"/>
                  </a:lnTo>
                  <a:lnTo>
                    <a:pt x="418" y="1015"/>
                  </a:lnTo>
                  <a:lnTo>
                    <a:pt x="416" y="1032"/>
                  </a:lnTo>
                  <a:lnTo>
                    <a:pt x="411" y="1049"/>
                  </a:lnTo>
                  <a:lnTo>
                    <a:pt x="405" y="1064"/>
                  </a:lnTo>
                  <a:lnTo>
                    <a:pt x="397" y="1079"/>
                  </a:lnTo>
                  <a:lnTo>
                    <a:pt x="390" y="1092"/>
                  </a:lnTo>
                  <a:lnTo>
                    <a:pt x="379" y="1105"/>
                  </a:lnTo>
                  <a:lnTo>
                    <a:pt x="368" y="1118"/>
                  </a:lnTo>
                  <a:lnTo>
                    <a:pt x="356" y="1127"/>
                  </a:lnTo>
                  <a:lnTo>
                    <a:pt x="356" y="1127"/>
                  </a:lnTo>
                  <a:lnTo>
                    <a:pt x="340" y="1140"/>
                  </a:lnTo>
                  <a:lnTo>
                    <a:pt x="321" y="1149"/>
                  </a:lnTo>
                  <a:lnTo>
                    <a:pt x="321" y="1149"/>
                  </a:lnTo>
                  <a:lnTo>
                    <a:pt x="313" y="1153"/>
                  </a:lnTo>
                  <a:lnTo>
                    <a:pt x="308" y="1157"/>
                  </a:lnTo>
                  <a:lnTo>
                    <a:pt x="304" y="1163"/>
                  </a:lnTo>
                  <a:lnTo>
                    <a:pt x="300" y="1168"/>
                  </a:lnTo>
                  <a:lnTo>
                    <a:pt x="297" y="1176"/>
                  </a:lnTo>
                  <a:lnTo>
                    <a:pt x="297" y="1181"/>
                  </a:lnTo>
                  <a:lnTo>
                    <a:pt x="295" y="1189"/>
                  </a:lnTo>
                  <a:lnTo>
                    <a:pt x="297" y="1196"/>
                  </a:lnTo>
                  <a:lnTo>
                    <a:pt x="297" y="1196"/>
                  </a:lnTo>
                  <a:close/>
                  <a:moveTo>
                    <a:pt x="384" y="1211"/>
                  </a:moveTo>
                  <a:lnTo>
                    <a:pt x="384" y="1211"/>
                  </a:lnTo>
                  <a:lnTo>
                    <a:pt x="407" y="1194"/>
                  </a:lnTo>
                  <a:lnTo>
                    <a:pt x="407" y="1194"/>
                  </a:lnTo>
                  <a:lnTo>
                    <a:pt x="427" y="1176"/>
                  </a:lnTo>
                  <a:lnTo>
                    <a:pt x="427" y="1176"/>
                  </a:lnTo>
                  <a:lnTo>
                    <a:pt x="409" y="1215"/>
                  </a:lnTo>
                  <a:lnTo>
                    <a:pt x="390" y="1256"/>
                  </a:lnTo>
                  <a:lnTo>
                    <a:pt x="390" y="1256"/>
                  </a:lnTo>
                  <a:lnTo>
                    <a:pt x="384" y="1211"/>
                  </a:lnTo>
                  <a:lnTo>
                    <a:pt x="384" y="1211"/>
                  </a:lnTo>
                  <a:close/>
                  <a:moveTo>
                    <a:pt x="606" y="2469"/>
                  </a:moveTo>
                  <a:lnTo>
                    <a:pt x="606" y="2469"/>
                  </a:lnTo>
                  <a:lnTo>
                    <a:pt x="605" y="2575"/>
                  </a:lnTo>
                  <a:lnTo>
                    <a:pt x="603" y="2682"/>
                  </a:lnTo>
                  <a:lnTo>
                    <a:pt x="603" y="2682"/>
                  </a:lnTo>
                  <a:lnTo>
                    <a:pt x="599" y="2700"/>
                  </a:lnTo>
                  <a:lnTo>
                    <a:pt x="599" y="2700"/>
                  </a:lnTo>
                  <a:lnTo>
                    <a:pt x="593" y="2670"/>
                  </a:lnTo>
                  <a:lnTo>
                    <a:pt x="593" y="2670"/>
                  </a:lnTo>
                  <a:lnTo>
                    <a:pt x="590" y="2648"/>
                  </a:lnTo>
                  <a:lnTo>
                    <a:pt x="586" y="2620"/>
                  </a:lnTo>
                  <a:lnTo>
                    <a:pt x="582" y="2558"/>
                  </a:lnTo>
                  <a:lnTo>
                    <a:pt x="582" y="2488"/>
                  </a:lnTo>
                  <a:lnTo>
                    <a:pt x="582" y="2409"/>
                  </a:lnTo>
                  <a:lnTo>
                    <a:pt x="586" y="2331"/>
                  </a:lnTo>
                  <a:lnTo>
                    <a:pt x="590" y="2256"/>
                  </a:lnTo>
                  <a:lnTo>
                    <a:pt x="597" y="2187"/>
                  </a:lnTo>
                  <a:lnTo>
                    <a:pt x="605" y="2131"/>
                  </a:lnTo>
                  <a:lnTo>
                    <a:pt x="605" y="2131"/>
                  </a:lnTo>
                  <a:lnTo>
                    <a:pt x="608" y="2163"/>
                  </a:lnTo>
                  <a:lnTo>
                    <a:pt x="610" y="2202"/>
                  </a:lnTo>
                  <a:lnTo>
                    <a:pt x="610" y="2290"/>
                  </a:lnTo>
                  <a:lnTo>
                    <a:pt x="610" y="2381"/>
                  </a:lnTo>
                  <a:lnTo>
                    <a:pt x="606" y="2469"/>
                  </a:lnTo>
                  <a:lnTo>
                    <a:pt x="606" y="2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262"/>
            <p:cNvSpPr>
              <a:spLocks noEditPoints="1"/>
            </p:cNvSpPr>
            <p:nvPr/>
          </p:nvSpPr>
          <p:spPr bwMode="auto">
            <a:xfrm>
              <a:off x="5891213" y="2990850"/>
              <a:ext cx="222250" cy="309563"/>
            </a:xfrm>
            <a:custGeom>
              <a:avLst/>
              <a:gdLst>
                <a:gd name="T0" fmla="*/ 6 w 280"/>
                <a:gd name="T1" fmla="*/ 71 h 390"/>
                <a:gd name="T2" fmla="*/ 6 w 280"/>
                <a:gd name="T3" fmla="*/ 75 h 390"/>
                <a:gd name="T4" fmla="*/ 30 w 280"/>
                <a:gd name="T5" fmla="*/ 205 h 390"/>
                <a:gd name="T6" fmla="*/ 53 w 280"/>
                <a:gd name="T7" fmla="*/ 355 h 390"/>
                <a:gd name="T8" fmla="*/ 54 w 280"/>
                <a:gd name="T9" fmla="*/ 362 h 390"/>
                <a:gd name="T10" fmla="*/ 64 w 280"/>
                <a:gd name="T11" fmla="*/ 379 h 390"/>
                <a:gd name="T12" fmla="*/ 71 w 280"/>
                <a:gd name="T13" fmla="*/ 385 h 390"/>
                <a:gd name="T14" fmla="*/ 94 w 280"/>
                <a:gd name="T15" fmla="*/ 390 h 390"/>
                <a:gd name="T16" fmla="*/ 107 w 280"/>
                <a:gd name="T17" fmla="*/ 388 h 390"/>
                <a:gd name="T18" fmla="*/ 133 w 280"/>
                <a:gd name="T19" fmla="*/ 379 h 390"/>
                <a:gd name="T20" fmla="*/ 176 w 280"/>
                <a:gd name="T21" fmla="*/ 360 h 390"/>
                <a:gd name="T22" fmla="*/ 211 w 280"/>
                <a:gd name="T23" fmla="*/ 338 h 390"/>
                <a:gd name="T24" fmla="*/ 237 w 280"/>
                <a:gd name="T25" fmla="*/ 315 h 390"/>
                <a:gd name="T26" fmla="*/ 256 w 280"/>
                <a:gd name="T27" fmla="*/ 293 h 390"/>
                <a:gd name="T28" fmla="*/ 269 w 280"/>
                <a:gd name="T29" fmla="*/ 271 h 390"/>
                <a:gd name="T30" fmla="*/ 278 w 280"/>
                <a:gd name="T31" fmla="*/ 239 h 390"/>
                <a:gd name="T32" fmla="*/ 280 w 280"/>
                <a:gd name="T33" fmla="*/ 218 h 390"/>
                <a:gd name="T34" fmla="*/ 275 w 280"/>
                <a:gd name="T35" fmla="*/ 179 h 390"/>
                <a:gd name="T36" fmla="*/ 263 w 280"/>
                <a:gd name="T37" fmla="*/ 144 h 390"/>
                <a:gd name="T38" fmla="*/ 245 w 280"/>
                <a:gd name="T39" fmla="*/ 110 h 390"/>
                <a:gd name="T40" fmla="*/ 219 w 280"/>
                <a:gd name="T41" fmla="*/ 80 h 390"/>
                <a:gd name="T42" fmla="*/ 187 w 280"/>
                <a:gd name="T43" fmla="*/ 54 h 390"/>
                <a:gd name="T44" fmla="*/ 148 w 280"/>
                <a:gd name="T45" fmla="*/ 32 h 390"/>
                <a:gd name="T46" fmla="*/ 103 w 280"/>
                <a:gd name="T47" fmla="*/ 15 h 390"/>
                <a:gd name="T48" fmla="*/ 51 w 280"/>
                <a:gd name="T49" fmla="*/ 2 h 390"/>
                <a:gd name="T50" fmla="*/ 41 w 280"/>
                <a:gd name="T51" fmla="*/ 0 h 390"/>
                <a:gd name="T52" fmla="*/ 21 w 280"/>
                <a:gd name="T53" fmla="*/ 6 h 390"/>
                <a:gd name="T54" fmla="*/ 13 w 280"/>
                <a:gd name="T55" fmla="*/ 13 h 390"/>
                <a:gd name="T56" fmla="*/ 2 w 280"/>
                <a:gd name="T57" fmla="*/ 30 h 390"/>
                <a:gd name="T58" fmla="*/ 2 w 280"/>
                <a:gd name="T59" fmla="*/ 50 h 390"/>
                <a:gd name="T60" fmla="*/ 6 w 280"/>
                <a:gd name="T61" fmla="*/ 71 h 390"/>
                <a:gd name="T62" fmla="*/ 129 w 280"/>
                <a:gd name="T63" fmla="*/ 289 h 390"/>
                <a:gd name="T64" fmla="*/ 114 w 280"/>
                <a:gd name="T65" fmla="*/ 192 h 390"/>
                <a:gd name="T66" fmla="*/ 97 w 280"/>
                <a:gd name="T67" fmla="*/ 103 h 390"/>
                <a:gd name="T68" fmla="*/ 140 w 280"/>
                <a:gd name="T69" fmla="*/ 123 h 390"/>
                <a:gd name="T70" fmla="*/ 170 w 280"/>
                <a:gd name="T71" fmla="*/ 151 h 390"/>
                <a:gd name="T72" fmla="*/ 189 w 280"/>
                <a:gd name="T73" fmla="*/ 183 h 390"/>
                <a:gd name="T74" fmla="*/ 196 w 280"/>
                <a:gd name="T75" fmla="*/ 220 h 390"/>
                <a:gd name="T76" fmla="*/ 194 w 280"/>
                <a:gd name="T77" fmla="*/ 231 h 390"/>
                <a:gd name="T78" fmla="*/ 183 w 280"/>
                <a:gd name="T79" fmla="*/ 252 h 390"/>
                <a:gd name="T80" fmla="*/ 165 w 280"/>
                <a:gd name="T81" fmla="*/ 269 h 390"/>
                <a:gd name="T82" fmla="*/ 129 w 280"/>
                <a:gd name="T83" fmla="*/ 2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" h="390">
                  <a:moveTo>
                    <a:pt x="6" y="71"/>
                  </a:moveTo>
                  <a:lnTo>
                    <a:pt x="6" y="71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19" y="136"/>
                  </a:lnTo>
                  <a:lnTo>
                    <a:pt x="30" y="205"/>
                  </a:lnTo>
                  <a:lnTo>
                    <a:pt x="41" y="276"/>
                  </a:lnTo>
                  <a:lnTo>
                    <a:pt x="53" y="355"/>
                  </a:lnTo>
                  <a:lnTo>
                    <a:pt x="53" y="355"/>
                  </a:lnTo>
                  <a:lnTo>
                    <a:pt x="54" y="362"/>
                  </a:lnTo>
                  <a:lnTo>
                    <a:pt x="58" y="371"/>
                  </a:lnTo>
                  <a:lnTo>
                    <a:pt x="64" y="379"/>
                  </a:lnTo>
                  <a:lnTo>
                    <a:pt x="71" y="385"/>
                  </a:lnTo>
                  <a:lnTo>
                    <a:pt x="71" y="385"/>
                  </a:lnTo>
                  <a:lnTo>
                    <a:pt x="82" y="388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107" y="388"/>
                  </a:lnTo>
                  <a:lnTo>
                    <a:pt x="107" y="388"/>
                  </a:lnTo>
                  <a:lnTo>
                    <a:pt x="133" y="379"/>
                  </a:lnTo>
                  <a:lnTo>
                    <a:pt x="155" y="370"/>
                  </a:lnTo>
                  <a:lnTo>
                    <a:pt x="176" y="360"/>
                  </a:lnTo>
                  <a:lnTo>
                    <a:pt x="194" y="349"/>
                  </a:lnTo>
                  <a:lnTo>
                    <a:pt x="211" y="338"/>
                  </a:lnTo>
                  <a:lnTo>
                    <a:pt x="226" y="327"/>
                  </a:lnTo>
                  <a:lnTo>
                    <a:pt x="237" y="315"/>
                  </a:lnTo>
                  <a:lnTo>
                    <a:pt x="249" y="304"/>
                  </a:lnTo>
                  <a:lnTo>
                    <a:pt x="256" y="293"/>
                  </a:lnTo>
                  <a:lnTo>
                    <a:pt x="263" y="282"/>
                  </a:lnTo>
                  <a:lnTo>
                    <a:pt x="269" y="271"/>
                  </a:lnTo>
                  <a:lnTo>
                    <a:pt x="273" y="259"/>
                  </a:lnTo>
                  <a:lnTo>
                    <a:pt x="278" y="239"/>
                  </a:lnTo>
                  <a:lnTo>
                    <a:pt x="280" y="218"/>
                  </a:lnTo>
                  <a:lnTo>
                    <a:pt x="280" y="218"/>
                  </a:lnTo>
                  <a:lnTo>
                    <a:pt x="278" y="200"/>
                  </a:lnTo>
                  <a:lnTo>
                    <a:pt x="275" y="179"/>
                  </a:lnTo>
                  <a:lnTo>
                    <a:pt x="271" y="161"/>
                  </a:lnTo>
                  <a:lnTo>
                    <a:pt x="263" y="144"/>
                  </a:lnTo>
                  <a:lnTo>
                    <a:pt x="254" y="125"/>
                  </a:lnTo>
                  <a:lnTo>
                    <a:pt x="245" y="110"/>
                  </a:lnTo>
                  <a:lnTo>
                    <a:pt x="234" y="95"/>
                  </a:lnTo>
                  <a:lnTo>
                    <a:pt x="219" y="80"/>
                  </a:lnTo>
                  <a:lnTo>
                    <a:pt x="204" y="67"/>
                  </a:lnTo>
                  <a:lnTo>
                    <a:pt x="187" y="54"/>
                  </a:lnTo>
                  <a:lnTo>
                    <a:pt x="168" y="43"/>
                  </a:lnTo>
                  <a:lnTo>
                    <a:pt x="148" y="32"/>
                  </a:lnTo>
                  <a:lnTo>
                    <a:pt x="125" y="22"/>
                  </a:lnTo>
                  <a:lnTo>
                    <a:pt x="103" y="15"/>
                  </a:lnTo>
                  <a:lnTo>
                    <a:pt x="79" y="8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1" y="0"/>
                  </a:lnTo>
                  <a:lnTo>
                    <a:pt x="30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8" y="21"/>
                  </a:lnTo>
                  <a:lnTo>
                    <a:pt x="2" y="30"/>
                  </a:lnTo>
                  <a:lnTo>
                    <a:pt x="0" y="3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71"/>
                  </a:lnTo>
                  <a:lnTo>
                    <a:pt x="6" y="71"/>
                  </a:lnTo>
                  <a:close/>
                  <a:moveTo>
                    <a:pt x="129" y="289"/>
                  </a:moveTo>
                  <a:lnTo>
                    <a:pt x="129" y="289"/>
                  </a:lnTo>
                  <a:lnTo>
                    <a:pt x="114" y="192"/>
                  </a:lnTo>
                  <a:lnTo>
                    <a:pt x="97" y="103"/>
                  </a:lnTo>
                  <a:lnTo>
                    <a:pt x="97" y="103"/>
                  </a:lnTo>
                  <a:lnTo>
                    <a:pt x="120" y="112"/>
                  </a:lnTo>
                  <a:lnTo>
                    <a:pt x="140" y="123"/>
                  </a:lnTo>
                  <a:lnTo>
                    <a:pt x="157" y="136"/>
                  </a:lnTo>
                  <a:lnTo>
                    <a:pt x="170" y="151"/>
                  </a:lnTo>
                  <a:lnTo>
                    <a:pt x="181" y="166"/>
                  </a:lnTo>
                  <a:lnTo>
                    <a:pt x="189" y="183"/>
                  </a:lnTo>
                  <a:lnTo>
                    <a:pt x="194" y="202"/>
                  </a:lnTo>
                  <a:lnTo>
                    <a:pt x="196" y="220"/>
                  </a:lnTo>
                  <a:lnTo>
                    <a:pt x="196" y="220"/>
                  </a:lnTo>
                  <a:lnTo>
                    <a:pt x="194" y="231"/>
                  </a:lnTo>
                  <a:lnTo>
                    <a:pt x="191" y="241"/>
                  </a:lnTo>
                  <a:lnTo>
                    <a:pt x="183" y="252"/>
                  </a:lnTo>
                  <a:lnTo>
                    <a:pt x="174" y="259"/>
                  </a:lnTo>
                  <a:lnTo>
                    <a:pt x="165" y="269"/>
                  </a:lnTo>
                  <a:lnTo>
                    <a:pt x="153" y="276"/>
                  </a:lnTo>
                  <a:lnTo>
                    <a:pt x="129" y="289"/>
                  </a:lnTo>
                  <a:lnTo>
                    <a:pt x="129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5487988" y="2235200"/>
              <a:ext cx="101600" cy="161925"/>
            </a:xfrm>
            <a:custGeom>
              <a:avLst/>
              <a:gdLst>
                <a:gd name="T0" fmla="*/ 71 w 127"/>
                <a:gd name="T1" fmla="*/ 0 h 204"/>
                <a:gd name="T2" fmla="*/ 71 w 127"/>
                <a:gd name="T3" fmla="*/ 0 h 204"/>
                <a:gd name="T4" fmla="*/ 58 w 127"/>
                <a:gd name="T5" fmla="*/ 0 h 204"/>
                <a:gd name="T6" fmla="*/ 46 w 127"/>
                <a:gd name="T7" fmla="*/ 4 h 204"/>
                <a:gd name="T8" fmla="*/ 35 w 127"/>
                <a:gd name="T9" fmla="*/ 10 h 204"/>
                <a:gd name="T10" fmla="*/ 26 w 127"/>
                <a:gd name="T11" fmla="*/ 15 h 204"/>
                <a:gd name="T12" fmla="*/ 18 w 127"/>
                <a:gd name="T13" fmla="*/ 25 h 204"/>
                <a:gd name="T14" fmla="*/ 11 w 127"/>
                <a:gd name="T15" fmla="*/ 34 h 204"/>
                <a:gd name="T16" fmla="*/ 7 w 127"/>
                <a:gd name="T17" fmla="*/ 47 h 204"/>
                <a:gd name="T18" fmla="*/ 5 w 127"/>
                <a:gd name="T19" fmla="*/ 58 h 204"/>
                <a:gd name="T20" fmla="*/ 0 w 127"/>
                <a:gd name="T21" fmla="*/ 137 h 204"/>
                <a:gd name="T22" fmla="*/ 0 w 127"/>
                <a:gd name="T23" fmla="*/ 137 h 204"/>
                <a:gd name="T24" fmla="*/ 0 w 127"/>
                <a:gd name="T25" fmla="*/ 150 h 204"/>
                <a:gd name="T26" fmla="*/ 2 w 127"/>
                <a:gd name="T27" fmla="*/ 161 h 204"/>
                <a:gd name="T28" fmla="*/ 7 w 127"/>
                <a:gd name="T29" fmla="*/ 172 h 204"/>
                <a:gd name="T30" fmla="*/ 13 w 127"/>
                <a:gd name="T31" fmla="*/ 181 h 204"/>
                <a:gd name="T32" fmla="*/ 22 w 127"/>
                <a:gd name="T33" fmla="*/ 191 h 204"/>
                <a:gd name="T34" fmla="*/ 32 w 127"/>
                <a:gd name="T35" fmla="*/ 196 h 204"/>
                <a:gd name="T36" fmla="*/ 43 w 127"/>
                <a:gd name="T37" fmla="*/ 202 h 204"/>
                <a:gd name="T38" fmla="*/ 56 w 127"/>
                <a:gd name="T39" fmla="*/ 204 h 204"/>
                <a:gd name="T40" fmla="*/ 56 w 127"/>
                <a:gd name="T41" fmla="*/ 204 h 204"/>
                <a:gd name="T42" fmla="*/ 69 w 127"/>
                <a:gd name="T43" fmla="*/ 204 h 204"/>
                <a:gd name="T44" fmla="*/ 80 w 127"/>
                <a:gd name="T45" fmla="*/ 200 h 204"/>
                <a:gd name="T46" fmla="*/ 91 w 127"/>
                <a:gd name="T47" fmla="*/ 194 h 204"/>
                <a:gd name="T48" fmla="*/ 101 w 127"/>
                <a:gd name="T49" fmla="*/ 189 h 204"/>
                <a:gd name="T50" fmla="*/ 108 w 127"/>
                <a:gd name="T51" fmla="*/ 179 h 204"/>
                <a:gd name="T52" fmla="*/ 114 w 127"/>
                <a:gd name="T53" fmla="*/ 170 h 204"/>
                <a:gd name="T54" fmla="*/ 119 w 127"/>
                <a:gd name="T55" fmla="*/ 157 h 204"/>
                <a:gd name="T56" fmla="*/ 121 w 127"/>
                <a:gd name="T57" fmla="*/ 146 h 204"/>
                <a:gd name="T58" fmla="*/ 127 w 127"/>
                <a:gd name="T59" fmla="*/ 68 h 204"/>
                <a:gd name="T60" fmla="*/ 127 w 127"/>
                <a:gd name="T61" fmla="*/ 68 h 204"/>
                <a:gd name="T62" fmla="*/ 127 w 127"/>
                <a:gd name="T63" fmla="*/ 54 h 204"/>
                <a:gd name="T64" fmla="*/ 123 w 127"/>
                <a:gd name="T65" fmla="*/ 43 h 204"/>
                <a:gd name="T66" fmla="*/ 119 w 127"/>
                <a:gd name="T67" fmla="*/ 32 h 204"/>
                <a:gd name="T68" fmla="*/ 112 w 127"/>
                <a:gd name="T69" fmla="*/ 23 h 204"/>
                <a:gd name="T70" fmla="*/ 104 w 127"/>
                <a:gd name="T71" fmla="*/ 13 h 204"/>
                <a:gd name="T72" fmla="*/ 95 w 127"/>
                <a:gd name="T73" fmla="*/ 8 h 204"/>
                <a:gd name="T74" fmla="*/ 84 w 127"/>
                <a:gd name="T75" fmla="*/ 2 h 204"/>
                <a:gd name="T76" fmla="*/ 71 w 127"/>
                <a:gd name="T77" fmla="*/ 0 h 204"/>
                <a:gd name="T78" fmla="*/ 71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71" y="0"/>
                  </a:moveTo>
                  <a:lnTo>
                    <a:pt x="71" y="0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35" y="10"/>
                  </a:lnTo>
                  <a:lnTo>
                    <a:pt x="26" y="15"/>
                  </a:lnTo>
                  <a:lnTo>
                    <a:pt x="18" y="25"/>
                  </a:lnTo>
                  <a:lnTo>
                    <a:pt x="11" y="34"/>
                  </a:lnTo>
                  <a:lnTo>
                    <a:pt x="7" y="47"/>
                  </a:lnTo>
                  <a:lnTo>
                    <a:pt x="5" y="58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50"/>
                  </a:lnTo>
                  <a:lnTo>
                    <a:pt x="2" y="161"/>
                  </a:lnTo>
                  <a:lnTo>
                    <a:pt x="7" y="172"/>
                  </a:lnTo>
                  <a:lnTo>
                    <a:pt x="13" y="181"/>
                  </a:lnTo>
                  <a:lnTo>
                    <a:pt x="22" y="191"/>
                  </a:lnTo>
                  <a:lnTo>
                    <a:pt x="32" y="196"/>
                  </a:lnTo>
                  <a:lnTo>
                    <a:pt x="43" y="202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69" y="204"/>
                  </a:lnTo>
                  <a:lnTo>
                    <a:pt x="80" y="200"/>
                  </a:lnTo>
                  <a:lnTo>
                    <a:pt x="91" y="194"/>
                  </a:lnTo>
                  <a:lnTo>
                    <a:pt x="101" y="189"/>
                  </a:lnTo>
                  <a:lnTo>
                    <a:pt x="108" y="179"/>
                  </a:lnTo>
                  <a:lnTo>
                    <a:pt x="114" y="170"/>
                  </a:lnTo>
                  <a:lnTo>
                    <a:pt x="119" y="157"/>
                  </a:lnTo>
                  <a:lnTo>
                    <a:pt x="121" y="146"/>
                  </a:lnTo>
                  <a:lnTo>
                    <a:pt x="127" y="68"/>
                  </a:lnTo>
                  <a:lnTo>
                    <a:pt x="127" y="68"/>
                  </a:lnTo>
                  <a:lnTo>
                    <a:pt x="127" y="54"/>
                  </a:lnTo>
                  <a:lnTo>
                    <a:pt x="123" y="43"/>
                  </a:lnTo>
                  <a:lnTo>
                    <a:pt x="119" y="32"/>
                  </a:lnTo>
                  <a:lnTo>
                    <a:pt x="112" y="23"/>
                  </a:lnTo>
                  <a:lnTo>
                    <a:pt x="104" y="13"/>
                  </a:lnTo>
                  <a:lnTo>
                    <a:pt x="95" y="8"/>
                  </a:lnTo>
                  <a:lnTo>
                    <a:pt x="84" y="2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/>
            </p:cNvSpPr>
            <p:nvPr/>
          </p:nvSpPr>
          <p:spPr bwMode="auto">
            <a:xfrm>
              <a:off x="5875338" y="2235200"/>
              <a:ext cx="100013" cy="161925"/>
            </a:xfrm>
            <a:custGeom>
              <a:avLst/>
              <a:gdLst>
                <a:gd name="T0" fmla="*/ 56 w 127"/>
                <a:gd name="T1" fmla="*/ 0 h 204"/>
                <a:gd name="T2" fmla="*/ 56 w 127"/>
                <a:gd name="T3" fmla="*/ 0 h 204"/>
                <a:gd name="T4" fmla="*/ 43 w 127"/>
                <a:gd name="T5" fmla="*/ 2 h 204"/>
                <a:gd name="T6" fmla="*/ 32 w 127"/>
                <a:gd name="T7" fmla="*/ 8 h 204"/>
                <a:gd name="T8" fmla="*/ 22 w 127"/>
                <a:gd name="T9" fmla="*/ 13 h 204"/>
                <a:gd name="T10" fmla="*/ 13 w 127"/>
                <a:gd name="T11" fmla="*/ 23 h 204"/>
                <a:gd name="T12" fmla="*/ 7 w 127"/>
                <a:gd name="T13" fmla="*/ 32 h 204"/>
                <a:gd name="T14" fmla="*/ 4 w 127"/>
                <a:gd name="T15" fmla="*/ 43 h 204"/>
                <a:gd name="T16" fmla="*/ 0 w 127"/>
                <a:gd name="T17" fmla="*/ 54 h 204"/>
                <a:gd name="T18" fmla="*/ 0 w 127"/>
                <a:gd name="T19" fmla="*/ 68 h 204"/>
                <a:gd name="T20" fmla="*/ 5 w 127"/>
                <a:gd name="T21" fmla="*/ 146 h 204"/>
                <a:gd name="T22" fmla="*/ 5 w 127"/>
                <a:gd name="T23" fmla="*/ 146 h 204"/>
                <a:gd name="T24" fmla="*/ 7 w 127"/>
                <a:gd name="T25" fmla="*/ 157 h 204"/>
                <a:gd name="T26" fmla="*/ 13 w 127"/>
                <a:gd name="T27" fmla="*/ 170 h 204"/>
                <a:gd name="T28" fmla="*/ 18 w 127"/>
                <a:gd name="T29" fmla="*/ 179 h 204"/>
                <a:gd name="T30" fmla="*/ 26 w 127"/>
                <a:gd name="T31" fmla="*/ 189 h 204"/>
                <a:gd name="T32" fmla="*/ 35 w 127"/>
                <a:gd name="T33" fmla="*/ 194 h 204"/>
                <a:gd name="T34" fmla="*/ 46 w 127"/>
                <a:gd name="T35" fmla="*/ 200 h 204"/>
                <a:gd name="T36" fmla="*/ 58 w 127"/>
                <a:gd name="T37" fmla="*/ 204 h 204"/>
                <a:gd name="T38" fmla="*/ 71 w 127"/>
                <a:gd name="T39" fmla="*/ 204 h 204"/>
                <a:gd name="T40" fmla="*/ 71 w 127"/>
                <a:gd name="T41" fmla="*/ 204 h 204"/>
                <a:gd name="T42" fmla="*/ 84 w 127"/>
                <a:gd name="T43" fmla="*/ 202 h 204"/>
                <a:gd name="T44" fmla="*/ 95 w 127"/>
                <a:gd name="T45" fmla="*/ 196 h 204"/>
                <a:gd name="T46" fmla="*/ 104 w 127"/>
                <a:gd name="T47" fmla="*/ 191 h 204"/>
                <a:gd name="T48" fmla="*/ 114 w 127"/>
                <a:gd name="T49" fmla="*/ 181 h 204"/>
                <a:gd name="T50" fmla="*/ 119 w 127"/>
                <a:gd name="T51" fmla="*/ 172 h 204"/>
                <a:gd name="T52" fmla="*/ 125 w 127"/>
                <a:gd name="T53" fmla="*/ 161 h 204"/>
                <a:gd name="T54" fmla="*/ 127 w 127"/>
                <a:gd name="T55" fmla="*/ 150 h 204"/>
                <a:gd name="T56" fmla="*/ 127 w 127"/>
                <a:gd name="T57" fmla="*/ 137 h 204"/>
                <a:gd name="T58" fmla="*/ 121 w 127"/>
                <a:gd name="T59" fmla="*/ 58 h 204"/>
                <a:gd name="T60" fmla="*/ 121 w 127"/>
                <a:gd name="T61" fmla="*/ 58 h 204"/>
                <a:gd name="T62" fmla="*/ 119 w 127"/>
                <a:gd name="T63" fmla="*/ 47 h 204"/>
                <a:gd name="T64" fmla="*/ 114 w 127"/>
                <a:gd name="T65" fmla="*/ 34 h 204"/>
                <a:gd name="T66" fmla="*/ 108 w 127"/>
                <a:gd name="T67" fmla="*/ 25 h 204"/>
                <a:gd name="T68" fmla="*/ 101 w 127"/>
                <a:gd name="T69" fmla="*/ 15 h 204"/>
                <a:gd name="T70" fmla="*/ 91 w 127"/>
                <a:gd name="T71" fmla="*/ 10 h 204"/>
                <a:gd name="T72" fmla="*/ 80 w 127"/>
                <a:gd name="T73" fmla="*/ 4 h 204"/>
                <a:gd name="T74" fmla="*/ 69 w 127"/>
                <a:gd name="T75" fmla="*/ 0 h 204"/>
                <a:gd name="T76" fmla="*/ 56 w 127"/>
                <a:gd name="T77" fmla="*/ 0 h 204"/>
                <a:gd name="T78" fmla="*/ 56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56" y="0"/>
                  </a:moveTo>
                  <a:lnTo>
                    <a:pt x="56" y="0"/>
                  </a:lnTo>
                  <a:lnTo>
                    <a:pt x="43" y="2"/>
                  </a:lnTo>
                  <a:lnTo>
                    <a:pt x="32" y="8"/>
                  </a:lnTo>
                  <a:lnTo>
                    <a:pt x="22" y="13"/>
                  </a:lnTo>
                  <a:lnTo>
                    <a:pt x="13" y="23"/>
                  </a:lnTo>
                  <a:lnTo>
                    <a:pt x="7" y="32"/>
                  </a:lnTo>
                  <a:lnTo>
                    <a:pt x="4" y="43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5" y="146"/>
                  </a:lnTo>
                  <a:lnTo>
                    <a:pt x="5" y="146"/>
                  </a:lnTo>
                  <a:lnTo>
                    <a:pt x="7" y="157"/>
                  </a:lnTo>
                  <a:lnTo>
                    <a:pt x="13" y="170"/>
                  </a:lnTo>
                  <a:lnTo>
                    <a:pt x="18" y="179"/>
                  </a:lnTo>
                  <a:lnTo>
                    <a:pt x="26" y="189"/>
                  </a:lnTo>
                  <a:lnTo>
                    <a:pt x="35" y="194"/>
                  </a:lnTo>
                  <a:lnTo>
                    <a:pt x="46" y="200"/>
                  </a:lnTo>
                  <a:lnTo>
                    <a:pt x="58" y="204"/>
                  </a:lnTo>
                  <a:lnTo>
                    <a:pt x="71" y="204"/>
                  </a:lnTo>
                  <a:lnTo>
                    <a:pt x="71" y="204"/>
                  </a:lnTo>
                  <a:lnTo>
                    <a:pt x="84" y="202"/>
                  </a:lnTo>
                  <a:lnTo>
                    <a:pt x="95" y="196"/>
                  </a:lnTo>
                  <a:lnTo>
                    <a:pt x="104" y="191"/>
                  </a:lnTo>
                  <a:lnTo>
                    <a:pt x="114" y="181"/>
                  </a:lnTo>
                  <a:lnTo>
                    <a:pt x="119" y="172"/>
                  </a:lnTo>
                  <a:lnTo>
                    <a:pt x="125" y="161"/>
                  </a:lnTo>
                  <a:lnTo>
                    <a:pt x="127" y="150"/>
                  </a:lnTo>
                  <a:lnTo>
                    <a:pt x="127" y="137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19" y="47"/>
                  </a:lnTo>
                  <a:lnTo>
                    <a:pt x="114" y="34"/>
                  </a:lnTo>
                  <a:lnTo>
                    <a:pt x="108" y="25"/>
                  </a:lnTo>
                  <a:lnTo>
                    <a:pt x="101" y="15"/>
                  </a:lnTo>
                  <a:lnTo>
                    <a:pt x="91" y="10"/>
                  </a:lnTo>
                  <a:lnTo>
                    <a:pt x="80" y="4"/>
                  </a:lnTo>
                  <a:lnTo>
                    <a:pt x="69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3556458" y="2936865"/>
            <a:ext cx="1203759" cy="1514074"/>
            <a:chOff x="3579813" y="6396038"/>
            <a:chExt cx="2038350" cy="2563813"/>
          </a:xfrm>
        </p:grpSpPr>
        <p:sp>
          <p:nvSpPr>
            <p:cNvPr id="312" name="Freeform 236"/>
            <p:cNvSpPr>
              <a:spLocks/>
            </p:cNvSpPr>
            <p:nvPr/>
          </p:nvSpPr>
          <p:spPr bwMode="auto">
            <a:xfrm>
              <a:off x="4710113" y="7299325"/>
              <a:ext cx="857250" cy="1033463"/>
            </a:xfrm>
            <a:custGeom>
              <a:avLst/>
              <a:gdLst>
                <a:gd name="T0" fmla="*/ 655 w 1081"/>
                <a:gd name="T1" fmla="*/ 84 h 1301"/>
                <a:gd name="T2" fmla="*/ 640 w 1081"/>
                <a:gd name="T3" fmla="*/ 69 h 1301"/>
                <a:gd name="T4" fmla="*/ 607 w 1081"/>
                <a:gd name="T5" fmla="*/ 46 h 1301"/>
                <a:gd name="T6" fmla="*/ 573 w 1081"/>
                <a:gd name="T7" fmla="*/ 30 h 1301"/>
                <a:gd name="T8" fmla="*/ 523 w 1081"/>
                <a:gd name="T9" fmla="*/ 11 h 1301"/>
                <a:gd name="T10" fmla="*/ 454 w 1081"/>
                <a:gd name="T11" fmla="*/ 0 h 1301"/>
                <a:gd name="T12" fmla="*/ 390 w 1081"/>
                <a:gd name="T13" fmla="*/ 2 h 1301"/>
                <a:gd name="T14" fmla="*/ 332 w 1081"/>
                <a:gd name="T15" fmla="*/ 9 h 1301"/>
                <a:gd name="T16" fmla="*/ 258 w 1081"/>
                <a:gd name="T17" fmla="*/ 30 h 1301"/>
                <a:gd name="T18" fmla="*/ 247 w 1081"/>
                <a:gd name="T19" fmla="*/ 33 h 1301"/>
                <a:gd name="T20" fmla="*/ 187 w 1081"/>
                <a:gd name="T21" fmla="*/ 63 h 1301"/>
                <a:gd name="T22" fmla="*/ 137 w 1081"/>
                <a:gd name="T23" fmla="*/ 95 h 1301"/>
                <a:gd name="T24" fmla="*/ 97 w 1081"/>
                <a:gd name="T25" fmla="*/ 130 h 1301"/>
                <a:gd name="T26" fmla="*/ 66 w 1081"/>
                <a:gd name="T27" fmla="*/ 168 h 1301"/>
                <a:gd name="T28" fmla="*/ 40 w 1081"/>
                <a:gd name="T29" fmla="*/ 205 h 1301"/>
                <a:gd name="T30" fmla="*/ 21 w 1081"/>
                <a:gd name="T31" fmla="*/ 241 h 1301"/>
                <a:gd name="T32" fmla="*/ 0 w 1081"/>
                <a:gd name="T33" fmla="*/ 304 h 1301"/>
                <a:gd name="T34" fmla="*/ 439 w 1081"/>
                <a:gd name="T35" fmla="*/ 1261 h 1301"/>
                <a:gd name="T36" fmla="*/ 448 w 1081"/>
                <a:gd name="T37" fmla="*/ 1282 h 1301"/>
                <a:gd name="T38" fmla="*/ 461 w 1081"/>
                <a:gd name="T39" fmla="*/ 1301 h 1301"/>
                <a:gd name="T40" fmla="*/ 463 w 1081"/>
                <a:gd name="T41" fmla="*/ 1259 h 1301"/>
                <a:gd name="T42" fmla="*/ 467 w 1081"/>
                <a:gd name="T43" fmla="*/ 1243 h 1301"/>
                <a:gd name="T44" fmla="*/ 480 w 1081"/>
                <a:gd name="T45" fmla="*/ 1205 h 1301"/>
                <a:gd name="T46" fmla="*/ 499 w 1081"/>
                <a:gd name="T47" fmla="*/ 1170 h 1301"/>
                <a:gd name="T48" fmla="*/ 523 w 1081"/>
                <a:gd name="T49" fmla="*/ 1136 h 1301"/>
                <a:gd name="T50" fmla="*/ 553 w 1081"/>
                <a:gd name="T51" fmla="*/ 1103 h 1301"/>
                <a:gd name="T52" fmla="*/ 588 w 1081"/>
                <a:gd name="T53" fmla="*/ 1073 h 1301"/>
                <a:gd name="T54" fmla="*/ 631 w 1081"/>
                <a:gd name="T55" fmla="*/ 1045 h 1301"/>
                <a:gd name="T56" fmla="*/ 680 w 1081"/>
                <a:gd name="T57" fmla="*/ 1019 h 1301"/>
                <a:gd name="T58" fmla="*/ 706 w 1081"/>
                <a:gd name="T59" fmla="*/ 1006 h 1301"/>
                <a:gd name="T60" fmla="*/ 762 w 1081"/>
                <a:gd name="T61" fmla="*/ 985 h 1301"/>
                <a:gd name="T62" fmla="*/ 812 w 1081"/>
                <a:gd name="T63" fmla="*/ 972 h 1301"/>
                <a:gd name="T64" fmla="*/ 855 w 1081"/>
                <a:gd name="T65" fmla="*/ 965 h 1301"/>
                <a:gd name="T66" fmla="*/ 894 w 1081"/>
                <a:gd name="T67" fmla="*/ 963 h 1301"/>
                <a:gd name="T68" fmla="*/ 963 w 1081"/>
                <a:gd name="T69" fmla="*/ 972 h 1301"/>
                <a:gd name="T70" fmla="*/ 1021 w 1081"/>
                <a:gd name="T71" fmla="*/ 991 h 1301"/>
                <a:gd name="T72" fmla="*/ 1042 w 1081"/>
                <a:gd name="T73" fmla="*/ 998 h 1301"/>
                <a:gd name="T74" fmla="*/ 1069 w 1081"/>
                <a:gd name="T75" fmla="*/ 1017 h 1301"/>
                <a:gd name="T76" fmla="*/ 1081 w 1081"/>
                <a:gd name="T77" fmla="*/ 1028 h 1301"/>
                <a:gd name="T78" fmla="*/ 1062 w 1081"/>
                <a:gd name="T79" fmla="*/ 978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1" h="1301">
                  <a:moveTo>
                    <a:pt x="1062" y="978"/>
                  </a:moveTo>
                  <a:lnTo>
                    <a:pt x="655" y="84"/>
                  </a:lnTo>
                  <a:lnTo>
                    <a:pt x="655" y="84"/>
                  </a:lnTo>
                  <a:lnTo>
                    <a:pt x="640" y="69"/>
                  </a:lnTo>
                  <a:lnTo>
                    <a:pt x="624" y="58"/>
                  </a:lnTo>
                  <a:lnTo>
                    <a:pt x="607" y="46"/>
                  </a:lnTo>
                  <a:lnTo>
                    <a:pt x="590" y="37"/>
                  </a:lnTo>
                  <a:lnTo>
                    <a:pt x="573" y="30"/>
                  </a:lnTo>
                  <a:lnTo>
                    <a:pt x="556" y="22"/>
                  </a:lnTo>
                  <a:lnTo>
                    <a:pt x="523" y="11"/>
                  </a:lnTo>
                  <a:lnTo>
                    <a:pt x="487" y="4"/>
                  </a:lnTo>
                  <a:lnTo>
                    <a:pt x="454" y="0"/>
                  </a:lnTo>
                  <a:lnTo>
                    <a:pt x="420" y="0"/>
                  </a:lnTo>
                  <a:lnTo>
                    <a:pt x="390" y="2"/>
                  </a:lnTo>
                  <a:lnTo>
                    <a:pt x="360" y="5"/>
                  </a:lnTo>
                  <a:lnTo>
                    <a:pt x="332" y="9"/>
                  </a:lnTo>
                  <a:lnTo>
                    <a:pt x="288" y="20"/>
                  </a:lnTo>
                  <a:lnTo>
                    <a:pt x="258" y="30"/>
                  </a:lnTo>
                  <a:lnTo>
                    <a:pt x="247" y="33"/>
                  </a:lnTo>
                  <a:lnTo>
                    <a:pt x="247" y="33"/>
                  </a:lnTo>
                  <a:lnTo>
                    <a:pt x="215" y="48"/>
                  </a:lnTo>
                  <a:lnTo>
                    <a:pt x="187" y="63"/>
                  </a:lnTo>
                  <a:lnTo>
                    <a:pt x="161" y="78"/>
                  </a:lnTo>
                  <a:lnTo>
                    <a:pt x="137" y="95"/>
                  </a:lnTo>
                  <a:lnTo>
                    <a:pt x="116" y="112"/>
                  </a:lnTo>
                  <a:lnTo>
                    <a:pt x="97" y="130"/>
                  </a:lnTo>
                  <a:lnTo>
                    <a:pt x="81" y="149"/>
                  </a:lnTo>
                  <a:lnTo>
                    <a:pt x="66" y="168"/>
                  </a:lnTo>
                  <a:lnTo>
                    <a:pt x="53" y="186"/>
                  </a:lnTo>
                  <a:lnTo>
                    <a:pt x="40" y="205"/>
                  </a:lnTo>
                  <a:lnTo>
                    <a:pt x="30" y="222"/>
                  </a:lnTo>
                  <a:lnTo>
                    <a:pt x="21" y="241"/>
                  </a:lnTo>
                  <a:lnTo>
                    <a:pt x="10" y="274"/>
                  </a:lnTo>
                  <a:lnTo>
                    <a:pt x="0" y="304"/>
                  </a:lnTo>
                  <a:lnTo>
                    <a:pt x="26" y="360"/>
                  </a:lnTo>
                  <a:lnTo>
                    <a:pt x="439" y="1261"/>
                  </a:lnTo>
                  <a:lnTo>
                    <a:pt x="439" y="1261"/>
                  </a:lnTo>
                  <a:lnTo>
                    <a:pt x="448" y="1282"/>
                  </a:lnTo>
                  <a:lnTo>
                    <a:pt x="461" y="1301"/>
                  </a:lnTo>
                  <a:lnTo>
                    <a:pt x="461" y="1301"/>
                  </a:lnTo>
                  <a:lnTo>
                    <a:pt x="459" y="1282"/>
                  </a:lnTo>
                  <a:lnTo>
                    <a:pt x="463" y="1259"/>
                  </a:lnTo>
                  <a:lnTo>
                    <a:pt x="463" y="1259"/>
                  </a:lnTo>
                  <a:lnTo>
                    <a:pt x="467" y="1243"/>
                  </a:lnTo>
                  <a:lnTo>
                    <a:pt x="472" y="1224"/>
                  </a:lnTo>
                  <a:lnTo>
                    <a:pt x="480" y="1205"/>
                  </a:lnTo>
                  <a:lnTo>
                    <a:pt x="489" y="1189"/>
                  </a:lnTo>
                  <a:lnTo>
                    <a:pt x="499" y="1170"/>
                  </a:lnTo>
                  <a:lnTo>
                    <a:pt x="510" y="1153"/>
                  </a:lnTo>
                  <a:lnTo>
                    <a:pt x="523" y="1136"/>
                  </a:lnTo>
                  <a:lnTo>
                    <a:pt x="538" y="1119"/>
                  </a:lnTo>
                  <a:lnTo>
                    <a:pt x="553" y="1103"/>
                  </a:lnTo>
                  <a:lnTo>
                    <a:pt x="569" y="1088"/>
                  </a:lnTo>
                  <a:lnTo>
                    <a:pt x="588" y="1073"/>
                  </a:lnTo>
                  <a:lnTo>
                    <a:pt x="609" y="1058"/>
                  </a:lnTo>
                  <a:lnTo>
                    <a:pt x="631" y="1045"/>
                  </a:lnTo>
                  <a:lnTo>
                    <a:pt x="653" y="1030"/>
                  </a:lnTo>
                  <a:lnTo>
                    <a:pt x="680" y="1019"/>
                  </a:lnTo>
                  <a:lnTo>
                    <a:pt x="706" y="1006"/>
                  </a:lnTo>
                  <a:lnTo>
                    <a:pt x="706" y="1006"/>
                  </a:lnTo>
                  <a:lnTo>
                    <a:pt x="734" y="994"/>
                  </a:lnTo>
                  <a:lnTo>
                    <a:pt x="762" y="985"/>
                  </a:lnTo>
                  <a:lnTo>
                    <a:pt x="788" y="978"/>
                  </a:lnTo>
                  <a:lnTo>
                    <a:pt x="812" y="972"/>
                  </a:lnTo>
                  <a:lnTo>
                    <a:pt x="834" y="966"/>
                  </a:lnTo>
                  <a:lnTo>
                    <a:pt x="855" y="965"/>
                  </a:lnTo>
                  <a:lnTo>
                    <a:pt x="875" y="963"/>
                  </a:lnTo>
                  <a:lnTo>
                    <a:pt x="894" y="963"/>
                  </a:lnTo>
                  <a:lnTo>
                    <a:pt x="930" y="965"/>
                  </a:lnTo>
                  <a:lnTo>
                    <a:pt x="963" y="972"/>
                  </a:lnTo>
                  <a:lnTo>
                    <a:pt x="993" y="981"/>
                  </a:lnTo>
                  <a:lnTo>
                    <a:pt x="1021" y="991"/>
                  </a:lnTo>
                  <a:lnTo>
                    <a:pt x="1021" y="991"/>
                  </a:lnTo>
                  <a:lnTo>
                    <a:pt x="1042" y="998"/>
                  </a:lnTo>
                  <a:lnTo>
                    <a:pt x="1056" y="1008"/>
                  </a:lnTo>
                  <a:lnTo>
                    <a:pt x="1069" y="1017"/>
                  </a:lnTo>
                  <a:lnTo>
                    <a:pt x="1081" y="1028"/>
                  </a:lnTo>
                  <a:lnTo>
                    <a:pt x="1081" y="1028"/>
                  </a:lnTo>
                  <a:lnTo>
                    <a:pt x="1073" y="1004"/>
                  </a:lnTo>
                  <a:lnTo>
                    <a:pt x="1062" y="978"/>
                  </a:lnTo>
                  <a:lnTo>
                    <a:pt x="1062" y="978"/>
                  </a:lnTo>
                  <a:close/>
                </a:path>
              </a:pathLst>
            </a:custGeom>
            <a:solidFill>
              <a:srgbClr val="C4D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237"/>
            <p:cNvSpPr>
              <a:spLocks/>
            </p:cNvSpPr>
            <p:nvPr/>
          </p:nvSpPr>
          <p:spPr bwMode="auto">
            <a:xfrm>
              <a:off x="4641850" y="7119938"/>
              <a:ext cx="587375" cy="420688"/>
            </a:xfrm>
            <a:custGeom>
              <a:avLst/>
              <a:gdLst>
                <a:gd name="T0" fmla="*/ 333 w 741"/>
                <a:gd name="T1" fmla="*/ 259 h 530"/>
                <a:gd name="T2" fmla="*/ 374 w 741"/>
                <a:gd name="T3" fmla="*/ 246 h 530"/>
                <a:gd name="T4" fmla="*/ 446 w 741"/>
                <a:gd name="T5" fmla="*/ 231 h 530"/>
                <a:gd name="T6" fmla="*/ 506 w 741"/>
                <a:gd name="T7" fmla="*/ 226 h 530"/>
                <a:gd name="T8" fmla="*/ 573 w 741"/>
                <a:gd name="T9" fmla="*/ 230 h 530"/>
                <a:gd name="T10" fmla="*/ 642 w 741"/>
                <a:gd name="T11" fmla="*/ 248 h 530"/>
                <a:gd name="T12" fmla="*/ 676 w 741"/>
                <a:gd name="T13" fmla="*/ 263 h 530"/>
                <a:gd name="T14" fmla="*/ 710 w 741"/>
                <a:gd name="T15" fmla="*/ 284 h 530"/>
                <a:gd name="T16" fmla="*/ 741 w 741"/>
                <a:gd name="T17" fmla="*/ 310 h 530"/>
                <a:gd name="T18" fmla="*/ 650 w 741"/>
                <a:gd name="T19" fmla="*/ 106 h 530"/>
                <a:gd name="T20" fmla="*/ 637 w 741"/>
                <a:gd name="T21" fmla="*/ 86 h 530"/>
                <a:gd name="T22" fmla="*/ 611 w 741"/>
                <a:gd name="T23" fmla="*/ 58 h 530"/>
                <a:gd name="T24" fmla="*/ 575 w 741"/>
                <a:gd name="T25" fmla="*/ 34 h 530"/>
                <a:gd name="T26" fmla="*/ 529 w 741"/>
                <a:gd name="T27" fmla="*/ 15 h 530"/>
                <a:gd name="T28" fmla="*/ 474 w 741"/>
                <a:gd name="T29" fmla="*/ 2 h 530"/>
                <a:gd name="T30" fmla="*/ 445 w 741"/>
                <a:gd name="T31" fmla="*/ 0 h 530"/>
                <a:gd name="T32" fmla="*/ 379 w 741"/>
                <a:gd name="T33" fmla="*/ 2 h 530"/>
                <a:gd name="T34" fmla="*/ 312 w 741"/>
                <a:gd name="T35" fmla="*/ 17 h 530"/>
                <a:gd name="T36" fmla="*/ 247 w 741"/>
                <a:gd name="T37" fmla="*/ 41 h 530"/>
                <a:gd name="T38" fmla="*/ 215 w 741"/>
                <a:gd name="T39" fmla="*/ 54 h 530"/>
                <a:gd name="T40" fmla="*/ 187 w 741"/>
                <a:gd name="T41" fmla="*/ 119 h 530"/>
                <a:gd name="T42" fmla="*/ 139 w 741"/>
                <a:gd name="T43" fmla="*/ 185 h 530"/>
                <a:gd name="T44" fmla="*/ 77 w 741"/>
                <a:gd name="T45" fmla="*/ 252 h 530"/>
                <a:gd name="T46" fmla="*/ 0 w 741"/>
                <a:gd name="T47" fmla="*/ 315 h 530"/>
                <a:gd name="T48" fmla="*/ 0 w 741"/>
                <a:gd name="T49" fmla="*/ 325 h 530"/>
                <a:gd name="T50" fmla="*/ 0 w 741"/>
                <a:gd name="T51" fmla="*/ 328 h 530"/>
                <a:gd name="T52" fmla="*/ 2 w 741"/>
                <a:gd name="T53" fmla="*/ 341 h 530"/>
                <a:gd name="T54" fmla="*/ 77 w 741"/>
                <a:gd name="T55" fmla="*/ 509 h 530"/>
                <a:gd name="T56" fmla="*/ 86 w 741"/>
                <a:gd name="T57" fmla="*/ 530 h 530"/>
                <a:gd name="T58" fmla="*/ 107 w 741"/>
                <a:gd name="T59" fmla="*/ 467 h 530"/>
                <a:gd name="T60" fmla="*/ 126 w 741"/>
                <a:gd name="T61" fmla="*/ 431 h 530"/>
                <a:gd name="T62" fmla="*/ 152 w 741"/>
                <a:gd name="T63" fmla="*/ 394 h 530"/>
                <a:gd name="T64" fmla="*/ 183 w 741"/>
                <a:gd name="T65" fmla="*/ 356 h 530"/>
                <a:gd name="T66" fmla="*/ 223 w 741"/>
                <a:gd name="T67" fmla="*/ 321 h 530"/>
                <a:gd name="T68" fmla="*/ 273 w 741"/>
                <a:gd name="T69" fmla="*/ 289 h 530"/>
                <a:gd name="T70" fmla="*/ 333 w 741"/>
                <a:gd name="T71" fmla="*/ 25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1" h="530">
                  <a:moveTo>
                    <a:pt x="333" y="259"/>
                  </a:moveTo>
                  <a:lnTo>
                    <a:pt x="333" y="259"/>
                  </a:lnTo>
                  <a:lnTo>
                    <a:pt x="344" y="256"/>
                  </a:lnTo>
                  <a:lnTo>
                    <a:pt x="374" y="246"/>
                  </a:lnTo>
                  <a:lnTo>
                    <a:pt x="418" y="235"/>
                  </a:lnTo>
                  <a:lnTo>
                    <a:pt x="446" y="231"/>
                  </a:lnTo>
                  <a:lnTo>
                    <a:pt x="476" y="228"/>
                  </a:lnTo>
                  <a:lnTo>
                    <a:pt x="506" y="226"/>
                  </a:lnTo>
                  <a:lnTo>
                    <a:pt x="540" y="226"/>
                  </a:lnTo>
                  <a:lnTo>
                    <a:pt x="573" y="230"/>
                  </a:lnTo>
                  <a:lnTo>
                    <a:pt x="609" y="237"/>
                  </a:lnTo>
                  <a:lnTo>
                    <a:pt x="642" y="248"/>
                  </a:lnTo>
                  <a:lnTo>
                    <a:pt x="659" y="256"/>
                  </a:lnTo>
                  <a:lnTo>
                    <a:pt x="676" y="263"/>
                  </a:lnTo>
                  <a:lnTo>
                    <a:pt x="693" y="272"/>
                  </a:lnTo>
                  <a:lnTo>
                    <a:pt x="710" y="284"/>
                  </a:lnTo>
                  <a:lnTo>
                    <a:pt x="726" y="295"/>
                  </a:lnTo>
                  <a:lnTo>
                    <a:pt x="741" y="310"/>
                  </a:lnTo>
                  <a:lnTo>
                    <a:pt x="650" y="106"/>
                  </a:lnTo>
                  <a:lnTo>
                    <a:pt x="650" y="106"/>
                  </a:lnTo>
                  <a:lnTo>
                    <a:pt x="637" y="86"/>
                  </a:lnTo>
                  <a:lnTo>
                    <a:pt x="637" y="86"/>
                  </a:lnTo>
                  <a:lnTo>
                    <a:pt x="626" y="71"/>
                  </a:lnTo>
                  <a:lnTo>
                    <a:pt x="611" y="58"/>
                  </a:lnTo>
                  <a:lnTo>
                    <a:pt x="594" y="45"/>
                  </a:lnTo>
                  <a:lnTo>
                    <a:pt x="575" y="34"/>
                  </a:lnTo>
                  <a:lnTo>
                    <a:pt x="553" y="24"/>
                  </a:lnTo>
                  <a:lnTo>
                    <a:pt x="529" y="15"/>
                  </a:lnTo>
                  <a:lnTo>
                    <a:pt x="502" y="9"/>
                  </a:lnTo>
                  <a:lnTo>
                    <a:pt x="474" y="2"/>
                  </a:lnTo>
                  <a:lnTo>
                    <a:pt x="474" y="2"/>
                  </a:lnTo>
                  <a:lnTo>
                    <a:pt x="445" y="0"/>
                  </a:lnTo>
                  <a:lnTo>
                    <a:pt x="413" y="0"/>
                  </a:lnTo>
                  <a:lnTo>
                    <a:pt x="379" y="2"/>
                  </a:lnTo>
                  <a:lnTo>
                    <a:pt x="346" y="9"/>
                  </a:lnTo>
                  <a:lnTo>
                    <a:pt x="312" y="17"/>
                  </a:lnTo>
                  <a:lnTo>
                    <a:pt x="280" y="28"/>
                  </a:lnTo>
                  <a:lnTo>
                    <a:pt x="247" y="41"/>
                  </a:lnTo>
                  <a:lnTo>
                    <a:pt x="215" y="54"/>
                  </a:lnTo>
                  <a:lnTo>
                    <a:pt x="215" y="54"/>
                  </a:lnTo>
                  <a:lnTo>
                    <a:pt x="204" y="86"/>
                  </a:lnTo>
                  <a:lnTo>
                    <a:pt x="187" y="119"/>
                  </a:lnTo>
                  <a:lnTo>
                    <a:pt x="165" y="153"/>
                  </a:lnTo>
                  <a:lnTo>
                    <a:pt x="139" y="185"/>
                  </a:lnTo>
                  <a:lnTo>
                    <a:pt x="111" y="218"/>
                  </a:lnTo>
                  <a:lnTo>
                    <a:pt x="77" y="252"/>
                  </a:lnTo>
                  <a:lnTo>
                    <a:pt x="40" y="284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25"/>
                  </a:lnTo>
                  <a:lnTo>
                    <a:pt x="0" y="325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41"/>
                  </a:lnTo>
                  <a:lnTo>
                    <a:pt x="6" y="355"/>
                  </a:lnTo>
                  <a:lnTo>
                    <a:pt x="77" y="509"/>
                  </a:lnTo>
                  <a:lnTo>
                    <a:pt x="86" y="530"/>
                  </a:lnTo>
                  <a:lnTo>
                    <a:pt x="86" y="530"/>
                  </a:lnTo>
                  <a:lnTo>
                    <a:pt x="96" y="500"/>
                  </a:lnTo>
                  <a:lnTo>
                    <a:pt x="107" y="467"/>
                  </a:lnTo>
                  <a:lnTo>
                    <a:pt x="116" y="448"/>
                  </a:lnTo>
                  <a:lnTo>
                    <a:pt x="126" y="431"/>
                  </a:lnTo>
                  <a:lnTo>
                    <a:pt x="139" y="412"/>
                  </a:lnTo>
                  <a:lnTo>
                    <a:pt x="152" y="394"/>
                  </a:lnTo>
                  <a:lnTo>
                    <a:pt x="167" y="375"/>
                  </a:lnTo>
                  <a:lnTo>
                    <a:pt x="183" y="356"/>
                  </a:lnTo>
                  <a:lnTo>
                    <a:pt x="202" y="338"/>
                  </a:lnTo>
                  <a:lnTo>
                    <a:pt x="223" y="321"/>
                  </a:lnTo>
                  <a:lnTo>
                    <a:pt x="247" y="304"/>
                  </a:lnTo>
                  <a:lnTo>
                    <a:pt x="273" y="289"/>
                  </a:lnTo>
                  <a:lnTo>
                    <a:pt x="301" y="274"/>
                  </a:lnTo>
                  <a:lnTo>
                    <a:pt x="333" y="259"/>
                  </a:lnTo>
                  <a:lnTo>
                    <a:pt x="333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238"/>
            <p:cNvSpPr>
              <a:spLocks noEditPoints="1"/>
            </p:cNvSpPr>
            <p:nvPr/>
          </p:nvSpPr>
          <p:spPr bwMode="auto">
            <a:xfrm>
              <a:off x="4606925" y="7086600"/>
              <a:ext cx="720725" cy="554038"/>
            </a:xfrm>
            <a:custGeom>
              <a:avLst/>
              <a:gdLst>
                <a:gd name="T0" fmla="*/ 9 w 906"/>
                <a:gd name="T1" fmla="*/ 412 h 698"/>
                <a:gd name="T2" fmla="*/ 1 w 906"/>
                <a:gd name="T3" fmla="*/ 371 h 698"/>
                <a:gd name="T4" fmla="*/ 0 w 906"/>
                <a:gd name="T5" fmla="*/ 338 h 698"/>
                <a:gd name="T6" fmla="*/ 56 w 906"/>
                <a:gd name="T7" fmla="*/ 295 h 698"/>
                <a:gd name="T8" fmla="*/ 147 w 906"/>
                <a:gd name="T9" fmla="*/ 203 h 698"/>
                <a:gd name="T10" fmla="*/ 207 w 906"/>
                <a:gd name="T11" fmla="*/ 114 h 698"/>
                <a:gd name="T12" fmla="*/ 240 w 906"/>
                <a:gd name="T13" fmla="*/ 60 h 698"/>
                <a:gd name="T14" fmla="*/ 300 w 906"/>
                <a:gd name="T15" fmla="*/ 34 h 698"/>
                <a:gd name="T16" fmla="*/ 390 w 906"/>
                <a:gd name="T17" fmla="*/ 9 h 698"/>
                <a:gd name="T18" fmla="*/ 472 w 906"/>
                <a:gd name="T19" fmla="*/ 0 h 698"/>
                <a:gd name="T20" fmla="*/ 522 w 906"/>
                <a:gd name="T21" fmla="*/ 6 h 698"/>
                <a:gd name="T22" fmla="*/ 585 w 906"/>
                <a:gd name="T23" fmla="*/ 21 h 698"/>
                <a:gd name="T24" fmla="*/ 662 w 906"/>
                <a:gd name="T25" fmla="*/ 56 h 698"/>
                <a:gd name="T26" fmla="*/ 714 w 906"/>
                <a:gd name="T27" fmla="*/ 106 h 698"/>
                <a:gd name="T28" fmla="*/ 729 w 906"/>
                <a:gd name="T29" fmla="*/ 133 h 698"/>
                <a:gd name="T30" fmla="*/ 755 w 906"/>
                <a:gd name="T31" fmla="*/ 383 h 698"/>
                <a:gd name="T32" fmla="*/ 690 w 906"/>
                <a:gd name="T33" fmla="*/ 338 h 698"/>
                <a:gd name="T34" fmla="*/ 613 w 906"/>
                <a:gd name="T35" fmla="*/ 315 h 698"/>
                <a:gd name="T36" fmla="*/ 556 w 906"/>
                <a:gd name="T37" fmla="*/ 310 h 698"/>
                <a:gd name="T38" fmla="*/ 464 w 906"/>
                <a:gd name="T39" fmla="*/ 319 h 698"/>
                <a:gd name="T40" fmla="*/ 391 w 906"/>
                <a:gd name="T41" fmla="*/ 342 h 698"/>
                <a:gd name="T42" fmla="*/ 335 w 906"/>
                <a:gd name="T43" fmla="*/ 368 h 698"/>
                <a:gd name="T44" fmla="*/ 272 w 906"/>
                <a:gd name="T45" fmla="*/ 412 h 698"/>
                <a:gd name="T46" fmla="*/ 225 w 906"/>
                <a:gd name="T47" fmla="*/ 463 h 698"/>
                <a:gd name="T48" fmla="*/ 188 w 906"/>
                <a:gd name="T49" fmla="*/ 526 h 698"/>
                <a:gd name="T50" fmla="*/ 141 w 906"/>
                <a:gd name="T51" fmla="*/ 698 h 698"/>
                <a:gd name="T52" fmla="*/ 125 w 906"/>
                <a:gd name="T53" fmla="*/ 467 h 698"/>
                <a:gd name="T54" fmla="*/ 182 w 906"/>
                <a:gd name="T55" fmla="*/ 384 h 698"/>
                <a:gd name="T56" fmla="*/ 274 w 906"/>
                <a:gd name="T57" fmla="*/ 308 h 698"/>
                <a:gd name="T58" fmla="*/ 360 w 906"/>
                <a:gd name="T59" fmla="*/ 265 h 698"/>
                <a:gd name="T60" fmla="*/ 418 w 906"/>
                <a:gd name="T61" fmla="*/ 246 h 698"/>
                <a:gd name="T62" fmla="*/ 516 w 906"/>
                <a:gd name="T63" fmla="*/ 230 h 698"/>
                <a:gd name="T64" fmla="*/ 591 w 906"/>
                <a:gd name="T65" fmla="*/ 230 h 698"/>
                <a:gd name="T66" fmla="*/ 692 w 906"/>
                <a:gd name="T67" fmla="*/ 250 h 698"/>
                <a:gd name="T68" fmla="*/ 645 w 906"/>
                <a:gd name="T69" fmla="*/ 153 h 698"/>
                <a:gd name="T70" fmla="*/ 625 w 906"/>
                <a:gd name="T71" fmla="*/ 131 h 698"/>
                <a:gd name="T72" fmla="*/ 576 w 906"/>
                <a:gd name="T73" fmla="*/ 105 h 698"/>
                <a:gd name="T74" fmla="*/ 509 w 906"/>
                <a:gd name="T75" fmla="*/ 86 h 698"/>
                <a:gd name="T76" fmla="*/ 462 w 906"/>
                <a:gd name="T77" fmla="*/ 84 h 698"/>
                <a:gd name="T78" fmla="*/ 380 w 906"/>
                <a:gd name="T79" fmla="*/ 95 h 698"/>
                <a:gd name="T80" fmla="*/ 291 w 906"/>
                <a:gd name="T81" fmla="*/ 127 h 698"/>
                <a:gd name="T82" fmla="*/ 259 w 906"/>
                <a:gd name="T83" fmla="*/ 190 h 698"/>
                <a:gd name="T84" fmla="*/ 186 w 906"/>
                <a:gd name="T85" fmla="*/ 286 h 698"/>
                <a:gd name="T86" fmla="*/ 85 w 906"/>
                <a:gd name="T87" fmla="*/ 377 h 698"/>
                <a:gd name="T88" fmla="*/ 87 w 906"/>
                <a:gd name="T89" fmla="*/ 38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6" h="698">
                  <a:moveTo>
                    <a:pt x="141" y="698"/>
                  </a:moveTo>
                  <a:lnTo>
                    <a:pt x="9" y="412"/>
                  </a:lnTo>
                  <a:lnTo>
                    <a:pt x="9" y="412"/>
                  </a:lnTo>
                  <a:lnTo>
                    <a:pt x="5" y="394"/>
                  </a:lnTo>
                  <a:lnTo>
                    <a:pt x="1" y="375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58"/>
                  </a:lnTo>
                  <a:lnTo>
                    <a:pt x="0" y="338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56" y="295"/>
                  </a:lnTo>
                  <a:lnTo>
                    <a:pt x="89" y="265"/>
                  </a:lnTo>
                  <a:lnTo>
                    <a:pt x="121" y="235"/>
                  </a:lnTo>
                  <a:lnTo>
                    <a:pt x="147" y="203"/>
                  </a:lnTo>
                  <a:lnTo>
                    <a:pt x="171" y="174"/>
                  </a:lnTo>
                  <a:lnTo>
                    <a:pt x="192" y="144"/>
                  </a:lnTo>
                  <a:lnTo>
                    <a:pt x="207" y="114"/>
                  </a:lnTo>
                  <a:lnTo>
                    <a:pt x="218" y="84"/>
                  </a:lnTo>
                  <a:lnTo>
                    <a:pt x="223" y="67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70" y="47"/>
                  </a:lnTo>
                  <a:lnTo>
                    <a:pt x="300" y="34"/>
                  </a:lnTo>
                  <a:lnTo>
                    <a:pt x="330" y="24"/>
                  </a:lnTo>
                  <a:lnTo>
                    <a:pt x="360" y="17"/>
                  </a:lnTo>
                  <a:lnTo>
                    <a:pt x="390" y="9"/>
                  </a:lnTo>
                  <a:lnTo>
                    <a:pt x="418" y="4"/>
                  </a:lnTo>
                  <a:lnTo>
                    <a:pt x="446" y="2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2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56" y="11"/>
                  </a:lnTo>
                  <a:lnTo>
                    <a:pt x="585" y="21"/>
                  </a:lnTo>
                  <a:lnTo>
                    <a:pt x="613" y="30"/>
                  </a:lnTo>
                  <a:lnTo>
                    <a:pt x="640" y="43"/>
                  </a:lnTo>
                  <a:lnTo>
                    <a:pt x="662" y="56"/>
                  </a:lnTo>
                  <a:lnTo>
                    <a:pt x="681" y="71"/>
                  </a:lnTo>
                  <a:lnTo>
                    <a:pt x="699" y="88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119"/>
                  </a:lnTo>
                  <a:lnTo>
                    <a:pt x="729" y="133"/>
                  </a:lnTo>
                  <a:lnTo>
                    <a:pt x="906" y="523"/>
                  </a:lnTo>
                  <a:lnTo>
                    <a:pt x="755" y="383"/>
                  </a:lnTo>
                  <a:lnTo>
                    <a:pt x="755" y="383"/>
                  </a:lnTo>
                  <a:lnTo>
                    <a:pt x="735" y="366"/>
                  </a:lnTo>
                  <a:lnTo>
                    <a:pt x="714" y="351"/>
                  </a:lnTo>
                  <a:lnTo>
                    <a:pt x="690" y="338"/>
                  </a:lnTo>
                  <a:lnTo>
                    <a:pt x="666" y="328"/>
                  </a:lnTo>
                  <a:lnTo>
                    <a:pt x="640" y="321"/>
                  </a:lnTo>
                  <a:lnTo>
                    <a:pt x="613" y="315"/>
                  </a:lnTo>
                  <a:lnTo>
                    <a:pt x="585" y="312"/>
                  </a:lnTo>
                  <a:lnTo>
                    <a:pt x="556" y="310"/>
                  </a:lnTo>
                  <a:lnTo>
                    <a:pt x="556" y="310"/>
                  </a:lnTo>
                  <a:lnTo>
                    <a:pt x="522" y="312"/>
                  </a:lnTo>
                  <a:lnTo>
                    <a:pt x="492" y="315"/>
                  </a:lnTo>
                  <a:lnTo>
                    <a:pt x="464" y="319"/>
                  </a:lnTo>
                  <a:lnTo>
                    <a:pt x="440" y="325"/>
                  </a:lnTo>
                  <a:lnTo>
                    <a:pt x="404" y="336"/>
                  </a:lnTo>
                  <a:lnTo>
                    <a:pt x="391" y="342"/>
                  </a:lnTo>
                  <a:lnTo>
                    <a:pt x="391" y="342"/>
                  </a:lnTo>
                  <a:lnTo>
                    <a:pt x="362" y="353"/>
                  </a:lnTo>
                  <a:lnTo>
                    <a:pt x="335" y="368"/>
                  </a:lnTo>
                  <a:lnTo>
                    <a:pt x="313" y="381"/>
                  </a:lnTo>
                  <a:lnTo>
                    <a:pt x="291" y="398"/>
                  </a:lnTo>
                  <a:lnTo>
                    <a:pt x="272" y="412"/>
                  </a:lnTo>
                  <a:lnTo>
                    <a:pt x="255" y="429"/>
                  </a:lnTo>
                  <a:lnTo>
                    <a:pt x="238" y="446"/>
                  </a:lnTo>
                  <a:lnTo>
                    <a:pt x="225" y="463"/>
                  </a:lnTo>
                  <a:lnTo>
                    <a:pt x="214" y="478"/>
                  </a:lnTo>
                  <a:lnTo>
                    <a:pt x="203" y="495"/>
                  </a:lnTo>
                  <a:lnTo>
                    <a:pt x="188" y="526"/>
                  </a:lnTo>
                  <a:lnTo>
                    <a:pt x="175" y="556"/>
                  </a:lnTo>
                  <a:lnTo>
                    <a:pt x="169" y="582"/>
                  </a:lnTo>
                  <a:lnTo>
                    <a:pt x="141" y="698"/>
                  </a:lnTo>
                  <a:close/>
                  <a:moveTo>
                    <a:pt x="87" y="383"/>
                  </a:moveTo>
                  <a:lnTo>
                    <a:pt x="125" y="467"/>
                  </a:lnTo>
                  <a:lnTo>
                    <a:pt x="125" y="467"/>
                  </a:lnTo>
                  <a:lnTo>
                    <a:pt x="141" y="439"/>
                  </a:lnTo>
                  <a:lnTo>
                    <a:pt x="160" y="412"/>
                  </a:lnTo>
                  <a:lnTo>
                    <a:pt x="182" y="384"/>
                  </a:lnTo>
                  <a:lnTo>
                    <a:pt x="209" y="358"/>
                  </a:lnTo>
                  <a:lnTo>
                    <a:pt x="238" y="332"/>
                  </a:lnTo>
                  <a:lnTo>
                    <a:pt x="274" y="308"/>
                  </a:lnTo>
                  <a:lnTo>
                    <a:pt x="315" y="286"/>
                  </a:lnTo>
                  <a:lnTo>
                    <a:pt x="335" y="274"/>
                  </a:lnTo>
                  <a:lnTo>
                    <a:pt x="360" y="265"/>
                  </a:lnTo>
                  <a:lnTo>
                    <a:pt x="360" y="265"/>
                  </a:lnTo>
                  <a:lnTo>
                    <a:pt x="376" y="258"/>
                  </a:lnTo>
                  <a:lnTo>
                    <a:pt x="418" y="246"/>
                  </a:lnTo>
                  <a:lnTo>
                    <a:pt x="447" y="239"/>
                  </a:lnTo>
                  <a:lnTo>
                    <a:pt x="479" y="233"/>
                  </a:lnTo>
                  <a:lnTo>
                    <a:pt x="516" y="230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91" y="230"/>
                  </a:lnTo>
                  <a:lnTo>
                    <a:pt x="627" y="233"/>
                  </a:lnTo>
                  <a:lnTo>
                    <a:pt x="660" y="239"/>
                  </a:lnTo>
                  <a:lnTo>
                    <a:pt x="692" y="250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45" y="153"/>
                  </a:lnTo>
                  <a:lnTo>
                    <a:pt x="645" y="153"/>
                  </a:lnTo>
                  <a:lnTo>
                    <a:pt x="636" y="142"/>
                  </a:lnTo>
                  <a:lnTo>
                    <a:pt x="625" y="131"/>
                  </a:lnTo>
                  <a:lnTo>
                    <a:pt x="610" y="121"/>
                  </a:lnTo>
                  <a:lnTo>
                    <a:pt x="595" y="112"/>
                  </a:lnTo>
                  <a:lnTo>
                    <a:pt x="576" y="105"/>
                  </a:lnTo>
                  <a:lnTo>
                    <a:pt x="556" y="97"/>
                  </a:lnTo>
                  <a:lnTo>
                    <a:pt x="533" y="91"/>
                  </a:lnTo>
                  <a:lnTo>
                    <a:pt x="509" y="86"/>
                  </a:lnTo>
                  <a:lnTo>
                    <a:pt x="509" y="86"/>
                  </a:lnTo>
                  <a:lnTo>
                    <a:pt x="487" y="84"/>
                  </a:lnTo>
                  <a:lnTo>
                    <a:pt x="462" y="84"/>
                  </a:lnTo>
                  <a:lnTo>
                    <a:pt x="436" y="86"/>
                  </a:lnTo>
                  <a:lnTo>
                    <a:pt x="408" y="90"/>
                  </a:lnTo>
                  <a:lnTo>
                    <a:pt x="380" y="95"/>
                  </a:lnTo>
                  <a:lnTo>
                    <a:pt x="350" y="105"/>
                  </a:lnTo>
                  <a:lnTo>
                    <a:pt x="321" y="116"/>
                  </a:lnTo>
                  <a:lnTo>
                    <a:pt x="291" y="127"/>
                  </a:lnTo>
                  <a:lnTo>
                    <a:pt x="291" y="127"/>
                  </a:lnTo>
                  <a:lnTo>
                    <a:pt x="278" y="159"/>
                  </a:lnTo>
                  <a:lnTo>
                    <a:pt x="259" y="190"/>
                  </a:lnTo>
                  <a:lnTo>
                    <a:pt x="238" y="222"/>
                  </a:lnTo>
                  <a:lnTo>
                    <a:pt x="214" y="254"/>
                  </a:lnTo>
                  <a:lnTo>
                    <a:pt x="186" y="286"/>
                  </a:lnTo>
                  <a:lnTo>
                    <a:pt x="156" y="315"/>
                  </a:lnTo>
                  <a:lnTo>
                    <a:pt x="123" y="347"/>
                  </a:lnTo>
                  <a:lnTo>
                    <a:pt x="85" y="377"/>
                  </a:lnTo>
                  <a:lnTo>
                    <a:pt x="85" y="377"/>
                  </a:lnTo>
                  <a:lnTo>
                    <a:pt x="87" y="383"/>
                  </a:lnTo>
                  <a:lnTo>
                    <a:pt x="87" y="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42"/>
            <p:cNvSpPr>
              <a:spLocks/>
            </p:cNvSpPr>
            <p:nvPr/>
          </p:nvSpPr>
          <p:spPr bwMode="auto">
            <a:xfrm>
              <a:off x="3613150" y="6427788"/>
              <a:ext cx="1203325" cy="2498725"/>
            </a:xfrm>
            <a:custGeom>
              <a:avLst/>
              <a:gdLst>
                <a:gd name="T0" fmla="*/ 1373 w 1515"/>
                <a:gd name="T1" fmla="*/ 1119 h 3148"/>
                <a:gd name="T2" fmla="*/ 1485 w 1515"/>
                <a:gd name="T3" fmla="*/ 985 h 3148"/>
                <a:gd name="T4" fmla="*/ 1515 w 1515"/>
                <a:gd name="T5" fmla="*/ 895 h 3148"/>
                <a:gd name="T6" fmla="*/ 1490 w 1515"/>
                <a:gd name="T7" fmla="*/ 826 h 3148"/>
                <a:gd name="T8" fmla="*/ 1447 w 1515"/>
                <a:gd name="T9" fmla="*/ 795 h 3148"/>
                <a:gd name="T10" fmla="*/ 1392 w 1515"/>
                <a:gd name="T11" fmla="*/ 789 h 3148"/>
                <a:gd name="T12" fmla="*/ 1231 w 1515"/>
                <a:gd name="T13" fmla="*/ 866 h 3148"/>
                <a:gd name="T14" fmla="*/ 1030 w 1515"/>
                <a:gd name="T15" fmla="*/ 970 h 3148"/>
                <a:gd name="T16" fmla="*/ 1104 w 1515"/>
                <a:gd name="T17" fmla="*/ 892 h 3148"/>
                <a:gd name="T18" fmla="*/ 1173 w 1515"/>
                <a:gd name="T19" fmla="*/ 776 h 3148"/>
                <a:gd name="T20" fmla="*/ 1207 w 1515"/>
                <a:gd name="T21" fmla="*/ 643 h 3148"/>
                <a:gd name="T22" fmla="*/ 1207 w 1515"/>
                <a:gd name="T23" fmla="*/ 528 h 3148"/>
                <a:gd name="T24" fmla="*/ 1173 w 1515"/>
                <a:gd name="T25" fmla="*/ 390 h 3148"/>
                <a:gd name="T26" fmla="*/ 1108 w 1515"/>
                <a:gd name="T27" fmla="*/ 265 h 3148"/>
                <a:gd name="T28" fmla="*/ 1015 w 1515"/>
                <a:gd name="T29" fmla="*/ 156 h 3148"/>
                <a:gd name="T30" fmla="*/ 899 w 1515"/>
                <a:gd name="T31" fmla="*/ 74 h 3148"/>
                <a:gd name="T32" fmla="*/ 768 w 1515"/>
                <a:gd name="T33" fmla="*/ 18 h 3148"/>
                <a:gd name="T34" fmla="*/ 626 w 1515"/>
                <a:gd name="T35" fmla="*/ 0 h 3148"/>
                <a:gd name="T36" fmla="*/ 515 w 1515"/>
                <a:gd name="T37" fmla="*/ 11 h 3148"/>
                <a:gd name="T38" fmla="*/ 386 w 1515"/>
                <a:gd name="T39" fmla="*/ 54 h 3148"/>
                <a:gd name="T40" fmla="*/ 272 w 1515"/>
                <a:gd name="T41" fmla="*/ 127 h 3148"/>
                <a:gd name="T42" fmla="*/ 181 w 1515"/>
                <a:gd name="T43" fmla="*/ 224 h 3148"/>
                <a:gd name="T44" fmla="*/ 113 w 1515"/>
                <a:gd name="T45" fmla="*/ 339 h 3148"/>
                <a:gd name="T46" fmla="*/ 76 w 1515"/>
                <a:gd name="T47" fmla="*/ 472 h 3148"/>
                <a:gd name="T48" fmla="*/ 70 w 1515"/>
                <a:gd name="T49" fmla="*/ 599 h 3148"/>
                <a:gd name="T50" fmla="*/ 123 w 1515"/>
                <a:gd name="T51" fmla="*/ 795 h 3148"/>
                <a:gd name="T52" fmla="*/ 235 w 1515"/>
                <a:gd name="T53" fmla="*/ 953 h 3148"/>
                <a:gd name="T54" fmla="*/ 397 w 1515"/>
                <a:gd name="T55" fmla="*/ 1065 h 3148"/>
                <a:gd name="T56" fmla="*/ 268 w 1515"/>
                <a:gd name="T57" fmla="*/ 1164 h 3148"/>
                <a:gd name="T58" fmla="*/ 130 w 1515"/>
                <a:gd name="T59" fmla="*/ 1334 h 3148"/>
                <a:gd name="T60" fmla="*/ 59 w 1515"/>
                <a:gd name="T61" fmla="*/ 1483 h 3148"/>
                <a:gd name="T62" fmla="*/ 13 w 1515"/>
                <a:gd name="T63" fmla="*/ 1670 h 3148"/>
                <a:gd name="T64" fmla="*/ 1 w 1515"/>
                <a:gd name="T65" fmla="*/ 1894 h 3148"/>
                <a:gd name="T66" fmla="*/ 18 w 1515"/>
                <a:gd name="T67" fmla="*/ 2064 h 3148"/>
                <a:gd name="T68" fmla="*/ 93 w 1515"/>
                <a:gd name="T69" fmla="*/ 2413 h 3148"/>
                <a:gd name="T70" fmla="*/ 285 w 1515"/>
                <a:gd name="T71" fmla="*/ 2982 h 3148"/>
                <a:gd name="T72" fmla="*/ 356 w 1515"/>
                <a:gd name="T73" fmla="*/ 3133 h 3148"/>
                <a:gd name="T74" fmla="*/ 436 w 1515"/>
                <a:gd name="T75" fmla="*/ 3148 h 3148"/>
                <a:gd name="T76" fmla="*/ 638 w 1515"/>
                <a:gd name="T77" fmla="*/ 3131 h 3148"/>
                <a:gd name="T78" fmla="*/ 779 w 1515"/>
                <a:gd name="T79" fmla="*/ 3099 h 3148"/>
                <a:gd name="T80" fmla="*/ 871 w 1515"/>
                <a:gd name="T81" fmla="*/ 3053 h 3148"/>
                <a:gd name="T82" fmla="*/ 914 w 1515"/>
                <a:gd name="T83" fmla="*/ 2999 h 3148"/>
                <a:gd name="T84" fmla="*/ 919 w 1515"/>
                <a:gd name="T85" fmla="*/ 2939 h 3148"/>
                <a:gd name="T86" fmla="*/ 867 w 1515"/>
                <a:gd name="T87" fmla="*/ 2834 h 3148"/>
                <a:gd name="T88" fmla="*/ 813 w 1515"/>
                <a:gd name="T89" fmla="*/ 2784 h 3148"/>
                <a:gd name="T90" fmla="*/ 716 w 1515"/>
                <a:gd name="T91" fmla="*/ 2752 h 3148"/>
                <a:gd name="T92" fmla="*/ 597 w 1515"/>
                <a:gd name="T93" fmla="*/ 2762 h 3148"/>
                <a:gd name="T94" fmla="*/ 735 w 1515"/>
                <a:gd name="T95" fmla="*/ 2605 h 3148"/>
                <a:gd name="T96" fmla="*/ 835 w 1515"/>
                <a:gd name="T97" fmla="*/ 2429 h 3148"/>
                <a:gd name="T98" fmla="*/ 847 w 1515"/>
                <a:gd name="T99" fmla="*/ 2349 h 3148"/>
                <a:gd name="T100" fmla="*/ 807 w 1515"/>
                <a:gd name="T101" fmla="*/ 2220 h 3148"/>
                <a:gd name="T102" fmla="*/ 630 w 1515"/>
                <a:gd name="T103" fmla="*/ 1890 h 3148"/>
                <a:gd name="T104" fmla="*/ 679 w 1515"/>
                <a:gd name="T105" fmla="*/ 1660 h 3148"/>
                <a:gd name="T106" fmla="*/ 761 w 1515"/>
                <a:gd name="T107" fmla="*/ 1448 h 3148"/>
                <a:gd name="T108" fmla="*/ 977 w 1515"/>
                <a:gd name="T109" fmla="*/ 1343 h 3148"/>
                <a:gd name="T110" fmla="*/ 1231 w 1515"/>
                <a:gd name="T111" fmla="*/ 122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5" h="3148">
                  <a:moveTo>
                    <a:pt x="1304" y="1179"/>
                  </a:moveTo>
                  <a:lnTo>
                    <a:pt x="1304" y="1179"/>
                  </a:lnTo>
                  <a:lnTo>
                    <a:pt x="1317" y="1168"/>
                  </a:lnTo>
                  <a:lnTo>
                    <a:pt x="1352" y="1140"/>
                  </a:lnTo>
                  <a:lnTo>
                    <a:pt x="1373" y="1119"/>
                  </a:lnTo>
                  <a:lnTo>
                    <a:pt x="1397" y="1097"/>
                  </a:lnTo>
                  <a:lnTo>
                    <a:pt x="1421" y="1071"/>
                  </a:lnTo>
                  <a:lnTo>
                    <a:pt x="1444" y="1045"/>
                  </a:lnTo>
                  <a:lnTo>
                    <a:pt x="1466" y="1015"/>
                  </a:lnTo>
                  <a:lnTo>
                    <a:pt x="1485" y="985"/>
                  </a:lnTo>
                  <a:lnTo>
                    <a:pt x="1500" y="955"/>
                  </a:lnTo>
                  <a:lnTo>
                    <a:pt x="1505" y="940"/>
                  </a:lnTo>
                  <a:lnTo>
                    <a:pt x="1511" y="925"/>
                  </a:lnTo>
                  <a:lnTo>
                    <a:pt x="1513" y="910"/>
                  </a:lnTo>
                  <a:lnTo>
                    <a:pt x="1515" y="895"/>
                  </a:lnTo>
                  <a:lnTo>
                    <a:pt x="1515" y="880"/>
                  </a:lnTo>
                  <a:lnTo>
                    <a:pt x="1511" y="867"/>
                  </a:lnTo>
                  <a:lnTo>
                    <a:pt x="1507" y="852"/>
                  </a:lnTo>
                  <a:lnTo>
                    <a:pt x="1500" y="839"/>
                  </a:lnTo>
                  <a:lnTo>
                    <a:pt x="1490" y="826"/>
                  </a:lnTo>
                  <a:lnTo>
                    <a:pt x="1477" y="815"/>
                  </a:lnTo>
                  <a:lnTo>
                    <a:pt x="1477" y="815"/>
                  </a:lnTo>
                  <a:lnTo>
                    <a:pt x="1468" y="806"/>
                  </a:lnTo>
                  <a:lnTo>
                    <a:pt x="1457" y="800"/>
                  </a:lnTo>
                  <a:lnTo>
                    <a:pt x="1447" y="795"/>
                  </a:lnTo>
                  <a:lnTo>
                    <a:pt x="1436" y="791"/>
                  </a:lnTo>
                  <a:lnTo>
                    <a:pt x="1425" y="789"/>
                  </a:lnTo>
                  <a:lnTo>
                    <a:pt x="1414" y="787"/>
                  </a:lnTo>
                  <a:lnTo>
                    <a:pt x="1403" y="787"/>
                  </a:lnTo>
                  <a:lnTo>
                    <a:pt x="1392" y="789"/>
                  </a:lnTo>
                  <a:lnTo>
                    <a:pt x="1367" y="795"/>
                  </a:lnTo>
                  <a:lnTo>
                    <a:pt x="1341" y="804"/>
                  </a:lnTo>
                  <a:lnTo>
                    <a:pt x="1315" y="815"/>
                  </a:lnTo>
                  <a:lnTo>
                    <a:pt x="1289" y="830"/>
                  </a:lnTo>
                  <a:lnTo>
                    <a:pt x="1231" y="866"/>
                  </a:lnTo>
                  <a:lnTo>
                    <a:pt x="1168" y="903"/>
                  </a:lnTo>
                  <a:lnTo>
                    <a:pt x="1136" y="921"/>
                  </a:lnTo>
                  <a:lnTo>
                    <a:pt x="1102" y="940"/>
                  </a:lnTo>
                  <a:lnTo>
                    <a:pt x="1067" y="955"/>
                  </a:lnTo>
                  <a:lnTo>
                    <a:pt x="1030" y="970"/>
                  </a:lnTo>
                  <a:lnTo>
                    <a:pt x="1030" y="970"/>
                  </a:lnTo>
                  <a:lnTo>
                    <a:pt x="1050" y="951"/>
                  </a:lnTo>
                  <a:lnTo>
                    <a:pt x="1069" y="933"/>
                  </a:lnTo>
                  <a:lnTo>
                    <a:pt x="1087" y="912"/>
                  </a:lnTo>
                  <a:lnTo>
                    <a:pt x="1104" y="892"/>
                  </a:lnTo>
                  <a:lnTo>
                    <a:pt x="1121" y="871"/>
                  </a:lnTo>
                  <a:lnTo>
                    <a:pt x="1136" y="849"/>
                  </a:lnTo>
                  <a:lnTo>
                    <a:pt x="1149" y="824"/>
                  </a:lnTo>
                  <a:lnTo>
                    <a:pt x="1162" y="800"/>
                  </a:lnTo>
                  <a:lnTo>
                    <a:pt x="1173" y="776"/>
                  </a:lnTo>
                  <a:lnTo>
                    <a:pt x="1183" y="752"/>
                  </a:lnTo>
                  <a:lnTo>
                    <a:pt x="1192" y="726"/>
                  </a:lnTo>
                  <a:lnTo>
                    <a:pt x="1197" y="698"/>
                  </a:lnTo>
                  <a:lnTo>
                    <a:pt x="1203" y="671"/>
                  </a:lnTo>
                  <a:lnTo>
                    <a:pt x="1207" y="643"/>
                  </a:lnTo>
                  <a:lnTo>
                    <a:pt x="1211" y="615"/>
                  </a:lnTo>
                  <a:lnTo>
                    <a:pt x="1211" y="586"/>
                  </a:lnTo>
                  <a:lnTo>
                    <a:pt x="1211" y="586"/>
                  </a:lnTo>
                  <a:lnTo>
                    <a:pt x="1211" y="558"/>
                  </a:lnTo>
                  <a:lnTo>
                    <a:pt x="1207" y="528"/>
                  </a:lnTo>
                  <a:lnTo>
                    <a:pt x="1203" y="500"/>
                  </a:lnTo>
                  <a:lnTo>
                    <a:pt x="1197" y="472"/>
                  </a:lnTo>
                  <a:lnTo>
                    <a:pt x="1192" y="444"/>
                  </a:lnTo>
                  <a:lnTo>
                    <a:pt x="1183" y="418"/>
                  </a:lnTo>
                  <a:lnTo>
                    <a:pt x="1173" y="390"/>
                  </a:lnTo>
                  <a:lnTo>
                    <a:pt x="1162" y="364"/>
                  </a:lnTo>
                  <a:lnTo>
                    <a:pt x="1151" y="339"/>
                  </a:lnTo>
                  <a:lnTo>
                    <a:pt x="1138" y="313"/>
                  </a:lnTo>
                  <a:lnTo>
                    <a:pt x="1123" y="289"/>
                  </a:lnTo>
                  <a:lnTo>
                    <a:pt x="1108" y="265"/>
                  </a:lnTo>
                  <a:lnTo>
                    <a:pt x="1091" y="242"/>
                  </a:lnTo>
                  <a:lnTo>
                    <a:pt x="1072" y="220"/>
                  </a:lnTo>
                  <a:lnTo>
                    <a:pt x="1054" y="197"/>
                  </a:lnTo>
                  <a:lnTo>
                    <a:pt x="1035" y="177"/>
                  </a:lnTo>
                  <a:lnTo>
                    <a:pt x="1015" y="156"/>
                  </a:lnTo>
                  <a:lnTo>
                    <a:pt x="992" y="138"/>
                  </a:lnTo>
                  <a:lnTo>
                    <a:pt x="970" y="121"/>
                  </a:lnTo>
                  <a:lnTo>
                    <a:pt x="947" y="104"/>
                  </a:lnTo>
                  <a:lnTo>
                    <a:pt x="923" y="87"/>
                  </a:lnTo>
                  <a:lnTo>
                    <a:pt x="899" y="74"/>
                  </a:lnTo>
                  <a:lnTo>
                    <a:pt x="873" y="59"/>
                  </a:lnTo>
                  <a:lnTo>
                    <a:pt x="849" y="48"/>
                  </a:lnTo>
                  <a:lnTo>
                    <a:pt x="822" y="37"/>
                  </a:lnTo>
                  <a:lnTo>
                    <a:pt x="794" y="28"/>
                  </a:lnTo>
                  <a:lnTo>
                    <a:pt x="768" y="18"/>
                  </a:lnTo>
                  <a:lnTo>
                    <a:pt x="740" y="13"/>
                  </a:lnTo>
                  <a:lnTo>
                    <a:pt x="712" y="7"/>
                  </a:lnTo>
                  <a:lnTo>
                    <a:pt x="684" y="3"/>
                  </a:lnTo>
                  <a:lnTo>
                    <a:pt x="656" y="0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598" y="0"/>
                  </a:lnTo>
                  <a:lnTo>
                    <a:pt x="570" y="1"/>
                  </a:lnTo>
                  <a:lnTo>
                    <a:pt x="543" y="5"/>
                  </a:lnTo>
                  <a:lnTo>
                    <a:pt x="515" y="11"/>
                  </a:lnTo>
                  <a:lnTo>
                    <a:pt x="488" y="16"/>
                  </a:lnTo>
                  <a:lnTo>
                    <a:pt x="460" y="24"/>
                  </a:lnTo>
                  <a:lnTo>
                    <a:pt x="434" y="33"/>
                  </a:lnTo>
                  <a:lnTo>
                    <a:pt x="410" y="43"/>
                  </a:lnTo>
                  <a:lnTo>
                    <a:pt x="386" y="54"/>
                  </a:lnTo>
                  <a:lnTo>
                    <a:pt x="362" y="67"/>
                  </a:lnTo>
                  <a:lnTo>
                    <a:pt x="337" y="80"/>
                  </a:lnTo>
                  <a:lnTo>
                    <a:pt x="315" y="95"/>
                  </a:lnTo>
                  <a:lnTo>
                    <a:pt x="292" y="110"/>
                  </a:lnTo>
                  <a:lnTo>
                    <a:pt x="272" y="127"/>
                  </a:lnTo>
                  <a:lnTo>
                    <a:pt x="251" y="145"/>
                  </a:lnTo>
                  <a:lnTo>
                    <a:pt x="233" y="162"/>
                  </a:lnTo>
                  <a:lnTo>
                    <a:pt x="214" y="182"/>
                  </a:lnTo>
                  <a:lnTo>
                    <a:pt x="197" y="203"/>
                  </a:lnTo>
                  <a:lnTo>
                    <a:pt x="181" y="224"/>
                  </a:lnTo>
                  <a:lnTo>
                    <a:pt x="164" y="246"/>
                  </a:lnTo>
                  <a:lnTo>
                    <a:pt x="151" y="268"/>
                  </a:lnTo>
                  <a:lnTo>
                    <a:pt x="136" y="291"/>
                  </a:lnTo>
                  <a:lnTo>
                    <a:pt x="125" y="315"/>
                  </a:lnTo>
                  <a:lnTo>
                    <a:pt x="113" y="339"/>
                  </a:lnTo>
                  <a:lnTo>
                    <a:pt x="104" y="365"/>
                  </a:lnTo>
                  <a:lnTo>
                    <a:pt x="95" y="391"/>
                  </a:lnTo>
                  <a:lnTo>
                    <a:pt x="87" y="418"/>
                  </a:lnTo>
                  <a:lnTo>
                    <a:pt x="80" y="444"/>
                  </a:lnTo>
                  <a:lnTo>
                    <a:pt x="76" y="472"/>
                  </a:lnTo>
                  <a:lnTo>
                    <a:pt x="72" y="500"/>
                  </a:lnTo>
                  <a:lnTo>
                    <a:pt x="70" y="528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0" y="599"/>
                  </a:lnTo>
                  <a:lnTo>
                    <a:pt x="76" y="640"/>
                  </a:lnTo>
                  <a:lnTo>
                    <a:pt x="83" y="681"/>
                  </a:lnTo>
                  <a:lnTo>
                    <a:pt x="93" y="720"/>
                  </a:lnTo>
                  <a:lnTo>
                    <a:pt x="106" y="757"/>
                  </a:lnTo>
                  <a:lnTo>
                    <a:pt x="123" y="795"/>
                  </a:lnTo>
                  <a:lnTo>
                    <a:pt x="139" y="830"/>
                  </a:lnTo>
                  <a:lnTo>
                    <a:pt x="160" y="864"/>
                  </a:lnTo>
                  <a:lnTo>
                    <a:pt x="184" y="895"/>
                  </a:lnTo>
                  <a:lnTo>
                    <a:pt x="209" y="925"/>
                  </a:lnTo>
                  <a:lnTo>
                    <a:pt x="235" y="953"/>
                  </a:lnTo>
                  <a:lnTo>
                    <a:pt x="264" y="981"/>
                  </a:lnTo>
                  <a:lnTo>
                    <a:pt x="294" y="1005"/>
                  </a:lnTo>
                  <a:lnTo>
                    <a:pt x="328" y="1028"/>
                  </a:lnTo>
                  <a:lnTo>
                    <a:pt x="362" y="1048"/>
                  </a:lnTo>
                  <a:lnTo>
                    <a:pt x="397" y="1065"/>
                  </a:lnTo>
                  <a:lnTo>
                    <a:pt x="397" y="1065"/>
                  </a:lnTo>
                  <a:lnTo>
                    <a:pt x="369" y="1084"/>
                  </a:lnTo>
                  <a:lnTo>
                    <a:pt x="337" y="1106"/>
                  </a:lnTo>
                  <a:lnTo>
                    <a:pt x="304" y="1132"/>
                  </a:lnTo>
                  <a:lnTo>
                    <a:pt x="268" y="1164"/>
                  </a:lnTo>
                  <a:lnTo>
                    <a:pt x="233" y="1200"/>
                  </a:lnTo>
                  <a:lnTo>
                    <a:pt x="199" y="1239"/>
                  </a:lnTo>
                  <a:lnTo>
                    <a:pt x="164" y="1284"/>
                  </a:lnTo>
                  <a:lnTo>
                    <a:pt x="147" y="1308"/>
                  </a:lnTo>
                  <a:lnTo>
                    <a:pt x="130" y="1334"/>
                  </a:lnTo>
                  <a:lnTo>
                    <a:pt x="115" y="1362"/>
                  </a:lnTo>
                  <a:lnTo>
                    <a:pt x="100" y="1390"/>
                  </a:lnTo>
                  <a:lnTo>
                    <a:pt x="85" y="1420"/>
                  </a:lnTo>
                  <a:lnTo>
                    <a:pt x="72" y="1451"/>
                  </a:lnTo>
                  <a:lnTo>
                    <a:pt x="59" y="1483"/>
                  </a:lnTo>
                  <a:lnTo>
                    <a:pt x="48" y="1517"/>
                  </a:lnTo>
                  <a:lnTo>
                    <a:pt x="37" y="1554"/>
                  </a:lnTo>
                  <a:lnTo>
                    <a:pt x="28" y="1590"/>
                  </a:lnTo>
                  <a:lnTo>
                    <a:pt x="20" y="1629"/>
                  </a:lnTo>
                  <a:lnTo>
                    <a:pt x="13" y="1670"/>
                  </a:lnTo>
                  <a:lnTo>
                    <a:pt x="7" y="1711"/>
                  </a:lnTo>
                  <a:lnTo>
                    <a:pt x="3" y="1754"/>
                  </a:lnTo>
                  <a:lnTo>
                    <a:pt x="1" y="1799"/>
                  </a:lnTo>
                  <a:lnTo>
                    <a:pt x="0" y="1845"/>
                  </a:lnTo>
                  <a:lnTo>
                    <a:pt x="1" y="1894"/>
                  </a:lnTo>
                  <a:lnTo>
                    <a:pt x="3" y="1944"/>
                  </a:lnTo>
                  <a:lnTo>
                    <a:pt x="3" y="1944"/>
                  </a:lnTo>
                  <a:lnTo>
                    <a:pt x="5" y="1965"/>
                  </a:lnTo>
                  <a:lnTo>
                    <a:pt x="11" y="2021"/>
                  </a:lnTo>
                  <a:lnTo>
                    <a:pt x="18" y="2064"/>
                  </a:lnTo>
                  <a:lnTo>
                    <a:pt x="26" y="2116"/>
                  </a:lnTo>
                  <a:lnTo>
                    <a:pt x="37" y="2176"/>
                  </a:lnTo>
                  <a:lnTo>
                    <a:pt x="52" y="2246"/>
                  </a:lnTo>
                  <a:lnTo>
                    <a:pt x="70" y="2325"/>
                  </a:lnTo>
                  <a:lnTo>
                    <a:pt x="93" y="2413"/>
                  </a:lnTo>
                  <a:lnTo>
                    <a:pt x="121" y="2510"/>
                  </a:lnTo>
                  <a:lnTo>
                    <a:pt x="153" y="2614"/>
                  </a:lnTo>
                  <a:lnTo>
                    <a:pt x="192" y="2728"/>
                  </a:lnTo>
                  <a:lnTo>
                    <a:pt x="235" y="2851"/>
                  </a:lnTo>
                  <a:lnTo>
                    <a:pt x="285" y="2982"/>
                  </a:lnTo>
                  <a:lnTo>
                    <a:pt x="343" y="3120"/>
                  </a:lnTo>
                  <a:lnTo>
                    <a:pt x="343" y="3120"/>
                  </a:lnTo>
                  <a:lnTo>
                    <a:pt x="343" y="3122"/>
                  </a:lnTo>
                  <a:lnTo>
                    <a:pt x="350" y="3129"/>
                  </a:lnTo>
                  <a:lnTo>
                    <a:pt x="356" y="3133"/>
                  </a:lnTo>
                  <a:lnTo>
                    <a:pt x="365" y="3137"/>
                  </a:lnTo>
                  <a:lnTo>
                    <a:pt x="376" y="3140"/>
                  </a:lnTo>
                  <a:lnTo>
                    <a:pt x="393" y="3144"/>
                  </a:lnTo>
                  <a:lnTo>
                    <a:pt x="412" y="3146"/>
                  </a:lnTo>
                  <a:lnTo>
                    <a:pt x="436" y="3148"/>
                  </a:lnTo>
                  <a:lnTo>
                    <a:pt x="464" y="3148"/>
                  </a:lnTo>
                  <a:lnTo>
                    <a:pt x="500" y="3146"/>
                  </a:lnTo>
                  <a:lnTo>
                    <a:pt x="539" y="3142"/>
                  </a:lnTo>
                  <a:lnTo>
                    <a:pt x="584" y="3139"/>
                  </a:lnTo>
                  <a:lnTo>
                    <a:pt x="638" y="3131"/>
                  </a:lnTo>
                  <a:lnTo>
                    <a:pt x="697" y="3120"/>
                  </a:lnTo>
                  <a:lnTo>
                    <a:pt x="697" y="3120"/>
                  </a:lnTo>
                  <a:lnTo>
                    <a:pt x="727" y="3114"/>
                  </a:lnTo>
                  <a:lnTo>
                    <a:pt x="755" y="3107"/>
                  </a:lnTo>
                  <a:lnTo>
                    <a:pt x="779" y="3099"/>
                  </a:lnTo>
                  <a:lnTo>
                    <a:pt x="802" y="3090"/>
                  </a:lnTo>
                  <a:lnTo>
                    <a:pt x="822" y="3083"/>
                  </a:lnTo>
                  <a:lnTo>
                    <a:pt x="841" y="3073"/>
                  </a:lnTo>
                  <a:lnTo>
                    <a:pt x="856" y="3064"/>
                  </a:lnTo>
                  <a:lnTo>
                    <a:pt x="871" y="3053"/>
                  </a:lnTo>
                  <a:lnTo>
                    <a:pt x="882" y="3043"/>
                  </a:lnTo>
                  <a:lnTo>
                    <a:pt x="893" y="3032"/>
                  </a:lnTo>
                  <a:lnTo>
                    <a:pt x="901" y="3021"/>
                  </a:lnTo>
                  <a:lnTo>
                    <a:pt x="908" y="3010"/>
                  </a:lnTo>
                  <a:lnTo>
                    <a:pt x="914" y="2999"/>
                  </a:lnTo>
                  <a:lnTo>
                    <a:pt x="918" y="2985"/>
                  </a:lnTo>
                  <a:lnTo>
                    <a:pt x="919" y="2974"/>
                  </a:lnTo>
                  <a:lnTo>
                    <a:pt x="919" y="2963"/>
                  </a:lnTo>
                  <a:lnTo>
                    <a:pt x="919" y="2950"/>
                  </a:lnTo>
                  <a:lnTo>
                    <a:pt x="919" y="2939"/>
                  </a:lnTo>
                  <a:lnTo>
                    <a:pt x="914" y="2916"/>
                  </a:lnTo>
                  <a:lnTo>
                    <a:pt x="905" y="2894"/>
                  </a:lnTo>
                  <a:lnTo>
                    <a:pt x="893" y="2872"/>
                  </a:lnTo>
                  <a:lnTo>
                    <a:pt x="882" y="2853"/>
                  </a:lnTo>
                  <a:lnTo>
                    <a:pt x="867" y="2834"/>
                  </a:lnTo>
                  <a:lnTo>
                    <a:pt x="854" y="2819"/>
                  </a:lnTo>
                  <a:lnTo>
                    <a:pt x="841" y="2804"/>
                  </a:lnTo>
                  <a:lnTo>
                    <a:pt x="841" y="2804"/>
                  </a:lnTo>
                  <a:lnTo>
                    <a:pt x="828" y="2795"/>
                  </a:lnTo>
                  <a:lnTo>
                    <a:pt x="813" y="2784"/>
                  </a:lnTo>
                  <a:lnTo>
                    <a:pt x="798" y="2776"/>
                  </a:lnTo>
                  <a:lnTo>
                    <a:pt x="783" y="2769"/>
                  </a:lnTo>
                  <a:lnTo>
                    <a:pt x="766" y="2763"/>
                  </a:lnTo>
                  <a:lnTo>
                    <a:pt x="750" y="2760"/>
                  </a:lnTo>
                  <a:lnTo>
                    <a:pt x="716" y="2752"/>
                  </a:lnTo>
                  <a:lnTo>
                    <a:pt x="682" y="2750"/>
                  </a:lnTo>
                  <a:lnTo>
                    <a:pt x="651" y="2752"/>
                  </a:lnTo>
                  <a:lnTo>
                    <a:pt x="623" y="2756"/>
                  </a:lnTo>
                  <a:lnTo>
                    <a:pt x="597" y="2762"/>
                  </a:lnTo>
                  <a:lnTo>
                    <a:pt x="597" y="2762"/>
                  </a:lnTo>
                  <a:lnTo>
                    <a:pt x="610" y="2750"/>
                  </a:lnTo>
                  <a:lnTo>
                    <a:pt x="641" y="2717"/>
                  </a:lnTo>
                  <a:lnTo>
                    <a:pt x="684" y="2666"/>
                  </a:lnTo>
                  <a:lnTo>
                    <a:pt x="710" y="2637"/>
                  </a:lnTo>
                  <a:lnTo>
                    <a:pt x="735" y="2605"/>
                  </a:lnTo>
                  <a:lnTo>
                    <a:pt x="759" y="2571"/>
                  </a:lnTo>
                  <a:lnTo>
                    <a:pt x="781" y="2536"/>
                  </a:lnTo>
                  <a:lnTo>
                    <a:pt x="804" y="2500"/>
                  </a:lnTo>
                  <a:lnTo>
                    <a:pt x="821" y="2465"/>
                  </a:lnTo>
                  <a:lnTo>
                    <a:pt x="835" y="2429"/>
                  </a:lnTo>
                  <a:lnTo>
                    <a:pt x="841" y="2413"/>
                  </a:lnTo>
                  <a:lnTo>
                    <a:pt x="845" y="2396"/>
                  </a:lnTo>
                  <a:lnTo>
                    <a:pt x="847" y="2379"/>
                  </a:lnTo>
                  <a:lnTo>
                    <a:pt x="849" y="2364"/>
                  </a:lnTo>
                  <a:lnTo>
                    <a:pt x="847" y="2349"/>
                  </a:lnTo>
                  <a:lnTo>
                    <a:pt x="845" y="2334"/>
                  </a:lnTo>
                  <a:lnTo>
                    <a:pt x="845" y="2334"/>
                  </a:lnTo>
                  <a:lnTo>
                    <a:pt x="837" y="2304"/>
                  </a:lnTo>
                  <a:lnTo>
                    <a:pt x="830" y="2276"/>
                  </a:lnTo>
                  <a:lnTo>
                    <a:pt x="807" y="2220"/>
                  </a:lnTo>
                  <a:lnTo>
                    <a:pt x="783" y="2163"/>
                  </a:lnTo>
                  <a:lnTo>
                    <a:pt x="755" y="2107"/>
                  </a:lnTo>
                  <a:lnTo>
                    <a:pt x="725" y="2052"/>
                  </a:lnTo>
                  <a:lnTo>
                    <a:pt x="694" y="1996"/>
                  </a:lnTo>
                  <a:lnTo>
                    <a:pt x="630" y="1890"/>
                  </a:lnTo>
                  <a:lnTo>
                    <a:pt x="630" y="1890"/>
                  </a:lnTo>
                  <a:lnTo>
                    <a:pt x="636" y="1847"/>
                  </a:lnTo>
                  <a:lnTo>
                    <a:pt x="645" y="1799"/>
                  </a:lnTo>
                  <a:lnTo>
                    <a:pt x="658" y="1735"/>
                  </a:lnTo>
                  <a:lnTo>
                    <a:pt x="679" y="1660"/>
                  </a:lnTo>
                  <a:lnTo>
                    <a:pt x="690" y="1621"/>
                  </a:lnTo>
                  <a:lnTo>
                    <a:pt x="705" y="1578"/>
                  </a:lnTo>
                  <a:lnTo>
                    <a:pt x="722" y="1535"/>
                  </a:lnTo>
                  <a:lnTo>
                    <a:pt x="740" y="1493"/>
                  </a:lnTo>
                  <a:lnTo>
                    <a:pt x="761" y="1448"/>
                  </a:lnTo>
                  <a:lnTo>
                    <a:pt x="785" y="1405"/>
                  </a:lnTo>
                  <a:lnTo>
                    <a:pt x="785" y="1405"/>
                  </a:lnTo>
                  <a:lnTo>
                    <a:pt x="841" y="1388"/>
                  </a:lnTo>
                  <a:lnTo>
                    <a:pt x="903" y="1369"/>
                  </a:lnTo>
                  <a:lnTo>
                    <a:pt x="977" y="1343"/>
                  </a:lnTo>
                  <a:lnTo>
                    <a:pt x="1061" y="1310"/>
                  </a:lnTo>
                  <a:lnTo>
                    <a:pt x="1104" y="1291"/>
                  </a:lnTo>
                  <a:lnTo>
                    <a:pt x="1147" y="1272"/>
                  </a:lnTo>
                  <a:lnTo>
                    <a:pt x="1190" y="1250"/>
                  </a:lnTo>
                  <a:lnTo>
                    <a:pt x="1231" y="1228"/>
                  </a:lnTo>
                  <a:lnTo>
                    <a:pt x="1268" y="1203"/>
                  </a:lnTo>
                  <a:lnTo>
                    <a:pt x="1304" y="1179"/>
                  </a:lnTo>
                  <a:lnTo>
                    <a:pt x="1304" y="1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43"/>
            <p:cNvSpPr>
              <a:spLocks/>
            </p:cNvSpPr>
            <p:nvPr/>
          </p:nvSpPr>
          <p:spPr bwMode="auto">
            <a:xfrm>
              <a:off x="4133850" y="7373938"/>
              <a:ext cx="596900" cy="238125"/>
            </a:xfrm>
            <a:custGeom>
              <a:avLst/>
              <a:gdLst>
                <a:gd name="T0" fmla="*/ 0 w 752"/>
                <a:gd name="T1" fmla="*/ 241 h 301"/>
                <a:gd name="T2" fmla="*/ 0 w 752"/>
                <a:gd name="T3" fmla="*/ 241 h 301"/>
                <a:gd name="T4" fmla="*/ 15 w 752"/>
                <a:gd name="T5" fmla="*/ 246 h 301"/>
                <a:gd name="T6" fmla="*/ 62 w 752"/>
                <a:gd name="T7" fmla="*/ 258 h 301"/>
                <a:gd name="T8" fmla="*/ 135 w 752"/>
                <a:gd name="T9" fmla="*/ 273 h 301"/>
                <a:gd name="T10" fmla="*/ 180 w 752"/>
                <a:gd name="T11" fmla="*/ 280 h 301"/>
                <a:gd name="T12" fmla="*/ 230 w 752"/>
                <a:gd name="T13" fmla="*/ 287 h 301"/>
                <a:gd name="T14" fmla="*/ 284 w 752"/>
                <a:gd name="T15" fmla="*/ 295 h 301"/>
                <a:gd name="T16" fmla="*/ 342 w 752"/>
                <a:gd name="T17" fmla="*/ 299 h 301"/>
                <a:gd name="T18" fmla="*/ 405 w 752"/>
                <a:gd name="T19" fmla="*/ 301 h 301"/>
                <a:gd name="T20" fmla="*/ 471 w 752"/>
                <a:gd name="T21" fmla="*/ 301 h 301"/>
                <a:gd name="T22" fmla="*/ 538 w 752"/>
                <a:gd name="T23" fmla="*/ 299 h 301"/>
                <a:gd name="T24" fmla="*/ 609 w 752"/>
                <a:gd name="T25" fmla="*/ 293 h 301"/>
                <a:gd name="T26" fmla="*/ 680 w 752"/>
                <a:gd name="T27" fmla="*/ 282 h 301"/>
                <a:gd name="T28" fmla="*/ 752 w 752"/>
                <a:gd name="T29" fmla="*/ 267 h 301"/>
                <a:gd name="T30" fmla="*/ 633 w 752"/>
                <a:gd name="T31" fmla="*/ 0 h 301"/>
                <a:gd name="T32" fmla="*/ 633 w 752"/>
                <a:gd name="T33" fmla="*/ 0 h 301"/>
                <a:gd name="T34" fmla="*/ 622 w 752"/>
                <a:gd name="T35" fmla="*/ 6 h 301"/>
                <a:gd name="T36" fmla="*/ 588 w 752"/>
                <a:gd name="T37" fmla="*/ 26 h 301"/>
                <a:gd name="T38" fmla="*/ 536 w 752"/>
                <a:gd name="T39" fmla="*/ 54 h 301"/>
                <a:gd name="T40" fmla="*/ 463 w 752"/>
                <a:gd name="T41" fmla="*/ 90 h 301"/>
                <a:gd name="T42" fmla="*/ 420 w 752"/>
                <a:gd name="T43" fmla="*/ 110 h 301"/>
                <a:gd name="T44" fmla="*/ 372 w 752"/>
                <a:gd name="T45" fmla="*/ 129 h 301"/>
                <a:gd name="T46" fmla="*/ 320 w 752"/>
                <a:gd name="T47" fmla="*/ 149 h 301"/>
                <a:gd name="T48" fmla="*/ 264 w 752"/>
                <a:gd name="T49" fmla="*/ 170 h 301"/>
                <a:gd name="T50" fmla="*/ 204 w 752"/>
                <a:gd name="T51" fmla="*/ 189 h 301"/>
                <a:gd name="T52" fmla="*/ 139 w 752"/>
                <a:gd name="T53" fmla="*/ 207 h 301"/>
                <a:gd name="T54" fmla="*/ 71 w 752"/>
                <a:gd name="T55" fmla="*/ 226 h 301"/>
                <a:gd name="T56" fmla="*/ 0 w 752"/>
                <a:gd name="T57" fmla="*/ 241 h 301"/>
                <a:gd name="T58" fmla="*/ 0 w 752"/>
                <a:gd name="T59" fmla="*/ 24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2" h="301">
                  <a:moveTo>
                    <a:pt x="0" y="241"/>
                  </a:moveTo>
                  <a:lnTo>
                    <a:pt x="0" y="241"/>
                  </a:lnTo>
                  <a:lnTo>
                    <a:pt x="15" y="246"/>
                  </a:lnTo>
                  <a:lnTo>
                    <a:pt x="62" y="258"/>
                  </a:lnTo>
                  <a:lnTo>
                    <a:pt x="135" y="273"/>
                  </a:lnTo>
                  <a:lnTo>
                    <a:pt x="180" y="280"/>
                  </a:lnTo>
                  <a:lnTo>
                    <a:pt x="230" y="287"/>
                  </a:lnTo>
                  <a:lnTo>
                    <a:pt x="284" y="295"/>
                  </a:lnTo>
                  <a:lnTo>
                    <a:pt x="342" y="299"/>
                  </a:lnTo>
                  <a:lnTo>
                    <a:pt x="405" y="301"/>
                  </a:lnTo>
                  <a:lnTo>
                    <a:pt x="471" y="301"/>
                  </a:lnTo>
                  <a:lnTo>
                    <a:pt x="538" y="299"/>
                  </a:lnTo>
                  <a:lnTo>
                    <a:pt x="609" y="293"/>
                  </a:lnTo>
                  <a:lnTo>
                    <a:pt x="680" y="282"/>
                  </a:lnTo>
                  <a:lnTo>
                    <a:pt x="752" y="267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22" y="6"/>
                  </a:lnTo>
                  <a:lnTo>
                    <a:pt x="588" y="26"/>
                  </a:lnTo>
                  <a:lnTo>
                    <a:pt x="536" y="54"/>
                  </a:lnTo>
                  <a:lnTo>
                    <a:pt x="463" y="90"/>
                  </a:lnTo>
                  <a:lnTo>
                    <a:pt x="420" y="110"/>
                  </a:lnTo>
                  <a:lnTo>
                    <a:pt x="372" y="129"/>
                  </a:lnTo>
                  <a:lnTo>
                    <a:pt x="320" y="149"/>
                  </a:lnTo>
                  <a:lnTo>
                    <a:pt x="264" y="170"/>
                  </a:lnTo>
                  <a:lnTo>
                    <a:pt x="204" y="189"/>
                  </a:lnTo>
                  <a:lnTo>
                    <a:pt x="139" y="207"/>
                  </a:lnTo>
                  <a:lnTo>
                    <a:pt x="71" y="226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244"/>
            <p:cNvSpPr>
              <a:spLocks/>
            </p:cNvSpPr>
            <p:nvPr/>
          </p:nvSpPr>
          <p:spPr bwMode="auto">
            <a:xfrm>
              <a:off x="4667250" y="7388225"/>
              <a:ext cx="1588" cy="9525"/>
            </a:xfrm>
            <a:custGeom>
              <a:avLst/>
              <a:gdLst>
                <a:gd name="T0" fmla="*/ 4 w 4"/>
                <a:gd name="T1" fmla="*/ 11 h 11"/>
                <a:gd name="T2" fmla="*/ 4 w 4"/>
                <a:gd name="T3" fmla="*/ 11 h 11"/>
                <a:gd name="T4" fmla="*/ 2 w 4"/>
                <a:gd name="T5" fmla="*/ 0 h 11"/>
                <a:gd name="T6" fmla="*/ 2 w 4"/>
                <a:gd name="T7" fmla="*/ 0 h 11"/>
                <a:gd name="T8" fmla="*/ 0 w 4"/>
                <a:gd name="T9" fmla="*/ 2 h 11"/>
                <a:gd name="T10" fmla="*/ 4 w 4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45"/>
            <p:cNvSpPr>
              <a:spLocks/>
            </p:cNvSpPr>
            <p:nvPr/>
          </p:nvSpPr>
          <p:spPr bwMode="auto">
            <a:xfrm>
              <a:off x="4519613" y="6711950"/>
              <a:ext cx="627063" cy="476250"/>
            </a:xfrm>
            <a:custGeom>
              <a:avLst/>
              <a:gdLst>
                <a:gd name="T0" fmla="*/ 306 w 790"/>
                <a:gd name="T1" fmla="*/ 437 h 601"/>
                <a:gd name="T2" fmla="*/ 340 w 790"/>
                <a:gd name="T3" fmla="*/ 459 h 601"/>
                <a:gd name="T4" fmla="*/ 362 w 790"/>
                <a:gd name="T5" fmla="*/ 487 h 601"/>
                <a:gd name="T6" fmla="*/ 374 w 790"/>
                <a:gd name="T7" fmla="*/ 521 h 601"/>
                <a:gd name="T8" fmla="*/ 372 w 790"/>
                <a:gd name="T9" fmla="*/ 560 h 601"/>
                <a:gd name="T10" fmla="*/ 368 w 790"/>
                <a:gd name="T11" fmla="*/ 569 h 601"/>
                <a:gd name="T12" fmla="*/ 400 w 790"/>
                <a:gd name="T13" fmla="*/ 556 h 601"/>
                <a:gd name="T14" fmla="*/ 465 w 790"/>
                <a:gd name="T15" fmla="*/ 532 h 601"/>
                <a:gd name="T16" fmla="*/ 532 w 790"/>
                <a:gd name="T17" fmla="*/ 517 h 601"/>
                <a:gd name="T18" fmla="*/ 598 w 790"/>
                <a:gd name="T19" fmla="*/ 515 h 601"/>
                <a:gd name="T20" fmla="*/ 627 w 790"/>
                <a:gd name="T21" fmla="*/ 517 h 601"/>
                <a:gd name="T22" fmla="*/ 682 w 790"/>
                <a:gd name="T23" fmla="*/ 530 h 601"/>
                <a:gd name="T24" fmla="*/ 728 w 790"/>
                <a:gd name="T25" fmla="*/ 549 h 601"/>
                <a:gd name="T26" fmla="*/ 764 w 790"/>
                <a:gd name="T27" fmla="*/ 573 h 601"/>
                <a:gd name="T28" fmla="*/ 790 w 790"/>
                <a:gd name="T29" fmla="*/ 601 h 601"/>
                <a:gd name="T30" fmla="*/ 579 w 790"/>
                <a:gd name="T31" fmla="*/ 138 h 601"/>
                <a:gd name="T32" fmla="*/ 549 w 790"/>
                <a:gd name="T33" fmla="*/ 88 h 601"/>
                <a:gd name="T34" fmla="*/ 508 w 790"/>
                <a:gd name="T35" fmla="*/ 47 h 601"/>
                <a:gd name="T36" fmla="*/ 486 w 790"/>
                <a:gd name="T37" fmla="*/ 32 h 601"/>
                <a:gd name="T38" fmla="*/ 441 w 790"/>
                <a:gd name="T39" fmla="*/ 11 h 601"/>
                <a:gd name="T40" fmla="*/ 394 w 790"/>
                <a:gd name="T41" fmla="*/ 2 h 601"/>
                <a:gd name="T42" fmla="*/ 348 w 790"/>
                <a:gd name="T43" fmla="*/ 2 h 601"/>
                <a:gd name="T44" fmla="*/ 303 w 790"/>
                <a:gd name="T45" fmla="*/ 9 h 601"/>
                <a:gd name="T46" fmla="*/ 237 w 790"/>
                <a:gd name="T47" fmla="*/ 30 h 601"/>
                <a:gd name="T48" fmla="*/ 163 w 790"/>
                <a:gd name="T49" fmla="*/ 63 h 601"/>
                <a:gd name="T50" fmla="*/ 107 w 790"/>
                <a:gd name="T51" fmla="*/ 88 h 601"/>
                <a:gd name="T52" fmla="*/ 56 w 790"/>
                <a:gd name="T53" fmla="*/ 112 h 601"/>
                <a:gd name="T54" fmla="*/ 68 w 790"/>
                <a:gd name="T55" fmla="*/ 215 h 601"/>
                <a:gd name="T56" fmla="*/ 66 w 790"/>
                <a:gd name="T57" fmla="*/ 285 h 601"/>
                <a:gd name="T58" fmla="*/ 60 w 790"/>
                <a:gd name="T59" fmla="*/ 332 h 601"/>
                <a:gd name="T60" fmla="*/ 49 w 790"/>
                <a:gd name="T61" fmla="*/ 375 h 601"/>
                <a:gd name="T62" fmla="*/ 32 w 790"/>
                <a:gd name="T63" fmla="*/ 418 h 601"/>
                <a:gd name="T64" fmla="*/ 0 w 790"/>
                <a:gd name="T65" fmla="*/ 480 h 601"/>
                <a:gd name="T66" fmla="*/ 137 w 790"/>
                <a:gd name="T67" fmla="*/ 480 h 601"/>
                <a:gd name="T68" fmla="*/ 153 w 790"/>
                <a:gd name="T69" fmla="*/ 468 h 601"/>
                <a:gd name="T70" fmla="*/ 198 w 790"/>
                <a:gd name="T71" fmla="*/ 446 h 601"/>
                <a:gd name="T72" fmla="*/ 239 w 790"/>
                <a:gd name="T73" fmla="*/ 433 h 601"/>
                <a:gd name="T74" fmla="*/ 267 w 790"/>
                <a:gd name="T75" fmla="*/ 429 h 601"/>
                <a:gd name="T76" fmla="*/ 293 w 790"/>
                <a:gd name="T77" fmla="*/ 433 h 601"/>
                <a:gd name="T78" fmla="*/ 306 w 790"/>
                <a:gd name="T79" fmla="*/ 43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0" h="601">
                  <a:moveTo>
                    <a:pt x="306" y="437"/>
                  </a:moveTo>
                  <a:lnTo>
                    <a:pt x="306" y="437"/>
                  </a:lnTo>
                  <a:lnTo>
                    <a:pt x="325" y="446"/>
                  </a:lnTo>
                  <a:lnTo>
                    <a:pt x="340" y="459"/>
                  </a:lnTo>
                  <a:lnTo>
                    <a:pt x="353" y="472"/>
                  </a:lnTo>
                  <a:lnTo>
                    <a:pt x="362" y="487"/>
                  </a:lnTo>
                  <a:lnTo>
                    <a:pt x="368" y="504"/>
                  </a:lnTo>
                  <a:lnTo>
                    <a:pt x="374" y="521"/>
                  </a:lnTo>
                  <a:lnTo>
                    <a:pt x="374" y="539"/>
                  </a:lnTo>
                  <a:lnTo>
                    <a:pt x="372" y="560"/>
                  </a:lnTo>
                  <a:lnTo>
                    <a:pt x="372" y="560"/>
                  </a:lnTo>
                  <a:lnTo>
                    <a:pt x="368" y="569"/>
                  </a:lnTo>
                  <a:lnTo>
                    <a:pt x="368" y="569"/>
                  </a:lnTo>
                  <a:lnTo>
                    <a:pt x="400" y="556"/>
                  </a:lnTo>
                  <a:lnTo>
                    <a:pt x="433" y="543"/>
                  </a:lnTo>
                  <a:lnTo>
                    <a:pt x="465" y="532"/>
                  </a:lnTo>
                  <a:lnTo>
                    <a:pt x="499" y="524"/>
                  </a:lnTo>
                  <a:lnTo>
                    <a:pt x="532" y="517"/>
                  </a:lnTo>
                  <a:lnTo>
                    <a:pt x="566" y="515"/>
                  </a:lnTo>
                  <a:lnTo>
                    <a:pt x="598" y="515"/>
                  </a:lnTo>
                  <a:lnTo>
                    <a:pt x="627" y="517"/>
                  </a:lnTo>
                  <a:lnTo>
                    <a:pt x="627" y="517"/>
                  </a:lnTo>
                  <a:lnTo>
                    <a:pt x="655" y="524"/>
                  </a:lnTo>
                  <a:lnTo>
                    <a:pt x="682" y="530"/>
                  </a:lnTo>
                  <a:lnTo>
                    <a:pt x="706" y="539"/>
                  </a:lnTo>
                  <a:lnTo>
                    <a:pt x="728" y="549"/>
                  </a:lnTo>
                  <a:lnTo>
                    <a:pt x="747" y="560"/>
                  </a:lnTo>
                  <a:lnTo>
                    <a:pt x="764" y="573"/>
                  </a:lnTo>
                  <a:lnTo>
                    <a:pt x="779" y="586"/>
                  </a:lnTo>
                  <a:lnTo>
                    <a:pt x="790" y="601"/>
                  </a:lnTo>
                  <a:lnTo>
                    <a:pt x="579" y="138"/>
                  </a:lnTo>
                  <a:lnTo>
                    <a:pt x="579" y="138"/>
                  </a:lnTo>
                  <a:lnTo>
                    <a:pt x="566" y="112"/>
                  </a:lnTo>
                  <a:lnTo>
                    <a:pt x="549" y="88"/>
                  </a:lnTo>
                  <a:lnTo>
                    <a:pt x="530" y="65"/>
                  </a:lnTo>
                  <a:lnTo>
                    <a:pt x="508" y="47"/>
                  </a:lnTo>
                  <a:lnTo>
                    <a:pt x="508" y="47"/>
                  </a:lnTo>
                  <a:lnTo>
                    <a:pt x="486" y="32"/>
                  </a:lnTo>
                  <a:lnTo>
                    <a:pt x="463" y="19"/>
                  </a:lnTo>
                  <a:lnTo>
                    <a:pt x="441" y="11"/>
                  </a:lnTo>
                  <a:lnTo>
                    <a:pt x="417" y="6"/>
                  </a:lnTo>
                  <a:lnTo>
                    <a:pt x="394" y="2"/>
                  </a:lnTo>
                  <a:lnTo>
                    <a:pt x="372" y="0"/>
                  </a:lnTo>
                  <a:lnTo>
                    <a:pt x="348" y="2"/>
                  </a:lnTo>
                  <a:lnTo>
                    <a:pt x="325" y="6"/>
                  </a:lnTo>
                  <a:lnTo>
                    <a:pt x="303" y="9"/>
                  </a:lnTo>
                  <a:lnTo>
                    <a:pt x="280" y="15"/>
                  </a:lnTo>
                  <a:lnTo>
                    <a:pt x="237" y="30"/>
                  </a:lnTo>
                  <a:lnTo>
                    <a:pt x="198" y="47"/>
                  </a:lnTo>
                  <a:lnTo>
                    <a:pt x="163" y="63"/>
                  </a:lnTo>
                  <a:lnTo>
                    <a:pt x="107" y="88"/>
                  </a:lnTo>
                  <a:lnTo>
                    <a:pt x="107" y="88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4" y="164"/>
                  </a:lnTo>
                  <a:lnTo>
                    <a:pt x="68" y="215"/>
                  </a:lnTo>
                  <a:lnTo>
                    <a:pt x="68" y="263"/>
                  </a:lnTo>
                  <a:lnTo>
                    <a:pt x="66" y="285"/>
                  </a:lnTo>
                  <a:lnTo>
                    <a:pt x="64" y="310"/>
                  </a:lnTo>
                  <a:lnTo>
                    <a:pt x="60" y="332"/>
                  </a:lnTo>
                  <a:lnTo>
                    <a:pt x="55" y="354"/>
                  </a:lnTo>
                  <a:lnTo>
                    <a:pt x="49" y="375"/>
                  </a:lnTo>
                  <a:lnTo>
                    <a:pt x="42" y="397"/>
                  </a:lnTo>
                  <a:lnTo>
                    <a:pt x="32" y="418"/>
                  </a:lnTo>
                  <a:lnTo>
                    <a:pt x="23" y="438"/>
                  </a:lnTo>
                  <a:lnTo>
                    <a:pt x="0" y="480"/>
                  </a:lnTo>
                  <a:lnTo>
                    <a:pt x="28" y="545"/>
                  </a:lnTo>
                  <a:lnTo>
                    <a:pt x="137" y="480"/>
                  </a:lnTo>
                  <a:lnTo>
                    <a:pt x="137" y="480"/>
                  </a:lnTo>
                  <a:lnTo>
                    <a:pt x="153" y="468"/>
                  </a:lnTo>
                  <a:lnTo>
                    <a:pt x="174" y="457"/>
                  </a:lnTo>
                  <a:lnTo>
                    <a:pt x="198" y="446"/>
                  </a:lnTo>
                  <a:lnTo>
                    <a:pt x="224" y="437"/>
                  </a:lnTo>
                  <a:lnTo>
                    <a:pt x="239" y="433"/>
                  </a:lnTo>
                  <a:lnTo>
                    <a:pt x="252" y="431"/>
                  </a:lnTo>
                  <a:lnTo>
                    <a:pt x="267" y="429"/>
                  </a:lnTo>
                  <a:lnTo>
                    <a:pt x="280" y="429"/>
                  </a:lnTo>
                  <a:lnTo>
                    <a:pt x="293" y="433"/>
                  </a:lnTo>
                  <a:lnTo>
                    <a:pt x="306" y="437"/>
                  </a:lnTo>
                  <a:lnTo>
                    <a:pt x="306" y="437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46"/>
            <p:cNvSpPr>
              <a:spLocks noEditPoints="1"/>
            </p:cNvSpPr>
            <p:nvPr/>
          </p:nvSpPr>
          <p:spPr bwMode="auto">
            <a:xfrm>
              <a:off x="4483100" y="6678613"/>
              <a:ext cx="693738" cy="547688"/>
            </a:xfrm>
            <a:custGeom>
              <a:avLst/>
              <a:gdLst>
                <a:gd name="T0" fmla="*/ 375 w 875"/>
                <a:gd name="T1" fmla="*/ 597 h 688"/>
                <a:gd name="T2" fmla="*/ 377 w 875"/>
                <a:gd name="T3" fmla="*/ 591 h 688"/>
                <a:gd name="T4" fmla="*/ 375 w 875"/>
                <a:gd name="T5" fmla="*/ 556 h 688"/>
                <a:gd name="T6" fmla="*/ 356 w 875"/>
                <a:gd name="T7" fmla="*/ 528 h 688"/>
                <a:gd name="T8" fmla="*/ 334 w 875"/>
                <a:gd name="T9" fmla="*/ 515 h 688"/>
                <a:gd name="T10" fmla="*/ 317 w 875"/>
                <a:gd name="T11" fmla="*/ 511 h 688"/>
                <a:gd name="T12" fmla="*/ 269 w 875"/>
                <a:gd name="T13" fmla="*/ 522 h 688"/>
                <a:gd name="T14" fmla="*/ 205 w 875"/>
                <a:gd name="T15" fmla="*/ 554 h 688"/>
                <a:gd name="T16" fmla="*/ 0 w 875"/>
                <a:gd name="T17" fmla="*/ 517 h 688"/>
                <a:gd name="T18" fmla="*/ 32 w 875"/>
                <a:gd name="T19" fmla="*/ 461 h 688"/>
                <a:gd name="T20" fmla="*/ 69 w 875"/>
                <a:gd name="T21" fmla="*/ 341 h 688"/>
                <a:gd name="T22" fmla="*/ 69 w 875"/>
                <a:gd name="T23" fmla="*/ 209 h 688"/>
                <a:gd name="T24" fmla="*/ 84 w 875"/>
                <a:gd name="T25" fmla="*/ 116 h 688"/>
                <a:gd name="T26" fmla="*/ 192 w 875"/>
                <a:gd name="T27" fmla="*/ 67 h 688"/>
                <a:gd name="T28" fmla="*/ 267 w 875"/>
                <a:gd name="T29" fmla="*/ 33 h 688"/>
                <a:gd name="T30" fmla="*/ 354 w 875"/>
                <a:gd name="T31" fmla="*/ 7 h 688"/>
                <a:gd name="T32" fmla="*/ 420 w 875"/>
                <a:gd name="T33" fmla="*/ 0 h 688"/>
                <a:gd name="T34" fmla="*/ 483 w 875"/>
                <a:gd name="T35" fmla="*/ 7 h 688"/>
                <a:gd name="T36" fmla="*/ 543 w 875"/>
                <a:gd name="T37" fmla="*/ 32 h 688"/>
                <a:gd name="T38" fmla="*/ 580 w 875"/>
                <a:gd name="T39" fmla="*/ 54 h 688"/>
                <a:gd name="T40" fmla="*/ 647 w 875"/>
                <a:gd name="T41" fmla="*/ 130 h 688"/>
                <a:gd name="T42" fmla="*/ 802 w 875"/>
                <a:gd name="T43" fmla="*/ 666 h 688"/>
                <a:gd name="T44" fmla="*/ 782 w 875"/>
                <a:gd name="T45" fmla="*/ 644 h 688"/>
                <a:gd name="T46" fmla="*/ 733 w 875"/>
                <a:gd name="T47" fmla="*/ 618 h 688"/>
                <a:gd name="T48" fmla="*/ 666 w 875"/>
                <a:gd name="T49" fmla="*/ 599 h 688"/>
                <a:gd name="T50" fmla="*/ 616 w 875"/>
                <a:gd name="T51" fmla="*/ 597 h 688"/>
                <a:gd name="T52" fmla="*/ 528 w 875"/>
                <a:gd name="T53" fmla="*/ 612 h 688"/>
                <a:gd name="T54" fmla="*/ 433 w 875"/>
                <a:gd name="T55" fmla="*/ 647 h 688"/>
                <a:gd name="T56" fmla="*/ 317 w 875"/>
                <a:gd name="T57" fmla="*/ 429 h 688"/>
                <a:gd name="T58" fmla="*/ 358 w 875"/>
                <a:gd name="T59" fmla="*/ 435 h 688"/>
                <a:gd name="T60" fmla="*/ 388 w 875"/>
                <a:gd name="T61" fmla="*/ 450 h 688"/>
                <a:gd name="T62" fmla="*/ 429 w 875"/>
                <a:gd name="T63" fmla="*/ 485 h 688"/>
                <a:gd name="T64" fmla="*/ 453 w 875"/>
                <a:gd name="T65" fmla="*/ 530 h 688"/>
                <a:gd name="T66" fmla="*/ 489 w 875"/>
                <a:gd name="T67" fmla="*/ 537 h 688"/>
                <a:gd name="T68" fmla="*/ 576 w 875"/>
                <a:gd name="T69" fmla="*/ 517 h 688"/>
                <a:gd name="T70" fmla="*/ 657 w 875"/>
                <a:gd name="T71" fmla="*/ 515 h 688"/>
                <a:gd name="T72" fmla="*/ 713 w 875"/>
                <a:gd name="T73" fmla="*/ 524 h 688"/>
                <a:gd name="T74" fmla="*/ 588 w 875"/>
                <a:gd name="T75" fmla="*/ 196 h 688"/>
                <a:gd name="T76" fmla="*/ 547 w 875"/>
                <a:gd name="T77" fmla="*/ 136 h 688"/>
                <a:gd name="T78" fmla="*/ 517 w 875"/>
                <a:gd name="T79" fmla="*/ 112 h 688"/>
                <a:gd name="T80" fmla="*/ 478 w 875"/>
                <a:gd name="T81" fmla="*/ 91 h 688"/>
                <a:gd name="T82" fmla="*/ 435 w 875"/>
                <a:gd name="T83" fmla="*/ 84 h 688"/>
                <a:gd name="T84" fmla="*/ 394 w 875"/>
                <a:gd name="T85" fmla="*/ 84 h 688"/>
                <a:gd name="T86" fmla="*/ 317 w 875"/>
                <a:gd name="T87" fmla="*/ 102 h 688"/>
                <a:gd name="T88" fmla="*/ 170 w 875"/>
                <a:gd name="T89" fmla="*/ 168 h 688"/>
                <a:gd name="T90" fmla="*/ 147 w 875"/>
                <a:gd name="T91" fmla="*/ 177 h 688"/>
                <a:gd name="T92" fmla="*/ 155 w 875"/>
                <a:gd name="T93" fmla="*/ 317 h 688"/>
                <a:gd name="T94" fmla="*/ 129 w 875"/>
                <a:gd name="T95" fmla="*/ 444 h 688"/>
                <a:gd name="T96" fmla="*/ 93 w 875"/>
                <a:gd name="T97" fmla="*/ 526 h 688"/>
                <a:gd name="T98" fmla="*/ 181 w 875"/>
                <a:gd name="T99" fmla="*/ 472 h 688"/>
                <a:gd name="T100" fmla="*/ 241 w 875"/>
                <a:gd name="T101" fmla="*/ 444 h 688"/>
                <a:gd name="T102" fmla="*/ 317 w 875"/>
                <a:gd name="T103" fmla="*/ 429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5" h="688">
                  <a:moveTo>
                    <a:pt x="347" y="688"/>
                  </a:moveTo>
                  <a:lnTo>
                    <a:pt x="375" y="597"/>
                  </a:lnTo>
                  <a:lnTo>
                    <a:pt x="375" y="597"/>
                  </a:lnTo>
                  <a:lnTo>
                    <a:pt x="377" y="593"/>
                  </a:lnTo>
                  <a:lnTo>
                    <a:pt x="377" y="591"/>
                  </a:lnTo>
                  <a:lnTo>
                    <a:pt x="377" y="591"/>
                  </a:lnTo>
                  <a:lnTo>
                    <a:pt x="379" y="578"/>
                  </a:lnTo>
                  <a:lnTo>
                    <a:pt x="379" y="567"/>
                  </a:lnTo>
                  <a:lnTo>
                    <a:pt x="375" y="556"/>
                  </a:lnTo>
                  <a:lnTo>
                    <a:pt x="371" y="547"/>
                  </a:lnTo>
                  <a:lnTo>
                    <a:pt x="366" y="537"/>
                  </a:lnTo>
                  <a:lnTo>
                    <a:pt x="356" y="528"/>
                  </a:lnTo>
                  <a:lnTo>
                    <a:pt x="347" y="521"/>
                  </a:lnTo>
                  <a:lnTo>
                    <a:pt x="334" y="515"/>
                  </a:lnTo>
                  <a:lnTo>
                    <a:pt x="334" y="515"/>
                  </a:lnTo>
                  <a:lnTo>
                    <a:pt x="326" y="513"/>
                  </a:lnTo>
                  <a:lnTo>
                    <a:pt x="317" y="511"/>
                  </a:lnTo>
                  <a:lnTo>
                    <a:pt x="317" y="511"/>
                  </a:lnTo>
                  <a:lnTo>
                    <a:pt x="300" y="513"/>
                  </a:lnTo>
                  <a:lnTo>
                    <a:pt x="285" y="517"/>
                  </a:lnTo>
                  <a:lnTo>
                    <a:pt x="269" y="522"/>
                  </a:lnTo>
                  <a:lnTo>
                    <a:pt x="252" y="528"/>
                  </a:lnTo>
                  <a:lnTo>
                    <a:pt x="224" y="543"/>
                  </a:lnTo>
                  <a:lnTo>
                    <a:pt x="205" y="554"/>
                  </a:lnTo>
                  <a:lnTo>
                    <a:pt x="205" y="556"/>
                  </a:lnTo>
                  <a:lnTo>
                    <a:pt x="54" y="647"/>
                  </a:lnTo>
                  <a:lnTo>
                    <a:pt x="0" y="517"/>
                  </a:lnTo>
                  <a:lnTo>
                    <a:pt x="11" y="498"/>
                  </a:lnTo>
                  <a:lnTo>
                    <a:pt x="11" y="498"/>
                  </a:lnTo>
                  <a:lnTo>
                    <a:pt x="32" y="461"/>
                  </a:lnTo>
                  <a:lnTo>
                    <a:pt x="48" y="423"/>
                  </a:lnTo>
                  <a:lnTo>
                    <a:pt x="61" y="382"/>
                  </a:lnTo>
                  <a:lnTo>
                    <a:pt x="69" y="341"/>
                  </a:lnTo>
                  <a:lnTo>
                    <a:pt x="73" y="300"/>
                  </a:lnTo>
                  <a:lnTo>
                    <a:pt x="73" y="256"/>
                  </a:lnTo>
                  <a:lnTo>
                    <a:pt x="69" y="209"/>
                  </a:lnTo>
                  <a:lnTo>
                    <a:pt x="61" y="162"/>
                  </a:lnTo>
                  <a:lnTo>
                    <a:pt x="54" y="130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136" y="91"/>
                  </a:lnTo>
                  <a:lnTo>
                    <a:pt x="192" y="67"/>
                  </a:lnTo>
                  <a:lnTo>
                    <a:pt x="192" y="67"/>
                  </a:lnTo>
                  <a:lnTo>
                    <a:pt x="241" y="45"/>
                  </a:lnTo>
                  <a:lnTo>
                    <a:pt x="267" y="33"/>
                  </a:lnTo>
                  <a:lnTo>
                    <a:pt x="295" y="22"/>
                  </a:lnTo>
                  <a:lnTo>
                    <a:pt x="325" y="15"/>
                  </a:lnTo>
                  <a:lnTo>
                    <a:pt x="354" y="7"/>
                  </a:lnTo>
                  <a:lnTo>
                    <a:pt x="386" y="2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40" y="2"/>
                  </a:lnTo>
                  <a:lnTo>
                    <a:pt x="463" y="4"/>
                  </a:lnTo>
                  <a:lnTo>
                    <a:pt x="483" y="7"/>
                  </a:lnTo>
                  <a:lnTo>
                    <a:pt x="504" y="15"/>
                  </a:lnTo>
                  <a:lnTo>
                    <a:pt x="524" y="22"/>
                  </a:lnTo>
                  <a:lnTo>
                    <a:pt x="543" y="32"/>
                  </a:lnTo>
                  <a:lnTo>
                    <a:pt x="561" y="43"/>
                  </a:lnTo>
                  <a:lnTo>
                    <a:pt x="580" y="54"/>
                  </a:lnTo>
                  <a:lnTo>
                    <a:pt x="580" y="54"/>
                  </a:lnTo>
                  <a:lnTo>
                    <a:pt x="604" y="76"/>
                  </a:lnTo>
                  <a:lnTo>
                    <a:pt x="627" y="102"/>
                  </a:lnTo>
                  <a:lnTo>
                    <a:pt x="647" y="130"/>
                  </a:lnTo>
                  <a:lnTo>
                    <a:pt x="662" y="162"/>
                  </a:lnTo>
                  <a:lnTo>
                    <a:pt x="875" y="625"/>
                  </a:lnTo>
                  <a:lnTo>
                    <a:pt x="802" y="666"/>
                  </a:lnTo>
                  <a:lnTo>
                    <a:pt x="802" y="666"/>
                  </a:lnTo>
                  <a:lnTo>
                    <a:pt x="793" y="655"/>
                  </a:lnTo>
                  <a:lnTo>
                    <a:pt x="782" y="644"/>
                  </a:lnTo>
                  <a:lnTo>
                    <a:pt x="767" y="634"/>
                  </a:lnTo>
                  <a:lnTo>
                    <a:pt x="752" y="625"/>
                  </a:lnTo>
                  <a:lnTo>
                    <a:pt x="733" y="618"/>
                  </a:lnTo>
                  <a:lnTo>
                    <a:pt x="713" y="610"/>
                  </a:lnTo>
                  <a:lnTo>
                    <a:pt x="690" y="604"/>
                  </a:lnTo>
                  <a:lnTo>
                    <a:pt x="666" y="599"/>
                  </a:lnTo>
                  <a:lnTo>
                    <a:pt x="666" y="599"/>
                  </a:lnTo>
                  <a:lnTo>
                    <a:pt x="642" y="597"/>
                  </a:lnTo>
                  <a:lnTo>
                    <a:pt x="616" y="597"/>
                  </a:lnTo>
                  <a:lnTo>
                    <a:pt x="588" y="599"/>
                  </a:lnTo>
                  <a:lnTo>
                    <a:pt x="558" y="604"/>
                  </a:lnTo>
                  <a:lnTo>
                    <a:pt x="528" y="612"/>
                  </a:lnTo>
                  <a:lnTo>
                    <a:pt x="496" y="621"/>
                  </a:lnTo>
                  <a:lnTo>
                    <a:pt x="464" y="632"/>
                  </a:lnTo>
                  <a:lnTo>
                    <a:pt x="433" y="647"/>
                  </a:lnTo>
                  <a:lnTo>
                    <a:pt x="347" y="688"/>
                  </a:lnTo>
                  <a:close/>
                  <a:moveTo>
                    <a:pt x="317" y="429"/>
                  </a:moveTo>
                  <a:lnTo>
                    <a:pt x="317" y="429"/>
                  </a:lnTo>
                  <a:lnTo>
                    <a:pt x="330" y="429"/>
                  </a:lnTo>
                  <a:lnTo>
                    <a:pt x="345" y="431"/>
                  </a:lnTo>
                  <a:lnTo>
                    <a:pt x="358" y="435"/>
                  </a:lnTo>
                  <a:lnTo>
                    <a:pt x="369" y="440"/>
                  </a:lnTo>
                  <a:lnTo>
                    <a:pt x="369" y="440"/>
                  </a:lnTo>
                  <a:lnTo>
                    <a:pt x="388" y="450"/>
                  </a:lnTo>
                  <a:lnTo>
                    <a:pt x="403" y="461"/>
                  </a:lnTo>
                  <a:lnTo>
                    <a:pt x="416" y="472"/>
                  </a:lnTo>
                  <a:lnTo>
                    <a:pt x="429" y="485"/>
                  </a:lnTo>
                  <a:lnTo>
                    <a:pt x="438" y="500"/>
                  </a:lnTo>
                  <a:lnTo>
                    <a:pt x="448" y="515"/>
                  </a:lnTo>
                  <a:lnTo>
                    <a:pt x="453" y="530"/>
                  </a:lnTo>
                  <a:lnTo>
                    <a:pt x="459" y="547"/>
                  </a:lnTo>
                  <a:lnTo>
                    <a:pt x="459" y="547"/>
                  </a:lnTo>
                  <a:lnTo>
                    <a:pt x="489" y="537"/>
                  </a:lnTo>
                  <a:lnTo>
                    <a:pt x="519" y="528"/>
                  </a:lnTo>
                  <a:lnTo>
                    <a:pt x="548" y="522"/>
                  </a:lnTo>
                  <a:lnTo>
                    <a:pt x="576" y="517"/>
                  </a:lnTo>
                  <a:lnTo>
                    <a:pt x="604" y="515"/>
                  </a:lnTo>
                  <a:lnTo>
                    <a:pt x="631" y="513"/>
                  </a:lnTo>
                  <a:lnTo>
                    <a:pt x="657" y="515"/>
                  </a:lnTo>
                  <a:lnTo>
                    <a:pt x="679" y="519"/>
                  </a:lnTo>
                  <a:lnTo>
                    <a:pt x="679" y="519"/>
                  </a:lnTo>
                  <a:lnTo>
                    <a:pt x="713" y="524"/>
                  </a:lnTo>
                  <a:lnTo>
                    <a:pt x="741" y="532"/>
                  </a:lnTo>
                  <a:lnTo>
                    <a:pt x="588" y="196"/>
                  </a:lnTo>
                  <a:lnTo>
                    <a:pt x="588" y="196"/>
                  </a:lnTo>
                  <a:lnTo>
                    <a:pt x="576" y="173"/>
                  </a:lnTo>
                  <a:lnTo>
                    <a:pt x="563" y="153"/>
                  </a:lnTo>
                  <a:lnTo>
                    <a:pt x="547" y="136"/>
                  </a:lnTo>
                  <a:lnTo>
                    <a:pt x="530" y="119"/>
                  </a:lnTo>
                  <a:lnTo>
                    <a:pt x="530" y="119"/>
                  </a:lnTo>
                  <a:lnTo>
                    <a:pt x="517" y="112"/>
                  </a:lnTo>
                  <a:lnTo>
                    <a:pt x="504" y="104"/>
                  </a:lnTo>
                  <a:lnTo>
                    <a:pt x="491" y="97"/>
                  </a:lnTo>
                  <a:lnTo>
                    <a:pt x="478" y="91"/>
                  </a:lnTo>
                  <a:lnTo>
                    <a:pt x="464" y="88"/>
                  </a:lnTo>
                  <a:lnTo>
                    <a:pt x="450" y="86"/>
                  </a:lnTo>
                  <a:lnTo>
                    <a:pt x="435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394" y="84"/>
                  </a:lnTo>
                  <a:lnTo>
                    <a:pt x="367" y="88"/>
                  </a:lnTo>
                  <a:lnTo>
                    <a:pt x="343" y="95"/>
                  </a:lnTo>
                  <a:lnTo>
                    <a:pt x="317" y="102"/>
                  </a:lnTo>
                  <a:lnTo>
                    <a:pt x="270" y="121"/>
                  </a:lnTo>
                  <a:lnTo>
                    <a:pt x="226" y="142"/>
                  </a:lnTo>
                  <a:lnTo>
                    <a:pt x="170" y="168"/>
                  </a:lnTo>
                  <a:lnTo>
                    <a:pt x="170" y="168"/>
                  </a:lnTo>
                  <a:lnTo>
                    <a:pt x="147" y="177"/>
                  </a:lnTo>
                  <a:lnTo>
                    <a:pt x="147" y="177"/>
                  </a:lnTo>
                  <a:lnTo>
                    <a:pt x="155" y="226"/>
                  </a:lnTo>
                  <a:lnTo>
                    <a:pt x="157" y="272"/>
                  </a:lnTo>
                  <a:lnTo>
                    <a:pt x="155" y="317"/>
                  </a:lnTo>
                  <a:lnTo>
                    <a:pt x="149" y="360"/>
                  </a:lnTo>
                  <a:lnTo>
                    <a:pt x="142" y="403"/>
                  </a:lnTo>
                  <a:lnTo>
                    <a:pt x="129" y="444"/>
                  </a:lnTo>
                  <a:lnTo>
                    <a:pt x="112" y="483"/>
                  </a:lnTo>
                  <a:lnTo>
                    <a:pt x="91" y="524"/>
                  </a:lnTo>
                  <a:lnTo>
                    <a:pt x="93" y="526"/>
                  </a:lnTo>
                  <a:lnTo>
                    <a:pt x="160" y="485"/>
                  </a:lnTo>
                  <a:lnTo>
                    <a:pt x="160" y="485"/>
                  </a:lnTo>
                  <a:lnTo>
                    <a:pt x="181" y="472"/>
                  </a:lnTo>
                  <a:lnTo>
                    <a:pt x="198" y="465"/>
                  </a:lnTo>
                  <a:lnTo>
                    <a:pt x="216" y="453"/>
                  </a:lnTo>
                  <a:lnTo>
                    <a:pt x="241" y="444"/>
                  </a:lnTo>
                  <a:lnTo>
                    <a:pt x="265" y="437"/>
                  </a:lnTo>
                  <a:lnTo>
                    <a:pt x="291" y="431"/>
                  </a:lnTo>
                  <a:lnTo>
                    <a:pt x="317" y="429"/>
                  </a:lnTo>
                  <a:lnTo>
                    <a:pt x="317" y="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247"/>
            <p:cNvSpPr>
              <a:spLocks noEditPoints="1"/>
            </p:cNvSpPr>
            <p:nvPr/>
          </p:nvSpPr>
          <p:spPr bwMode="auto">
            <a:xfrm>
              <a:off x="4606925" y="7086600"/>
              <a:ext cx="992188" cy="1277938"/>
            </a:xfrm>
            <a:custGeom>
              <a:avLst/>
              <a:gdLst>
                <a:gd name="T0" fmla="*/ 580 w 1250"/>
                <a:gd name="T1" fmla="*/ 1611 h 1611"/>
                <a:gd name="T2" fmla="*/ 556 w 1250"/>
                <a:gd name="T3" fmla="*/ 1594 h 1611"/>
                <a:gd name="T4" fmla="*/ 528 w 1250"/>
                <a:gd name="T5" fmla="*/ 1547 h 1611"/>
                <a:gd name="T6" fmla="*/ 9 w 1250"/>
                <a:gd name="T7" fmla="*/ 412 h 1611"/>
                <a:gd name="T8" fmla="*/ 1 w 1250"/>
                <a:gd name="T9" fmla="*/ 375 h 1611"/>
                <a:gd name="T10" fmla="*/ 0 w 1250"/>
                <a:gd name="T11" fmla="*/ 358 h 1611"/>
                <a:gd name="T12" fmla="*/ 5 w 1250"/>
                <a:gd name="T13" fmla="*/ 340 h 1611"/>
                <a:gd name="T14" fmla="*/ 16 w 1250"/>
                <a:gd name="T15" fmla="*/ 325 h 1611"/>
                <a:gd name="T16" fmla="*/ 121 w 1250"/>
                <a:gd name="T17" fmla="*/ 235 h 1611"/>
                <a:gd name="T18" fmla="*/ 192 w 1250"/>
                <a:gd name="T19" fmla="*/ 144 h 1611"/>
                <a:gd name="T20" fmla="*/ 218 w 1250"/>
                <a:gd name="T21" fmla="*/ 84 h 1611"/>
                <a:gd name="T22" fmla="*/ 233 w 1250"/>
                <a:gd name="T23" fmla="*/ 64 h 1611"/>
                <a:gd name="T24" fmla="*/ 270 w 1250"/>
                <a:gd name="T25" fmla="*/ 47 h 1611"/>
                <a:gd name="T26" fmla="*/ 360 w 1250"/>
                <a:gd name="T27" fmla="*/ 17 h 1611"/>
                <a:gd name="T28" fmla="*/ 446 w 1250"/>
                <a:gd name="T29" fmla="*/ 2 h 1611"/>
                <a:gd name="T30" fmla="*/ 498 w 1250"/>
                <a:gd name="T31" fmla="*/ 2 h 1611"/>
                <a:gd name="T32" fmla="*/ 556 w 1250"/>
                <a:gd name="T33" fmla="*/ 11 h 1611"/>
                <a:gd name="T34" fmla="*/ 640 w 1250"/>
                <a:gd name="T35" fmla="*/ 43 h 1611"/>
                <a:gd name="T36" fmla="*/ 699 w 1250"/>
                <a:gd name="T37" fmla="*/ 88 h 1611"/>
                <a:gd name="T38" fmla="*/ 722 w 1250"/>
                <a:gd name="T39" fmla="*/ 119 h 1611"/>
                <a:gd name="T40" fmla="*/ 1227 w 1250"/>
                <a:gd name="T41" fmla="*/ 1230 h 1611"/>
                <a:gd name="T42" fmla="*/ 1248 w 1250"/>
                <a:gd name="T43" fmla="*/ 1282 h 1611"/>
                <a:gd name="T44" fmla="*/ 1250 w 1250"/>
                <a:gd name="T45" fmla="*/ 1297 h 1611"/>
                <a:gd name="T46" fmla="*/ 1244 w 1250"/>
                <a:gd name="T47" fmla="*/ 1321 h 1611"/>
                <a:gd name="T48" fmla="*/ 1225 w 1250"/>
                <a:gd name="T49" fmla="*/ 1336 h 1611"/>
                <a:gd name="T50" fmla="*/ 1209 w 1250"/>
                <a:gd name="T51" fmla="*/ 1338 h 1611"/>
                <a:gd name="T52" fmla="*/ 1183 w 1250"/>
                <a:gd name="T53" fmla="*/ 1331 h 1611"/>
                <a:gd name="T54" fmla="*/ 1170 w 1250"/>
                <a:gd name="T55" fmla="*/ 1316 h 1611"/>
                <a:gd name="T56" fmla="*/ 1136 w 1250"/>
                <a:gd name="T57" fmla="*/ 1299 h 1611"/>
                <a:gd name="T58" fmla="*/ 1078 w 1250"/>
                <a:gd name="T59" fmla="*/ 1280 h 1611"/>
                <a:gd name="T60" fmla="*/ 1017 w 1250"/>
                <a:gd name="T61" fmla="*/ 1273 h 1611"/>
                <a:gd name="T62" fmla="*/ 938 w 1250"/>
                <a:gd name="T63" fmla="*/ 1282 h 1611"/>
                <a:gd name="T64" fmla="*/ 849 w 1250"/>
                <a:gd name="T65" fmla="*/ 1314 h 1611"/>
                <a:gd name="T66" fmla="*/ 733 w 1250"/>
                <a:gd name="T67" fmla="*/ 1383 h 1611"/>
                <a:gd name="T68" fmla="*/ 690 w 1250"/>
                <a:gd name="T69" fmla="*/ 1424 h 1611"/>
                <a:gd name="T70" fmla="*/ 656 w 1250"/>
                <a:gd name="T71" fmla="*/ 1471 h 1611"/>
                <a:gd name="T72" fmla="*/ 636 w 1250"/>
                <a:gd name="T73" fmla="*/ 1521 h 1611"/>
                <a:gd name="T74" fmla="*/ 628 w 1250"/>
                <a:gd name="T75" fmla="*/ 1553 h 1611"/>
                <a:gd name="T76" fmla="*/ 630 w 1250"/>
                <a:gd name="T77" fmla="*/ 1570 h 1611"/>
                <a:gd name="T78" fmla="*/ 627 w 1250"/>
                <a:gd name="T79" fmla="*/ 1590 h 1611"/>
                <a:gd name="T80" fmla="*/ 612 w 1250"/>
                <a:gd name="T81" fmla="*/ 1605 h 1611"/>
                <a:gd name="T82" fmla="*/ 597 w 1250"/>
                <a:gd name="T83" fmla="*/ 1611 h 1611"/>
                <a:gd name="T84" fmla="*/ 87 w 1250"/>
                <a:gd name="T85" fmla="*/ 383 h 1611"/>
                <a:gd name="T86" fmla="*/ 593 w 1250"/>
                <a:gd name="T87" fmla="*/ 1416 h 1611"/>
                <a:gd name="T88" fmla="*/ 668 w 1250"/>
                <a:gd name="T89" fmla="*/ 1329 h 1611"/>
                <a:gd name="T90" fmla="*/ 774 w 1250"/>
                <a:gd name="T91" fmla="*/ 1256 h 1611"/>
                <a:gd name="T92" fmla="*/ 871 w 1250"/>
                <a:gd name="T93" fmla="*/ 1217 h 1611"/>
                <a:gd name="T94" fmla="*/ 947 w 1250"/>
                <a:gd name="T95" fmla="*/ 1196 h 1611"/>
                <a:gd name="T96" fmla="*/ 1017 w 1250"/>
                <a:gd name="T97" fmla="*/ 1191 h 1611"/>
                <a:gd name="T98" fmla="*/ 1076 w 1250"/>
                <a:gd name="T99" fmla="*/ 1196 h 1611"/>
                <a:gd name="T100" fmla="*/ 655 w 1250"/>
                <a:gd name="T101" fmla="*/ 166 h 1611"/>
                <a:gd name="T102" fmla="*/ 645 w 1250"/>
                <a:gd name="T103" fmla="*/ 153 h 1611"/>
                <a:gd name="T104" fmla="*/ 610 w 1250"/>
                <a:gd name="T105" fmla="*/ 121 h 1611"/>
                <a:gd name="T106" fmla="*/ 556 w 1250"/>
                <a:gd name="T107" fmla="*/ 97 h 1611"/>
                <a:gd name="T108" fmla="*/ 509 w 1250"/>
                <a:gd name="T109" fmla="*/ 86 h 1611"/>
                <a:gd name="T110" fmla="*/ 436 w 1250"/>
                <a:gd name="T111" fmla="*/ 86 h 1611"/>
                <a:gd name="T112" fmla="*/ 350 w 1250"/>
                <a:gd name="T113" fmla="*/ 105 h 1611"/>
                <a:gd name="T114" fmla="*/ 291 w 1250"/>
                <a:gd name="T115" fmla="*/ 127 h 1611"/>
                <a:gd name="T116" fmla="*/ 238 w 1250"/>
                <a:gd name="T117" fmla="*/ 222 h 1611"/>
                <a:gd name="T118" fmla="*/ 156 w 1250"/>
                <a:gd name="T119" fmla="*/ 315 h 1611"/>
                <a:gd name="T120" fmla="*/ 85 w 1250"/>
                <a:gd name="T121" fmla="*/ 377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0" h="1611">
                  <a:moveTo>
                    <a:pt x="589" y="1611"/>
                  </a:moveTo>
                  <a:lnTo>
                    <a:pt x="589" y="1611"/>
                  </a:lnTo>
                  <a:lnTo>
                    <a:pt x="580" y="1611"/>
                  </a:lnTo>
                  <a:lnTo>
                    <a:pt x="571" y="1607"/>
                  </a:lnTo>
                  <a:lnTo>
                    <a:pt x="563" y="1601"/>
                  </a:lnTo>
                  <a:lnTo>
                    <a:pt x="556" y="1594"/>
                  </a:lnTo>
                  <a:lnTo>
                    <a:pt x="556" y="1594"/>
                  </a:lnTo>
                  <a:lnTo>
                    <a:pt x="541" y="1570"/>
                  </a:lnTo>
                  <a:lnTo>
                    <a:pt x="528" y="1547"/>
                  </a:lnTo>
                  <a:lnTo>
                    <a:pt x="11" y="414"/>
                  </a:lnTo>
                  <a:lnTo>
                    <a:pt x="11" y="414"/>
                  </a:lnTo>
                  <a:lnTo>
                    <a:pt x="9" y="412"/>
                  </a:lnTo>
                  <a:lnTo>
                    <a:pt x="9" y="412"/>
                  </a:lnTo>
                  <a:lnTo>
                    <a:pt x="5" y="394"/>
                  </a:lnTo>
                  <a:lnTo>
                    <a:pt x="1" y="375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1" y="349"/>
                  </a:lnTo>
                  <a:lnTo>
                    <a:pt x="5" y="340"/>
                  </a:lnTo>
                  <a:lnTo>
                    <a:pt x="11" y="330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56" y="295"/>
                  </a:lnTo>
                  <a:lnTo>
                    <a:pt x="89" y="265"/>
                  </a:lnTo>
                  <a:lnTo>
                    <a:pt x="121" y="235"/>
                  </a:lnTo>
                  <a:lnTo>
                    <a:pt x="147" y="203"/>
                  </a:lnTo>
                  <a:lnTo>
                    <a:pt x="171" y="174"/>
                  </a:lnTo>
                  <a:lnTo>
                    <a:pt x="192" y="144"/>
                  </a:lnTo>
                  <a:lnTo>
                    <a:pt x="207" y="11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22" y="77"/>
                  </a:lnTo>
                  <a:lnTo>
                    <a:pt x="227" y="69"/>
                  </a:lnTo>
                  <a:lnTo>
                    <a:pt x="233" y="64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70" y="47"/>
                  </a:lnTo>
                  <a:lnTo>
                    <a:pt x="300" y="34"/>
                  </a:lnTo>
                  <a:lnTo>
                    <a:pt x="330" y="24"/>
                  </a:lnTo>
                  <a:lnTo>
                    <a:pt x="360" y="17"/>
                  </a:lnTo>
                  <a:lnTo>
                    <a:pt x="390" y="9"/>
                  </a:lnTo>
                  <a:lnTo>
                    <a:pt x="418" y="4"/>
                  </a:lnTo>
                  <a:lnTo>
                    <a:pt x="446" y="2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2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56" y="11"/>
                  </a:lnTo>
                  <a:lnTo>
                    <a:pt x="585" y="21"/>
                  </a:lnTo>
                  <a:lnTo>
                    <a:pt x="613" y="30"/>
                  </a:lnTo>
                  <a:lnTo>
                    <a:pt x="640" y="43"/>
                  </a:lnTo>
                  <a:lnTo>
                    <a:pt x="662" y="56"/>
                  </a:lnTo>
                  <a:lnTo>
                    <a:pt x="681" y="71"/>
                  </a:lnTo>
                  <a:lnTo>
                    <a:pt x="699" y="88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119"/>
                  </a:lnTo>
                  <a:lnTo>
                    <a:pt x="729" y="133"/>
                  </a:lnTo>
                  <a:lnTo>
                    <a:pt x="1227" y="1230"/>
                  </a:lnTo>
                  <a:lnTo>
                    <a:pt x="1227" y="1230"/>
                  </a:lnTo>
                  <a:lnTo>
                    <a:pt x="1239" y="1256"/>
                  </a:lnTo>
                  <a:lnTo>
                    <a:pt x="1248" y="1282"/>
                  </a:lnTo>
                  <a:lnTo>
                    <a:pt x="1248" y="1282"/>
                  </a:lnTo>
                  <a:lnTo>
                    <a:pt x="1250" y="1290"/>
                  </a:lnTo>
                  <a:lnTo>
                    <a:pt x="1250" y="1297"/>
                  </a:lnTo>
                  <a:lnTo>
                    <a:pt x="1250" y="1297"/>
                  </a:lnTo>
                  <a:lnTo>
                    <a:pt x="1250" y="1306"/>
                  </a:lnTo>
                  <a:lnTo>
                    <a:pt x="1248" y="1314"/>
                  </a:lnTo>
                  <a:lnTo>
                    <a:pt x="1244" y="1321"/>
                  </a:lnTo>
                  <a:lnTo>
                    <a:pt x="1239" y="1327"/>
                  </a:lnTo>
                  <a:lnTo>
                    <a:pt x="1233" y="1331"/>
                  </a:lnTo>
                  <a:lnTo>
                    <a:pt x="1225" y="1336"/>
                  </a:lnTo>
                  <a:lnTo>
                    <a:pt x="1218" y="1338"/>
                  </a:lnTo>
                  <a:lnTo>
                    <a:pt x="1209" y="1338"/>
                  </a:lnTo>
                  <a:lnTo>
                    <a:pt x="1209" y="1338"/>
                  </a:lnTo>
                  <a:lnTo>
                    <a:pt x="1201" y="1338"/>
                  </a:lnTo>
                  <a:lnTo>
                    <a:pt x="1192" y="1334"/>
                  </a:lnTo>
                  <a:lnTo>
                    <a:pt x="1183" y="1331"/>
                  </a:lnTo>
                  <a:lnTo>
                    <a:pt x="1177" y="1323"/>
                  </a:lnTo>
                  <a:lnTo>
                    <a:pt x="1177" y="1323"/>
                  </a:lnTo>
                  <a:lnTo>
                    <a:pt x="1170" y="1316"/>
                  </a:lnTo>
                  <a:lnTo>
                    <a:pt x="1162" y="1310"/>
                  </a:lnTo>
                  <a:lnTo>
                    <a:pt x="1149" y="1305"/>
                  </a:lnTo>
                  <a:lnTo>
                    <a:pt x="1136" y="1299"/>
                  </a:lnTo>
                  <a:lnTo>
                    <a:pt x="1136" y="1299"/>
                  </a:lnTo>
                  <a:lnTo>
                    <a:pt x="1106" y="1288"/>
                  </a:lnTo>
                  <a:lnTo>
                    <a:pt x="1078" y="1280"/>
                  </a:lnTo>
                  <a:lnTo>
                    <a:pt x="1048" y="1275"/>
                  </a:lnTo>
                  <a:lnTo>
                    <a:pt x="1017" y="1273"/>
                  </a:lnTo>
                  <a:lnTo>
                    <a:pt x="1017" y="1273"/>
                  </a:lnTo>
                  <a:lnTo>
                    <a:pt x="998" y="1273"/>
                  </a:lnTo>
                  <a:lnTo>
                    <a:pt x="979" y="1275"/>
                  </a:lnTo>
                  <a:lnTo>
                    <a:pt x="938" y="1282"/>
                  </a:lnTo>
                  <a:lnTo>
                    <a:pt x="895" y="1295"/>
                  </a:lnTo>
                  <a:lnTo>
                    <a:pt x="849" y="1314"/>
                  </a:lnTo>
                  <a:lnTo>
                    <a:pt x="849" y="1314"/>
                  </a:lnTo>
                  <a:lnTo>
                    <a:pt x="806" y="1334"/>
                  </a:lnTo>
                  <a:lnTo>
                    <a:pt x="768" y="1357"/>
                  </a:lnTo>
                  <a:lnTo>
                    <a:pt x="733" y="1383"/>
                  </a:lnTo>
                  <a:lnTo>
                    <a:pt x="718" y="1396"/>
                  </a:lnTo>
                  <a:lnTo>
                    <a:pt x="703" y="1409"/>
                  </a:lnTo>
                  <a:lnTo>
                    <a:pt x="690" y="1424"/>
                  </a:lnTo>
                  <a:lnTo>
                    <a:pt x="677" y="1439"/>
                  </a:lnTo>
                  <a:lnTo>
                    <a:pt x="666" y="1456"/>
                  </a:lnTo>
                  <a:lnTo>
                    <a:pt x="656" y="1471"/>
                  </a:lnTo>
                  <a:lnTo>
                    <a:pt x="649" y="1487"/>
                  </a:lnTo>
                  <a:lnTo>
                    <a:pt x="641" y="1504"/>
                  </a:lnTo>
                  <a:lnTo>
                    <a:pt x="636" y="1521"/>
                  </a:lnTo>
                  <a:lnTo>
                    <a:pt x="630" y="1538"/>
                  </a:lnTo>
                  <a:lnTo>
                    <a:pt x="630" y="1538"/>
                  </a:lnTo>
                  <a:lnTo>
                    <a:pt x="628" y="1553"/>
                  </a:lnTo>
                  <a:lnTo>
                    <a:pt x="630" y="1562"/>
                  </a:lnTo>
                  <a:lnTo>
                    <a:pt x="630" y="1562"/>
                  </a:lnTo>
                  <a:lnTo>
                    <a:pt x="630" y="1570"/>
                  </a:lnTo>
                  <a:lnTo>
                    <a:pt x="630" y="1577"/>
                  </a:lnTo>
                  <a:lnTo>
                    <a:pt x="628" y="1583"/>
                  </a:lnTo>
                  <a:lnTo>
                    <a:pt x="627" y="1590"/>
                  </a:lnTo>
                  <a:lnTo>
                    <a:pt x="623" y="1596"/>
                  </a:lnTo>
                  <a:lnTo>
                    <a:pt x="617" y="1599"/>
                  </a:lnTo>
                  <a:lnTo>
                    <a:pt x="612" y="1605"/>
                  </a:lnTo>
                  <a:lnTo>
                    <a:pt x="606" y="1609"/>
                  </a:lnTo>
                  <a:lnTo>
                    <a:pt x="606" y="1609"/>
                  </a:lnTo>
                  <a:lnTo>
                    <a:pt x="597" y="1611"/>
                  </a:lnTo>
                  <a:lnTo>
                    <a:pt x="589" y="1611"/>
                  </a:lnTo>
                  <a:lnTo>
                    <a:pt x="589" y="1611"/>
                  </a:lnTo>
                  <a:close/>
                  <a:moveTo>
                    <a:pt x="87" y="383"/>
                  </a:moveTo>
                  <a:lnTo>
                    <a:pt x="574" y="1448"/>
                  </a:lnTo>
                  <a:lnTo>
                    <a:pt x="574" y="1448"/>
                  </a:lnTo>
                  <a:lnTo>
                    <a:pt x="593" y="1416"/>
                  </a:lnTo>
                  <a:lnTo>
                    <a:pt x="613" y="1385"/>
                  </a:lnTo>
                  <a:lnTo>
                    <a:pt x="640" y="1357"/>
                  </a:lnTo>
                  <a:lnTo>
                    <a:pt x="668" y="1329"/>
                  </a:lnTo>
                  <a:lnTo>
                    <a:pt x="699" y="1303"/>
                  </a:lnTo>
                  <a:lnTo>
                    <a:pt x="737" y="1278"/>
                  </a:lnTo>
                  <a:lnTo>
                    <a:pt x="774" y="1256"/>
                  </a:lnTo>
                  <a:lnTo>
                    <a:pt x="817" y="1237"/>
                  </a:lnTo>
                  <a:lnTo>
                    <a:pt x="817" y="1237"/>
                  </a:lnTo>
                  <a:lnTo>
                    <a:pt x="871" y="1217"/>
                  </a:lnTo>
                  <a:lnTo>
                    <a:pt x="897" y="1209"/>
                  </a:lnTo>
                  <a:lnTo>
                    <a:pt x="923" y="1202"/>
                  </a:lnTo>
                  <a:lnTo>
                    <a:pt x="947" y="1196"/>
                  </a:lnTo>
                  <a:lnTo>
                    <a:pt x="970" y="1193"/>
                  </a:lnTo>
                  <a:lnTo>
                    <a:pt x="994" y="1191"/>
                  </a:lnTo>
                  <a:lnTo>
                    <a:pt x="1017" y="1191"/>
                  </a:lnTo>
                  <a:lnTo>
                    <a:pt x="1017" y="1191"/>
                  </a:lnTo>
                  <a:lnTo>
                    <a:pt x="1046" y="1191"/>
                  </a:lnTo>
                  <a:lnTo>
                    <a:pt x="1076" y="1196"/>
                  </a:lnTo>
                  <a:lnTo>
                    <a:pt x="1102" y="1202"/>
                  </a:lnTo>
                  <a:lnTo>
                    <a:pt x="1128" y="1209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45" y="153"/>
                  </a:lnTo>
                  <a:lnTo>
                    <a:pt x="645" y="153"/>
                  </a:lnTo>
                  <a:lnTo>
                    <a:pt x="636" y="142"/>
                  </a:lnTo>
                  <a:lnTo>
                    <a:pt x="625" y="131"/>
                  </a:lnTo>
                  <a:lnTo>
                    <a:pt x="610" y="121"/>
                  </a:lnTo>
                  <a:lnTo>
                    <a:pt x="595" y="112"/>
                  </a:lnTo>
                  <a:lnTo>
                    <a:pt x="576" y="105"/>
                  </a:lnTo>
                  <a:lnTo>
                    <a:pt x="556" y="97"/>
                  </a:lnTo>
                  <a:lnTo>
                    <a:pt x="533" y="91"/>
                  </a:lnTo>
                  <a:lnTo>
                    <a:pt x="509" y="86"/>
                  </a:lnTo>
                  <a:lnTo>
                    <a:pt x="509" y="86"/>
                  </a:lnTo>
                  <a:lnTo>
                    <a:pt x="487" y="84"/>
                  </a:lnTo>
                  <a:lnTo>
                    <a:pt x="462" y="84"/>
                  </a:lnTo>
                  <a:lnTo>
                    <a:pt x="436" y="86"/>
                  </a:lnTo>
                  <a:lnTo>
                    <a:pt x="408" y="90"/>
                  </a:lnTo>
                  <a:lnTo>
                    <a:pt x="380" y="95"/>
                  </a:lnTo>
                  <a:lnTo>
                    <a:pt x="350" y="105"/>
                  </a:lnTo>
                  <a:lnTo>
                    <a:pt x="321" y="116"/>
                  </a:lnTo>
                  <a:lnTo>
                    <a:pt x="291" y="127"/>
                  </a:lnTo>
                  <a:lnTo>
                    <a:pt x="291" y="127"/>
                  </a:lnTo>
                  <a:lnTo>
                    <a:pt x="278" y="159"/>
                  </a:lnTo>
                  <a:lnTo>
                    <a:pt x="259" y="190"/>
                  </a:lnTo>
                  <a:lnTo>
                    <a:pt x="238" y="222"/>
                  </a:lnTo>
                  <a:lnTo>
                    <a:pt x="214" y="254"/>
                  </a:lnTo>
                  <a:lnTo>
                    <a:pt x="186" y="286"/>
                  </a:lnTo>
                  <a:lnTo>
                    <a:pt x="156" y="315"/>
                  </a:lnTo>
                  <a:lnTo>
                    <a:pt x="123" y="347"/>
                  </a:lnTo>
                  <a:lnTo>
                    <a:pt x="85" y="377"/>
                  </a:lnTo>
                  <a:lnTo>
                    <a:pt x="85" y="377"/>
                  </a:lnTo>
                  <a:lnTo>
                    <a:pt x="87" y="383"/>
                  </a:lnTo>
                  <a:lnTo>
                    <a:pt x="87" y="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248"/>
            <p:cNvSpPr>
              <a:spLocks/>
            </p:cNvSpPr>
            <p:nvPr/>
          </p:nvSpPr>
          <p:spPr bwMode="auto">
            <a:xfrm>
              <a:off x="5073650" y="8064500"/>
              <a:ext cx="511175" cy="482600"/>
            </a:xfrm>
            <a:custGeom>
              <a:avLst/>
              <a:gdLst>
                <a:gd name="T0" fmla="*/ 644 w 644"/>
                <a:gd name="T1" fmla="*/ 140 h 608"/>
                <a:gd name="T2" fmla="*/ 642 w 644"/>
                <a:gd name="T3" fmla="*/ 117 h 608"/>
                <a:gd name="T4" fmla="*/ 631 w 644"/>
                <a:gd name="T5" fmla="*/ 80 h 608"/>
                <a:gd name="T6" fmla="*/ 622 w 644"/>
                <a:gd name="T7" fmla="*/ 65 h 608"/>
                <a:gd name="T8" fmla="*/ 597 w 644"/>
                <a:gd name="T9" fmla="*/ 45 h 608"/>
                <a:gd name="T10" fmla="*/ 562 w 644"/>
                <a:gd name="T11" fmla="*/ 28 h 608"/>
                <a:gd name="T12" fmla="*/ 534 w 644"/>
                <a:gd name="T13" fmla="*/ 18 h 608"/>
                <a:gd name="T14" fmla="*/ 471 w 644"/>
                <a:gd name="T15" fmla="*/ 2 h 608"/>
                <a:gd name="T16" fmla="*/ 416 w 644"/>
                <a:gd name="T17" fmla="*/ 0 h 608"/>
                <a:gd name="T18" fmla="*/ 375 w 644"/>
                <a:gd name="T19" fmla="*/ 3 h 608"/>
                <a:gd name="T20" fmla="*/ 329 w 644"/>
                <a:gd name="T21" fmla="*/ 15 h 608"/>
                <a:gd name="T22" fmla="*/ 275 w 644"/>
                <a:gd name="T23" fmla="*/ 31 h 608"/>
                <a:gd name="T24" fmla="*/ 247 w 644"/>
                <a:gd name="T25" fmla="*/ 43 h 608"/>
                <a:gd name="T26" fmla="*/ 194 w 644"/>
                <a:gd name="T27" fmla="*/ 67 h 608"/>
                <a:gd name="T28" fmla="*/ 150 w 644"/>
                <a:gd name="T29" fmla="*/ 95 h 608"/>
                <a:gd name="T30" fmla="*/ 110 w 644"/>
                <a:gd name="T31" fmla="*/ 125 h 608"/>
                <a:gd name="T32" fmla="*/ 79 w 644"/>
                <a:gd name="T33" fmla="*/ 156 h 608"/>
                <a:gd name="T34" fmla="*/ 51 w 644"/>
                <a:gd name="T35" fmla="*/ 190 h 608"/>
                <a:gd name="T36" fmla="*/ 30 w 644"/>
                <a:gd name="T37" fmla="*/ 226 h 608"/>
                <a:gd name="T38" fmla="*/ 13 w 644"/>
                <a:gd name="T39" fmla="*/ 261 h 608"/>
                <a:gd name="T40" fmla="*/ 4 w 644"/>
                <a:gd name="T41" fmla="*/ 296 h 608"/>
                <a:gd name="T42" fmla="*/ 0 w 644"/>
                <a:gd name="T43" fmla="*/ 319 h 608"/>
                <a:gd name="T44" fmla="*/ 2 w 644"/>
                <a:gd name="T45" fmla="*/ 338 h 608"/>
                <a:gd name="T46" fmla="*/ 8 w 644"/>
                <a:gd name="T47" fmla="*/ 354 h 608"/>
                <a:gd name="T48" fmla="*/ 32 w 644"/>
                <a:gd name="T49" fmla="*/ 386 h 608"/>
                <a:gd name="T50" fmla="*/ 260 w 644"/>
                <a:gd name="T51" fmla="*/ 608 h 608"/>
                <a:gd name="T52" fmla="*/ 273 w 644"/>
                <a:gd name="T53" fmla="*/ 584 h 608"/>
                <a:gd name="T54" fmla="*/ 304 w 644"/>
                <a:gd name="T55" fmla="*/ 539 h 608"/>
                <a:gd name="T56" fmla="*/ 346 w 644"/>
                <a:gd name="T57" fmla="*/ 504 h 608"/>
                <a:gd name="T58" fmla="*/ 394 w 644"/>
                <a:gd name="T59" fmla="*/ 472 h 608"/>
                <a:gd name="T60" fmla="*/ 448 w 644"/>
                <a:gd name="T61" fmla="*/ 449 h 608"/>
                <a:gd name="T62" fmla="*/ 504 w 644"/>
                <a:gd name="T63" fmla="*/ 433 h 608"/>
                <a:gd name="T64" fmla="*/ 562 w 644"/>
                <a:gd name="T65" fmla="*/ 421 h 608"/>
                <a:gd name="T66" fmla="*/ 618 w 644"/>
                <a:gd name="T67" fmla="*/ 420 h 608"/>
                <a:gd name="T68" fmla="*/ 644 w 644"/>
                <a:gd name="T69" fmla="*/ 42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4" h="608">
                  <a:moveTo>
                    <a:pt x="644" y="420"/>
                  </a:moveTo>
                  <a:lnTo>
                    <a:pt x="644" y="140"/>
                  </a:lnTo>
                  <a:lnTo>
                    <a:pt x="644" y="140"/>
                  </a:lnTo>
                  <a:lnTo>
                    <a:pt x="642" y="117"/>
                  </a:lnTo>
                  <a:lnTo>
                    <a:pt x="637" y="97"/>
                  </a:lnTo>
                  <a:lnTo>
                    <a:pt x="631" y="80"/>
                  </a:lnTo>
                  <a:lnTo>
                    <a:pt x="622" y="65"/>
                  </a:lnTo>
                  <a:lnTo>
                    <a:pt x="622" y="65"/>
                  </a:lnTo>
                  <a:lnTo>
                    <a:pt x="610" y="54"/>
                  </a:lnTo>
                  <a:lnTo>
                    <a:pt x="597" y="45"/>
                  </a:lnTo>
                  <a:lnTo>
                    <a:pt x="583" y="35"/>
                  </a:lnTo>
                  <a:lnTo>
                    <a:pt x="562" y="28"/>
                  </a:lnTo>
                  <a:lnTo>
                    <a:pt x="562" y="28"/>
                  </a:lnTo>
                  <a:lnTo>
                    <a:pt x="534" y="18"/>
                  </a:lnTo>
                  <a:lnTo>
                    <a:pt x="504" y="9"/>
                  </a:lnTo>
                  <a:lnTo>
                    <a:pt x="471" y="2"/>
                  </a:lnTo>
                  <a:lnTo>
                    <a:pt x="435" y="0"/>
                  </a:lnTo>
                  <a:lnTo>
                    <a:pt x="416" y="0"/>
                  </a:lnTo>
                  <a:lnTo>
                    <a:pt x="396" y="2"/>
                  </a:lnTo>
                  <a:lnTo>
                    <a:pt x="375" y="3"/>
                  </a:lnTo>
                  <a:lnTo>
                    <a:pt x="353" y="9"/>
                  </a:lnTo>
                  <a:lnTo>
                    <a:pt x="329" y="15"/>
                  </a:lnTo>
                  <a:lnTo>
                    <a:pt x="303" y="22"/>
                  </a:lnTo>
                  <a:lnTo>
                    <a:pt x="275" y="31"/>
                  </a:lnTo>
                  <a:lnTo>
                    <a:pt x="247" y="43"/>
                  </a:lnTo>
                  <a:lnTo>
                    <a:pt x="247" y="43"/>
                  </a:lnTo>
                  <a:lnTo>
                    <a:pt x="221" y="56"/>
                  </a:lnTo>
                  <a:lnTo>
                    <a:pt x="194" y="67"/>
                  </a:lnTo>
                  <a:lnTo>
                    <a:pt x="172" y="82"/>
                  </a:lnTo>
                  <a:lnTo>
                    <a:pt x="150" y="95"/>
                  </a:lnTo>
                  <a:lnTo>
                    <a:pt x="129" y="110"/>
                  </a:lnTo>
                  <a:lnTo>
                    <a:pt x="110" y="125"/>
                  </a:lnTo>
                  <a:lnTo>
                    <a:pt x="94" y="140"/>
                  </a:lnTo>
                  <a:lnTo>
                    <a:pt x="79" y="156"/>
                  </a:lnTo>
                  <a:lnTo>
                    <a:pt x="64" y="173"/>
                  </a:lnTo>
                  <a:lnTo>
                    <a:pt x="51" y="190"/>
                  </a:lnTo>
                  <a:lnTo>
                    <a:pt x="40" y="207"/>
                  </a:lnTo>
                  <a:lnTo>
                    <a:pt x="30" y="226"/>
                  </a:lnTo>
                  <a:lnTo>
                    <a:pt x="21" y="242"/>
                  </a:lnTo>
                  <a:lnTo>
                    <a:pt x="13" y="261"/>
                  </a:lnTo>
                  <a:lnTo>
                    <a:pt x="8" y="280"/>
                  </a:lnTo>
                  <a:lnTo>
                    <a:pt x="4" y="296"/>
                  </a:lnTo>
                  <a:lnTo>
                    <a:pt x="4" y="296"/>
                  </a:lnTo>
                  <a:lnTo>
                    <a:pt x="0" y="319"/>
                  </a:lnTo>
                  <a:lnTo>
                    <a:pt x="2" y="338"/>
                  </a:lnTo>
                  <a:lnTo>
                    <a:pt x="2" y="338"/>
                  </a:lnTo>
                  <a:lnTo>
                    <a:pt x="4" y="347"/>
                  </a:lnTo>
                  <a:lnTo>
                    <a:pt x="8" y="354"/>
                  </a:lnTo>
                  <a:lnTo>
                    <a:pt x="17" y="371"/>
                  </a:lnTo>
                  <a:lnTo>
                    <a:pt x="32" y="386"/>
                  </a:lnTo>
                  <a:lnTo>
                    <a:pt x="49" y="403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73" y="584"/>
                  </a:lnTo>
                  <a:lnTo>
                    <a:pt x="288" y="561"/>
                  </a:lnTo>
                  <a:lnTo>
                    <a:pt x="304" y="539"/>
                  </a:lnTo>
                  <a:lnTo>
                    <a:pt x="325" y="520"/>
                  </a:lnTo>
                  <a:lnTo>
                    <a:pt x="346" y="504"/>
                  </a:lnTo>
                  <a:lnTo>
                    <a:pt x="370" y="487"/>
                  </a:lnTo>
                  <a:lnTo>
                    <a:pt x="394" y="472"/>
                  </a:lnTo>
                  <a:lnTo>
                    <a:pt x="420" y="461"/>
                  </a:lnTo>
                  <a:lnTo>
                    <a:pt x="448" y="449"/>
                  </a:lnTo>
                  <a:lnTo>
                    <a:pt x="476" y="440"/>
                  </a:lnTo>
                  <a:lnTo>
                    <a:pt x="504" y="433"/>
                  </a:lnTo>
                  <a:lnTo>
                    <a:pt x="534" y="427"/>
                  </a:lnTo>
                  <a:lnTo>
                    <a:pt x="562" y="421"/>
                  </a:lnTo>
                  <a:lnTo>
                    <a:pt x="590" y="420"/>
                  </a:lnTo>
                  <a:lnTo>
                    <a:pt x="618" y="420"/>
                  </a:lnTo>
                  <a:lnTo>
                    <a:pt x="644" y="420"/>
                  </a:lnTo>
                  <a:lnTo>
                    <a:pt x="644" y="4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249"/>
            <p:cNvSpPr>
              <a:spLocks noEditPoints="1"/>
            </p:cNvSpPr>
            <p:nvPr/>
          </p:nvSpPr>
          <p:spPr bwMode="auto">
            <a:xfrm>
              <a:off x="5041900" y="8031163"/>
              <a:ext cx="576263" cy="549275"/>
            </a:xfrm>
            <a:custGeom>
              <a:avLst/>
              <a:gdLst>
                <a:gd name="T0" fmla="*/ 293 w 726"/>
                <a:gd name="T1" fmla="*/ 690 h 690"/>
                <a:gd name="T2" fmla="*/ 273 w 726"/>
                <a:gd name="T3" fmla="*/ 679 h 690"/>
                <a:gd name="T4" fmla="*/ 41 w 726"/>
                <a:gd name="T5" fmla="*/ 455 h 690"/>
                <a:gd name="T6" fmla="*/ 11 w 726"/>
                <a:gd name="T7" fmla="*/ 412 h 690"/>
                <a:gd name="T8" fmla="*/ 2 w 726"/>
                <a:gd name="T9" fmla="*/ 386 h 690"/>
                <a:gd name="T10" fmla="*/ 2 w 726"/>
                <a:gd name="T11" fmla="*/ 345 h 690"/>
                <a:gd name="T12" fmla="*/ 10 w 726"/>
                <a:gd name="T13" fmla="*/ 308 h 690"/>
                <a:gd name="T14" fmla="*/ 36 w 726"/>
                <a:gd name="T15" fmla="*/ 242 h 690"/>
                <a:gd name="T16" fmla="*/ 77 w 726"/>
                <a:gd name="T17" fmla="*/ 184 h 690"/>
                <a:gd name="T18" fmla="*/ 129 w 726"/>
                <a:gd name="T19" fmla="*/ 130 h 690"/>
                <a:gd name="T20" fmla="*/ 194 w 726"/>
                <a:gd name="T21" fmla="*/ 86 h 690"/>
                <a:gd name="T22" fmla="*/ 271 w 726"/>
                <a:gd name="T23" fmla="*/ 46 h 690"/>
                <a:gd name="T24" fmla="*/ 351 w 726"/>
                <a:gd name="T25" fmla="*/ 18 h 690"/>
                <a:gd name="T26" fmla="*/ 424 w 726"/>
                <a:gd name="T27" fmla="*/ 2 h 690"/>
                <a:gd name="T28" fmla="*/ 471 w 726"/>
                <a:gd name="T29" fmla="*/ 0 h 690"/>
                <a:gd name="T30" fmla="*/ 549 w 726"/>
                <a:gd name="T31" fmla="*/ 9 h 690"/>
                <a:gd name="T32" fmla="*/ 618 w 726"/>
                <a:gd name="T33" fmla="*/ 30 h 690"/>
                <a:gd name="T34" fmla="*/ 681 w 726"/>
                <a:gd name="T35" fmla="*/ 65 h 690"/>
                <a:gd name="T36" fmla="*/ 704 w 726"/>
                <a:gd name="T37" fmla="*/ 93 h 690"/>
                <a:gd name="T38" fmla="*/ 719 w 726"/>
                <a:gd name="T39" fmla="*/ 128 h 690"/>
                <a:gd name="T40" fmla="*/ 726 w 726"/>
                <a:gd name="T41" fmla="*/ 177 h 690"/>
                <a:gd name="T42" fmla="*/ 726 w 726"/>
                <a:gd name="T43" fmla="*/ 457 h 690"/>
                <a:gd name="T44" fmla="*/ 726 w 726"/>
                <a:gd name="T45" fmla="*/ 468 h 690"/>
                <a:gd name="T46" fmla="*/ 715 w 726"/>
                <a:gd name="T47" fmla="*/ 490 h 690"/>
                <a:gd name="T48" fmla="*/ 694 w 726"/>
                <a:gd name="T49" fmla="*/ 502 h 690"/>
                <a:gd name="T50" fmla="*/ 685 w 726"/>
                <a:gd name="T51" fmla="*/ 502 h 690"/>
                <a:gd name="T52" fmla="*/ 683 w 726"/>
                <a:gd name="T53" fmla="*/ 502 h 690"/>
                <a:gd name="T54" fmla="*/ 635 w 726"/>
                <a:gd name="T55" fmla="*/ 502 h 690"/>
                <a:gd name="T56" fmla="*/ 562 w 726"/>
                <a:gd name="T57" fmla="*/ 511 h 690"/>
                <a:gd name="T58" fmla="*/ 491 w 726"/>
                <a:gd name="T59" fmla="*/ 533 h 690"/>
                <a:gd name="T60" fmla="*/ 428 w 726"/>
                <a:gd name="T61" fmla="*/ 565 h 690"/>
                <a:gd name="T62" fmla="*/ 375 w 726"/>
                <a:gd name="T63" fmla="*/ 610 h 690"/>
                <a:gd name="T64" fmla="*/ 340 w 726"/>
                <a:gd name="T65" fmla="*/ 666 h 690"/>
                <a:gd name="T66" fmla="*/ 329 w 726"/>
                <a:gd name="T67" fmla="*/ 681 h 690"/>
                <a:gd name="T68" fmla="*/ 310 w 726"/>
                <a:gd name="T69" fmla="*/ 690 h 690"/>
                <a:gd name="T70" fmla="*/ 471 w 726"/>
                <a:gd name="T71" fmla="*/ 82 h 690"/>
                <a:gd name="T72" fmla="*/ 433 w 726"/>
                <a:gd name="T73" fmla="*/ 84 h 690"/>
                <a:gd name="T74" fmla="*/ 303 w 726"/>
                <a:gd name="T75" fmla="*/ 123 h 690"/>
                <a:gd name="T76" fmla="*/ 222 w 726"/>
                <a:gd name="T77" fmla="*/ 166 h 690"/>
                <a:gd name="T78" fmla="*/ 157 w 726"/>
                <a:gd name="T79" fmla="*/ 218 h 690"/>
                <a:gd name="T80" fmla="*/ 120 w 726"/>
                <a:gd name="T81" fmla="*/ 265 h 690"/>
                <a:gd name="T82" fmla="*/ 95 w 726"/>
                <a:gd name="T83" fmla="*/ 313 h 690"/>
                <a:gd name="T84" fmla="*/ 84 w 726"/>
                <a:gd name="T85" fmla="*/ 347 h 690"/>
                <a:gd name="T86" fmla="*/ 84 w 726"/>
                <a:gd name="T87" fmla="*/ 371 h 690"/>
                <a:gd name="T88" fmla="*/ 103 w 726"/>
                <a:gd name="T89" fmla="*/ 401 h 690"/>
                <a:gd name="T90" fmla="*/ 291 w 726"/>
                <a:gd name="T91" fmla="*/ 582 h 690"/>
                <a:gd name="T92" fmla="*/ 342 w 726"/>
                <a:gd name="T93" fmla="*/ 528 h 690"/>
                <a:gd name="T94" fmla="*/ 403 w 726"/>
                <a:gd name="T95" fmla="*/ 485 h 690"/>
                <a:gd name="T96" fmla="*/ 472 w 726"/>
                <a:gd name="T97" fmla="*/ 451 h 690"/>
                <a:gd name="T98" fmla="*/ 545 w 726"/>
                <a:gd name="T99" fmla="*/ 431 h 690"/>
                <a:gd name="T100" fmla="*/ 644 w 726"/>
                <a:gd name="T101" fmla="*/ 420 h 690"/>
                <a:gd name="T102" fmla="*/ 642 w 726"/>
                <a:gd name="T103" fmla="*/ 164 h 690"/>
                <a:gd name="T104" fmla="*/ 631 w 726"/>
                <a:gd name="T105" fmla="*/ 132 h 690"/>
                <a:gd name="T106" fmla="*/ 616 w 726"/>
                <a:gd name="T107" fmla="*/ 119 h 690"/>
                <a:gd name="T108" fmla="*/ 590 w 726"/>
                <a:gd name="T109" fmla="*/ 108 h 690"/>
                <a:gd name="T110" fmla="*/ 502 w 726"/>
                <a:gd name="T111" fmla="*/ 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6" h="690">
                  <a:moveTo>
                    <a:pt x="301" y="690"/>
                  </a:moveTo>
                  <a:lnTo>
                    <a:pt x="301" y="690"/>
                  </a:lnTo>
                  <a:lnTo>
                    <a:pt x="293" y="690"/>
                  </a:lnTo>
                  <a:lnTo>
                    <a:pt x="286" y="688"/>
                  </a:lnTo>
                  <a:lnTo>
                    <a:pt x="278" y="685"/>
                  </a:lnTo>
                  <a:lnTo>
                    <a:pt x="273" y="679"/>
                  </a:lnTo>
                  <a:lnTo>
                    <a:pt x="60" y="474"/>
                  </a:lnTo>
                  <a:lnTo>
                    <a:pt x="60" y="474"/>
                  </a:lnTo>
                  <a:lnTo>
                    <a:pt x="41" y="455"/>
                  </a:lnTo>
                  <a:lnTo>
                    <a:pt x="25" y="434"/>
                  </a:lnTo>
                  <a:lnTo>
                    <a:pt x="17" y="423"/>
                  </a:lnTo>
                  <a:lnTo>
                    <a:pt x="11" y="412"/>
                  </a:lnTo>
                  <a:lnTo>
                    <a:pt x="6" y="401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0" y="373"/>
                  </a:lnTo>
                  <a:lnTo>
                    <a:pt x="0" y="360"/>
                  </a:lnTo>
                  <a:lnTo>
                    <a:pt x="2" y="345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10" y="308"/>
                  </a:lnTo>
                  <a:lnTo>
                    <a:pt x="17" y="285"/>
                  </a:lnTo>
                  <a:lnTo>
                    <a:pt x="26" y="265"/>
                  </a:lnTo>
                  <a:lnTo>
                    <a:pt x="36" y="242"/>
                  </a:lnTo>
                  <a:lnTo>
                    <a:pt x="49" y="222"/>
                  </a:lnTo>
                  <a:lnTo>
                    <a:pt x="62" y="203"/>
                  </a:lnTo>
                  <a:lnTo>
                    <a:pt x="77" y="184"/>
                  </a:lnTo>
                  <a:lnTo>
                    <a:pt x="92" y="166"/>
                  </a:lnTo>
                  <a:lnTo>
                    <a:pt x="110" y="149"/>
                  </a:lnTo>
                  <a:lnTo>
                    <a:pt x="129" y="130"/>
                  </a:lnTo>
                  <a:lnTo>
                    <a:pt x="150" y="115"/>
                  </a:lnTo>
                  <a:lnTo>
                    <a:pt x="172" y="100"/>
                  </a:lnTo>
                  <a:lnTo>
                    <a:pt x="194" y="86"/>
                  </a:lnTo>
                  <a:lnTo>
                    <a:pt x="219" y="71"/>
                  </a:lnTo>
                  <a:lnTo>
                    <a:pt x="245" y="58"/>
                  </a:lnTo>
                  <a:lnTo>
                    <a:pt x="271" y="46"/>
                  </a:lnTo>
                  <a:lnTo>
                    <a:pt x="271" y="46"/>
                  </a:lnTo>
                  <a:lnTo>
                    <a:pt x="325" y="26"/>
                  </a:lnTo>
                  <a:lnTo>
                    <a:pt x="351" y="18"/>
                  </a:lnTo>
                  <a:lnTo>
                    <a:pt x="377" y="11"/>
                  </a:lnTo>
                  <a:lnTo>
                    <a:pt x="401" y="5"/>
                  </a:lnTo>
                  <a:lnTo>
                    <a:pt x="424" y="2"/>
                  </a:lnTo>
                  <a:lnTo>
                    <a:pt x="448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91" y="0"/>
                  </a:lnTo>
                  <a:lnTo>
                    <a:pt x="512" y="2"/>
                  </a:lnTo>
                  <a:lnTo>
                    <a:pt x="549" y="9"/>
                  </a:lnTo>
                  <a:lnTo>
                    <a:pt x="584" y="18"/>
                  </a:lnTo>
                  <a:lnTo>
                    <a:pt x="618" y="30"/>
                  </a:lnTo>
                  <a:lnTo>
                    <a:pt x="618" y="30"/>
                  </a:lnTo>
                  <a:lnTo>
                    <a:pt x="644" y="41"/>
                  </a:lnTo>
                  <a:lnTo>
                    <a:pt x="665" y="52"/>
                  </a:lnTo>
                  <a:lnTo>
                    <a:pt x="681" y="65"/>
                  </a:lnTo>
                  <a:lnTo>
                    <a:pt x="696" y="82"/>
                  </a:lnTo>
                  <a:lnTo>
                    <a:pt x="696" y="82"/>
                  </a:lnTo>
                  <a:lnTo>
                    <a:pt x="704" y="93"/>
                  </a:lnTo>
                  <a:lnTo>
                    <a:pt x="709" y="104"/>
                  </a:lnTo>
                  <a:lnTo>
                    <a:pt x="715" y="117"/>
                  </a:lnTo>
                  <a:lnTo>
                    <a:pt x="719" y="128"/>
                  </a:lnTo>
                  <a:lnTo>
                    <a:pt x="724" y="153"/>
                  </a:lnTo>
                  <a:lnTo>
                    <a:pt x="726" y="177"/>
                  </a:lnTo>
                  <a:lnTo>
                    <a:pt x="726" y="177"/>
                  </a:lnTo>
                  <a:lnTo>
                    <a:pt x="726" y="181"/>
                  </a:lnTo>
                  <a:lnTo>
                    <a:pt x="726" y="457"/>
                  </a:lnTo>
                  <a:lnTo>
                    <a:pt x="726" y="457"/>
                  </a:lnTo>
                  <a:lnTo>
                    <a:pt x="726" y="461"/>
                  </a:lnTo>
                  <a:lnTo>
                    <a:pt x="726" y="461"/>
                  </a:lnTo>
                  <a:lnTo>
                    <a:pt x="726" y="468"/>
                  </a:lnTo>
                  <a:lnTo>
                    <a:pt x="724" y="477"/>
                  </a:lnTo>
                  <a:lnTo>
                    <a:pt x="721" y="483"/>
                  </a:lnTo>
                  <a:lnTo>
                    <a:pt x="715" y="490"/>
                  </a:lnTo>
                  <a:lnTo>
                    <a:pt x="709" y="494"/>
                  </a:lnTo>
                  <a:lnTo>
                    <a:pt x="702" y="498"/>
                  </a:lnTo>
                  <a:lnTo>
                    <a:pt x="694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3" y="502"/>
                  </a:lnTo>
                  <a:lnTo>
                    <a:pt x="683" y="502"/>
                  </a:lnTo>
                  <a:lnTo>
                    <a:pt x="659" y="502"/>
                  </a:lnTo>
                  <a:lnTo>
                    <a:pt x="659" y="502"/>
                  </a:lnTo>
                  <a:lnTo>
                    <a:pt x="635" y="502"/>
                  </a:lnTo>
                  <a:lnTo>
                    <a:pt x="612" y="504"/>
                  </a:lnTo>
                  <a:lnTo>
                    <a:pt x="586" y="507"/>
                  </a:lnTo>
                  <a:lnTo>
                    <a:pt x="562" y="511"/>
                  </a:lnTo>
                  <a:lnTo>
                    <a:pt x="538" y="517"/>
                  </a:lnTo>
                  <a:lnTo>
                    <a:pt x="515" y="524"/>
                  </a:lnTo>
                  <a:lnTo>
                    <a:pt x="491" y="533"/>
                  </a:lnTo>
                  <a:lnTo>
                    <a:pt x="469" y="543"/>
                  </a:lnTo>
                  <a:lnTo>
                    <a:pt x="448" y="554"/>
                  </a:lnTo>
                  <a:lnTo>
                    <a:pt x="428" y="565"/>
                  </a:lnTo>
                  <a:lnTo>
                    <a:pt x="409" y="580"/>
                  </a:lnTo>
                  <a:lnTo>
                    <a:pt x="390" y="595"/>
                  </a:lnTo>
                  <a:lnTo>
                    <a:pt x="375" y="610"/>
                  </a:lnTo>
                  <a:lnTo>
                    <a:pt x="360" y="627"/>
                  </a:lnTo>
                  <a:lnTo>
                    <a:pt x="349" y="645"/>
                  </a:lnTo>
                  <a:lnTo>
                    <a:pt x="340" y="666"/>
                  </a:lnTo>
                  <a:lnTo>
                    <a:pt x="340" y="666"/>
                  </a:lnTo>
                  <a:lnTo>
                    <a:pt x="334" y="673"/>
                  </a:lnTo>
                  <a:lnTo>
                    <a:pt x="329" y="681"/>
                  </a:lnTo>
                  <a:lnTo>
                    <a:pt x="319" y="686"/>
                  </a:lnTo>
                  <a:lnTo>
                    <a:pt x="310" y="690"/>
                  </a:lnTo>
                  <a:lnTo>
                    <a:pt x="310" y="690"/>
                  </a:lnTo>
                  <a:lnTo>
                    <a:pt x="301" y="690"/>
                  </a:lnTo>
                  <a:lnTo>
                    <a:pt x="301" y="690"/>
                  </a:lnTo>
                  <a:close/>
                  <a:moveTo>
                    <a:pt x="471" y="82"/>
                  </a:moveTo>
                  <a:lnTo>
                    <a:pt x="471" y="82"/>
                  </a:lnTo>
                  <a:lnTo>
                    <a:pt x="452" y="82"/>
                  </a:lnTo>
                  <a:lnTo>
                    <a:pt x="433" y="84"/>
                  </a:lnTo>
                  <a:lnTo>
                    <a:pt x="392" y="91"/>
                  </a:lnTo>
                  <a:lnTo>
                    <a:pt x="349" y="104"/>
                  </a:lnTo>
                  <a:lnTo>
                    <a:pt x="303" y="123"/>
                  </a:lnTo>
                  <a:lnTo>
                    <a:pt x="303" y="123"/>
                  </a:lnTo>
                  <a:lnTo>
                    <a:pt x="260" y="143"/>
                  </a:lnTo>
                  <a:lnTo>
                    <a:pt x="222" y="166"/>
                  </a:lnTo>
                  <a:lnTo>
                    <a:pt x="187" y="192"/>
                  </a:lnTo>
                  <a:lnTo>
                    <a:pt x="172" y="205"/>
                  </a:lnTo>
                  <a:lnTo>
                    <a:pt x="157" y="218"/>
                  </a:lnTo>
                  <a:lnTo>
                    <a:pt x="144" y="233"/>
                  </a:lnTo>
                  <a:lnTo>
                    <a:pt x="131" y="248"/>
                  </a:lnTo>
                  <a:lnTo>
                    <a:pt x="120" y="265"/>
                  </a:lnTo>
                  <a:lnTo>
                    <a:pt x="110" y="280"/>
                  </a:lnTo>
                  <a:lnTo>
                    <a:pt x="103" y="296"/>
                  </a:lnTo>
                  <a:lnTo>
                    <a:pt x="95" y="313"/>
                  </a:lnTo>
                  <a:lnTo>
                    <a:pt x="90" y="330"/>
                  </a:lnTo>
                  <a:lnTo>
                    <a:pt x="84" y="347"/>
                  </a:lnTo>
                  <a:lnTo>
                    <a:pt x="84" y="347"/>
                  </a:lnTo>
                  <a:lnTo>
                    <a:pt x="82" y="362"/>
                  </a:lnTo>
                  <a:lnTo>
                    <a:pt x="84" y="371"/>
                  </a:lnTo>
                  <a:lnTo>
                    <a:pt x="84" y="371"/>
                  </a:lnTo>
                  <a:lnTo>
                    <a:pt x="86" y="380"/>
                  </a:lnTo>
                  <a:lnTo>
                    <a:pt x="94" y="390"/>
                  </a:lnTo>
                  <a:lnTo>
                    <a:pt x="103" y="401"/>
                  </a:lnTo>
                  <a:lnTo>
                    <a:pt x="118" y="414"/>
                  </a:lnTo>
                  <a:lnTo>
                    <a:pt x="291" y="582"/>
                  </a:lnTo>
                  <a:lnTo>
                    <a:pt x="291" y="582"/>
                  </a:lnTo>
                  <a:lnTo>
                    <a:pt x="306" y="563"/>
                  </a:lnTo>
                  <a:lnTo>
                    <a:pt x="323" y="545"/>
                  </a:lnTo>
                  <a:lnTo>
                    <a:pt x="342" y="528"/>
                  </a:lnTo>
                  <a:lnTo>
                    <a:pt x="360" y="513"/>
                  </a:lnTo>
                  <a:lnTo>
                    <a:pt x="381" y="498"/>
                  </a:lnTo>
                  <a:lnTo>
                    <a:pt x="403" y="485"/>
                  </a:lnTo>
                  <a:lnTo>
                    <a:pt x="426" y="472"/>
                  </a:lnTo>
                  <a:lnTo>
                    <a:pt x="448" y="462"/>
                  </a:lnTo>
                  <a:lnTo>
                    <a:pt x="472" y="451"/>
                  </a:lnTo>
                  <a:lnTo>
                    <a:pt x="497" y="444"/>
                  </a:lnTo>
                  <a:lnTo>
                    <a:pt x="521" y="436"/>
                  </a:lnTo>
                  <a:lnTo>
                    <a:pt x="545" y="431"/>
                  </a:lnTo>
                  <a:lnTo>
                    <a:pt x="571" y="427"/>
                  </a:lnTo>
                  <a:lnTo>
                    <a:pt x="596" y="423"/>
                  </a:lnTo>
                  <a:lnTo>
                    <a:pt x="644" y="420"/>
                  </a:lnTo>
                  <a:lnTo>
                    <a:pt x="644" y="183"/>
                  </a:lnTo>
                  <a:lnTo>
                    <a:pt x="644" y="183"/>
                  </a:lnTo>
                  <a:lnTo>
                    <a:pt x="642" y="164"/>
                  </a:lnTo>
                  <a:lnTo>
                    <a:pt x="638" y="151"/>
                  </a:lnTo>
                  <a:lnTo>
                    <a:pt x="635" y="140"/>
                  </a:lnTo>
                  <a:lnTo>
                    <a:pt x="631" y="132"/>
                  </a:lnTo>
                  <a:lnTo>
                    <a:pt x="631" y="132"/>
                  </a:lnTo>
                  <a:lnTo>
                    <a:pt x="624" y="125"/>
                  </a:lnTo>
                  <a:lnTo>
                    <a:pt x="616" y="119"/>
                  </a:lnTo>
                  <a:lnTo>
                    <a:pt x="603" y="114"/>
                  </a:lnTo>
                  <a:lnTo>
                    <a:pt x="590" y="108"/>
                  </a:lnTo>
                  <a:lnTo>
                    <a:pt x="590" y="108"/>
                  </a:lnTo>
                  <a:lnTo>
                    <a:pt x="560" y="97"/>
                  </a:lnTo>
                  <a:lnTo>
                    <a:pt x="532" y="89"/>
                  </a:lnTo>
                  <a:lnTo>
                    <a:pt x="502" y="84"/>
                  </a:lnTo>
                  <a:lnTo>
                    <a:pt x="471" y="82"/>
                  </a:lnTo>
                  <a:lnTo>
                    <a:pt x="471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250"/>
            <p:cNvSpPr>
              <a:spLocks/>
            </p:cNvSpPr>
            <p:nvPr/>
          </p:nvSpPr>
          <p:spPr bwMode="auto">
            <a:xfrm>
              <a:off x="5280025" y="8397875"/>
              <a:ext cx="304800" cy="274638"/>
            </a:xfrm>
            <a:custGeom>
              <a:avLst/>
              <a:gdLst>
                <a:gd name="T0" fmla="*/ 382 w 384"/>
                <a:gd name="T1" fmla="*/ 237 h 347"/>
                <a:gd name="T2" fmla="*/ 382 w 384"/>
                <a:gd name="T3" fmla="*/ 237 h 347"/>
                <a:gd name="T4" fmla="*/ 384 w 384"/>
                <a:gd name="T5" fmla="*/ 220 h 347"/>
                <a:gd name="T6" fmla="*/ 384 w 384"/>
                <a:gd name="T7" fmla="*/ 203 h 347"/>
                <a:gd name="T8" fmla="*/ 384 w 384"/>
                <a:gd name="T9" fmla="*/ 0 h 347"/>
                <a:gd name="T10" fmla="*/ 384 w 384"/>
                <a:gd name="T11" fmla="*/ 0 h 347"/>
                <a:gd name="T12" fmla="*/ 358 w 384"/>
                <a:gd name="T13" fmla="*/ 0 h 347"/>
                <a:gd name="T14" fmla="*/ 330 w 384"/>
                <a:gd name="T15" fmla="*/ 0 h 347"/>
                <a:gd name="T16" fmla="*/ 302 w 384"/>
                <a:gd name="T17" fmla="*/ 1 h 347"/>
                <a:gd name="T18" fmla="*/ 274 w 384"/>
                <a:gd name="T19" fmla="*/ 7 h 347"/>
                <a:gd name="T20" fmla="*/ 244 w 384"/>
                <a:gd name="T21" fmla="*/ 13 h 347"/>
                <a:gd name="T22" fmla="*/ 216 w 384"/>
                <a:gd name="T23" fmla="*/ 20 h 347"/>
                <a:gd name="T24" fmla="*/ 188 w 384"/>
                <a:gd name="T25" fmla="*/ 29 h 347"/>
                <a:gd name="T26" fmla="*/ 160 w 384"/>
                <a:gd name="T27" fmla="*/ 41 h 347"/>
                <a:gd name="T28" fmla="*/ 134 w 384"/>
                <a:gd name="T29" fmla="*/ 52 h 347"/>
                <a:gd name="T30" fmla="*/ 110 w 384"/>
                <a:gd name="T31" fmla="*/ 67 h 347"/>
                <a:gd name="T32" fmla="*/ 86 w 384"/>
                <a:gd name="T33" fmla="*/ 84 h 347"/>
                <a:gd name="T34" fmla="*/ 65 w 384"/>
                <a:gd name="T35" fmla="*/ 100 h 347"/>
                <a:gd name="T36" fmla="*/ 44 w 384"/>
                <a:gd name="T37" fmla="*/ 119 h 347"/>
                <a:gd name="T38" fmla="*/ 28 w 384"/>
                <a:gd name="T39" fmla="*/ 141 h 347"/>
                <a:gd name="T40" fmla="*/ 13 w 384"/>
                <a:gd name="T41" fmla="*/ 164 h 347"/>
                <a:gd name="T42" fmla="*/ 0 w 384"/>
                <a:gd name="T43" fmla="*/ 188 h 347"/>
                <a:gd name="T44" fmla="*/ 0 w 384"/>
                <a:gd name="T45" fmla="*/ 188 h 347"/>
                <a:gd name="T46" fmla="*/ 130 w 384"/>
                <a:gd name="T47" fmla="*/ 308 h 347"/>
                <a:gd name="T48" fmla="*/ 130 w 384"/>
                <a:gd name="T49" fmla="*/ 308 h 347"/>
                <a:gd name="T50" fmla="*/ 145 w 384"/>
                <a:gd name="T51" fmla="*/ 321 h 347"/>
                <a:gd name="T52" fmla="*/ 164 w 384"/>
                <a:gd name="T53" fmla="*/ 332 h 347"/>
                <a:gd name="T54" fmla="*/ 183 w 384"/>
                <a:gd name="T55" fmla="*/ 339 h 347"/>
                <a:gd name="T56" fmla="*/ 201 w 384"/>
                <a:gd name="T57" fmla="*/ 345 h 347"/>
                <a:gd name="T58" fmla="*/ 220 w 384"/>
                <a:gd name="T59" fmla="*/ 347 h 347"/>
                <a:gd name="T60" fmla="*/ 240 w 384"/>
                <a:gd name="T61" fmla="*/ 347 h 347"/>
                <a:gd name="T62" fmla="*/ 261 w 384"/>
                <a:gd name="T63" fmla="*/ 345 h 347"/>
                <a:gd name="T64" fmla="*/ 280 w 384"/>
                <a:gd name="T65" fmla="*/ 341 h 347"/>
                <a:gd name="T66" fmla="*/ 298 w 384"/>
                <a:gd name="T67" fmla="*/ 334 h 347"/>
                <a:gd name="T68" fmla="*/ 315 w 384"/>
                <a:gd name="T69" fmla="*/ 326 h 347"/>
                <a:gd name="T70" fmla="*/ 332 w 384"/>
                <a:gd name="T71" fmla="*/ 315 h 347"/>
                <a:gd name="T72" fmla="*/ 347 w 384"/>
                <a:gd name="T73" fmla="*/ 302 h 347"/>
                <a:gd name="T74" fmla="*/ 360 w 384"/>
                <a:gd name="T75" fmla="*/ 289 h 347"/>
                <a:gd name="T76" fmla="*/ 369 w 384"/>
                <a:gd name="T77" fmla="*/ 272 h 347"/>
                <a:gd name="T78" fmla="*/ 377 w 384"/>
                <a:gd name="T79" fmla="*/ 255 h 347"/>
                <a:gd name="T80" fmla="*/ 382 w 384"/>
                <a:gd name="T81" fmla="*/ 237 h 347"/>
                <a:gd name="T82" fmla="*/ 382 w 384"/>
                <a:gd name="T83" fmla="*/ 2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347">
                  <a:moveTo>
                    <a:pt x="382" y="237"/>
                  </a:moveTo>
                  <a:lnTo>
                    <a:pt x="382" y="237"/>
                  </a:lnTo>
                  <a:lnTo>
                    <a:pt x="384" y="220"/>
                  </a:lnTo>
                  <a:lnTo>
                    <a:pt x="384" y="203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58" y="0"/>
                  </a:lnTo>
                  <a:lnTo>
                    <a:pt x="330" y="0"/>
                  </a:lnTo>
                  <a:lnTo>
                    <a:pt x="302" y="1"/>
                  </a:lnTo>
                  <a:lnTo>
                    <a:pt x="274" y="7"/>
                  </a:lnTo>
                  <a:lnTo>
                    <a:pt x="244" y="13"/>
                  </a:lnTo>
                  <a:lnTo>
                    <a:pt x="216" y="20"/>
                  </a:lnTo>
                  <a:lnTo>
                    <a:pt x="188" y="29"/>
                  </a:lnTo>
                  <a:lnTo>
                    <a:pt x="160" y="41"/>
                  </a:lnTo>
                  <a:lnTo>
                    <a:pt x="134" y="52"/>
                  </a:lnTo>
                  <a:lnTo>
                    <a:pt x="110" y="67"/>
                  </a:lnTo>
                  <a:lnTo>
                    <a:pt x="86" y="84"/>
                  </a:lnTo>
                  <a:lnTo>
                    <a:pt x="65" y="100"/>
                  </a:lnTo>
                  <a:lnTo>
                    <a:pt x="44" y="119"/>
                  </a:lnTo>
                  <a:lnTo>
                    <a:pt x="28" y="141"/>
                  </a:lnTo>
                  <a:lnTo>
                    <a:pt x="13" y="16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45" y="321"/>
                  </a:lnTo>
                  <a:lnTo>
                    <a:pt x="164" y="332"/>
                  </a:lnTo>
                  <a:lnTo>
                    <a:pt x="183" y="339"/>
                  </a:lnTo>
                  <a:lnTo>
                    <a:pt x="201" y="345"/>
                  </a:lnTo>
                  <a:lnTo>
                    <a:pt x="220" y="347"/>
                  </a:lnTo>
                  <a:lnTo>
                    <a:pt x="240" y="347"/>
                  </a:lnTo>
                  <a:lnTo>
                    <a:pt x="261" y="345"/>
                  </a:lnTo>
                  <a:lnTo>
                    <a:pt x="280" y="341"/>
                  </a:lnTo>
                  <a:lnTo>
                    <a:pt x="298" y="334"/>
                  </a:lnTo>
                  <a:lnTo>
                    <a:pt x="315" y="326"/>
                  </a:lnTo>
                  <a:lnTo>
                    <a:pt x="332" y="315"/>
                  </a:lnTo>
                  <a:lnTo>
                    <a:pt x="347" y="302"/>
                  </a:lnTo>
                  <a:lnTo>
                    <a:pt x="360" y="289"/>
                  </a:lnTo>
                  <a:lnTo>
                    <a:pt x="369" y="272"/>
                  </a:lnTo>
                  <a:lnTo>
                    <a:pt x="377" y="255"/>
                  </a:lnTo>
                  <a:lnTo>
                    <a:pt x="382" y="237"/>
                  </a:lnTo>
                  <a:lnTo>
                    <a:pt x="382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251"/>
            <p:cNvSpPr>
              <a:spLocks noEditPoints="1"/>
            </p:cNvSpPr>
            <p:nvPr/>
          </p:nvSpPr>
          <p:spPr bwMode="auto">
            <a:xfrm>
              <a:off x="5246688" y="8362950"/>
              <a:ext cx="371475" cy="342900"/>
            </a:xfrm>
            <a:custGeom>
              <a:avLst/>
              <a:gdLst>
                <a:gd name="T0" fmla="*/ 274 w 466"/>
                <a:gd name="T1" fmla="*/ 431 h 431"/>
                <a:gd name="T2" fmla="*/ 255 w 466"/>
                <a:gd name="T3" fmla="*/ 431 h 431"/>
                <a:gd name="T4" fmla="*/ 218 w 466"/>
                <a:gd name="T5" fmla="*/ 423 h 431"/>
                <a:gd name="T6" fmla="*/ 184 w 466"/>
                <a:gd name="T7" fmla="*/ 410 h 431"/>
                <a:gd name="T8" fmla="*/ 155 w 466"/>
                <a:gd name="T9" fmla="*/ 392 h 431"/>
                <a:gd name="T10" fmla="*/ 141 w 466"/>
                <a:gd name="T11" fmla="*/ 380 h 431"/>
                <a:gd name="T12" fmla="*/ 15 w 466"/>
                <a:gd name="T13" fmla="*/ 263 h 431"/>
                <a:gd name="T14" fmla="*/ 2 w 466"/>
                <a:gd name="T15" fmla="*/ 240 h 431"/>
                <a:gd name="T16" fmla="*/ 3 w 466"/>
                <a:gd name="T17" fmla="*/ 216 h 431"/>
                <a:gd name="T18" fmla="*/ 16 w 466"/>
                <a:gd name="T19" fmla="*/ 190 h 431"/>
                <a:gd name="T20" fmla="*/ 50 w 466"/>
                <a:gd name="T21" fmla="*/ 142 h 431"/>
                <a:gd name="T22" fmla="*/ 91 w 466"/>
                <a:gd name="T23" fmla="*/ 100 h 431"/>
                <a:gd name="T24" fmla="*/ 141 w 466"/>
                <a:gd name="T25" fmla="*/ 67 h 431"/>
                <a:gd name="T26" fmla="*/ 196 w 466"/>
                <a:gd name="T27" fmla="*/ 41 h 431"/>
                <a:gd name="T28" fmla="*/ 253 w 466"/>
                <a:gd name="T29" fmla="*/ 20 h 431"/>
                <a:gd name="T30" fmla="*/ 313 w 466"/>
                <a:gd name="T31" fmla="*/ 7 h 431"/>
                <a:gd name="T32" fmla="*/ 371 w 466"/>
                <a:gd name="T33" fmla="*/ 2 h 431"/>
                <a:gd name="T34" fmla="*/ 399 w 466"/>
                <a:gd name="T35" fmla="*/ 0 h 431"/>
                <a:gd name="T36" fmla="*/ 427 w 466"/>
                <a:gd name="T37" fmla="*/ 2 h 431"/>
                <a:gd name="T38" fmla="*/ 444 w 466"/>
                <a:gd name="T39" fmla="*/ 5 h 431"/>
                <a:gd name="T40" fmla="*/ 455 w 466"/>
                <a:gd name="T41" fmla="*/ 15 h 431"/>
                <a:gd name="T42" fmla="*/ 464 w 466"/>
                <a:gd name="T43" fmla="*/ 28 h 431"/>
                <a:gd name="T44" fmla="*/ 466 w 466"/>
                <a:gd name="T45" fmla="*/ 43 h 431"/>
                <a:gd name="T46" fmla="*/ 466 w 466"/>
                <a:gd name="T47" fmla="*/ 246 h 431"/>
                <a:gd name="T48" fmla="*/ 464 w 466"/>
                <a:gd name="T49" fmla="*/ 287 h 431"/>
                <a:gd name="T50" fmla="*/ 461 w 466"/>
                <a:gd name="T51" fmla="*/ 302 h 431"/>
                <a:gd name="T52" fmla="*/ 449 w 466"/>
                <a:gd name="T53" fmla="*/ 332 h 431"/>
                <a:gd name="T54" fmla="*/ 433 w 466"/>
                <a:gd name="T55" fmla="*/ 358 h 431"/>
                <a:gd name="T56" fmla="*/ 410 w 466"/>
                <a:gd name="T57" fmla="*/ 380 h 431"/>
                <a:gd name="T58" fmla="*/ 384 w 466"/>
                <a:gd name="T59" fmla="*/ 399 h 431"/>
                <a:gd name="T60" fmla="*/ 356 w 466"/>
                <a:gd name="T61" fmla="*/ 414 h 431"/>
                <a:gd name="T62" fmla="*/ 324 w 466"/>
                <a:gd name="T63" fmla="*/ 425 h 431"/>
                <a:gd name="T64" fmla="*/ 291 w 466"/>
                <a:gd name="T65" fmla="*/ 431 h 431"/>
                <a:gd name="T66" fmla="*/ 274 w 466"/>
                <a:gd name="T67" fmla="*/ 431 h 431"/>
                <a:gd name="T68" fmla="*/ 93 w 466"/>
                <a:gd name="T69" fmla="*/ 222 h 431"/>
                <a:gd name="T70" fmla="*/ 199 w 466"/>
                <a:gd name="T71" fmla="*/ 321 h 431"/>
                <a:gd name="T72" fmla="*/ 218 w 466"/>
                <a:gd name="T73" fmla="*/ 336 h 431"/>
                <a:gd name="T74" fmla="*/ 238 w 466"/>
                <a:gd name="T75" fmla="*/ 343 h 431"/>
                <a:gd name="T76" fmla="*/ 274 w 466"/>
                <a:gd name="T77" fmla="*/ 349 h 431"/>
                <a:gd name="T78" fmla="*/ 291 w 466"/>
                <a:gd name="T79" fmla="*/ 347 h 431"/>
                <a:gd name="T80" fmla="*/ 326 w 466"/>
                <a:gd name="T81" fmla="*/ 337 h 431"/>
                <a:gd name="T82" fmla="*/ 356 w 466"/>
                <a:gd name="T83" fmla="*/ 319 h 431"/>
                <a:gd name="T84" fmla="*/ 378 w 466"/>
                <a:gd name="T85" fmla="*/ 289 h 431"/>
                <a:gd name="T86" fmla="*/ 384 w 466"/>
                <a:gd name="T87" fmla="*/ 272 h 431"/>
                <a:gd name="T88" fmla="*/ 384 w 466"/>
                <a:gd name="T89" fmla="*/ 250 h 431"/>
                <a:gd name="T90" fmla="*/ 384 w 466"/>
                <a:gd name="T91" fmla="*/ 246 h 431"/>
                <a:gd name="T92" fmla="*/ 384 w 466"/>
                <a:gd name="T93" fmla="*/ 84 h 431"/>
                <a:gd name="T94" fmla="*/ 298 w 466"/>
                <a:gd name="T95" fmla="*/ 95 h 431"/>
                <a:gd name="T96" fmla="*/ 237 w 466"/>
                <a:gd name="T97" fmla="*/ 114 h 431"/>
                <a:gd name="T98" fmla="*/ 197 w 466"/>
                <a:gd name="T99" fmla="*/ 130 h 431"/>
                <a:gd name="T100" fmla="*/ 160 w 466"/>
                <a:gd name="T101" fmla="*/ 153 h 431"/>
                <a:gd name="T102" fmla="*/ 128 w 466"/>
                <a:gd name="T103" fmla="*/ 177 h 431"/>
                <a:gd name="T104" fmla="*/ 102 w 466"/>
                <a:gd name="T105" fmla="*/ 207 h 431"/>
                <a:gd name="T106" fmla="*/ 93 w 466"/>
                <a:gd name="T107" fmla="*/ 222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6" h="431">
                  <a:moveTo>
                    <a:pt x="274" y="431"/>
                  </a:moveTo>
                  <a:lnTo>
                    <a:pt x="274" y="431"/>
                  </a:lnTo>
                  <a:lnTo>
                    <a:pt x="274" y="431"/>
                  </a:lnTo>
                  <a:lnTo>
                    <a:pt x="255" y="431"/>
                  </a:lnTo>
                  <a:lnTo>
                    <a:pt x="237" y="429"/>
                  </a:lnTo>
                  <a:lnTo>
                    <a:pt x="218" y="423"/>
                  </a:lnTo>
                  <a:lnTo>
                    <a:pt x="201" y="418"/>
                  </a:lnTo>
                  <a:lnTo>
                    <a:pt x="184" y="410"/>
                  </a:lnTo>
                  <a:lnTo>
                    <a:pt x="169" y="403"/>
                  </a:lnTo>
                  <a:lnTo>
                    <a:pt x="155" y="392"/>
                  </a:lnTo>
                  <a:lnTo>
                    <a:pt x="141" y="380"/>
                  </a:lnTo>
                  <a:lnTo>
                    <a:pt x="141" y="380"/>
                  </a:lnTo>
                  <a:lnTo>
                    <a:pt x="15" y="263"/>
                  </a:lnTo>
                  <a:lnTo>
                    <a:pt x="15" y="263"/>
                  </a:lnTo>
                  <a:lnTo>
                    <a:pt x="5" y="252"/>
                  </a:lnTo>
                  <a:lnTo>
                    <a:pt x="2" y="240"/>
                  </a:lnTo>
                  <a:lnTo>
                    <a:pt x="0" y="229"/>
                  </a:lnTo>
                  <a:lnTo>
                    <a:pt x="3" y="216"/>
                  </a:lnTo>
                  <a:lnTo>
                    <a:pt x="3" y="216"/>
                  </a:lnTo>
                  <a:lnTo>
                    <a:pt x="16" y="190"/>
                  </a:lnTo>
                  <a:lnTo>
                    <a:pt x="31" y="164"/>
                  </a:lnTo>
                  <a:lnTo>
                    <a:pt x="50" y="142"/>
                  </a:lnTo>
                  <a:lnTo>
                    <a:pt x="71" y="119"/>
                  </a:lnTo>
                  <a:lnTo>
                    <a:pt x="91" y="100"/>
                  </a:lnTo>
                  <a:lnTo>
                    <a:pt x="115" y="84"/>
                  </a:lnTo>
                  <a:lnTo>
                    <a:pt x="141" y="67"/>
                  </a:lnTo>
                  <a:lnTo>
                    <a:pt x="168" y="52"/>
                  </a:lnTo>
                  <a:lnTo>
                    <a:pt x="196" y="41"/>
                  </a:lnTo>
                  <a:lnTo>
                    <a:pt x="225" y="30"/>
                  </a:lnTo>
                  <a:lnTo>
                    <a:pt x="253" y="20"/>
                  </a:lnTo>
                  <a:lnTo>
                    <a:pt x="283" y="13"/>
                  </a:lnTo>
                  <a:lnTo>
                    <a:pt x="313" y="7"/>
                  </a:lnTo>
                  <a:lnTo>
                    <a:pt x="343" y="3"/>
                  </a:lnTo>
                  <a:lnTo>
                    <a:pt x="371" y="2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7" y="2"/>
                  </a:lnTo>
                  <a:lnTo>
                    <a:pt x="427" y="2"/>
                  </a:lnTo>
                  <a:lnTo>
                    <a:pt x="436" y="3"/>
                  </a:lnTo>
                  <a:lnTo>
                    <a:pt x="444" y="5"/>
                  </a:lnTo>
                  <a:lnTo>
                    <a:pt x="449" y="9"/>
                  </a:lnTo>
                  <a:lnTo>
                    <a:pt x="455" y="15"/>
                  </a:lnTo>
                  <a:lnTo>
                    <a:pt x="461" y="20"/>
                  </a:lnTo>
                  <a:lnTo>
                    <a:pt x="464" y="28"/>
                  </a:lnTo>
                  <a:lnTo>
                    <a:pt x="466" y="35"/>
                  </a:lnTo>
                  <a:lnTo>
                    <a:pt x="466" y="43"/>
                  </a:lnTo>
                  <a:lnTo>
                    <a:pt x="466" y="246"/>
                  </a:lnTo>
                  <a:lnTo>
                    <a:pt x="466" y="246"/>
                  </a:lnTo>
                  <a:lnTo>
                    <a:pt x="466" y="267"/>
                  </a:lnTo>
                  <a:lnTo>
                    <a:pt x="464" y="287"/>
                  </a:lnTo>
                  <a:lnTo>
                    <a:pt x="464" y="287"/>
                  </a:lnTo>
                  <a:lnTo>
                    <a:pt x="461" y="302"/>
                  </a:lnTo>
                  <a:lnTo>
                    <a:pt x="455" y="317"/>
                  </a:lnTo>
                  <a:lnTo>
                    <a:pt x="449" y="332"/>
                  </a:lnTo>
                  <a:lnTo>
                    <a:pt x="442" y="345"/>
                  </a:lnTo>
                  <a:lnTo>
                    <a:pt x="433" y="358"/>
                  </a:lnTo>
                  <a:lnTo>
                    <a:pt x="421" y="369"/>
                  </a:lnTo>
                  <a:lnTo>
                    <a:pt x="410" y="380"/>
                  </a:lnTo>
                  <a:lnTo>
                    <a:pt x="397" y="390"/>
                  </a:lnTo>
                  <a:lnTo>
                    <a:pt x="384" y="399"/>
                  </a:lnTo>
                  <a:lnTo>
                    <a:pt x="371" y="408"/>
                  </a:lnTo>
                  <a:lnTo>
                    <a:pt x="356" y="414"/>
                  </a:lnTo>
                  <a:lnTo>
                    <a:pt x="341" y="420"/>
                  </a:lnTo>
                  <a:lnTo>
                    <a:pt x="324" y="425"/>
                  </a:lnTo>
                  <a:lnTo>
                    <a:pt x="308" y="429"/>
                  </a:lnTo>
                  <a:lnTo>
                    <a:pt x="291" y="431"/>
                  </a:lnTo>
                  <a:lnTo>
                    <a:pt x="274" y="431"/>
                  </a:lnTo>
                  <a:lnTo>
                    <a:pt x="274" y="431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199" y="321"/>
                  </a:lnTo>
                  <a:lnTo>
                    <a:pt x="199" y="321"/>
                  </a:lnTo>
                  <a:lnTo>
                    <a:pt x="209" y="328"/>
                  </a:lnTo>
                  <a:lnTo>
                    <a:pt x="218" y="336"/>
                  </a:lnTo>
                  <a:lnTo>
                    <a:pt x="227" y="339"/>
                  </a:lnTo>
                  <a:lnTo>
                    <a:pt x="238" y="343"/>
                  </a:lnTo>
                  <a:lnTo>
                    <a:pt x="257" y="349"/>
                  </a:lnTo>
                  <a:lnTo>
                    <a:pt x="274" y="349"/>
                  </a:lnTo>
                  <a:lnTo>
                    <a:pt x="274" y="349"/>
                  </a:lnTo>
                  <a:lnTo>
                    <a:pt x="291" y="347"/>
                  </a:lnTo>
                  <a:lnTo>
                    <a:pt x="309" y="343"/>
                  </a:lnTo>
                  <a:lnTo>
                    <a:pt x="326" y="337"/>
                  </a:lnTo>
                  <a:lnTo>
                    <a:pt x="341" y="330"/>
                  </a:lnTo>
                  <a:lnTo>
                    <a:pt x="356" y="319"/>
                  </a:lnTo>
                  <a:lnTo>
                    <a:pt x="369" y="306"/>
                  </a:lnTo>
                  <a:lnTo>
                    <a:pt x="378" y="289"/>
                  </a:lnTo>
                  <a:lnTo>
                    <a:pt x="384" y="272"/>
                  </a:lnTo>
                  <a:lnTo>
                    <a:pt x="384" y="272"/>
                  </a:lnTo>
                  <a:lnTo>
                    <a:pt x="384" y="261"/>
                  </a:lnTo>
                  <a:lnTo>
                    <a:pt x="384" y="250"/>
                  </a:lnTo>
                  <a:lnTo>
                    <a:pt x="384" y="250"/>
                  </a:lnTo>
                  <a:lnTo>
                    <a:pt x="384" y="246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41" y="87"/>
                  </a:lnTo>
                  <a:lnTo>
                    <a:pt x="298" y="95"/>
                  </a:lnTo>
                  <a:lnTo>
                    <a:pt x="257" y="106"/>
                  </a:lnTo>
                  <a:lnTo>
                    <a:pt x="237" y="114"/>
                  </a:lnTo>
                  <a:lnTo>
                    <a:pt x="216" y="121"/>
                  </a:lnTo>
                  <a:lnTo>
                    <a:pt x="197" y="130"/>
                  </a:lnTo>
                  <a:lnTo>
                    <a:pt x="179" y="142"/>
                  </a:lnTo>
                  <a:lnTo>
                    <a:pt x="160" y="153"/>
                  </a:lnTo>
                  <a:lnTo>
                    <a:pt x="145" y="164"/>
                  </a:lnTo>
                  <a:lnTo>
                    <a:pt x="128" y="177"/>
                  </a:lnTo>
                  <a:lnTo>
                    <a:pt x="115" y="192"/>
                  </a:lnTo>
                  <a:lnTo>
                    <a:pt x="102" y="207"/>
                  </a:lnTo>
                  <a:lnTo>
                    <a:pt x="93" y="222"/>
                  </a:lnTo>
                  <a:lnTo>
                    <a:pt x="93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252"/>
            <p:cNvSpPr>
              <a:spLocks noEditPoints="1"/>
            </p:cNvSpPr>
            <p:nvPr/>
          </p:nvSpPr>
          <p:spPr bwMode="auto">
            <a:xfrm>
              <a:off x="3579813" y="6396038"/>
              <a:ext cx="1268413" cy="2563813"/>
            </a:xfrm>
            <a:custGeom>
              <a:avLst/>
              <a:gdLst>
                <a:gd name="T0" fmla="*/ 1018 w 1599"/>
                <a:gd name="T1" fmla="*/ 1488 h 3231"/>
                <a:gd name="T2" fmla="*/ 1295 w 1599"/>
                <a:gd name="T3" fmla="*/ 1303 h 3231"/>
                <a:gd name="T4" fmla="*/ 1449 w 1599"/>
                <a:gd name="T5" fmla="*/ 1187 h 3231"/>
                <a:gd name="T6" fmla="*/ 1597 w 1599"/>
                <a:gd name="T7" fmla="*/ 909 h 3231"/>
                <a:gd name="T8" fmla="*/ 1427 w 1599"/>
                <a:gd name="T9" fmla="*/ 782 h 3231"/>
                <a:gd name="T10" fmla="*/ 1242 w 1599"/>
                <a:gd name="T11" fmla="*/ 859 h 3231"/>
                <a:gd name="T12" fmla="*/ 1252 w 1599"/>
                <a:gd name="T13" fmla="*/ 405 h 3231"/>
                <a:gd name="T14" fmla="*/ 802 w 1599"/>
                <a:gd name="T15" fmla="*/ 19 h 3231"/>
                <a:gd name="T16" fmla="*/ 444 w 1599"/>
                <a:gd name="T17" fmla="*/ 36 h 3231"/>
                <a:gd name="T18" fmla="*/ 184 w 1599"/>
                <a:gd name="T19" fmla="*/ 247 h 3231"/>
                <a:gd name="T20" fmla="*/ 76 w 1599"/>
                <a:gd name="T21" fmla="*/ 596 h 3231"/>
                <a:gd name="T22" fmla="*/ 158 w 1599"/>
                <a:gd name="T23" fmla="*/ 924 h 3231"/>
                <a:gd name="T24" fmla="*/ 369 w 1599"/>
                <a:gd name="T25" fmla="*/ 1122 h 3231"/>
                <a:gd name="T26" fmla="*/ 93 w 1599"/>
                <a:gd name="T27" fmla="*/ 1437 h 3231"/>
                <a:gd name="T28" fmla="*/ 1 w 1599"/>
                <a:gd name="T29" fmla="*/ 1958 h 3231"/>
                <a:gd name="T30" fmla="*/ 125 w 1599"/>
                <a:gd name="T31" fmla="*/ 2563 h 3231"/>
                <a:gd name="T32" fmla="*/ 192 w 1599"/>
                <a:gd name="T33" fmla="*/ 2893 h 3231"/>
                <a:gd name="T34" fmla="*/ 380 w 1599"/>
                <a:gd name="T35" fmla="*/ 3210 h 3231"/>
                <a:gd name="T36" fmla="*/ 793 w 1599"/>
                <a:gd name="T37" fmla="*/ 3184 h 3231"/>
                <a:gd name="T38" fmla="*/ 996 w 1599"/>
                <a:gd name="T39" fmla="*/ 3068 h 3231"/>
                <a:gd name="T40" fmla="*/ 934 w 1599"/>
                <a:gd name="T41" fmla="*/ 2839 h 3231"/>
                <a:gd name="T42" fmla="*/ 804 w 1599"/>
                <a:gd name="T43" fmla="*/ 2673 h 3231"/>
                <a:gd name="T44" fmla="*/ 933 w 1599"/>
                <a:gd name="T45" fmla="*/ 2352 h 3231"/>
                <a:gd name="T46" fmla="*/ 712 w 1599"/>
                <a:gd name="T47" fmla="*/ 1846 h 3231"/>
                <a:gd name="T48" fmla="*/ 1071 w 1599"/>
                <a:gd name="T49" fmla="*/ 1577 h 3231"/>
                <a:gd name="T50" fmla="*/ 1449 w 1599"/>
                <a:gd name="T51" fmla="*/ 1447 h 3231"/>
                <a:gd name="T52" fmla="*/ 841 w 1599"/>
                <a:gd name="T53" fmla="*/ 2341 h 3231"/>
                <a:gd name="T54" fmla="*/ 750 w 1599"/>
                <a:gd name="T55" fmla="*/ 2606 h 3231"/>
                <a:gd name="T56" fmla="*/ 610 w 1599"/>
                <a:gd name="T57" fmla="*/ 2397 h 3231"/>
                <a:gd name="T58" fmla="*/ 492 w 1599"/>
                <a:gd name="T59" fmla="*/ 2219 h 3231"/>
                <a:gd name="T60" fmla="*/ 388 w 1599"/>
                <a:gd name="T61" fmla="*/ 1984 h 3231"/>
                <a:gd name="T62" fmla="*/ 539 w 1599"/>
                <a:gd name="T63" fmla="*/ 2790 h 3231"/>
                <a:gd name="T64" fmla="*/ 608 w 1599"/>
                <a:gd name="T65" fmla="*/ 2856 h 3231"/>
                <a:gd name="T66" fmla="*/ 830 w 1599"/>
                <a:gd name="T67" fmla="*/ 2858 h 3231"/>
                <a:gd name="T68" fmla="*/ 916 w 1599"/>
                <a:gd name="T69" fmla="*/ 3042 h 3231"/>
                <a:gd name="T70" fmla="*/ 608 w 1599"/>
                <a:gd name="T71" fmla="*/ 3137 h 3231"/>
                <a:gd name="T72" fmla="*/ 328 w 1599"/>
                <a:gd name="T73" fmla="*/ 2923 h 3231"/>
                <a:gd name="T74" fmla="*/ 99 w 1599"/>
                <a:gd name="T75" fmla="*/ 2098 h 3231"/>
                <a:gd name="T76" fmla="*/ 126 w 1599"/>
                <a:gd name="T77" fmla="*/ 1585 h 3231"/>
                <a:gd name="T78" fmla="*/ 347 w 1599"/>
                <a:gd name="T79" fmla="*/ 1241 h 3231"/>
                <a:gd name="T80" fmla="*/ 509 w 1599"/>
                <a:gd name="T81" fmla="*/ 1101 h 3231"/>
                <a:gd name="T82" fmla="*/ 294 w 1599"/>
                <a:gd name="T83" fmla="*/ 965 h 3231"/>
                <a:gd name="T84" fmla="*/ 166 w 1599"/>
                <a:gd name="T85" fmla="*/ 687 h 3231"/>
                <a:gd name="T86" fmla="*/ 227 w 1599"/>
                <a:gd name="T87" fmla="*/ 340 h 3231"/>
                <a:gd name="T88" fmla="*/ 410 w 1599"/>
                <a:gd name="T89" fmla="*/ 144 h 3231"/>
                <a:gd name="T90" fmla="*/ 645 w 1599"/>
                <a:gd name="T91" fmla="*/ 84 h 3231"/>
                <a:gd name="T92" fmla="*/ 1097 w 1599"/>
                <a:gd name="T93" fmla="*/ 303 h 3231"/>
                <a:gd name="T94" fmla="*/ 1209 w 1599"/>
                <a:gd name="T95" fmla="*/ 583 h 3231"/>
                <a:gd name="T96" fmla="*/ 1108 w 1599"/>
                <a:gd name="T97" fmla="*/ 907 h 3231"/>
                <a:gd name="T98" fmla="*/ 718 w 1599"/>
                <a:gd name="T99" fmla="*/ 1105 h 3231"/>
                <a:gd name="T100" fmla="*/ 554 w 1599"/>
                <a:gd name="T101" fmla="*/ 1161 h 3231"/>
                <a:gd name="T102" fmla="*/ 636 w 1599"/>
                <a:gd name="T103" fmla="*/ 1208 h 3231"/>
                <a:gd name="T104" fmla="*/ 1123 w 1599"/>
                <a:gd name="T105" fmla="*/ 1066 h 3231"/>
                <a:gd name="T106" fmla="*/ 1444 w 1599"/>
                <a:gd name="T107" fmla="*/ 866 h 3231"/>
                <a:gd name="T108" fmla="*/ 1509 w 1599"/>
                <a:gd name="T109" fmla="*/ 958 h 3231"/>
                <a:gd name="T110" fmla="*/ 1239 w 1599"/>
                <a:gd name="T111" fmla="*/ 1238 h 3231"/>
                <a:gd name="T112" fmla="*/ 683 w 1599"/>
                <a:gd name="T113" fmla="*/ 1426 h 3231"/>
                <a:gd name="T114" fmla="*/ 543 w 1599"/>
                <a:gd name="T115" fmla="*/ 1486 h 3231"/>
                <a:gd name="T116" fmla="*/ 668 w 1599"/>
                <a:gd name="T117" fmla="*/ 1514 h 3231"/>
                <a:gd name="T118" fmla="*/ 623 w 1599"/>
                <a:gd name="T119" fmla="*/ 1898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99" h="3231">
                  <a:moveTo>
                    <a:pt x="1449" y="1447"/>
                  </a:moveTo>
                  <a:lnTo>
                    <a:pt x="1449" y="1447"/>
                  </a:lnTo>
                  <a:lnTo>
                    <a:pt x="1425" y="1456"/>
                  </a:lnTo>
                  <a:lnTo>
                    <a:pt x="1399" y="1463"/>
                  </a:lnTo>
                  <a:lnTo>
                    <a:pt x="1341" y="1477"/>
                  </a:lnTo>
                  <a:lnTo>
                    <a:pt x="1280" y="1486"/>
                  </a:lnTo>
                  <a:lnTo>
                    <a:pt x="1211" y="1491"/>
                  </a:lnTo>
                  <a:lnTo>
                    <a:pt x="1175" y="1493"/>
                  </a:lnTo>
                  <a:lnTo>
                    <a:pt x="1138" y="1493"/>
                  </a:lnTo>
                  <a:lnTo>
                    <a:pt x="1099" y="1493"/>
                  </a:lnTo>
                  <a:lnTo>
                    <a:pt x="1059" y="1491"/>
                  </a:lnTo>
                  <a:lnTo>
                    <a:pt x="1018" y="1488"/>
                  </a:lnTo>
                  <a:lnTo>
                    <a:pt x="975" y="1484"/>
                  </a:lnTo>
                  <a:lnTo>
                    <a:pt x="933" y="1477"/>
                  </a:lnTo>
                  <a:lnTo>
                    <a:pt x="890" y="1471"/>
                  </a:lnTo>
                  <a:lnTo>
                    <a:pt x="890" y="1471"/>
                  </a:lnTo>
                  <a:lnTo>
                    <a:pt x="955" y="1452"/>
                  </a:lnTo>
                  <a:lnTo>
                    <a:pt x="1017" y="1432"/>
                  </a:lnTo>
                  <a:lnTo>
                    <a:pt x="1074" y="1411"/>
                  </a:lnTo>
                  <a:lnTo>
                    <a:pt x="1127" y="1389"/>
                  </a:lnTo>
                  <a:lnTo>
                    <a:pt x="1175" y="1368"/>
                  </a:lnTo>
                  <a:lnTo>
                    <a:pt x="1218" y="1346"/>
                  </a:lnTo>
                  <a:lnTo>
                    <a:pt x="1259" y="1325"/>
                  </a:lnTo>
                  <a:lnTo>
                    <a:pt x="1295" y="1303"/>
                  </a:lnTo>
                  <a:lnTo>
                    <a:pt x="1295" y="1303"/>
                  </a:lnTo>
                  <a:lnTo>
                    <a:pt x="1347" y="1269"/>
                  </a:lnTo>
                  <a:lnTo>
                    <a:pt x="1347" y="1269"/>
                  </a:lnTo>
                  <a:lnTo>
                    <a:pt x="1373" y="1264"/>
                  </a:lnTo>
                  <a:lnTo>
                    <a:pt x="1373" y="1264"/>
                  </a:lnTo>
                  <a:lnTo>
                    <a:pt x="1373" y="1262"/>
                  </a:lnTo>
                  <a:lnTo>
                    <a:pt x="1369" y="1253"/>
                  </a:lnTo>
                  <a:lnTo>
                    <a:pt x="1369" y="1253"/>
                  </a:lnTo>
                  <a:lnTo>
                    <a:pt x="1371" y="1251"/>
                  </a:lnTo>
                  <a:lnTo>
                    <a:pt x="1371" y="1251"/>
                  </a:lnTo>
                  <a:lnTo>
                    <a:pt x="1412" y="1219"/>
                  </a:lnTo>
                  <a:lnTo>
                    <a:pt x="1449" y="1187"/>
                  </a:lnTo>
                  <a:lnTo>
                    <a:pt x="1483" y="1156"/>
                  </a:lnTo>
                  <a:lnTo>
                    <a:pt x="1511" y="1122"/>
                  </a:lnTo>
                  <a:lnTo>
                    <a:pt x="1537" y="1088"/>
                  </a:lnTo>
                  <a:lnTo>
                    <a:pt x="1560" y="1055"/>
                  </a:lnTo>
                  <a:lnTo>
                    <a:pt x="1576" y="1023"/>
                  </a:lnTo>
                  <a:lnTo>
                    <a:pt x="1588" y="991"/>
                  </a:lnTo>
                  <a:lnTo>
                    <a:pt x="1588" y="991"/>
                  </a:lnTo>
                  <a:lnTo>
                    <a:pt x="1591" y="980"/>
                  </a:lnTo>
                  <a:lnTo>
                    <a:pt x="1591" y="980"/>
                  </a:lnTo>
                  <a:lnTo>
                    <a:pt x="1597" y="956"/>
                  </a:lnTo>
                  <a:lnTo>
                    <a:pt x="1599" y="932"/>
                  </a:lnTo>
                  <a:lnTo>
                    <a:pt x="1597" y="909"/>
                  </a:lnTo>
                  <a:lnTo>
                    <a:pt x="1593" y="889"/>
                  </a:lnTo>
                  <a:lnTo>
                    <a:pt x="1586" y="868"/>
                  </a:lnTo>
                  <a:lnTo>
                    <a:pt x="1574" y="851"/>
                  </a:lnTo>
                  <a:lnTo>
                    <a:pt x="1561" y="835"/>
                  </a:lnTo>
                  <a:lnTo>
                    <a:pt x="1545" y="822"/>
                  </a:lnTo>
                  <a:lnTo>
                    <a:pt x="1545" y="822"/>
                  </a:lnTo>
                  <a:lnTo>
                    <a:pt x="1524" y="807"/>
                  </a:lnTo>
                  <a:lnTo>
                    <a:pt x="1504" y="795"/>
                  </a:lnTo>
                  <a:lnTo>
                    <a:pt x="1483" y="788"/>
                  </a:lnTo>
                  <a:lnTo>
                    <a:pt x="1464" y="784"/>
                  </a:lnTo>
                  <a:lnTo>
                    <a:pt x="1446" y="782"/>
                  </a:lnTo>
                  <a:lnTo>
                    <a:pt x="1427" y="782"/>
                  </a:lnTo>
                  <a:lnTo>
                    <a:pt x="1408" y="784"/>
                  </a:lnTo>
                  <a:lnTo>
                    <a:pt x="1392" y="788"/>
                  </a:lnTo>
                  <a:lnTo>
                    <a:pt x="1375" y="795"/>
                  </a:lnTo>
                  <a:lnTo>
                    <a:pt x="1358" y="803"/>
                  </a:lnTo>
                  <a:lnTo>
                    <a:pt x="1339" y="812"/>
                  </a:lnTo>
                  <a:lnTo>
                    <a:pt x="1323" y="823"/>
                  </a:lnTo>
                  <a:lnTo>
                    <a:pt x="1289" y="848"/>
                  </a:lnTo>
                  <a:lnTo>
                    <a:pt x="1255" y="874"/>
                  </a:lnTo>
                  <a:lnTo>
                    <a:pt x="1255" y="874"/>
                  </a:lnTo>
                  <a:lnTo>
                    <a:pt x="1220" y="900"/>
                  </a:lnTo>
                  <a:lnTo>
                    <a:pt x="1220" y="900"/>
                  </a:lnTo>
                  <a:lnTo>
                    <a:pt x="1242" y="859"/>
                  </a:lnTo>
                  <a:lnTo>
                    <a:pt x="1261" y="816"/>
                  </a:lnTo>
                  <a:lnTo>
                    <a:pt x="1276" y="771"/>
                  </a:lnTo>
                  <a:lnTo>
                    <a:pt x="1287" y="724"/>
                  </a:lnTo>
                  <a:lnTo>
                    <a:pt x="1293" y="678"/>
                  </a:lnTo>
                  <a:lnTo>
                    <a:pt x="1295" y="629"/>
                  </a:lnTo>
                  <a:lnTo>
                    <a:pt x="1293" y="579"/>
                  </a:lnTo>
                  <a:lnTo>
                    <a:pt x="1285" y="529"/>
                  </a:lnTo>
                  <a:lnTo>
                    <a:pt x="1285" y="529"/>
                  </a:lnTo>
                  <a:lnTo>
                    <a:pt x="1278" y="491"/>
                  </a:lnTo>
                  <a:lnTo>
                    <a:pt x="1268" y="454"/>
                  </a:lnTo>
                  <a:lnTo>
                    <a:pt x="1268" y="454"/>
                  </a:lnTo>
                  <a:lnTo>
                    <a:pt x="1252" y="405"/>
                  </a:lnTo>
                  <a:lnTo>
                    <a:pt x="1229" y="357"/>
                  </a:lnTo>
                  <a:lnTo>
                    <a:pt x="1205" y="312"/>
                  </a:lnTo>
                  <a:lnTo>
                    <a:pt x="1177" y="271"/>
                  </a:lnTo>
                  <a:lnTo>
                    <a:pt x="1145" y="230"/>
                  </a:lnTo>
                  <a:lnTo>
                    <a:pt x="1112" y="193"/>
                  </a:lnTo>
                  <a:lnTo>
                    <a:pt x="1073" y="159"/>
                  </a:lnTo>
                  <a:lnTo>
                    <a:pt x="1033" y="127"/>
                  </a:lnTo>
                  <a:lnTo>
                    <a:pt x="990" y="97"/>
                  </a:lnTo>
                  <a:lnTo>
                    <a:pt x="948" y="73"/>
                  </a:lnTo>
                  <a:lnTo>
                    <a:pt x="901" y="51"/>
                  </a:lnTo>
                  <a:lnTo>
                    <a:pt x="852" y="34"/>
                  </a:lnTo>
                  <a:lnTo>
                    <a:pt x="802" y="19"/>
                  </a:lnTo>
                  <a:lnTo>
                    <a:pt x="752" y="8"/>
                  </a:lnTo>
                  <a:lnTo>
                    <a:pt x="699" y="2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15" y="0"/>
                  </a:lnTo>
                  <a:lnTo>
                    <a:pt x="584" y="2"/>
                  </a:lnTo>
                  <a:lnTo>
                    <a:pt x="554" y="6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498" y="19"/>
                  </a:lnTo>
                  <a:lnTo>
                    <a:pt x="470" y="27"/>
                  </a:lnTo>
                  <a:lnTo>
                    <a:pt x="444" y="36"/>
                  </a:lnTo>
                  <a:lnTo>
                    <a:pt x="418" y="45"/>
                  </a:lnTo>
                  <a:lnTo>
                    <a:pt x="393" y="58"/>
                  </a:lnTo>
                  <a:lnTo>
                    <a:pt x="369" y="71"/>
                  </a:lnTo>
                  <a:lnTo>
                    <a:pt x="345" y="86"/>
                  </a:lnTo>
                  <a:lnTo>
                    <a:pt x="322" y="101"/>
                  </a:lnTo>
                  <a:lnTo>
                    <a:pt x="300" y="118"/>
                  </a:lnTo>
                  <a:lnTo>
                    <a:pt x="278" y="137"/>
                  </a:lnTo>
                  <a:lnTo>
                    <a:pt x="257" y="157"/>
                  </a:lnTo>
                  <a:lnTo>
                    <a:pt x="238" y="178"/>
                  </a:lnTo>
                  <a:lnTo>
                    <a:pt x="220" y="198"/>
                  </a:lnTo>
                  <a:lnTo>
                    <a:pt x="201" y="222"/>
                  </a:lnTo>
                  <a:lnTo>
                    <a:pt x="184" y="247"/>
                  </a:lnTo>
                  <a:lnTo>
                    <a:pt x="169" y="271"/>
                  </a:lnTo>
                  <a:lnTo>
                    <a:pt x="169" y="271"/>
                  </a:lnTo>
                  <a:lnTo>
                    <a:pt x="153" y="301"/>
                  </a:lnTo>
                  <a:lnTo>
                    <a:pt x="138" y="331"/>
                  </a:lnTo>
                  <a:lnTo>
                    <a:pt x="125" y="362"/>
                  </a:lnTo>
                  <a:lnTo>
                    <a:pt x="112" y="394"/>
                  </a:lnTo>
                  <a:lnTo>
                    <a:pt x="102" y="428"/>
                  </a:lnTo>
                  <a:lnTo>
                    <a:pt x="93" y="461"/>
                  </a:lnTo>
                  <a:lnTo>
                    <a:pt x="87" y="495"/>
                  </a:lnTo>
                  <a:lnTo>
                    <a:pt x="82" y="529"/>
                  </a:lnTo>
                  <a:lnTo>
                    <a:pt x="78" y="562"/>
                  </a:lnTo>
                  <a:lnTo>
                    <a:pt x="76" y="596"/>
                  </a:lnTo>
                  <a:lnTo>
                    <a:pt x="76" y="631"/>
                  </a:lnTo>
                  <a:lnTo>
                    <a:pt x="78" y="665"/>
                  </a:lnTo>
                  <a:lnTo>
                    <a:pt x="82" y="698"/>
                  </a:lnTo>
                  <a:lnTo>
                    <a:pt x="87" y="732"/>
                  </a:lnTo>
                  <a:lnTo>
                    <a:pt x="95" y="766"/>
                  </a:lnTo>
                  <a:lnTo>
                    <a:pt x="104" y="797"/>
                  </a:lnTo>
                  <a:lnTo>
                    <a:pt x="104" y="797"/>
                  </a:lnTo>
                  <a:lnTo>
                    <a:pt x="113" y="825"/>
                  </a:lnTo>
                  <a:lnTo>
                    <a:pt x="123" y="851"/>
                  </a:lnTo>
                  <a:lnTo>
                    <a:pt x="134" y="876"/>
                  </a:lnTo>
                  <a:lnTo>
                    <a:pt x="145" y="900"/>
                  </a:lnTo>
                  <a:lnTo>
                    <a:pt x="158" y="924"/>
                  </a:lnTo>
                  <a:lnTo>
                    <a:pt x="173" y="947"/>
                  </a:lnTo>
                  <a:lnTo>
                    <a:pt x="188" y="969"/>
                  </a:lnTo>
                  <a:lnTo>
                    <a:pt x="205" y="989"/>
                  </a:lnTo>
                  <a:lnTo>
                    <a:pt x="222" y="1010"/>
                  </a:lnTo>
                  <a:lnTo>
                    <a:pt x="240" y="1029"/>
                  </a:lnTo>
                  <a:lnTo>
                    <a:pt x="259" y="1047"/>
                  </a:lnTo>
                  <a:lnTo>
                    <a:pt x="279" y="1064"/>
                  </a:lnTo>
                  <a:lnTo>
                    <a:pt x="300" y="1079"/>
                  </a:lnTo>
                  <a:lnTo>
                    <a:pt x="322" y="1094"/>
                  </a:lnTo>
                  <a:lnTo>
                    <a:pt x="345" y="1109"/>
                  </a:lnTo>
                  <a:lnTo>
                    <a:pt x="369" y="1122"/>
                  </a:lnTo>
                  <a:lnTo>
                    <a:pt x="369" y="1122"/>
                  </a:lnTo>
                  <a:lnTo>
                    <a:pt x="332" y="1146"/>
                  </a:lnTo>
                  <a:lnTo>
                    <a:pt x="294" y="1174"/>
                  </a:lnTo>
                  <a:lnTo>
                    <a:pt x="255" y="1208"/>
                  </a:lnTo>
                  <a:lnTo>
                    <a:pt x="237" y="1228"/>
                  </a:lnTo>
                  <a:lnTo>
                    <a:pt x="216" y="1249"/>
                  </a:lnTo>
                  <a:lnTo>
                    <a:pt x="197" y="1271"/>
                  </a:lnTo>
                  <a:lnTo>
                    <a:pt x="179" y="1294"/>
                  </a:lnTo>
                  <a:lnTo>
                    <a:pt x="160" y="1320"/>
                  </a:lnTo>
                  <a:lnTo>
                    <a:pt x="141" y="1346"/>
                  </a:lnTo>
                  <a:lnTo>
                    <a:pt x="125" y="1374"/>
                  </a:lnTo>
                  <a:lnTo>
                    <a:pt x="108" y="1404"/>
                  </a:lnTo>
                  <a:lnTo>
                    <a:pt x="93" y="1437"/>
                  </a:lnTo>
                  <a:lnTo>
                    <a:pt x="78" y="1471"/>
                  </a:lnTo>
                  <a:lnTo>
                    <a:pt x="78" y="1471"/>
                  </a:lnTo>
                  <a:lnTo>
                    <a:pt x="65" y="1503"/>
                  </a:lnTo>
                  <a:lnTo>
                    <a:pt x="54" y="1534"/>
                  </a:lnTo>
                  <a:lnTo>
                    <a:pt x="44" y="1566"/>
                  </a:lnTo>
                  <a:lnTo>
                    <a:pt x="35" y="1598"/>
                  </a:lnTo>
                  <a:lnTo>
                    <a:pt x="22" y="1661"/>
                  </a:lnTo>
                  <a:lnTo>
                    <a:pt x="11" y="1725"/>
                  </a:lnTo>
                  <a:lnTo>
                    <a:pt x="5" y="1786"/>
                  </a:lnTo>
                  <a:lnTo>
                    <a:pt x="1" y="1846"/>
                  </a:lnTo>
                  <a:lnTo>
                    <a:pt x="0" y="1904"/>
                  </a:lnTo>
                  <a:lnTo>
                    <a:pt x="1" y="1958"/>
                  </a:lnTo>
                  <a:lnTo>
                    <a:pt x="3" y="2008"/>
                  </a:lnTo>
                  <a:lnTo>
                    <a:pt x="7" y="2055"/>
                  </a:lnTo>
                  <a:lnTo>
                    <a:pt x="13" y="2096"/>
                  </a:lnTo>
                  <a:lnTo>
                    <a:pt x="16" y="2132"/>
                  </a:lnTo>
                  <a:lnTo>
                    <a:pt x="26" y="2184"/>
                  </a:lnTo>
                  <a:lnTo>
                    <a:pt x="31" y="2206"/>
                  </a:lnTo>
                  <a:lnTo>
                    <a:pt x="31" y="2206"/>
                  </a:lnTo>
                  <a:lnTo>
                    <a:pt x="33" y="2212"/>
                  </a:lnTo>
                  <a:lnTo>
                    <a:pt x="33" y="2212"/>
                  </a:lnTo>
                  <a:lnTo>
                    <a:pt x="57" y="2314"/>
                  </a:lnTo>
                  <a:lnTo>
                    <a:pt x="89" y="2434"/>
                  </a:lnTo>
                  <a:lnTo>
                    <a:pt x="125" y="2563"/>
                  </a:lnTo>
                  <a:lnTo>
                    <a:pt x="162" y="2688"/>
                  </a:lnTo>
                  <a:lnTo>
                    <a:pt x="162" y="2688"/>
                  </a:lnTo>
                  <a:lnTo>
                    <a:pt x="197" y="2800"/>
                  </a:lnTo>
                  <a:lnTo>
                    <a:pt x="197" y="2800"/>
                  </a:lnTo>
                  <a:lnTo>
                    <a:pt x="184" y="2820"/>
                  </a:lnTo>
                  <a:lnTo>
                    <a:pt x="177" y="2837"/>
                  </a:lnTo>
                  <a:lnTo>
                    <a:pt x="175" y="2852"/>
                  </a:lnTo>
                  <a:lnTo>
                    <a:pt x="175" y="2865"/>
                  </a:lnTo>
                  <a:lnTo>
                    <a:pt x="175" y="2865"/>
                  </a:lnTo>
                  <a:lnTo>
                    <a:pt x="179" y="2874"/>
                  </a:lnTo>
                  <a:lnTo>
                    <a:pt x="184" y="2884"/>
                  </a:lnTo>
                  <a:lnTo>
                    <a:pt x="192" y="2893"/>
                  </a:lnTo>
                  <a:lnTo>
                    <a:pt x="199" y="2902"/>
                  </a:lnTo>
                  <a:lnTo>
                    <a:pt x="222" y="2923"/>
                  </a:lnTo>
                  <a:lnTo>
                    <a:pt x="246" y="2942"/>
                  </a:lnTo>
                  <a:lnTo>
                    <a:pt x="246" y="2942"/>
                  </a:lnTo>
                  <a:lnTo>
                    <a:pt x="276" y="3024"/>
                  </a:lnTo>
                  <a:lnTo>
                    <a:pt x="300" y="3085"/>
                  </a:lnTo>
                  <a:lnTo>
                    <a:pt x="322" y="3132"/>
                  </a:lnTo>
                  <a:lnTo>
                    <a:pt x="339" y="3165"/>
                  </a:lnTo>
                  <a:lnTo>
                    <a:pt x="354" y="3186"/>
                  </a:lnTo>
                  <a:lnTo>
                    <a:pt x="365" y="3199"/>
                  </a:lnTo>
                  <a:lnTo>
                    <a:pt x="375" y="3207"/>
                  </a:lnTo>
                  <a:lnTo>
                    <a:pt x="380" y="3210"/>
                  </a:lnTo>
                  <a:lnTo>
                    <a:pt x="380" y="3210"/>
                  </a:lnTo>
                  <a:lnTo>
                    <a:pt x="406" y="3220"/>
                  </a:lnTo>
                  <a:lnTo>
                    <a:pt x="436" y="3225"/>
                  </a:lnTo>
                  <a:lnTo>
                    <a:pt x="466" y="3229"/>
                  </a:lnTo>
                  <a:lnTo>
                    <a:pt x="500" y="3231"/>
                  </a:lnTo>
                  <a:lnTo>
                    <a:pt x="500" y="3231"/>
                  </a:lnTo>
                  <a:lnTo>
                    <a:pt x="544" y="3229"/>
                  </a:lnTo>
                  <a:lnTo>
                    <a:pt x="591" y="3225"/>
                  </a:lnTo>
                  <a:lnTo>
                    <a:pt x="636" y="3218"/>
                  </a:lnTo>
                  <a:lnTo>
                    <a:pt x="677" y="3210"/>
                  </a:lnTo>
                  <a:lnTo>
                    <a:pt x="750" y="3195"/>
                  </a:lnTo>
                  <a:lnTo>
                    <a:pt x="793" y="3184"/>
                  </a:lnTo>
                  <a:lnTo>
                    <a:pt x="808" y="3180"/>
                  </a:lnTo>
                  <a:lnTo>
                    <a:pt x="808" y="3180"/>
                  </a:lnTo>
                  <a:lnTo>
                    <a:pt x="865" y="3164"/>
                  </a:lnTo>
                  <a:lnTo>
                    <a:pt x="893" y="3154"/>
                  </a:lnTo>
                  <a:lnTo>
                    <a:pt x="918" y="3145"/>
                  </a:lnTo>
                  <a:lnTo>
                    <a:pt x="940" y="3132"/>
                  </a:lnTo>
                  <a:lnTo>
                    <a:pt x="959" y="3119"/>
                  </a:lnTo>
                  <a:lnTo>
                    <a:pt x="975" y="3102"/>
                  </a:lnTo>
                  <a:lnTo>
                    <a:pt x="983" y="3093"/>
                  </a:lnTo>
                  <a:lnTo>
                    <a:pt x="990" y="3081"/>
                  </a:lnTo>
                  <a:lnTo>
                    <a:pt x="990" y="3081"/>
                  </a:lnTo>
                  <a:lnTo>
                    <a:pt x="996" y="3068"/>
                  </a:lnTo>
                  <a:lnTo>
                    <a:pt x="1002" y="3053"/>
                  </a:lnTo>
                  <a:lnTo>
                    <a:pt x="1003" y="3037"/>
                  </a:lnTo>
                  <a:lnTo>
                    <a:pt x="1005" y="3020"/>
                  </a:lnTo>
                  <a:lnTo>
                    <a:pt x="1003" y="3003"/>
                  </a:lnTo>
                  <a:lnTo>
                    <a:pt x="1002" y="2984"/>
                  </a:lnTo>
                  <a:lnTo>
                    <a:pt x="998" y="2966"/>
                  </a:lnTo>
                  <a:lnTo>
                    <a:pt x="990" y="2945"/>
                  </a:lnTo>
                  <a:lnTo>
                    <a:pt x="990" y="2945"/>
                  </a:lnTo>
                  <a:lnTo>
                    <a:pt x="979" y="2914"/>
                  </a:lnTo>
                  <a:lnTo>
                    <a:pt x="966" y="2886"/>
                  </a:lnTo>
                  <a:lnTo>
                    <a:pt x="951" y="2861"/>
                  </a:lnTo>
                  <a:lnTo>
                    <a:pt x="934" y="2839"/>
                  </a:lnTo>
                  <a:lnTo>
                    <a:pt x="916" y="2818"/>
                  </a:lnTo>
                  <a:lnTo>
                    <a:pt x="895" y="2800"/>
                  </a:lnTo>
                  <a:lnTo>
                    <a:pt x="873" y="2785"/>
                  </a:lnTo>
                  <a:lnTo>
                    <a:pt x="847" y="2772"/>
                  </a:lnTo>
                  <a:lnTo>
                    <a:pt x="847" y="2772"/>
                  </a:lnTo>
                  <a:lnTo>
                    <a:pt x="821" y="2760"/>
                  </a:lnTo>
                  <a:lnTo>
                    <a:pt x="794" y="2755"/>
                  </a:lnTo>
                  <a:lnTo>
                    <a:pt x="767" y="2749"/>
                  </a:lnTo>
                  <a:lnTo>
                    <a:pt x="740" y="2747"/>
                  </a:lnTo>
                  <a:lnTo>
                    <a:pt x="740" y="2747"/>
                  </a:lnTo>
                  <a:lnTo>
                    <a:pt x="772" y="2710"/>
                  </a:lnTo>
                  <a:lnTo>
                    <a:pt x="804" y="2673"/>
                  </a:lnTo>
                  <a:lnTo>
                    <a:pt x="836" y="2634"/>
                  </a:lnTo>
                  <a:lnTo>
                    <a:pt x="864" y="2593"/>
                  </a:lnTo>
                  <a:lnTo>
                    <a:pt x="888" y="2551"/>
                  </a:lnTo>
                  <a:lnTo>
                    <a:pt x="910" y="2510"/>
                  </a:lnTo>
                  <a:lnTo>
                    <a:pt x="920" y="2490"/>
                  </a:lnTo>
                  <a:lnTo>
                    <a:pt x="927" y="2467"/>
                  </a:lnTo>
                  <a:lnTo>
                    <a:pt x="934" y="2447"/>
                  </a:lnTo>
                  <a:lnTo>
                    <a:pt x="938" y="2425"/>
                  </a:lnTo>
                  <a:lnTo>
                    <a:pt x="938" y="2425"/>
                  </a:lnTo>
                  <a:lnTo>
                    <a:pt x="940" y="2404"/>
                  </a:lnTo>
                  <a:lnTo>
                    <a:pt x="938" y="2380"/>
                  </a:lnTo>
                  <a:lnTo>
                    <a:pt x="933" y="2352"/>
                  </a:lnTo>
                  <a:lnTo>
                    <a:pt x="925" y="2322"/>
                  </a:lnTo>
                  <a:lnTo>
                    <a:pt x="914" y="2290"/>
                  </a:lnTo>
                  <a:lnTo>
                    <a:pt x="901" y="2257"/>
                  </a:lnTo>
                  <a:lnTo>
                    <a:pt x="884" y="2221"/>
                  </a:lnTo>
                  <a:lnTo>
                    <a:pt x="867" y="2186"/>
                  </a:lnTo>
                  <a:lnTo>
                    <a:pt x="828" y="2113"/>
                  </a:lnTo>
                  <a:lnTo>
                    <a:pt x="787" y="2044"/>
                  </a:lnTo>
                  <a:lnTo>
                    <a:pt x="746" y="1979"/>
                  </a:lnTo>
                  <a:lnTo>
                    <a:pt x="707" y="1923"/>
                  </a:lnTo>
                  <a:lnTo>
                    <a:pt x="707" y="1923"/>
                  </a:lnTo>
                  <a:lnTo>
                    <a:pt x="709" y="1887"/>
                  </a:lnTo>
                  <a:lnTo>
                    <a:pt x="712" y="1846"/>
                  </a:lnTo>
                  <a:lnTo>
                    <a:pt x="718" y="1803"/>
                  </a:lnTo>
                  <a:lnTo>
                    <a:pt x="729" y="1756"/>
                  </a:lnTo>
                  <a:lnTo>
                    <a:pt x="742" y="1706"/>
                  </a:lnTo>
                  <a:lnTo>
                    <a:pt x="763" y="1654"/>
                  </a:lnTo>
                  <a:lnTo>
                    <a:pt x="787" y="1600"/>
                  </a:lnTo>
                  <a:lnTo>
                    <a:pt x="817" y="1542"/>
                  </a:lnTo>
                  <a:lnTo>
                    <a:pt x="817" y="1542"/>
                  </a:lnTo>
                  <a:lnTo>
                    <a:pt x="864" y="1551"/>
                  </a:lnTo>
                  <a:lnTo>
                    <a:pt x="908" y="1559"/>
                  </a:lnTo>
                  <a:lnTo>
                    <a:pt x="951" y="1566"/>
                  </a:lnTo>
                  <a:lnTo>
                    <a:pt x="994" y="1570"/>
                  </a:lnTo>
                  <a:lnTo>
                    <a:pt x="1071" y="1577"/>
                  </a:lnTo>
                  <a:lnTo>
                    <a:pt x="1142" y="1579"/>
                  </a:lnTo>
                  <a:lnTo>
                    <a:pt x="1142" y="1579"/>
                  </a:lnTo>
                  <a:lnTo>
                    <a:pt x="1190" y="1577"/>
                  </a:lnTo>
                  <a:lnTo>
                    <a:pt x="1233" y="1575"/>
                  </a:lnTo>
                  <a:lnTo>
                    <a:pt x="1233" y="1575"/>
                  </a:lnTo>
                  <a:lnTo>
                    <a:pt x="1302" y="1568"/>
                  </a:lnTo>
                  <a:lnTo>
                    <a:pt x="1367" y="1557"/>
                  </a:lnTo>
                  <a:lnTo>
                    <a:pt x="1399" y="1549"/>
                  </a:lnTo>
                  <a:lnTo>
                    <a:pt x="1429" y="1542"/>
                  </a:lnTo>
                  <a:lnTo>
                    <a:pt x="1457" y="1533"/>
                  </a:lnTo>
                  <a:lnTo>
                    <a:pt x="1485" y="1523"/>
                  </a:lnTo>
                  <a:lnTo>
                    <a:pt x="1449" y="1447"/>
                  </a:lnTo>
                  <a:close/>
                  <a:moveTo>
                    <a:pt x="623" y="1939"/>
                  </a:moveTo>
                  <a:lnTo>
                    <a:pt x="623" y="1939"/>
                  </a:lnTo>
                  <a:lnTo>
                    <a:pt x="625" y="1952"/>
                  </a:lnTo>
                  <a:lnTo>
                    <a:pt x="632" y="1964"/>
                  </a:lnTo>
                  <a:lnTo>
                    <a:pt x="632" y="1964"/>
                  </a:lnTo>
                  <a:lnTo>
                    <a:pt x="655" y="1995"/>
                  </a:lnTo>
                  <a:lnTo>
                    <a:pt x="677" y="2027"/>
                  </a:lnTo>
                  <a:lnTo>
                    <a:pt x="720" y="2094"/>
                  </a:lnTo>
                  <a:lnTo>
                    <a:pt x="759" y="2161"/>
                  </a:lnTo>
                  <a:lnTo>
                    <a:pt x="793" y="2229"/>
                  </a:lnTo>
                  <a:lnTo>
                    <a:pt x="821" y="2288"/>
                  </a:lnTo>
                  <a:lnTo>
                    <a:pt x="841" y="2341"/>
                  </a:lnTo>
                  <a:lnTo>
                    <a:pt x="849" y="2363"/>
                  </a:lnTo>
                  <a:lnTo>
                    <a:pt x="854" y="2382"/>
                  </a:lnTo>
                  <a:lnTo>
                    <a:pt x="856" y="2397"/>
                  </a:lnTo>
                  <a:lnTo>
                    <a:pt x="856" y="2410"/>
                  </a:lnTo>
                  <a:lnTo>
                    <a:pt x="856" y="2410"/>
                  </a:lnTo>
                  <a:lnTo>
                    <a:pt x="850" y="2428"/>
                  </a:lnTo>
                  <a:lnTo>
                    <a:pt x="845" y="2447"/>
                  </a:lnTo>
                  <a:lnTo>
                    <a:pt x="837" y="2467"/>
                  </a:lnTo>
                  <a:lnTo>
                    <a:pt x="828" y="2488"/>
                  </a:lnTo>
                  <a:lnTo>
                    <a:pt x="806" y="2527"/>
                  </a:lnTo>
                  <a:lnTo>
                    <a:pt x="780" y="2566"/>
                  </a:lnTo>
                  <a:lnTo>
                    <a:pt x="750" y="2606"/>
                  </a:lnTo>
                  <a:lnTo>
                    <a:pt x="718" y="2645"/>
                  </a:lnTo>
                  <a:lnTo>
                    <a:pt x="653" y="2719"/>
                  </a:lnTo>
                  <a:lnTo>
                    <a:pt x="653" y="2719"/>
                  </a:lnTo>
                  <a:lnTo>
                    <a:pt x="617" y="2760"/>
                  </a:lnTo>
                  <a:lnTo>
                    <a:pt x="617" y="2760"/>
                  </a:lnTo>
                  <a:lnTo>
                    <a:pt x="591" y="2650"/>
                  </a:lnTo>
                  <a:lnTo>
                    <a:pt x="554" y="2495"/>
                  </a:lnTo>
                  <a:lnTo>
                    <a:pt x="554" y="2495"/>
                  </a:lnTo>
                  <a:lnTo>
                    <a:pt x="582" y="2456"/>
                  </a:lnTo>
                  <a:lnTo>
                    <a:pt x="599" y="2425"/>
                  </a:lnTo>
                  <a:lnTo>
                    <a:pt x="606" y="2410"/>
                  </a:lnTo>
                  <a:lnTo>
                    <a:pt x="610" y="2397"/>
                  </a:lnTo>
                  <a:lnTo>
                    <a:pt x="612" y="2385"/>
                  </a:lnTo>
                  <a:lnTo>
                    <a:pt x="612" y="2374"/>
                  </a:lnTo>
                  <a:lnTo>
                    <a:pt x="612" y="2374"/>
                  </a:lnTo>
                  <a:lnTo>
                    <a:pt x="610" y="2363"/>
                  </a:lnTo>
                  <a:lnTo>
                    <a:pt x="604" y="2352"/>
                  </a:lnTo>
                  <a:lnTo>
                    <a:pt x="597" y="2339"/>
                  </a:lnTo>
                  <a:lnTo>
                    <a:pt x="586" y="2324"/>
                  </a:lnTo>
                  <a:lnTo>
                    <a:pt x="554" y="2286"/>
                  </a:lnTo>
                  <a:lnTo>
                    <a:pt x="507" y="2234"/>
                  </a:lnTo>
                  <a:lnTo>
                    <a:pt x="507" y="2234"/>
                  </a:lnTo>
                  <a:lnTo>
                    <a:pt x="492" y="2219"/>
                  </a:lnTo>
                  <a:lnTo>
                    <a:pt x="492" y="2219"/>
                  </a:lnTo>
                  <a:lnTo>
                    <a:pt x="446" y="2012"/>
                  </a:lnTo>
                  <a:lnTo>
                    <a:pt x="446" y="2012"/>
                  </a:lnTo>
                  <a:lnTo>
                    <a:pt x="444" y="2005"/>
                  </a:lnTo>
                  <a:lnTo>
                    <a:pt x="438" y="1997"/>
                  </a:lnTo>
                  <a:lnTo>
                    <a:pt x="434" y="1992"/>
                  </a:lnTo>
                  <a:lnTo>
                    <a:pt x="427" y="1986"/>
                  </a:lnTo>
                  <a:lnTo>
                    <a:pt x="419" y="1982"/>
                  </a:lnTo>
                  <a:lnTo>
                    <a:pt x="412" y="1980"/>
                  </a:lnTo>
                  <a:lnTo>
                    <a:pt x="405" y="1980"/>
                  </a:lnTo>
                  <a:lnTo>
                    <a:pt x="395" y="1980"/>
                  </a:lnTo>
                  <a:lnTo>
                    <a:pt x="395" y="1980"/>
                  </a:lnTo>
                  <a:lnTo>
                    <a:pt x="388" y="1984"/>
                  </a:lnTo>
                  <a:lnTo>
                    <a:pt x="380" y="1988"/>
                  </a:lnTo>
                  <a:lnTo>
                    <a:pt x="375" y="1993"/>
                  </a:lnTo>
                  <a:lnTo>
                    <a:pt x="369" y="1999"/>
                  </a:lnTo>
                  <a:lnTo>
                    <a:pt x="365" y="2007"/>
                  </a:lnTo>
                  <a:lnTo>
                    <a:pt x="363" y="2014"/>
                  </a:lnTo>
                  <a:lnTo>
                    <a:pt x="362" y="2023"/>
                  </a:lnTo>
                  <a:lnTo>
                    <a:pt x="363" y="2031"/>
                  </a:lnTo>
                  <a:lnTo>
                    <a:pt x="363" y="2031"/>
                  </a:lnTo>
                  <a:lnTo>
                    <a:pt x="401" y="2203"/>
                  </a:lnTo>
                  <a:lnTo>
                    <a:pt x="459" y="2460"/>
                  </a:lnTo>
                  <a:lnTo>
                    <a:pt x="516" y="2705"/>
                  </a:lnTo>
                  <a:lnTo>
                    <a:pt x="539" y="2790"/>
                  </a:lnTo>
                  <a:lnTo>
                    <a:pt x="546" y="2818"/>
                  </a:lnTo>
                  <a:lnTo>
                    <a:pt x="552" y="2833"/>
                  </a:lnTo>
                  <a:lnTo>
                    <a:pt x="552" y="2833"/>
                  </a:lnTo>
                  <a:lnTo>
                    <a:pt x="556" y="2841"/>
                  </a:lnTo>
                  <a:lnTo>
                    <a:pt x="561" y="2848"/>
                  </a:lnTo>
                  <a:lnTo>
                    <a:pt x="569" y="2852"/>
                  </a:lnTo>
                  <a:lnTo>
                    <a:pt x="574" y="2856"/>
                  </a:lnTo>
                  <a:lnTo>
                    <a:pt x="582" y="2858"/>
                  </a:lnTo>
                  <a:lnTo>
                    <a:pt x="591" y="2859"/>
                  </a:lnTo>
                  <a:lnTo>
                    <a:pt x="599" y="2858"/>
                  </a:lnTo>
                  <a:lnTo>
                    <a:pt x="608" y="2856"/>
                  </a:lnTo>
                  <a:lnTo>
                    <a:pt x="608" y="2856"/>
                  </a:lnTo>
                  <a:lnTo>
                    <a:pt x="627" y="2848"/>
                  </a:lnTo>
                  <a:lnTo>
                    <a:pt x="649" y="2843"/>
                  </a:lnTo>
                  <a:lnTo>
                    <a:pt x="677" y="2837"/>
                  </a:lnTo>
                  <a:lnTo>
                    <a:pt x="709" y="2833"/>
                  </a:lnTo>
                  <a:lnTo>
                    <a:pt x="725" y="2831"/>
                  </a:lnTo>
                  <a:lnTo>
                    <a:pt x="742" y="2833"/>
                  </a:lnTo>
                  <a:lnTo>
                    <a:pt x="761" y="2833"/>
                  </a:lnTo>
                  <a:lnTo>
                    <a:pt x="778" y="2837"/>
                  </a:lnTo>
                  <a:lnTo>
                    <a:pt x="796" y="2843"/>
                  </a:lnTo>
                  <a:lnTo>
                    <a:pt x="813" y="2848"/>
                  </a:lnTo>
                  <a:lnTo>
                    <a:pt x="813" y="2848"/>
                  </a:lnTo>
                  <a:lnTo>
                    <a:pt x="830" y="2858"/>
                  </a:lnTo>
                  <a:lnTo>
                    <a:pt x="845" y="2869"/>
                  </a:lnTo>
                  <a:lnTo>
                    <a:pt x="858" y="2880"/>
                  </a:lnTo>
                  <a:lnTo>
                    <a:pt x="871" y="2895"/>
                  </a:lnTo>
                  <a:lnTo>
                    <a:pt x="884" y="2912"/>
                  </a:lnTo>
                  <a:lnTo>
                    <a:pt x="893" y="2928"/>
                  </a:lnTo>
                  <a:lnTo>
                    <a:pt x="903" y="2949"/>
                  </a:lnTo>
                  <a:lnTo>
                    <a:pt x="910" y="2971"/>
                  </a:lnTo>
                  <a:lnTo>
                    <a:pt x="910" y="2971"/>
                  </a:lnTo>
                  <a:lnTo>
                    <a:pt x="918" y="2994"/>
                  </a:lnTo>
                  <a:lnTo>
                    <a:pt x="920" y="3012"/>
                  </a:lnTo>
                  <a:lnTo>
                    <a:pt x="920" y="3029"/>
                  </a:lnTo>
                  <a:lnTo>
                    <a:pt x="916" y="3042"/>
                  </a:lnTo>
                  <a:lnTo>
                    <a:pt x="916" y="3042"/>
                  </a:lnTo>
                  <a:lnTo>
                    <a:pt x="908" y="3052"/>
                  </a:lnTo>
                  <a:lnTo>
                    <a:pt x="897" y="3059"/>
                  </a:lnTo>
                  <a:lnTo>
                    <a:pt x="884" y="3067"/>
                  </a:lnTo>
                  <a:lnTo>
                    <a:pt x="869" y="3074"/>
                  </a:lnTo>
                  <a:lnTo>
                    <a:pt x="830" y="3087"/>
                  </a:lnTo>
                  <a:lnTo>
                    <a:pt x="785" y="3098"/>
                  </a:lnTo>
                  <a:lnTo>
                    <a:pt x="770" y="3102"/>
                  </a:lnTo>
                  <a:lnTo>
                    <a:pt x="770" y="3102"/>
                  </a:lnTo>
                  <a:lnTo>
                    <a:pt x="714" y="3117"/>
                  </a:lnTo>
                  <a:lnTo>
                    <a:pt x="660" y="3128"/>
                  </a:lnTo>
                  <a:lnTo>
                    <a:pt x="608" y="3137"/>
                  </a:lnTo>
                  <a:lnTo>
                    <a:pt x="559" y="3143"/>
                  </a:lnTo>
                  <a:lnTo>
                    <a:pt x="515" y="3145"/>
                  </a:lnTo>
                  <a:lnTo>
                    <a:pt x="477" y="3145"/>
                  </a:lnTo>
                  <a:lnTo>
                    <a:pt x="446" y="3141"/>
                  </a:lnTo>
                  <a:lnTo>
                    <a:pt x="431" y="3139"/>
                  </a:lnTo>
                  <a:lnTo>
                    <a:pt x="419" y="3136"/>
                  </a:lnTo>
                  <a:lnTo>
                    <a:pt x="419" y="3136"/>
                  </a:lnTo>
                  <a:lnTo>
                    <a:pt x="408" y="3119"/>
                  </a:lnTo>
                  <a:lnTo>
                    <a:pt x="393" y="3089"/>
                  </a:lnTo>
                  <a:lnTo>
                    <a:pt x="375" y="3046"/>
                  </a:lnTo>
                  <a:lnTo>
                    <a:pt x="354" y="2992"/>
                  </a:lnTo>
                  <a:lnTo>
                    <a:pt x="328" y="2923"/>
                  </a:lnTo>
                  <a:lnTo>
                    <a:pt x="300" y="2843"/>
                  </a:lnTo>
                  <a:lnTo>
                    <a:pt x="270" y="2749"/>
                  </a:lnTo>
                  <a:lnTo>
                    <a:pt x="237" y="2643"/>
                  </a:lnTo>
                  <a:lnTo>
                    <a:pt x="237" y="2643"/>
                  </a:lnTo>
                  <a:lnTo>
                    <a:pt x="184" y="2464"/>
                  </a:lnTo>
                  <a:lnTo>
                    <a:pt x="141" y="2303"/>
                  </a:lnTo>
                  <a:lnTo>
                    <a:pt x="125" y="2234"/>
                  </a:lnTo>
                  <a:lnTo>
                    <a:pt x="112" y="2178"/>
                  </a:lnTo>
                  <a:lnTo>
                    <a:pt x="104" y="2133"/>
                  </a:lnTo>
                  <a:lnTo>
                    <a:pt x="100" y="2105"/>
                  </a:lnTo>
                  <a:lnTo>
                    <a:pt x="100" y="2105"/>
                  </a:lnTo>
                  <a:lnTo>
                    <a:pt x="99" y="2098"/>
                  </a:lnTo>
                  <a:lnTo>
                    <a:pt x="97" y="2091"/>
                  </a:lnTo>
                  <a:lnTo>
                    <a:pt x="97" y="2091"/>
                  </a:lnTo>
                  <a:lnTo>
                    <a:pt x="91" y="2036"/>
                  </a:lnTo>
                  <a:lnTo>
                    <a:pt x="87" y="1975"/>
                  </a:lnTo>
                  <a:lnTo>
                    <a:pt x="85" y="1904"/>
                  </a:lnTo>
                  <a:lnTo>
                    <a:pt x="87" y="1829"/>
                  </a:lnTo>
                  <a:lnTo>
                    <a:pt x="89" y="1788"/>
                  </a:lnTo>
                  <a:lnTo>
                    <a:pt x="95" y="1749"/>
                  </a:lnTo>
                  <a:lnTo>
                    <a:pt x="100" y="1708"/>
                  </a:lnTo>
                  <a:lnTo>
                    <a:pt x="108" y="1667"/>
                  </a:lnTo>
                  <a:lnTo>
                    <a:pt x="115" y="1626"/>
                  </a:lnTo>
                  <a:lnTo>
                    <a:pt x="126" y="1585"/>
                  </a:lnTo>
                  <a:lnTo>
                    <a:pt x="141" y="1544"/>
                  </a:lnTo>
                  <a:lnTo>
                    <a:pt x="156" y="1503"/>
                  </a:lnTo>
                  <a:lnTo>
                    <a:pt x="156" y="1503"/>
                  </a:lnTo>
                  <a:lnTo>
                    <a:pt x="173" y="1463"/>
                  </a:lnTo>
                  <a:lnTo>
                    <a:pt x="194" y="1426"/>
                  </a:lnTo>
                  <a:lnTo>
                    <a:pt x="212" y="1393"/>
                  </a:lnTo>
                  <a:lnTo>
                    <a:pt x="235" y="1361"/>
                  </a:lnTo>
                  <a:lnTo>
                    <a:pt x="255" y="1333"/>
                  </a:lnTo>
                  <a:lnTo>
                    <a:pt x="278" y="1307"/>
                  </a:lnTo>
                  <a:lnTo>
                    <a:pt x="300" y="1282"/>
                  </a:lnTo>
                  <a:lnTo>
                    <a:pt x="322" y="1260"/>
                  </a:lnTo>
                  <a:lnTo>
                    <a:pt x="347" y="1241"/>
                  </a:lnTo>
                  <a:lnTo>
                    <a:pt x="369" y="1225"/>
                  </a:lnTo>
                  <a:lnTo>
                    <a:pt x="390" y="1208"/>
                  </a:lnTo>
                  <a:lnTo>
                    <a:pt x="412" y="1195"/>
                  </a:lnTo>
                  <a:lnTo>
                    <a:pt x="451" y="1172"/>
                  </a:lnTo>
                  <a:lnTo>
                    <a:pt x="487" y="1156"/>
                  </a:lnTo>
                  <a:lnTo>
                    <a:pt x="487" y="1156"/>
                  </a:lnTo>
                  <a:lnTo>
                    <a:pt x="496" y="1150"/>
                  </a:lnTo>
                  <a:lnTo>
                    <a:pt x="505" y="1139"/>
                  </a:lnTo>
                  <a:lnTo>
                    <a:pt x="511" y="1128"/>
                  </a:lnTo>
                  <a:lnTo>
                    <a:pt x="511" y="1115"/>
                  </a:lnTo>
                  <a:lnTo>
                    <a:pt x="511" y="1115"/>
                  </a:lnTo>
                  <a:lnTo>
                    <a:pt x="509" y="1101"/>
                  </a:lnTo>
                  <a:lnTo>
                    <a:pt x="503" y="1092"/>
                  </a:lnTo>
                  <a:lnTo>
                    <a:pt x="494" y="1083"/>
                  </a:lnTo>
                  <a:lnTo>
                    <a:pt x="481" y="1077"/>
                  </a:lnTo>
                  <a:lnTo>
                    <a:pt x="481" y="1077"/>
                  </a:lnTo>
                  <a:lnTo>
                    <a:pt x="455" y="1068"/>
                  </a:lnTo>
                  <a:lnTo>
                    <a:pt x="429" y="1057"/>
                  </a:lnTo>
                  <a:lnTo>
                    <a:pt x="403" y="1044"/>
                  </a:lnTo>
                  <a:lnTo>
                    <a:pt x="380" y="1031"/>
                  </a:lnTo>
                  <a:lnTo>
                    <a:pt x="356" y="1016"/>
                  </a:lnTo>
                  <a:lnTo>
                    <a:pt x="335" y="1001"/>
                  </a:lnTo>
                  <a:lnTo>
                    <a:pt x="315" y="984"/>
                  </a:lnTo>
                  <a:lnTo>
                    <a:pt x="294" y="965"/>
                  </a:lnTo>
                  <a:lnTo>
                    <a:pt x="278" y="945"/>
                  </a:lnTo>
                  <a:lnTo>
                    <a:pt x="259" y="924"/>
                  </a:lnTo>
                  <a:lnTo>
                    <a:pt x="244" y="902"/>
                  </a:lnTo>
                  <a:lnTo>
                    <a:pt x="229" y="878"/>
                  </a:lnTo>
                  <a:lnTo>
                    <a:pt x="216" y="853"/>
                  </a:lnTo>
                  <a:lnTo>
                    <a:pt x="205" y="829"/>
                  </a:lnTo>
                  <a:lnTo>
                    <a:pt x="194" y="801"/>
                  </a:lnTo>
                  <a:lnTo>
                    <a:pt x="184" y="773"/>
                  </a:lnTo>
                  <a:lnTo>
                    <a:pt x="184" y="773"/>
                  </a:lnTo>
                  <a:lnTo>
                    <a:pt x="177" y="745"/>
                  </a:lnTo>
                  <a:lnTo>
                    <a:pt x="171" y="715"/>
                  </a:lnTo>
                  <a:lnTo>
                    <a:pt x="166" y="687"/>
                  </a:lnTo>
                  <a:lnTo>
                    <a:pt x="162" y="657"/>
                  </a:lnTo>
                  <a:lnTo>
                    <a:pt x="162" y="627"/>
                  </a:lnTo>
                  <a:lnTo>
                    <a:pt x="162" y="598"/>
                  </a:lnTo>
                  <a:lnTo>
                    <a:pt x="162" y="568"/>
                  </a:lnTo>
                  <a:lnTo>
                    <a:pt x="166" y="538"/>
                  </a:lnTo>
                  <a:lnTo>
                    <a:pt x="169" y="510"/>
                  </a:lnTo>
                  <a:lnTo>
                    <a:pt x="175" y="480"/>
                  </a:lnTo>
                  <a:lnTo>
                    <a:pt x="182" y="450"/>
                  </a:lnTo>
                  <a:lnTo>
                    <a:pt x="192" y="422"/>
                  </a:lnTo>
                  <a:lnTo>
                    <a:pt x="203" y="394"/>
                  </a:lnTo>
                  <a:lnTo>
                    <a:pt x="214" y="366"/>
                  </a:lnTo>
                  <a:lnTo>
                    <a:pt x="227" y="340"/>
                  </a:lnTo>
                  <a:lnTo>
                    <a:pt x="242" y="314"/>
                  </a:lnTo>
                  <a:lnTo>
                    <a:pt x="242" y="314"/>
                  </a:lnTo>
                  <a:lnTo>
                    <a:pt x="255" y="293"/>
                  </a:lnTo>
                  <a:lnTo>
                    <a:pt x="270" y="273"/>
                  </a:lnTo>
                  <a:lnTo>
                    <a:pt x="285" y="252"/>
                  </a:lnTo>
                  <a:lnTo>
                    <a:pt x="300" y="234"/>
                  </a:lnTo>
                  <a:lnTo>
                    <a:pt x="317" y="217"/>
                  </a:lnTo>
                  <a:lnTo>
                    <a:pt x="334" y="200"/>
                  </a:lnTo>
                  <a:lnTo>
                    <a:pt x="352" y="185"/>
                  </a:lnTo>
                  <a:lnTo>
                    <a:pt x="371" y="170"/>
                  </a:lnTo>
                  <a:lnTo>
                    <a:pt x="390" y="157"/>
                  </a:lnTo>
                  <a:lnTo>
                    <a:pt x="410" y="144"/>
                  </a:lnTo>
                  <a:lnTo>
                    <a:pt x="431" y="133"/>
                  </a:lnTo>
                  <a:lnTo>
                    <a:pt x="453" y="124"/>
                  </a:lnTo>
                  <a:lnTo>
                    <a:pt x="474" y="114"/>
                  </a:lnTo>
                  <a:lnTo>
                    <a:pt x="496" y="107"/>
                  </a:lnTo>
                  <a:lnTo>
                    <a:pt x="518" y="101"/>
                  </a:lnTo>
                  <a:lnTo>
                    <a:pt x="543" y="96"/>
                  </a:lnTo>
                  <a:lnTo>
                    <a:pt x="543" y="96"/>
                  </a:lnTo>
                  <a:lnTo>
                    <a:pt x="567" y="90"/>
                  </a:lnTo>
                  <a:lnTo>
                    <a:pt x="593" y="88"/>
                  </a:lnTo>
                  <a:lnTo>
                    <a:pt x="619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84" y="86"/>
                  </a:lnTo>
                  <a:lnTo>
                    <a:pt x="724" y="90"/>
                  </a:lnTo>
                  <a:lnTo>
                    <a:pt x="765" y="97"/>
                  </a:lnTo>
                  <a:lnTo>
                    <a:pt x="804" y="109"/>
                  </a:lnTo>
                  <a:lnTo>
                    <a:pt x="845" y="122"/>
                  </a:lnTo>
                  <a:lnTo>
                    <a:pt x="884" y="139"/>
                  </a:lnTo>
                  <a:lnTo>
                    <a:pt x="923" y="157"/>
                  </a:lnTo>
                  <a:lnTo>
                    <a:pt x="962" y="180"/>
                  </a:lnTo>
                  <a:lnTo>
                    <a:pt x="998" y="206"/>
                  </a:lnTo>
                  <a:lnTo>
                    <a:pt x="1033" y="236"/>
                  </a:lnTo>
                  <a:lnTo>
                    <a:pt x="1067" y="267"/>
                  </a:lnTo>
                  <a:lnTo>
                    <a:pt x="1097" y="303"/>
                  </a:lnTo>
                  <a:lnTo>
                    <a:pt x="1125" y="342"/>
                  </a:lnTo>
                  <a:lnTo>
                    <a:pt x="1136" y="362"/>
                  </a:lnTo>
                  <a:lnTo>
                    <a:pt x="1149" y="383"/>
                  </a:lnTo>
                  <a:lnTo>
                    <a:pt x="1160" y="405"/>
                  </a:lnTo>
                  <a:lnTo>
                    <a:pt x="1170" y="430"/>
                  </a:lnTo>
                  <a:lnTo>
                    <a:pt x="1179" y="454"/>
                  </a:lnTo>
                  <a:lnTo>
                    <a:pt x="1186" y="478"/>
                  </a:lnTo>
                  <a:lnTo>
                    <a:pt x="1186" y="478"/>
                  </a:lnTo>
                  <a:lnTo>
                    <a:pt x="1194" y="506"/>
                  </a:lnTo>
                  <a:lnTo>
                    <a:pt x="1201" y="532"/>
                  </a:lnTo>
                  <a:lnTo>
                    <a:pt x="1205" y="558"/>
                  </a:lnTo>
                  <a:lnTo>
                    <a:pt x="1209" y="583"/>
                  </a:lnTo>
                  <a:lnTo>
                    <a:pt x="1211" y="607"/>
                  </a:lnTo>
                  <a:lnTo>
                    <a:pt x="1211" y="631"/>
                  </a:lnTo>
                  <a:lnTo>
                    <a:pt x="1211" y="655"/>
                  </a:lnTo>
                  <a:lnTo>
                    <a:pt x="1209" y="678"/>
                  </a:lnTo>
                  <a:lnTo>
                    <a:pt x="1205" y="700"/>
                  </a:lnTo>
                  <a:lnTo>
                    <a:pt x="1201" y="723"/>
                  </a:lnTo>
                  <a:lnTo>
                    <a:pt x="1196" y="743"/>
                  </a:lnTo>
                  <a:lnTo>
                    <a:pt x="1188" y="764"/>
                  </a:lnTo>
                  <a:lnTo>
                    <a:pt x="1173" y="803"/>
                  </a:lnTo>
                  <a:lnTo>
                    <a:pt x="1155" y="840"/>
                  </a:lnTo>
                  <a:lnTo>
                    <a:pt x="1132" y="876"/>
                  </a:lnTo>
                  <a:lnTo>
                    <a:pt x="1108" y="907"/>
                  </a:lnTo>
                  <a:lnTo>
                    <a:pt x="1080" y="935"/>
                  </a:lnTo>
                  <a:lnTo>
                    <a:pt x="1052" y="963"/>
                  </a:lnTo>
                  <a:lnTo>
                    <a:pt x="1020" y="988"/>
                  </a:lnTo>
                  <a:lnTo>
                    <a:pt x="989" y="1010"/>
                  </a:lnTo>
                  <a:lnTo>
                    <a:pt x="957" y="1029"/>
                  </a:lnTo>
                  <a:lnTo>
                    <a:pt x="923" y="1045"/>
                  </a:lnTo>
                  <a:lnTo>
                    <a:pt x="923" y="1045"/>
                  </a:lnTo>
                  <a:lnTo>
                    <a:pt x="901" y="1055"/>
                  </a:lnTo>
                  <a:lnTo>
                    <a:pt x="877" y="1064"/>
                  </a:lnTo>
                  <a:lnTo>
                    <a:pt x="822" y="1081"/>
                  </a:lnTo>
                  <a:lnTo>
                    <a:pt x="770" y="1094"/>
                  </a:lnTo>
                  <a:lnTo>
                    <a:pt x="718" y="1105"/>
                  </a:lnTo>
                  <a:lnTo>
                    <a:pt x="671" y="1113"/>
                  </a:lnTo>
                  <a:lnTo>
                    <a:pt x="634" y="1118"/>
                  </a:lnTo>
                  <a:lnTo>
                    <a:pt x="600" y="1124"/>
                  </a:lnTo>
                  <a:lnTo>
                    <a:pt x="600" y="1124"/>
                  </a:lnTo>
                  <a:lnTo>
                    <a:pt x="591" y="1124"/>
                  </a:lnTo>
                  <a:lnTo>
                    <a:pt x="584" y="1126"/>
                  </a:lnTo>
                  <a:lnTo>
                    <a:pt x="576" y="1128"/>
                  </a:lnTo>
                  <a:lnTo>
                    <a:pt x="569" y="1133"/>
                  </a:lnTo>
                  <a:lnTo>
                    <a:pt x="563" y="1139"/>
                  </a:lnTo>
                  <a:lnTo>
                    <a:pt x="559" y="1146"/>
                  </a:lnTo>
                  <a:lnTo>
                    <a:pt x="556" y="1154"/>
                  </a:lnTo>
                  <a:lnTo>
                    <a:pt x="554" y="1161"/>
                  </a:lnTo>
                  <a:lnTo>
                    <a:pt x="554" y="1161"/>
                  </a:lnTo>
                  <a:lnTo>
                    <a:pt x="554" y="1171"/>
                  </a:lnTo>
                  <a:lnTo>
                    <a:pt x="556" y="1178"/>
                  </a:lnTo>
                  <a:lnTo>
                    <a:pt x="559" y="1185"/>
                  </a:lnTo>
                  <a:lnTo>
                    <a:pt x="563" y="1193"/>
                  </a:lnTo>
                  <a:lnTo>
                    <a:pt x="569" y="1198"/>
                  </a:lnTo>
                  <a:lnTo>
                    <a:pt x="576" y="1202"/>
                  </a:lnTo>
                  <a:lnTo>
                    <a:pt x="584" y="1206"/>
                  </a:lnTo>
                  <a:lnTo>
                    <a:pt x="593" y="1208"/>
                  </a:lnTo>
                  <a:lnTo>
                    <a:pt x="593" y="1208"/>
                  </a:lnTo>
                  <a:lnTo>
                    <a:pt x="604" y="1208"/>
                  </a:lnTo>
                  <a:lnTo>
                    <a:pt x="636" y="1208"/>
                  </a:lnTo>
                  <a:lnTo>
                    <a:pt x="681" y="1206"/>
                  </a:lnTo>
                  <a:lnTo>
                    <a:pt x="740" y="1198"/>
                  </a:lnTo>
                  <a:lnTo>
                    <a:pt x="776" y="1193"/>
                  </a:lnTo>
                  <a:lnTo>
                    <a:pt x="813" y="1185"/>
                  </a:lnTo>
                  <a:lnTo>
                    <a:pt x="854" y="1176"/>
                  </a:lnTo>
                  <a:lnTo>
                    <a:pt x="897" y="1163"/>
                  </a:lnTo>
                  <a:lnTo>
                    <a:pt x="942" y="1148"/>
                  </a:lnTo>
                  <a:lnTo>
                    <a:pt x="989" y="1129"/>
                  </a:lnTo>
                  <a:lnTo>
                    <a:pt x="1037" y="1109"/>
                  </a:lnTo>
                  <a:lnTo>
                    <a:pt x="1089" y="1085"/>
                  </a:lnTo>
                  <a:lnTo>
                    <a:pt x="1089" y="1085"/>
                  </a:lnTo>
                  <a:lnTo>
                    <a:pt x="1123" y="1066"/>
                  </a:lnTo>
                  <a:lnTo>
                    <a:pt x="1155" y="1047"/>
                  </a:lnTo>
                  <a:lnTo>
                    <a:pt x="1212" y="1010"/>
                  </a:lnTo>
                  <a:lnTo>
                    <a:pt x="1263" y="975"/>
                  </a:lnTo>
                  <a:lnTo>
                    <a:pt x="1306" y="941"/>
                  </a:lnTo>
                  <a:lnTo>
                    <a:pt x="1306" y="941"/>
                  </a:lnTo>
                  <a:lnTo>
                    <a:pt x="1341" y="915"/>
                  </a:lnTo>
                  <a:lnTo>
                    <a:pt x="1369" y="894"/>
                  </a:lnTo>
                  <a:lnTo>
                    <a:pt x="1393" y="879"/>
                  </a:lnTo>
                  <a:lnTo>
                    <a:pt x="1416" y="870"/>
                  </a:lnTo>
                  <a:lnTo>
                    <a:pt x="1425" y="866"/>
                  </a:lnTo>
                  <a:lnTo>
                    <a:pt x="1435" y="866"/>
                  </a:lnTo>
                  <a:lnTo>
                    <a:pt x="1444" y="866"/>
                  </a:lnTo>
                  <a:lnTo>
                    <a:pt x="1453" y="868"/>
                  </a:lnTo>
                  <a:lnTo>
                    <a:pt x="1464" y="872"/>
                  </a:lnTo>
                  <a:lnTo>
                    <a:pt x="1474" y="876"/>
                  </a:lnTo>
                  <a:lnTo>
                    <a:pt x="1496" y="889"/>
                  </a:lnTo>
                  <a:lnTo>
                    <a:pt x="1496" y="889"/>
                  </a:lnTo>
                  <a:lnTo>
                    <a:pt x="1502" y="894"/>
                  </a:lnTo>
                  <a:lnTo>
                    <a:pt x="1507" y="902"/>
                  </a:lnTo>
                  <a:lnTo>
                    <a:pt x="1511" y="909"/>
                  </a:lnTo>
                  <a:lnTo>
                    <a:pt x="1513" y="917"/>
                  </a:lnTo>
                  <a:lnTo>
                    <a:pt x="1515" y="926"/>
                  </a:lnTo>
                  <a:lnTo>
                    <a:pt x="1513" y="935"/>
                  </a:lnTo>
                  <a:lnTo>
                    <a:pt x="1509" y="958"/>
                  </a:lnTo>
                  <a:lnTo>
                    <a:pt x="1509" y="958"/>
                  </a:lnTo>
                  <a:lnTo>
                    <a:pt x="1505" y="975"/>
                  </a:lnTo>
                  <a:lnTo>
                    <a:pt x="1498" y="989"/>
                  </a:lnTo>
                  <a:lnTo>
                    <a:pt x="1490" y="1006"/>
                  </a:lnTo>
                  <a:lnTo>
                    <a:pt x="1481" y="1023"/>
                  </a:lnTo>
                  <a:lnTo>
                    <a:pt x="1468" y="1040"/>
                  </a:lnTo>
                  <a:lnTo>
                    <a:pt x="1457" y="1059"/>
                  </a:lnTo>
                  <a:lnTo>
                    <a:pt x="1425" y="1094"/>
                  </a:lnTo>
                  <a:lnTo>
                    <a:pt x="1388" y="1129"/>
                  </a:lnTo>
                  <a:lnTo>
                    <a:pt x="1345" y="1167"/>
                  </a:lnTo>
                  <a:lnTo>
                    <a:pt x="1295" y="1202"/>
                  </a:lnTo>
                  <a:lnTo>
                    <a:pt x="1239" y="1238"/>
                  </a:lnTo>
                  <a:lnTo>
                    <a:pt x="1177" y="1271"/>
                  </a:lnTo>
                  <a:lnTo>
                    <a:pt x="1110" y="1305"/>
                  </a:lnTo>
                  <a:lnTo>
                    <a:pt x="1074" y="1320"/>
                  </a:lnTo>
                  <a:lnTo>
                    <a:pt x="1035" y="1335"/>
                  </a:lnTo>
                  <a:lnTo>
                    <a:pt x="996" y="1350"/>
                  </a:lnTo>
                  <a:lnTo>
                    <a:pt x="957" y="1363"/>
                  </a:lnTo>
                  <a:lnTo>
                    <a:pt x="914" y="1376"/>
                  </a:lnTo>
                  <a:lnTo>
                    <a:pt x="871" y="1387"/>
                  </a:lnTo>
                  <a:lnTo>
                    <a:pt x="826" y="1398"/>
                  </a:lnTo>
                  <a:lnTo>
                    <a:pt x="780" y="1409"/>
                  </a:lnTo>
                  <a:lnTo>
                    <a:pt x="733" y="1417"/>
                  </a:lnTo>
                  <a:lnTo>
                    <a:pt x="683" y="1426"/>
                  </a:lnTo>
                  <a:lnTo>
                    <a:pt x="632" y="1434"/>
                  </a:lnTo>
                  <a:lnTo>
                    <a:pt x="580" y="1439"/>
                  </a:lnTo>
                  <a:lnTo>
                    <a:pt x="580" y="1439"/>
                  </a:lnTo>
                  <a:lnTo>
                    <a:pt x="572" y="1441"/>
                  </a:lnTo>
                  <a:lnTo>
                    <a:pt x="565" y="1443"/>
                  </a:lnTo>
                  <a:lnTo>
                    <a:pt x="558" y="1449"/>
                  </a:lnTo>
                  <a:lnTo>
                    <a:pt x="552" y="1454"/>
                  </a:lnTo>
                  <a:lnTo>
                    <a:pt x="548" y="1462"/>
                  </a:lnTo>
                  <a:lnTo>
                    <a:pt x="544" y="1469"/>
                  </a:lnTo>
                  <a:lnTo>
                    <a:pt x="543" y="1477"/>
                  </a:lnTo>
                  <a:lnTo>
                    <a:pt x="543" y="1486"/>
                  </a:lnTo>
                  <a:lnTo>
                    <a:pt x="543" y="1486"/>
                  </a:lnTo>
                  <a:lnTo>
                    <a:pt x="544" y="1493"/>
                  </a:lnTo>
                  <a:lnTo>
                    <a:pt x="546" y="1501"/>
                  </a:lnTo>
                  <a:lnTo>
                    <a:pt x="552" y="1506"/>
                  </a:lnTo>
                  <a:lnTo>
                    <a:pt x="556" y="1512"/>
                  </a:lnTo>
                  <a:lnTo>
                    <a:pt x="563" y="1518"/>
                  </a:lnTo>
                  <a:lnTo>
                    <a:pt x="569" y="1519"/>
                  </a:lnTo>
                  <a:lnTo>
                    <a:pt x="576" y="1523"/>
                  </a:lnTo>
                  <a:lnTo>
                    <a:pt x="586" y="1523"/>
                  </a:lnTo>
                  <a:lnTo>
                    <a:pt x="586" y="1523"/>
                  </a:lnTo>
                  <a:lnTo>
                    <a:pt x="589" y="1523"/>
                  </a:lnTo>
                  <a:lnTo>
                    <a:pt x="589" y="1523"/>
                  </a:lnTo>
                  <a:lnTo>
                    <a:pt x="668" y="1514"/>
                  </a:lnTo>
                  <a:lnTo>
                    <a:pt x="742" y="1501"/>
                  </a:lnTo>
                  <a:lnTo>
                    <a:pt x="742" y="1501"/>
                  </a:lnTo>
                  <a:lnTo>
                    <a:pt x="725" y="1534"/>
                  </a:lnTo>
                  <a:lnTo>
                    <a:pt x="709" y="1568"/>
                  </a:lnTo>
                  <a:lnTo>
                    <a:pt x="694" y="1600"/>
                  </a:lnTo>
                  <a:lnTo>
                    <a:pt x="681" y="1631"/>
                  </a:lnTo>
                  <a:lnTo>
                    <a:pt x="669" y="1661"/>
                  </a:lnTo>
                  <a:lnTo>
                    <a:pt x="660" y="1691"/>
                  </a:lnTo>
                  <a:lnTo>
                    <a:pt x="643" y="1747"/>
                  </a:lnTo>
                  <a:lnTo>
                    <a:pt x="632" y="1801"/>
                  </a:lnTo>
                  <a:lnTo>
                    <a:pt x="627" y="1852"/>
                  </a:lnTo>
                  <a:lnTo>
                    <a:pt x="623" y="1898"/>
                  </a:lnTo>
                  <a:lnTo>
                    <a:pt x="623" y="1939"/>
                  </a:lnTo>
                  <a:lnTo>
                    <a:pt x="623" y="1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253"/>
            <p:cNvSpPr>
              <a:spLocks/>
            </p:cNvSpPr>
            <p:nvPr/>
          </p:nvSpPr>
          <p:spPr bwMode="auto">
            <a:xfrm>
              <a:off x="4352925" y="6815138"/>
              <a:ext cx="104775" cy="153988"/>
            </a:xfrm>
            <a:custGeom>
              <a:avLst/>
              <a:gdLst>
                <a:gd name="T0" fmla="*/ 15 w 132"/>
                <a:gd name="T1" fmla="*/ 145 h 194"/>
                <a:gd name="T2" fmla="*/ 15 w 132"/>
                <a:gd name="T3" fmla="*/ 145 h 194"/>
                <a:gd name="T4" fmla="*/ 18 w 132"/>
                <a:gd name="T5" fmla="*/ 156 h 194"/>
                <a:gd name="T6" fmla="*/ 24 w 132"/>
                <a:gd name="T7" fmla="*/ 167 h 194"/>
                <a:gd name="T8" fmla="*/ 31 w 132"/>
                <a:gd name="T9" fmla="*/ 177 h 194"/>
                <a:gd name="T10" fmla="*/ 39 w 132"/>
                <a:gd name="T11" fmla="*/ 184 h 194"/>
                <a:gd name="T12" fmla="*/ 48 w 132"/>
                <a:gd name="T13" fmla="*/ 190 h 194"/>
                <a:gd name="T14" fmla="*/ 59 w 132"/>
                <a:gd name="T15" fmla="*/ 194 h 194"/>
                <a:gd name="T16" fmla="*/ 72 w 132"/>
                <a:gd name="T17" fmla="*/ 194 h 194"/>
                <a:gd name="T18" fmla="*/ 84 w 132"/>
                <a:gd name="T19" fmla="*/ 194 h 194"/>
                <a:gd name="T20" fmla="*/ 84 w 132"/>
                <a:gd name="T21" fmla="*/ 194 h 194"/>
                <a:gd name="T22" fmla="*/ 95 w 132"/>
                <a:gd name="T23" fmla="*/ 190 h 194"/>
                <a:gd name="T24" fmla="*/ 106 w 132"/>
                <a:gd name="T25" fmla="*/ 184 h 194"/>
                <a:gd name="T26" fmla="*/ 115 w 132"/>
                <a:gd name="T27" fmla="*/ 177 h 194"/>
                <a:gd name="T28" fmla="*/ 121 w 132"/>
                <a:gd name="T29" fmla="*/ 167 h 194"/>
                <a:gd name="T30" fmla="*/ 127 w 132"/>
                <a:gd name="T31" fmla="*/ 158 h 194"/>
                <a:gd name="T32" fmla="*/ 130 w 132"/>
                <a:gd name="T33" fmla="*/ 147 h 194"/>
                <a:gd name="T34" fmla="*/ 132 w 132"/>
                <a:gd name="T35" fmla="*/ 136 h 194"/>
                <a:gd name="T36" fmla="*/ 130 w 132"/>
                <a:gd name="T37" fmla="*/ 123 h 194"/>
                <a:gd name="T38" fmla="*/ 117 w 132"/>
                <a:gd name="T39" fmla="*/ 48 h 194"/>
                <a:gd name="T40" fmla="*/ 117 w 132"/>
                <a:gd name="T41" fmla="*/ 48 h 194"/>
                <a:gd name="T42" fmla="*/ 113 w 132"/>
                <a:gd name="T43" fmla="*/ 37 h 194"/>
                <a:gd name="T44" fmla="*/ 108 w 132"/>
                <a:gd name="T45" fmla="*/ 26 h 194"/>
                <a:gd name="T46" fmla="*/ 100 w 132"/>
                <a:gd name="T47" fmla="*/ 16 h 194"/>
                <a:gd name="T48" fmla="*/ 93 w 132"/>
                <a:gd name="T49" fmla="*/ 9 h 194"/>
                <a:gd name="T50" fmla="*/ 82 w 132"/>
                <a:gd name="T51" fmla="*/ 3 h 194"/>
                <a:gd name="T52" fmla="*/ 71 w 132"/>
                <a:gd name="T53" fmla="*/ 0 h 194"/>
                <a:gd name="T54" fmla="*/ 59 w 132"/>
                <a:gd name="T55" fmla="*/ 0 h 194"/>
                <a:gd name="T56" fmla="*/ 48 w 132"/>
                <a:gd name="T57" fmla="*/ 0 h 194"/>
                <a:gd name="T58" fmla="*/ 48 w 132"/>
                <a:gd name="T59" fmla="*/ 0 h 194"/>
                <a:gd name="T60" fmla="*/ 35 w 132"/>
                <a:gd name="T61" fmla="*/ 3 h 194"/>
                <a:gd name="T62" fmla="*/ 26 w 132"/>
                <a:gd name="T63" fmla="*/ 9 h 194"/>
                <a:gd name="T64" fmla="*/ 16 w 132"/>
                <a:gd name="T65" fmla="*/ 16 h 194"/>
                <a:gd name="T66" fmla="*/ 9 w 132"/>
                <a:gd name="T67" fmla="*/ 26 h 194"/>
                <a:gd name="T68" fmla="*/ 5 w 132"/>
                <a:gd name="T69" fmla="*/ 35 h 194"/>
                <a:gd name="T70" fmla="*/ 1 w 132"/>
                <a:gd name="T71" fmla="*/ 46 h 194"/>
                <a:gd name="T72" fmla="*/ 0 w 132"/>
                <a:gd name="T73" fmla="*/ 57 h 194"/>
                <a:gd name="T74" fmla="*/ 1 w 132"/>
                <a:gd name="T75" fmla="*/ 70 h 194"/>
                <a:gd name="T76" fmla="*/ 15 w 132"/>
                <a:gd name="T77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94">
                  <a:moveTo>
                    <a:pt x="15" y="145"/>
                  </a:moveTo>
                  <a:lnTo>
                    <a:pt x="15" y="145"/>
                  </a:lnTo>
                  <a:lnTo>
                    <a:pt x="18" y="156"/>
                  </a:lnTo>
                  <a:lnTo>
                    <a:pt x="24" y="167"/>
                  </a:lnTo>
                  <a:lnTo>
                    <a:pt x="31" y="177"/>
                  </a:lnTo>
                  <a:lnTo>
                    <a:pt x="39" y="184"/>
                  </a:lnTo>
                  <a:lnTo>
                    <a:pt x="48" y="190"/>
                  </a:lnTo>
                  <a:lnTo>
                    <a:pt x="59" y="194"/>
                  </a:lnTo>
                  <a:lnTo>
                    <a:pt x="72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5" y="190"/>
                  </a:lnTo>
                  <a:lnTo>
                    <a:pt x="106" y="184"/>
                  </a:lnTo>
                  <a:lnTo>
                    <a:pt x="115" y="177"/>
                  </a:lnTo>
                  <a:lnTo>
                    <a:pt x="121" y="167"/>
                  </a:lnTo>
                  <a:lnTo>
                    <a:pt x="127" y="158"/>
                  </a:lnTo>
                  <a:lnTo>
                    <a:pt x="130" y="147"/>
                  </a:lnTo>
                  <a:lnTo>
                    <a:pt x="132" y="136"/>
                  </a:lnTo>
                  <a:lnTo>
                    <a:pt x="130" y="123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3" y="37"/>
                  </a:lnTo>
                  <a:lnTo>
                    <a:pt x="108" y="26"/>
                  </a:lnTo>
                  <a:lnTo>
                    <a:pt x="100" y="16"/>
                  </a:lnTo>
                  <a:lnTo>
                    <a:pt x="93" y="9"/>
                  </a:lnTo>
                  <a:lnTo>
                    <a:pt x="82" y="3"/>
                  </a:lnTo>
                  <a:lnTo>
                    <a:pt x="71" y="0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5" y="3"/>
                  </a:lnTo>
                  <a:lnTo>
                    <a:pt x="26" y="9"/>
                  </a:lnTo>
                  <a:lnTo>
                    <a:pt x="16" y="16"/>
                  </a:lnTo>
                  <a:lnTo>
                    <a:pt x="9" y="26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7"/>
                  </a:lnTo>
                  <a:lnTo>
                    <a:pt x="1" y="70"/>
                  </a:lnTo>
                  <a:lnTo>
                    <a:pt x="15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254"/>
            <p:cNvSpPr>
              <a:spLocks/>
            </p:cNvSpPr>
            <p:nvPr/>
          </p:nvSpPr>
          <p:spPr bwMode="auto">
            <a:xfrm>
              <a:off x="4010025" y="6910388"/>
              <a:ext cx="106363" cy="155575"/>
            </a:xfrm>
            <a:custGeom>
              <a:avLst/>
              <a:gdLst>
                <a:gd name="T0" fmla="*/ 15 w 132"/>
                <a:gd name="T1" fmla="*/ 146 h 196"/>
                <a:gd name="T2" fmla="*/ 15 w 132"/>
                <a:gd name="T3" fmla="*/ 146 h 196"/>
                <a:gd name="T4" fmla="*/ 18 w 132"/>
                <a:gd name="T5" fmla="*/ 157 h 196"/>
                <a:gd name="T6" fmla="*/ 24 w 132"/>
                <a:gd name="T7" fmla="*/ 168 h 196"/>
                <a:gd name="T8" fmla="*/ 31 w 132"/>
                <a:gd name="T9" fmla="*/ 177 h 196"/>
                <a:gd name="T10" fmla="*/ 39 w 132"/>
                <a:gd name="T11" fmla="*/ 185 h 196"/>
                <a:gd name="T12" fmla="*/ 50 w 132"/>
                <a:gd name="T13" fmla="*/ 190 h 196"/>
                <a:gd name="T14" fmla="*/ 59 w 132"/>
                <a:gd name="T15" fmla="*/ 194 h 196"/>
                <a:gd name="T16" fmla="*/ 72 w 132"/>
                <a:gd name="T17" fmla="*/ 196 h 196"/>
                <a:gd name="T18" fmla="*/ 84 w 132"/>
                <a:gd name="T19" fmla="*/ 194 h 196"/>
                <a:gd name="T20" fmla="*/ 84 w 132"/>
                <a:gd name="T21" fmla="*/ 194 h 196"/>
                <a:gd name="T22" fmla="*/ 97 w 132"/>
                <a:gd name="T23" fmla="*/ 190 h 196"/>
                <a:gd name="T24" fmla="*/ 106 w 132"/>
                <a:gd name="T25" fmla="*/ 185 h 196"/>
                <a:gd name="T26" fmla="*/ 115 w 132"/>
                <a:gd name="T27" fmla="*/ 177 h 196"/>
                <a:gd name="T28" fmla="*/ 123 w 132"/>
                <a:gd name="T29" fmla="*/ 168 h 196"/>
                <a:gd name="T30" fmla="*/ 126 w 132"/>
                <a:gd name="T31" fmla="*/ 159 h 196"/>
                <a:gd name="T32" fmla="*/ 130 w 132"/>
                <a:gd name="T33" fmla="*/ 147 h 196"/>
                <a:gd name="T34" fmla="*/ 132 w 132"/>
                <a:gd name="T35" fmla="*/ 136 h 196"/>
                <a:gd name="T36" fmla="*/ 130 w 132"/>
                <a:gd name="T37" fmla="*/ 123 h 196"/>
                <a:gd name="T38" fmla="*/ 117 w 132"/>
                <a:gd name="T39" fmla="*/ 50 h 196"/>
                <a:gd name="T40" fmla="*/ 117 w 132"/>
                <a:gd name="T41" fmla="*/ 50 h 196"/>
                <a:gd name="T42" fmla="*/ 113 w 132"/>
                <a:gd name="T43" fmla="*/ 37 h 196"/>
                <a:gd name="T44" fmla="*/ 108 w 132"/>
                <a:gd name="T45" fmla="*/ 28 h 196"/>
                <a:gd name="T46" fmla="*/ 100 w 132"/>
                <a:gd name="T47" fmla="*/ 19 h 196"/>
                <a:gd name="T48" fmla="*/ 93 w 132"/>
                <a:gd name="T49" fmla="*/ 11 h 196"/>
                <a:gd name="T50" fmla="*/ 82 w 132"/>
                <a:gd name="T51" fmla="*/ 6 h 196"/>
                <a:gd name="T52" fmla="*/ 72 w 132"/>
                <a:gd name="T53" fmla="*/ 2 h 196"/>
                <a:gd name="T54" fmla="*/ 59 w 132"/>
                <a:gd name="T55" fmla="*/ 0 h 196"/>
                <a:gd name="T56" fmla="*/ 48 w 132"/>
                <a:gd name="T57" fmla="*/ 0 h 196"/>
                <a:gd name="T58" fmla="*/ 48 w 132"/>
                <a:gd name="T59" fmla="*/ 0 h 196"/>
                <a:gd name="T60" fmla="*/ 37 w 132"/>
                <a:gd name="T61" fmla="*/ 4 h 196"/>
                <a:gd name="T62" fmla="*/ 26 w 132"/>
                <a:gd name="T63" fmla="*/ 9 h 196"/>
                <a:gd name="T64" fmla="*/ 16 w 132"/>
                <a:gd name="T65" fmla="*/ 17 h 196"/>
                <a:gd name="T66" fmla="*/ 11 w 132"/>
                <a:gd name="T67" fmla="*/ 26 h 196"/>
                <a:gd name="T68" fmla="*/ 5 w 132"/>
                <a:gd name="T69" fmla="*/ 35 h 196"/>
                <a:gd name="T70" fmla="*/ 1 w 132"/>
                <a:gd name="T71" fmla="*/ 47 h 196"/>
                <a:gd name="T72" fmla="*/ 0 w 132"/>
                <a:gd name="T73" fmla="*/ 60 h 196"/>
                <a:gd name="T74" fmla="*/ 1 w 132"/>
                <a:gd name="T75" fmla="*/ 71 h 196"/>
                <a:gd name="T76" fmla="*/ 15 w 132"/>
                <a:gd name="T77" fmla="*/ 14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96">
                  <a:moveTo>
                    <a:pt x="15" y="146"/>
                  </a:moveTo>
                  <a:lnTo>
                    <a:pt x="15" y="146"/>
                  </a:lnTo>
                  <a:lnTo>
                    <a:pt x="18" y="157"/>
                  </a:lnTo>
                  <a:lnTo>
                    <a:pt x="24" y="168"/>
                  </a:lnTo>
                  <a:lnTo>
                    <a:pt x="31" y="177"/>
                  </a:lnTo>
                  <a:lnTo>
                    <a:pt x="39" y="185"/>
                  </a:lnTo>
                  <a:lnTo>
                    <a:pt x="50" y="190"/>
                  </a:lnTo>
                  <a:lnTo>
                    <a:pt x="59" y="194"/>
                  </a:lnTo>
                  <a:lnTo>
                    <a:pt x="7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7" y="190"/>
                  </a:lnTo>
                  <a:lnTo>
                    <a:pt x="106" y="185"/>
                  </a:lnTo>
                  <a:lnTo>
                    <a:pt x="115" y="177"/>
                  </a:lnTo>
                  <a:lnTo>
                    <a:pt x="123" y="168"/>
                  </a:lnTo>
                  <a:lnTo>
                    <a:pt x="126" y="159"/>
                  </a:lnTo>
                  <a:lnTo>
                    <a:pt x="130" y="147"/>
                  </a:lnTo>
                  <a:lnTo>
                    <a:pt x="132" y="136"/>
                  </a:lnTo>
                  <a:lnTo>
                    <a:pt x="130" y="123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3" y="37"/>
                  </a:lnTo>
                  <a:lnTo>
                    <a:pt x="108" y="28"/>
                  </a:lnTo>
                  <a:lnTo>
                    <a:pt x="100" y="19"/>
                  </a:lnTo>
                  <a:lnTo>
                    <a:pt x="93" y="11"/>
                  </a:lnTo>
                  <a:lnTo>
                    <a:pt x="82" y="6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7" y="4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11" y="26"/>
                  </a:lnTo>
                  <a:lnTo>
                    <a:pt x="5" y="35"/>
                  </a:lnTo>
                  <a:lnTo>
                    <a:pt x="1" y="47"/>
                  </a:lnTo>
                  <a:lnTo>
                    <a:pt x="0" y="60"/>
                  </a:lnTo>
                  <a:lnTo>
                    <a:pt x="1" y="71"/>
                  </a:lnTo>
                  <a:lnTo>
                    <a:pt x="15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04" name="직선 연결선 303"/>
          <p:cNvCxnSpPr/>
          <p:nvPr/>
        </p:nvCxnSpPr>
        <p:spPr>
          <a:xfrm>
            <a:off x="8605140" y="3849192"/>
            <a:ext cx="71585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/>
          <p:nvPr/>
        </p:nvCxnSpPr>
        <p:spPr>
          <a:xfrm>
            <a:off x="9460033" y="3930321"/>
            <a:ext cx="30359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>
            <a:off x="8248028" y="3930321"/>
            <a:ext cx="53783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/>
          <p:cNvCxnSpPr/>
          <p:nvPr/>
        </p:nvCxnSpPr>
        <p:spPr>
          <a:xfrm>
            <a:off x="8713356" y="4079328"/>
            <a:ext cx="115289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/>
          <p:nvPr/>
        </p:nvCxnSpPr>
        <p:spPr>
          <a:xfrm>
            <a:off x="9772632" y="4199679"/>
            <a:ext cx="71585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9113582" y="4199679"/>
            <a:ext cx="1287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4194462" y="4400265"/>
            <a:ext cx="1287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10168864" y="4079328"/>
            <a:ext cx="10640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 userDrawn="1"/>
        </p:nvCxnSpPr>
        <p:spPr>
          <a:xfrm>
            <a:off x="4866282" y="2607320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 userDrawn="1"/>
        </p:nvCxnSpPr>
        <p:spPr>
          <a:xfrm>
            <a:off x="4866282" y="2809131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 userDrawn="1"/>
        </p:nvCxnSpPr>
        <p:spPr>
          <a:xfrm>
            <a:off x="4866282" y="341456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 userDrawn="1"/>
        </p:nvCxnSpPr>
        <p:spPr>
          <a:xfrm>
            <a:off x="4866282" y="321275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 userDrawn="1"/>
        </p:nvCxnSpPr>
        <p:spPr>
          <a:xfrm>
            <a:off x="4866282" y="3010942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 userDrawn="1"/>
        </p:nvCxnSpPr>
        <p:spPr>
          <a:xfrm>
            <a:off x="6371232" y="2607320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 userDrawn="1"/>
        </p:nvCxnSpPr>
        <p:spPr>
          <a:xfrm>
            <a:off x="6371232" y="2809131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 userDrawn="1"/>
        </p:nvCxnSpPr>
        <p:spPr>
          <a:xfrm>
            <a:off x="6371232" y="341456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/>
          <p:nvPr userDrawn="1"/>
        </p:nvCxnSpPr>
        <p:spPr>
          <a:xfrm>
            <a:off x="6371232" y="321275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/>
          <p:nvPr userDrawn="1"/>
        </p:nvCxnSpPr>
        <p:spPr>
          <a:xfrm>
            <a:off x="6371232" y="3010942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/>
          <p:nvPr userDrawn="1"/>
        </p:nvCxnSpPr>
        <p:spPr>
          <a:xfrm>
            <a:off x="6371232" y="2207270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 userDrawn="1"/>
        </p:nvCxnSpPr>
        <p:spPr>
          <a:xfrm>
            <a:off x="6371232" y="2409081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890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4509037" y="3740793"/>
            <a:ext cx="7680176" cy="50400"/>
          </a:xfrm>
          <a:custGeom>
            <a:avLst/>
            <a:gdLst/>
            <a:ahLst/>
            <a:cxnLst/>
            <a:rect l="l" t="t" r="r" b="b"/>
            <a:pathLst>
              <a:path w="7680176" h="50400">
                <a:moveTo>
                  <a:pt x="25200" y="0"/>
                </a:moveTo>
                <a:lnTo>
                  <a:pt x="7680176" y="0"/>
                </a:lnTo>
                <a:lnTo>
                  <a:pt x="7680176" y="50400"/>
                </a:lnTo>
                <a:lnTo>
                  <a:pt x="25200" y="50400"/>
                </a:lnTo>
                <a:cubicBezTo>
                  <a:pt x="11282" y="50400"/>
                  <a:pt x="0" y="39118"/>
                  <a:pt x="0" y="25200"/>
                </a:cubicBezTo>
                <a:cubicBezTo>
                  <a:pt x="0" y="11282"/>
                  <a:pt x="11282" y="0"/>
                  <a:pt x="252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483241" y="3846666"/>
            <a:ext cx="4839394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33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r>
              <a:rPr lang="en-US" altLang="ko-KR" dirty="0" smtClean="0"/>
              <a:t>Contents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8" hasCustomPrompt="1"/>
          </p:nvPr>
        </p:nvSpPr>
        <p:spPr>
          <a:xfrm>
            <a:off x="5354083" y="3140883"/>
            <a:ext cx="4968552" cy="584162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50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Contents Title</a:t>
            </a:r>
            <a:endParaRPr lang="ko-KR" altLang="en-US" dirty="0"/>
          </a:p>
        </p:txBody>
      </p:sp>
      <p:sp>
        <p:nvSpPr>
          <p:cNvPr id="455" name="텍스트 개체 틀 2"/>
          <p:cNvSpPr>
            <a:spLocks noGrp="1"/>
          </p:cNvSpPr>
          <p:nvPr>
            <p:ph type="body" sz="quarter" idx="39" hasCustomPrompt="1"/>
          </p:nvPr>
        </p:nvSpPr>
        <p:spPr>
          <a:xfrm>
            <a:off x="5354083" y="1947696"/>
            <a:ext cx="3090398" cy="1067608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100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grpSp>
        <p:nvGrpSpPr>
          <p:cNvPr id="457" name="그룹 456"/>
          <p:cNvGrpSpPr/>
          <p:nvPr userDrawn="1"/>
        </p:nvGrpSpPr>
        <p:grpSpPr>
          <a:xfrm>
            <a:off x="1920247" y="1713959"/>
            <a:ext cx="3281110" cy="2526179"/>
            <a:chOff x="1992313" y="3695700"/>
            <a:chExt cx="3208337" cy="2470150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732088" y="3986213"/>
              <a:ext cx="263525" cy="263525"/>
            </a:xfrm>
            <a:custGeom>
              <a:avLst/>
              <a:gdLst>
                <a:gd name="T0" fmla="*/ 332 w 332"/>
                <a:gd name="T1" fmla="*/ 159 h 332"/>
                <a:gd name="T2" fmla="*/ 317 w 332"/>
                <a:gd name="T3" fmla="*/ 155 h 332"/>
                <a:gd name="T4" fmla="*/ 289 w 332"/>
                <a:gd name="T5" fmla="*/ 143 h 332"/>
                <a:gd name="T6" fmla="*/ 265 w 332"/>
                <a:gd name="T7" fmla="*/ 128 h 332"/>
                <a:gd name="T8" fmla="*/ 242 w 332"/>
                <a:gd name="T9" fmla="*/ 111 h 332"/>
                <a:gd name="T10" fmla="*/ 221 w 332"/>
                <a:gd name="T11" fmla="*/ 90 h 332"/>
                <a:gd name="T12" fmla="*/ 203 w 332"/>
                <a:gd name="T13" fmla="*/ 67 h 332"/>
                <a:gd name="T14" fmla="*/ 188 w 332"/>
                <a:gd name="T15" fmla="*/ 41 h 332"/>
                <a:gd name="T16" fmla="*/ 177 w 332"/>
                <a:gd name="T17" fmla="*/ 15 h 332"/>
                <a:gd name="T18" fmla="*/ 159 w 332"/>
                <a:gd name="T19" fmla="*/ 0 h 332"/>
                <a:gd name="T20" fmla="*/ 154 w 332"/>
                <a:gd name="T21" fmla="*/ 15 h 332"/>
                <a:gd name="T22" fmla="*/ 143 w 332"/>
                <a:gd name="T23" fmla="*/ 41 h 332"/>
                <a:gd name="T24" fmla="*/ 128 w 332"/>
                <a:gd name="T25" fmla="*/ 67 h 332"/>
                <a:gd name="T26" fmla="*/ 111 w 332"/>
                <a:gd name="T27" fmla="*/ 90 h 332"/>
                <a:gd name="T28" fmla="*/ 91 w 332"/>
                <a:gd name="T29" fmla="*/ 111 h 332"/>
                <a:gd name="T30" fmla="*/ 68 w 332"/>
                <a:gd name="T31" fmla="*/ 128 h 332"/>
                <a:gd name="T32" fmla="*/ 42 w 332"/>
                <a:gd name="T33" fmla="*/ 143 h 332"/>
                <a:gd name="T34" fmla="*/ 15 w 332"/>
                <a:gd name="T35" fmla="*/ 155 h 332"/>
                <a:gd name="T36" fmla="*/ 0 w 332"/>
                <a:gd name="T37" fmla="*/ 173 h 332"/>
                <a:gd name="T38" fmla="*/ 15 w 332"/>
                <a:gd name="T39" fmla="*/ 177 h 332"/>
                <a:gd name="T40" fmla="*/ 42 w 332"/>
                <a:gd name="T41" fmla="*/ 189 h 332"/>
                <a:gd name="T42" fmla="*/ 68 w 332"/>
                <a:gd name="T43" fmla="*/ 202 h 332"/>
                <a:gd name="T44" fmla="*/ 91 w 332"/>
                <a:gd name="T45" fmla="*/ 221 h 332"/>
                <a:gd name="T46" fmla="*/ 111 w 332"/>
                <a:gd name="T47" fmla="*/ 242 h 332"/>
                <a:gd name="T48" fmla="*/ 128 w 332"/>
                <a:gd name="T49" fmla="*/ 265 h 332"/>
                <a:gd name="T50" fmla="*/ 143 w 332"/>
                <a:gd name="T51" fmla="*/ 290 h 332"/>
                <a:gd name="T52" fmla="*/ 154 w 332"/>
                <a:gd name="T53" fmla="*/ 317 h 332"/>
                <a:gd name="T54" fmla="*/ 174 w 332"/>
                <a:gd name="T55" fmla="*/ 332 h 332"/>
                <a:gd name="T56" fmla="*/ 177 w 332"/>
                <a:gd name="T57" fmla="*/ 317 h 332"/>
                <a:gd name="T58" fmla="*/ 188 w 332"/>
                <a:gd name="T59" fmla="*/ 290 h 332"/>
                <a:gd name="T60" fmla="*/ 203 w 332"/>
                <a:gd name="T61" fmla="*/ 265 h 332"/>
                <a:gd name="T62" fmla="*/ 221 w 332"/>
                <a:gd name="T63" fmla="*/ 242 h 332"/>
                <a:gd name="T64" fmla="*/ 242 w 332"/>
                <a:gd name="T65" fmla="*/ 221 h 332"/>
                <a:gd name="T66" fmla="*/ 265 w 332"/>
                <a:gd name="T67" fmla="*/ 202 h 332"/>
                <a:gd name="T68" fmla="*/ 289 w 332"/>
                <a:gd name="T69" fmla="*/ 189 h 332"/>
                <a:gd name="T70" fmla="*/ 317 w 332"/>
                <a:gd name="T71" fmla="*/ 177 h 332"/>
                <a:gd name="T72" fmla="*/ 332 w 332"/>
                <a:gd name="T73" fmla="*/ 17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2" h="332">
                  <a:moveTo>
                    <a:pt x="332" y="173"/>
                  </a:moveTo>
                  <a:lnTo>
                    <a:pt x="332" y="159"/>
                  </a:lnTo>
                  <a:lnTo>
                    <a:pt x="332" y="159"/>
                  </a:lnTo>
                  <a:lnTo>
                    <a:pt x="317" y="155"/>
                  </a:lnTo>
                  <a:lnTo>
                    <a:pt x="303" y="149"/>
                  </a:lnTo>
                  <a:lnTo>
                    <a:pt x="289" y="143"/>
                  </a:lnTo>
                  <a:lnTo>
                    <a:pt x="277" y="137"/>
                  </a:lnTo>
                  <a:lnTo>
                    <a:pt x="265" y="128"/>
                  </a:lnTo>
                  <a:lnTo>
                    <a:pt x="253" y="120"/>
                  </a:lnTo>
                  <a:lnTo>
                    <a:pt x="242" y="111"/>
                  </a:lnTo>
                  <a:lnTo>
                    <a:pt x="231" y="101"/>
                  </a:lnTo>
                  <a:lnTo>
                    <a:pt x="221" y="90"/>
                  </a:lnTo>
                  <a:lnTo>
                    <a:pt x="211" y="79"/>
                  </a:lnTo>
                  <a:lnTo>
                    <a:pt x="203" y="67"/>
                  </a:lnTo>
                  <a:lnTo>
                    <a:pt x="196" y="55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5"/>
                  </a:lnTo>
                  <a:lnTo>
                    <a:pt x="174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5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7" y="55"/>
                  </a:lnTo>
                  <a:lnTo>
                    <a:pt x="128" y="67"/>
                  </a:lnTo>
                  <a:lnTo>
                    <a:pt x="120" y="79"/>
                  </a:lnTo>
                  <a:lnTo>
                    <a:pt x="111" y="90"/>
                  </a:lnTo>
                  <a:lnTo>
                    <a:pt x="102" y="101"/>
                  </a:lnTo>
                  <a:lnTo>
                    <a:pt x="91" y="111"/>
                  </a:lnTo>
                  <a:lnTo>
                    <a:pt x="80" y="120"/>
                  </a:lnTo>
                  <a:lnTo>
                    <a:pt x="68" y="128"/>
                  </a:lnTo>
                  <a:lnTo>
                    <a:pt x="55" y="137"/>
                  </a:lnTo>
                  <a:lnTo>
                    <a:pt x="42" y="143"/>
                  </a:lnTo>
                  <a:lnTo>
                    <a:pt x="29" y="149"/>
                  </a:lnTo>
                  <a:lnTo>
                    <a:pt x="15" y="155"/>
                  </a:lnTo>
                  <a:lnTo>
                    <a:pt x="0" y="15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15" y="177"/>
                  </a:lnTo>
                  <a:lnTo>
                    <a:pt x="29" y="183"/>
                  </a:lnTo>
                  <a:lnTo>
                    <a:pt x="42" y="189"/>
                  </a:lnTo>
                  <a:lnTo>
                    <a:pt x="55" y="195"/>
                  </a:lnTo>
                  <a:lnTo>
                    <a:pt x="68" y="202"/>
                  </a:lnTo>
                  <a:lnTo>
                    <a:pt x="80" y="211"/>
                  </a:lnTo>
                  <a:lnTo>
                    <a:pt x="91" y="221"/>
                  </a:lnTo>
                  <a:lnTo>
                    <a:pt x="102" y="231"/>
                  </a:lnTo>
                  <a:lnTo>
                    <a:pt x="111" y="242"/>
                  </a:lnTo>
                  <a:lnTo>
                    <a:pt x="120" y="252"/>
                  </a:lnTo>
                  <a:lnTo>
                    <a:pt x="128" y="265"/>
                  </a:lnTo>
                  <a:lnTo>
                    <a:pt x="137" y="277"/>
                  </a:lnTo>
                  <a:lnTo>
                    <a:pt x="143" y="290"/>
                  </a:lnTo>
                  <a:lnTo>
                    <a:pt x="149" y="304"/>
                  </a:lnTo>
                  <a:lnTo>
                    <a:pt x="154" y="317"/>
                  </a:lnTo>
                  <a:lnTo>
                    <a:pt x="159" y="332"/>
                  </a:lnTo>
                  <a:lnTo>
                    <a:pt x="174" y="332"/>
                  </a:lnTo>
                  <a:lnTo>
                    <a:pt x="174" y="332"/>
                  </a:lnTo>
                  <a:lnTo>
                    <a:pt x="177" y="317"/>
                  </a:lnTo>
                  <a:lnTo>
                    <a:pt x="182" y="304"/>
                  </a:lnTo>
                  <a:lnTo>
                    <a:pt x="188" y="290"/>
                  </a:lnTo>
                  <a:lnTo>
                    <a:pt x="196" y="277"/>
                  </a:lnTo>
                  <a:lnTo>
                    <a:pt x="203" y="265"/>
                  </a:lnTo>
                  <a:lnTo>
                    <a:pt x="211" y="252"/>
                  </a:lnTo>
                  <a:lnTo>
                    <a:pt x="221" y="242"/>
                  </a:lnTo>
                  <a:lnTo>
                    <a:pt x="231" y="231"/>
                  </a:lnTo>
                  <a:lnTo>
                    <a:pt x="242" y="221"/>
                  </a:lnTo>
                  <a:lnTo>
                    <a:pt x="253" y="211"/>
                  </a:lnTo>
                  <a:lnTo>
                    <a:pt x="265" y="202"/>
                  </a:lnTo>
                  <a:lnTo>
                    <a:pt x="277" y="195"/>
                  </a:lnTo>
                  <a:lnTo>
                    <a:pt x="289" y="189"/>
                  </a:lnTo>
                  <a:lnTo>
                    <a:pt x="303" y="183"/>
                  </a:lnTo>
                  <a:lnTo>
                    <a:pt x="317" y="177"/>
                  </a:lnTo>
                  <a:lnTo>
                    <a:pt x="332" y="173"/>
                  </a:lnTo>
                  <a:lnTo>
                    <a:pt x="332" y="173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709863" y="3962400"/>
              <a:ext cx="309562" cy="311150"/>
            </a:xfrm>
            <a:custGeom>
              <a:avLst/>
              <a:gdLst>
                <a:gd name="T0" fmla="*/ 188 w 390"/>
                <a:gd name="T1" fmla="*/ 390 h 390"/>
                <a:gd name="T2" fmla="*/ 173 w 390"/>
                <a:gd name="T3" fmla="*/ 386 h 390"/>
                <a:gd name="T4" fmla="*/ 164 w 390"/>
                <a:gd name="T5" fmla="*/ 377 h 390"/>
                <a:gd name="T6" fmla="*/ 160 w 390"/>
                <a:gd name="T7" fmla="*/ 368 h 390"/>
                <a:gd name="T8" fmla="*/ 147 w 390"/>
                <a:gd name="T9" fmla="*/ 332 h 390"/>
                <a:gd name="T10" fmla="*/ 126 w 390"/>
                <a:gd name="T11" fmla="*/ 300 h 390"/>
                <a:gd name="T12" fmla="*/ 100 w 390"/>
                <a:gd name="T13" fmla="*/ 272 h 390"/>
                <a:gd name="T14" fmla="*/ 70 w 390"/>
                <a:gd name="T15" fmla="*/ 250 h 390"/>
                <a:gd name="T16" fmla="*/ 34 w 390"/>
                <a:gd name="T17" fmla="*/ 234 h 390"/>
                <a:gd name="T18" fmla="*/ 17 w 390"/>
                <a:gd name="T19" fmla="*/ 229 h 390"/>
                <a:gd name="T20" fmla="*/ 6 w 390"/>
                <a:gd name="T21" fmla="*/ 221 h 390"/>
                <a:gd name="T22" fmla="*/ 0 w 390"/>
                <a:gd name="T23" fmla="*/ 207 h 390"/>
                <a:gd name="T24" fmla="*/ 0 w 390"/>
                <a:gd name="T25" fmla="*/ 188 h 390"/>
                <a:gd name="T26" fmla="*/ 4 w 390"/>
                <a:gd name="T27" fmla="*/ 174 h 390"/>
                <a:gd name="T28" fmla="*/ 14 w 390"/>
                <a:gd name="T29" fmla="*/ 163 h 390"/>
                <a:gd name="T30" fmla="*/ 22 w 390"/>
                <a:gd name="T31" fmla="*/ 160 h 390"/>
                <a:gd name="T32" fmla="*/ 59 w 390"/>
                <a:gd name="T33" fmla="*/ 146 h 390"/>
                <a:gd name="T34" fmla="*/ 90 w 390"/>
                <a:gd name="T35" fmla="*/ 125 h 390"/>
                <a:gd name="T36" fmla="*/ 118 w 390"/>
                <a:gd name="T37" fmla="*/ 100 h 390"/>
                <a:gd name="T38" fmla="*/ 140 w 390"/>
                <a:gd name="T39" fmla="*/ 69 h 390"/>
                <a:gd name="T40" fmla="*/ 156 w 390"/>
                <a:gd name="T41" fmla="*/ 34 h 390"/>
                <a:gd name="T42" fmla="*/ 161 w 390"/>
                <a:gd name="T43" fmla="*/ 17 h 390"/>
                <a:gd name="T44" fmla="*/ 170 w 390"/>
                <a:gd name="T45" fmla="*/ 6 h 390"/>
                <a:gd name="T46" fmla="*/ 183 w 390"/>
                <a:gd name="T47" fmla="*/ 0 h 390"/>
                <a:gd name="T48" fmla="*/ 203 w 390"/>
                <a:gd name="T49" fmla="*/ 0 h 390"/>
                <a:gd name="T50" fmla="*/ 216 w 390"/>
                <a:gd name="T51" fmla="*/ 3 h 390"/>
                <a:gd name="T52" fmla="*/ 227 w 390"/>
                <a:gd name="T53" fmla="*/ 13 h 390"/>
                <a:gd name="T54" fmla="*/ 231 w 390"/>
                <a:gd name="T55" fmla="*/ 22 h 390"/>
                <a:gd name="T56" fmla="*/ 244 w 390"/>
                <a:gd name="T57" fmla="*/ 58 h 390"/>
                <a:gd name="T58" fmla="*/ 264 w 390"/>
                <a:gd name="T59" fmla="*/ 90 h 390"/>
                <a:gd name="T60" fmla="*/ 289 w 390"/>
                <a:gd name="T61" fmla="*/ 118 h 390"/>
                <a:gd name="T62" fmla="*/ 321 w 390"/>
                <a:gd name="T63" fmla="*/ 140 h 390"/>
                <a:gd name="T64" fmla="*/ 355 w 390"/>
                <a:gd name="T65" fmla="*/ 156 h 390"/>
                <a:gd name="T66" fmla="*/ 372 w 390"/>
                <a:gd name="T67" fmla="*/ 161 h 390"/>
                <a:gd name="T68" fmla="*/ 384 w 390"/>
                <a:gd name="T69" fmla="*/ 169 h 390"/>
                <a:gd name="T70" fmla="*/ 389 w 390"/>
                <a:gd name="T71" fmla="*/ 183 h 390"/>
                <a:gd name="T72" fmla="*/ 390 w 390"/>
                <a:gd name="T73" fmla="*/ 202 h 390"/>
                <a:gd name="T74" fmla="*/ 387 w 390"/>
                <a:gd name="T75" fmla="*/ 216 h 390"/>
                <a:gd name="T76" fmla="*/ 377 w 390"/>
                <a:gd name="T77" fmla="*/ 227 h 390"/>
                <a:gd name="T78" fmla="*/ 368 w 390"/>
                <a:gd name="T79" fmla="*/ 230 h 390"/>
                <a:gd name="T80" fmla="*/ 332 w 390"/>
                <a:gd name="T81" fmla="*/ 244 h 390"/>
                <a:gd name="T82" fmla="*/ 299 w 390"/>
                <a:gd name="T83" fmla="*/ 263 h 390"/>
                <a:gd name="T84" fmla="*/ 272 w 390"/>
                <a:gd name="T85" fmla="*/ 290 h 390"/>
                <a:gd name="T86" fmla="*/ 250 w 390"/>
                <a:gd name="T87" fmla="*/ 321 h 390"/>
                <a:gd name="T88" fmla="*/ 234 w 390"/>
                <a:gd name="T89" fmla="*/ 356 h 390"/>
                <a:gd name="T90" fmla="*/ 229 w 390"/>
                <a:gd name="T91" fmla="*/ 373 h 390"/>
                <a:gd name="T92" fmla="*/ 220 w 390"/>
                <a:gd name="T93" fmla="*/ 384 h 390"/>
                <a:gd name="T94" fmla="*/ 207 w 390"/>
                <a:gd name="T95" fmla="*/ 389 h 390"/>
                <a:gd name="T96" fmla="*/ 92 w 390"/>
                <a:gd name="T97" fmla="*/ 195 h 390"/>
                <a:gd name="T98" fmla="*/ 123 w 390"/>
                <a:gd name="T99" fmla="*/ 214 h 390"/>
                <a:gd name="T100" fmla="*/ 164 w 390"/>
                <a:gd name="T101" fmla="*/ 252 h 390"/>
                <a:gd name="T102" fmla="*/ 195 w 390"/>
                <a:gd name="T103" fmla="*/ 299 h 390"/>
                <a:gd name="T104" fmla="*/ 215 w 390"/>
                <a:gd name="T105" fmla="*/ 267 h 390"/>
                <a:gd name="T106" fmla="*/ 253 w 390"/>
                <a:gd name="T107" fmla="*/ 227 h 390"/>
                <a:gd name="T108" fmla="*/ 299 w 390"/>
                <a:gd name="T109" fmla="*/ 195 h 390"/>
                <a:gd name="T110" fmla="*/ 267 w 390"/>
                <a:gd name="T111" fmla="*/ 175 h 390"/>
                <a:gd name="T112" fmla="*/ 227 w 390"/>
                <a:gd name="T113" fmla="*/ 138 h 390"/>
                <a:gd name="T114" fmla="*/ 195 w 390"/>
                <a:gd name="T115" fmla="*/ 91 h 390"/>
                <a:gd name="T116" fmla="*/ 175 w 390"/>
                <a:gd name="T117" fmla="*/ 123 h 390"/>
                <a:gd name="T118" fmla="*/ 137 w 390"/>
                <a:gd name="T119" fmla="*/ 163 h 390"/>
                <a:gd name="T120" fmla="*/ 92 w 390"/>
                <a:gd name="T121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0" h="390">
                  <a:moveTo>
                    <a:pt x="203" y="390"/>
                  </a:moveTo>
                  <a:lnTo>
                    <a:pt x="188" y="390"/>
                  </a:lnTo>
                  <a:lnTo>
                    <a:pt x="188" y="390"/>
                  </a:lnTo>
                  <a:lnTo>
                    <a:pt x="183" y="389"/>
                  </a:lnTo>
                  <a:lnTo>
                    <a:pt x="178" y="388"/>
                  </a:lnTo>
                  <a:lnTo>
                    <a:pt x="173" y="386"/>
                  </a:lnTo>
                  <a:lnTo>
                    <a:pt x="170" y="384"/>
                  </a:lnTo>
                  <a:lnTo>
                    <a:pt x="166" y="380"/>
                  </a:lnTo>
                  <a:lnTo>
                    <a:pt x="164" y="377"/>
                  </a:lnTo>
                  <a:lnTo>
                    <a:pt x="161" y="373"/>
                  </a:lnTo>
                  <a:lnTo>
                    <a:pt x="160" y="368"/>
                  </a:lnTo>
                  <a:lnTo>
                    <a:pt x="160" y="368"/>
                  </a:lnTo>
                  <a:lnTo>
                    <a:pt x="156" y="356"/>
                  </a:lnTo>
                  <a:lnTo>
                    <a:pt x="151" y="344"/>
                  </a:lnTo>
                  <a:lnTo>
                    <a:pt x="147" y="332"/>
                  </a:lnTo>
                  <a:lnTo>
                    <a:pt x="140" y="321"/>
                  </a:lnTo>
                  <a:lnTo>
                    <a:pt x="133" y="310"/>
                  </a:lnTo>
                  <a:lnTo>
                    <a:pt x="126" y="300"/>
                  </a:lnTo>
                  <a:lnTo>
                    <a:pt x="118" y="290"/>
                  </a:lnTo>
                  <a:lnTo>
                    <a:pt x="110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81" y="256"/>
                  </a:lnTo>
                  <a:lnTo>
                    <a:pt x="70" y="250"/>
                  </a:lnTo>
                  <a:lnTo>
                    <a:pt x="59" y="244"/>
                  </a:lnTo>
                  <a:lnTo>
                    <a:pt x="47" y="239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9"/>
                  </a:lnTo>
                  <a:lnTo>
                    <a:pt x="14" y="227"/>
                  </a:lnTo>
                  <a:lnTo>
                    <a:pt x="10" y="223"/>
                  </a:lnTo>
                  <a:lnTo>
                    <a:pt x="6" y="221"/>
                  </a:lnTo>
                  <a:lnTo>
                    <a:pt x="4" y="216"/>
                  </a:lnTo>
                  <a:lnTo>
                    <a:pt x="1" y="212"/>
                  </a:lnTo>
                  <a:lnTo>
                    <a:pt x="0" y="207"/>
                  </a:lnTo>
                  <a:lnTo>
                    <a:pt x="0" y="20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4" y="174"/>
                  </a:lnTo>
                  <a:lnTo>
                    <a:pt x="6" y="169"/>
                  </a:lnTo>
                  <a:lnTo>
                    <a:pt x="10" y="166"/>
                  </a:lnTo>
                  <a:lnTo>
                    <a:pt x="14" y="163"/>
                  </a:lnTo>
                  <a:lnTo>
                    <a:pt x="17" y="161"/>
                  </a:lnTo>
                  <a:lnTo>
                    <a:pt x="22" y="160"/>
                  </a:lnTo>
                  <a:lnTo>
                    <a:pt x="22" y="160"/>
                  </a:lnTo>
                  <a:lnTo>
                    <a:pt x="34" y="156"/>
                  </a:lnTo>
                  <a:lnTo>
                    <a:pt x="47" y="151"/>
                  </a:lnTo>
                  <a:lnTo>
                    <a:pt x="59" y="146"/>
                  </a:lnTo>
                  <a:lnTo>
                    <a:pt x="70" y="140"/>
                  </a:lnTo>
                  <a:lnTo>
                    <a:pt x="81" y="133"/>
                  </a:lnTo>
                  <a:lnTo>
                    <a:pt x="90" y="125"/>
                  </a:lnTo>
                  <a:lnTo>
                    <a:pt x="100" y="118"/>
                  </a:lnTo>
                  <a:lnTo>
                    <a:pt x="110" y="109"/>
                  </a:lnTo>
                  <a:lnTo>
                    <a:pt x="118" y="100"/>
                  </a:lnTo>
                  <a:lnTo>
                    <a:pt x="126" y="90"/>
                  </a:lnTo>
                  <a:lnTo>
                    <a:pt x="133" y="80"/>
                  </a:lnTo>
                  <a:lnTo>
                    <a:pt x="140" y="69"/>
                  </a:lnTo>
                  <a:lnTo>
                    <a:pt x="147" y="58"/>
                  </a:lnTo>
                  <a:lnTo>
                    <a:pt x="151" y="46"/>
                  </a:lnTo>
                  <a:lnTo>
                    <a:pt x="156" y="34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61" y="17"/>
                  </a:lnTo>
                  <a:lnTo>
                    <a:pt x="164" y="13"/>
                  </a:lnTo>
                  <a:lnTo>
                    <a:pt x="166" y="9"/>
                  </a:lnTo>
                  <a:lnTo>
                    <a:pt x="170" y="6"/>
                  </a:lnTo>
                  <a:lnTo>
                    <a:pt x="173" y="3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2" y="1"/>
                  </a:lnTo>
                  <a:lnTo>
                    <a:pt x="216" y="3"/>
                  </a:lnTo>
                  <a:lnTo>
                    <a:pt x="220" y="6"/>
                  </a:lnTo>
                  <a:lnTo>
                    <a:pt x="223" y="9"/>
                  </a:lnTo>
                  <a:lnTo>
                    <a:pt x="227" y="13"/>
                  </a:lnTo>
                  <a:lnTo>
                    <a:pt x="229" y="17"/>
                  </a:lnTo>
                  <a:lnTo>
                    <a:pt x="231" y="22"/>
                  </a:lnTo>
                  <a:lnTo>
                    <a:pt x="231" y="22"/>
                  </a:lnTo>
                  <a:lnTo>
                    <a:pt x="234" y="34"/>
                  </a:lnTo>
                  <a:lnTo>
                    <a:pt x="239" y="46"/>
                  </a:lnTo>
                  <a:lnTo>
                    <a:pt x="244" y="58"/>
                  </a:lnTo>
                  <a:lnTo>
                    <a:pt x="250" y="69"/>
                  </a:lnTo>
                  <a:lnTo>
                    <a:pt x="256" y="80"/>
                  </a:lnTo>
                  <a:lnTo>
                    <a:pt x="264" y="90"/>
                  </a:lnTo>
                  <a:lnTo>
                    <a:pt x="272" y="100"/>
                  </a:lnTo>
                  <a:lnTo>
                    <a:pt x="281" y="109"/>
                  </a:lnTo>
                  <a:lnTo>
                    <a:pt x="289" y="118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21" y="140"/>
                  </a:lnTo>
                  <a:lnTo>
                    <a:pt x="332" y="146"/>
                  </a:lnTo>
                  <a:lnTo>
                    <a:pt x="343" y="151"/>
                  </a:lnTo>
                  <a:lnTo>
                    <a:pt x="355" y="156"/>
                  </a:lnTo>
                  <a:lnTo>
                    <a:pt x="368" y="160"/>
                  </a:lnTo>
                  <a:lnTo>
                    <a:pt x="368" y="160"/>
                  </a:lnTo>
                  <a:lnTo>
                    <a:pt x="372" y="161"/>
                  </a:lnTo>
                  <a:lnTo>
                    <a:pt x="377" y="163"/>
                  </a:lnTo>
                  <a:lnTo>
                    <a:pt x="381" y="166"/>
                  </a:lnTo>
                  <a:lnTo>
                    <a:pt x="384" y="169"/>
                  </a:lnTo>
                  <a:lnTo>
                    <a:pt x="387" y="174"/>
                  </a:lnTo>
                  <a:lnTo>
                    <a:pt x="388" y="178"/>
                  </a:lnTo>
                  <a:lnTo>
                    <a:pt x="389" y="183"/>
                  </a:lnTo>
                  <a:lnTo>
                    <a:pt x="390" y="188"/>
                  </a:lnTo>
                  <a:lnTo>
                    <a:pt x="390" y="202"/>
                  </a:lnTo>
                  <a:lnTo>
                    <a:pt x="390" y="202"/>
                  </a:lnTo>
                  <a:lnTo>
                    <a:pt x="389" y="207"/>
                  </a:lnTo>
                  <a:lnTo>
                    <a:pt x="388" y="212"/>
                  </a:lnTo>
                  <a:lnTo>
                    <a:pt x="387" y="216"/>
                  </a:lnTo>
                  <a:lnTo>
                    <a:pt x="384" y="221"/>
                  </a:lnTo>
                  <a:lnTo>
                    <a:pt x="381" y="223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8" y="230"/>
                  </a:lnTo>
                  <a:lnTo>
                    <a:pt x="368" y="230"/>
                  </a:lnTo>
                  <a:lnTo>
                    <a:pt x="355" y="234"/>
                  </a:lnTo>
                  <a:lnTo>
                    <a:pt x="343" y="239"/>
                  </a:lnTo>
                  <a:lnTo>
                    <a:pt x="332" y="244"/>
                  </a:lnTo>
                  <a:lnTo>
                    <a:pt x="321" y="250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1" y="280"/>
                  </a:lnTo>
                  <a:lnTo>
                    <a:pt x="272" y="290"/>
                  </a:lnTo>
                  <a:lnTo>
                    <a:pt x="264" y="300"/>
                  </a:lnTo>
                  <a:lnTo>
                    <a:pt x="256" y="310"/>
                  </a:lnTo>
                  <a:lnTo>
                    <a:pt x="250" y="321"/>
                  </a:lnTo>
                  <a:lnTo>
                    <a:pt x="244" y="332"/>
                  </a:lnTo>
                  <a:lnTo>
                    <a:pt x="239" y="344"/>
                  </a:lnTo>
                  <a:lnTo>
                    <a:pt x="234" y="356"/>
                  </a:lnTo>
                  <a:lnTo>
                    <a:pt x="231" y="368"/>
                  </a:lnTo>
                  <a:lnTo>
                    <a:pt x="231" y="368"/>
                  </a:lnTo>
                  <a:lnTo>
                    <a:pt x="229" y="373"/>
                  </a:lnTo>
                  <a:lnTo>
                    <a:pt x="227" y="377"/>
                  </a:lnTo>
                  <a:lnTo>
                    <a:pt x="223" y="380"/>
                  </a:lnTo>
                  <a:lnTo>
                    <a:pt x="220" y="384"/>
                  </a:lnTo>
                  <a:lnTo>
                    <a:pt x="216" y="386"/>
                  </a:lnTo>
                  <a:lnTo>
                    <a:pt x="212" y="388"/>
                  </a:lnTo>
                  <a:lnTo>
                    <a:pt x="207" y="389"/>
                  </a:lnTo>
                  <a:lnTo>
                    <a:pt x="203" y="390"/>
                  </a:lnTo>
                  <a:lnTo>
                    <a:pt x="203" y="390"/>
                  </a:lnTo>
                  <a:close/>
                  <a:moveTo>
                    <a:pt x="92" y="195"/>
                  </a:moveTo>
                  <a:lnTo>
                    <a:pt x="92" y="195"/>
                  </a:lnTo>
                  <a:lnTo>
                    <a:pt x="108" y="205"/>
                  </a:lnTo>
                  <a:lnTo>
                    <a:pt x="123" y="214"/>
                  </a:lnTo>
                  <a:lnTo>
                    <a:pt x="137" y="227"/>
                  </a:lnTo>
                  <a:lnTo>
                    <a:pt x="151" y="239"/>
                  </a:lnTo>
                  <a:lnTo>
                    <a:pt x="164" y="252"/>
                  </a:lnTo>
                  <a:lnTo>
                    <a:pt x="175" y="267"/>
                  </a:lnTo>
                  <a:lnTo>
                    <a:pt x="186" y="283"/>
                  </a:lnTo>
                  <a:lnTo>
                    <a:pt x="195" y="299"/>
                  </a:lnTo>
                  <a:lnTo>
                    <a:pt x="195" y="299"/>
                  </a:lnTo>
                  <a:lnTo>
                    <a:pt x="204" y="283"/>
                  </a:lnTo>
                  <a:lnTo>
                    <a:pt x="215" y="267"/>
                  </a:lnTo>
                  <a:lnTo>
                    <a:pt x="227" y="252"/>
                  </a:lnTo>
                  <a:lnTo>
                    <a:pt x="239" y="239"/>
                  </a:lnTo>
                  <a:lnTo>
                    <a:pt x="253" y="227"/>
                  </a:lnTo>
                  <a:lnTo>
                    <a:pt x="267" y="214"/>
                  </a:lnTo>
                  <a:lnTo>
                    <a:pt x="283" y="205"/>
                  </a:lnTo>
                  <a:lnTo>
                    <a:pt x="299" y="195"/>
                  </a:lnTo>
                  <a:lnTo>
                    <a:pt x="299" y="195"/>
                  </a:lnTo>
                  <a:lnTo>
                    <a:pt x="283" y="185"/>
                  </a:lnTo>
                  <a:lnTo>
                    <a:pt x="267" y="175"/>
                  </a:lnTo>
                  <a:lnTo>
                    <a:pt x="253" y="163"/>
                  </a:lnTo>
                  <a:lnTo>
                    <a:pt x="239" y="151"/>
                  </a:lnTo>
                  <a:lnTo>
                    <a:pt x="227" y="138"/>
                  </a:lnTo>
                  <a:lnTo>
                    <a:pt x="215" y="123"/>
                  </a:lnTo>
                  <a:lnTo>
                    <a:pt x="204" y="107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6" y="107"/>
                  </a:lnTo>
                  <a:lnTo>
                    <a:pt x="175" y="123"/>
                  </a:lnTo>
                  <a:lnTo>
                    <a:pt x="164" y="138"/>
                  </a:lnTo>
                  <a:lnTo>
                    <a:pt x="151" y="151"/>
                  </a:lnTo>
                  <a:lnTo>
                    <a:pt x="137" y="163"/>
                  </a:lnTo>
                  <a:lnTo>
                    <a:pt x="123" y="175"/>
                  </a:lnTo>
                  <a:lnTo>
                    <a:pt x="108" y="185"/>
                  </a:lnTo>
                  <a:lnTo>
                    <a:pt x="92" y="195"/>
                  </a:lnTo>
                  <a:lnTo>
                    <a:pt x="92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4791075" y="4932363"/>
              <a:ext cx="261937" cy="261938"/>
            </a:xfrm>
            <a:custGeom>
              <a:avLst/>
              <a:gdLst>
                <a:gd name="T0" fmla="*/ 331 w 331"/>
                <a:gd name="T1" fmla="*/ 158 h 330"/>
                <a:gd name="T2" fmla="*/ 317 w 331"/>
                <a:gd name="T3" fmla="*/ 154 h 330"/>
                <a:gd name="T4" fmla="*/ 289 w 331"/>
                <a:gd name="T5" fmla="*/ 143 h 330"/>
                <a:gd name="T6" fmla="*/ 263 w 331"/>
                <a:gd name="T7" fmla="*/ 128 h 330"/>
                <a:gd name="T8" fmla="*/ 240 w 331"/>
                <a:gd name="T9" fmla="*/ 110 h 330"/>
                <a:gd name="T10" fmla="*/ 221 w 331"/>
                <a:gd name="T11" fmla="*/ 90 h 330"/>
                <a:gd name="T12" fmla="*/ 203 w 331"/>
                <a:gd name="T13" fmla="*/ 67 h 330"/>
                <a:gd name="T14" fmla="*/ 188 w 331"/>
                <a:gd name="T15" fmla="*/ 41 h 330"/>
                <a:gd name="T16" fmla="*/ 177 w 331"/>
                <a:gd name="T17" fmla="*/ 13 h 330"/>
                <a:gd name="T18" fmla="*/ 159 w 331"/>
                <a:gd name="T19" fmla="*/ 0 h 330"/>
                <a:gd name="T20" fmla="*/ 154 w 331"/>
                <a:gd name="T21" fmla="*/ 13 h 330"/>
                <a:gd name="T22" fmla="*/ 143 w 331"/>
                <a:gd name="T23" fmla="*/ 41 h 330"/>
                <a:gd name="T24" fmla="*/ 128 w 331"/>
                <a:gd name="T25" fmla="*/ 67 h 330"/>
                <a:gd name="T26" fmla="*/ 111 w 331"/>
                <a:gd name="T27" fmla="*/ 90 h 330"/>
                <a:gd name="T28" fmla="*/ 90 w 331"/>
                <a:gd name="T29" fmla="*/ 110 h 330"/>
                <a:gd name="T30" fmla="*/ 67 w 331"/>
                <a:gd name="T31" fmla="*/ 128 h 330"/>
                <a:gd name="T32" fmla="*/ 42 w 331"/>
                <a:gd name="T33" fmla="*/ 143 h 330"/>
                <a:gd name="T34" fmla="*/ 14 w 331"/>
                <a:gd name="T35" fmla="*/ 154 h 330"/>
                <a:gd name="T36" fmla="*/ 0 w 331"/>
                <a:gd name="T37" fmla="*/ 172 h 330"/>
                <a:gd name="T38" fmla="*/ 14 w 331"/>
                <a:gd name="T39" fmla="*/ 177 h 330"/>
                <a:gd name="T40" fmla="*/ 42 w 331"/>
                <a:gd name="T41" fmla="*/ 188 h 330"/>
                <a:gd name="T42" fmla="*/ 67 w 331"/>
                <a:gd name="T43" fmla="*/ 202 h 330"/>
                <a:gd name="T44" fmla="*/ 90 w 331"/>
                <a:gd name="T45" fmla="*/ 219 h 330"/>
                <a:gd name="T46" fmla="*/ 110 w 331"/>
                <a:gd name="T47" fmla="*/ 240 h 330"/>
                <a:gd name="T48" fmla="*/ 128 w 331"/>
                <a:gd name="T49" fmla="*/ 263 h 330"/>
                <a:gd name="T50" fmla="*/ 143 w 331"/>
                <a:gd name="T51" fmla="*/ 289 h 330"/>
                <a:gd name="T52" fmla="*/ 154 w 331"/>
                <a:gd name="T53" fmla="*/ 317 h 330"/>
                <a:gd name="T54" fmla="*/ 172 w 331"/>
                <a:gd name="T55" fmla="*/ 330 h 330"/>
                <a:gd name="T56" fmla="*/ 177 w 331"/>
                <a:gd name="T57" fmla="*/ 317 h 330"/>
                <a:gd name="T58" fmla="*/ 188 w 331"/>
                <a:gd name="T59" fmla="*/ 289 h 330"/>
                <a:gd name="T60" fmla="*/ 203 w 331"/>
                <a:gd name="T61" fmla="*/ 263 h 330"/>
                <a:gd name="T62" fmla="*/ 221 w 331"/>
                <a:gd name="T63" fmla="*/ 240 h 330"/>
                <a:gd name="T64" fmla="*/ 240 w 331"/>
                <a:gd name="T65" fmla="*/ 219 h 330"/>
                <a:gd name="T66" fmla="*/ 263 w 331"/>
                <a:gd name="T67" fmla="*/ 202 h 330"/>
                <a:gd name="T68" fmla="*/ 289 w 331"/>
                <a:gd name="T69" fmla="*/ 188 h 330"/>
                <a:gd name="T70" fmla="*/ 317 w 331"/>
                <a:gd name="T71" fmla="*/ 177 h 330"/>
                <a:gd name="T72" fmla="*/ 331 w 331"/>
                <a:gd name="T73" fmla="*/ 17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30">
                  <a:moveTo>
                    <a:pt x="331" y="172"/>
                  </a:moveTo>
                  <a:lnTo>
                    <a:pt x="331" y="158"/>
                  </a:lnTo>
                  <a:lnTo>
                    <a:pt x="331" y="158"/>
                  </a:lnTo>
                  <a:lnTo>
                    <a:pt x="317" y="154"/>
                  </a:lnTo>
                  <a:lnTo>
                    <a:pt x="302" y="149"/>
                  </a:lnTo>
                  <a:lnTo>
                    <a:pt x="289" y="143"/>
                  </a:lnTo>
                  <a:lnTo>
                    <a:pt x="277" y="135"/>
                  </a:lnTo>
                  <a:lnTo>
                    <a:pt x="263" y="128"/>
                  </a:lnTo>
                  <a:lnTo>
                    <a:pt x="252" y="119"/>
                  </a:lnTo>
                  <a:lnTo>
                    <a:pt x="240" y="110"/>
                  </a:lnTo>
                  <a:lnTo>
                    <a:pt x="231" y="100"/>
                  </a:lnTo>
                  <a:lnTo>
                    <a:pt x="221" y="90"/>
                  </a:lnTo>
                  <a:lnTo>
                    <a:pt x="211" y="78"/>
                  </a:lnTo>
                  <a:lnTo>
                    <a:pt x="203" y="67"/>
                  </a:lnTo>
                  <a:lnTo>
                    <a:pt x="195" y="54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3"/>
                  </a:lnTo>
                  <a:lnTo>
                    <a:pt x="172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3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5" y="54"/>
                  </a:lnTo>
                  <a:lnTo>
                    <a:pt x="128" y="67"/>
                  </a:lnTo>
                  <a:lnTo>
                    <a:pt x="120" y="78"/>
                  </a:lnTo>
                  <a:lnTo>
                    <a:pt x="111" y="90"/>
                  </a:lnTo>
                  <a:lnTo>
                    <a:pt x="100" y="100"/>
                  </a:lnTo>
                  <a:lnTo>
                    <a:pt x="90" y="110"/>
                  </a:lnTo>
                  <a:lnTo>
                    <a:pt x="78" y="119"/>
                  </a:lnTo>
                  <a:lnTo>
                    <a:pt x="67" y="128"/>
                  </a:lnTo>
                  <a:lnTo>
                    <a:pt x="55" y="135"/>
                  </a:lnTo>
                  <a:lnTo>
                    <a:pt x="42" y="143"/>
                  </a:lnTo>
                  <a:lnTo>
                    <a:pt x="28" y="149"/>
                  </a:lnTo>
                  <a:lnTo>
                    <a:pt x="14" y="154"/>
                  </a:lnTo>
                  <a:lnTo>
                    <a:pt x="0" y="158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14" y="177"/>
                  </a:lnTo>
                  <a:lnTo>
                    <a:pt x="28" y="182"/>
                  </a:lnTo>
                  <a:lnTo>
                    <a:pt x="42" y="188"/>
                  </a:lnTo>
                  <a:lnTo>
                    <a:pt x="54" y="195"/>
                  </a:lnTo>
                  <a:lnTo>
                    <a:pt x="67" y="202"/>
                  </a:lnTo>
                  <a:lnTo>
                    <a:pt x="78" y="211"/>
                  </a:lnTo>
                  <a:lnTo>
                    <a:pt x="90" y="219"/>
                  </a:lnTo>
                  <a:lnTo>
                    <a:pt x="100" y="230"/>
                  </a:lnTo>
                  <a:lnTo>
                    <a:pt x="110" y="240"/>
                  </a:lnTo>
                  <a:lnTo>
                    <a:pt x="120" y="252"/>
                  </a:lnTo>
                  <a:lnTo>
                    <a:pt x="128" y="263"/>
                  </a:lnTo>
                  <a:lnTo>
                    <a:pt x="135" y="276"/>
                  </a:lnTo>
                  <a:lnTo>
                    <a:pt x="143" y="289"/>
                  </a:lnTo>
                  <a:lnTo>
                    <a:pt x="149" y="302"/>
                  </a:lnTo>
                  <a:lnTo>
                    <a:pt x="154" y="317"/>
                  </a:lnTo>
                  <a:lnTo>
                    <a:pt x="159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7" y="317"/>
                  </a:lnTo>
                  <a:lnTo>
                    <a:pt x="182" y="302"/>
                  </a:lnTo>
                  <a:lnTo>
                    <a:pt x="188" y="289"/>
                  </a:lnTo>
                  <a:lnTo>
                    <a:pt x="195" y="276"/>
                  </a:lnTo>
                  <a:lnTo>
                    <a:pt x="203" y="263"/>
                  </a:lnTo>
                  <a:lnTo>
                    <a:pt x="211" y="252"/>
                  </a:lnTo>
                  <a:lnTo>
                    <a:pt x="221" y="240"/>
                  </a:lnTo>
                  <a:lnTo>
                    <a:pt x="231" y="230"/>
                  </a:lnTo>
                  <a:lnTo>
                    <a:pt x="240" y="219"/>
                  </a:lnTo>
                  <a:lnTo>
                    <a:pt x="252" y="211"/>
                  </a:lnTo>
                  <a:lnTo>
                    <a:pt x="263" y="202"/>
                  </a:lnTo>
                  <a:lnTo>
                    <a:pt x="277" y="195"/>
                  </a:lnTo>
                  <a:lnTo>
                    <a:pt x="289" y="188"/>
                  </a:lnTo>
                  <a:lnTo>
                    <a:pt x="302" y="182"/>
                  </a:lnTo>
                  <a:lnTo>
                    <a:pt x="317" y="177"/>
                  </a:lnTo>
                  <a:lnTo>
                    <a:pt x="331" y="172"/>
                  </a:lnTo>
                  <a:lnTo>
                    <a:pt x="331" y="17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4767263" y="4908550"/>
              <a:ext cx="307975" cy="309563"/>
            </a:xfrm>
            <a:custGeom>
              <a:avLst/>
              <a:gdLst>
                <a:gd name="T0" fmla="*/ 188 w 389"/>
                <a:gd name="T1" fmla="*/ 389 h 389"/>
                <a:gd name="T2" fmla="*/ 173 w 389"/>
                <a:gd name="T3" fmla="*/ 385 h 389"/>
                <a:gd name="T4" fmla="*/ 163 w 389"/>
                <a:gd name="T5" fmla="*/ 377 h 389"/>
                <a:gd name="T6" fmla="*/ 158 w 389"/>
                <a:gd name="T7" fmla="*/ 367 h 389"/>
                <a:gd name="T8" fmla="*/ 145 w 389"/>
                <a:gd name="T9" fmla="*/ 331 h 389"/>
                <a:gd name="T10" fmla="*/ 125 w 389"/>
                <a:gd name="T11" fmla="*/ 298 h 389"/>
                <a:gd name="T12" fmla="*/ 100 w 389"/>
                <a:gd name="T13" fmla="*/ 272 h 389"/>
                <a:gd name="T14" fmla="*/ 69 w 389"/>
                <a:gd name="T15" fmla="*/ 248 h 389"/>
                <a:gd name="T16" fmla="*/ 34 w 389"/>
                <a:gd name="T17" fmla="*/ 234 h 389"/>
                <a:gd name="T18" fmla="*/ 17 w 389"/>
                <a:gd name="T19" fmla="*/ 228 h 389"/>
                <a:gd name="T20" fmla="*/ 6 w 389"/>
                <a:gd name="T21" fmla="*/ 219 h 389"/>
                <a:gd name="T22" fmla="*/ 0 w 389"/>
                <a:gd name="T23" fmla="*/ 206 h 389"/>
                <a:gd name="T24" fmla="*/ 0 w 389"/>
                <a:gd name="T25" fmla="*/ 187 h 389"/>
                <a:gd name="T26" fmla="*/ 4 w 389"/>
                <a:gd name="T27" fmla="*/ 173 h 389"/>
                <a:gd name="T28" fmla="*/ 12 w 389"/>
                <a:gd name="T29" fmla="*/ 162 h 389"/>
                <a:gd name="T30" fmla="*/ 22 w 389"/>
                <a:gd name="T31" fmla="*/ 158 h 389"/>
                <a:gd name="T32" fmla="*/ 57 w 389"/>
                <a:gd name="T33" fmla="*/ 145 h 389"/>
                <a:gd name="T34" fmla="*/ 90 w 389"/>
                <a:gd name="T35" fmla="*/ 125 h 389"/>
                <a:gd name="T36" fmla="*/ 117 w 389"/>
                <a:gd name="T37" fmla="*/ 100 h 389"/>
                <a:gd name="T38" fmla="*/ 140 w 389"/>
                <a:gd name="T39" fmla="*/ 68 h 389"/>
                <a:gd name="T40" fmla="*/ 155 w 389"/>
                <a:gd name="T41" fmla="*/ 34 h 389"/>
                <a:gd name="T42" fmla="*/ 161 w 389"/>
                <a:gd name="T43" fmla="*/ 17 h 389"/>
                <a:gd name="T44" fmla="*/ 169 w 389"/>
                <a:gd name="T45" fmla="*/ 6 h 389"/>
                <a:gd name="T46" fmla="*/ 183 w 389"/>
                <a:gd name="T47" fmla="*/ 0 h 389"/>
                <a:gd name="T48" fmla="*/ 201 w 389"/>
                <a:gd name="T49" fmla="*/ 0 h 389"/>
                <a:gd name="T50" fmla="*/ 216 w 389"/>
                <a:gd name="T51" fmla="*/ 2 h 389"/>
                <a:gd name="T52" fmla="*/ 225 w 389"/>
                <a:gd name="T53" fmla="*/ 12 h 389"/>
                <a:gd name="T54" fmla="*/ 230 w 389"/>
                <a:gd name="T55" fmla="*/ 22 h 389"/>
                <a:gd name="T56" fmla="*/ 244 w 389"/>
                <a:gd name="T57" fmla="*/ 57 h 389"/>
                <a:gd name="T58" fmla="*/ 263 w 389"/>
                <a:gd name="T59" fmla="*/ 90 h 389"/>
                <a:gd name="T60" fmla="*/ 289 w 389"/>
                <a:gd name="T61" fmla="*/ 117 h 389"/>
                <a:gd name="T62" fmla="*/ 319 w 389"/>
                <a:gd name="T63" fmla="*/ 139 h 389"/>
                <a:gd name="T64" fmla="*/ 355 w 389"/>
                <a:gd name="T65" fmla="*/ 154 h 389"/>
                <a:gd name="T66" fmla="*/ 372 w 389"/>
                <a:gd name="T67" fmla="*/ 161 h 389"/>
                <a:gd name="T68" fmla="*/ 383 w 389"/>
                <a:gd name="T69" fmla="*/ 169 h 389"/>
                <a:gd name="T70" fmla="*/ 389 w 389"/>
                <a:gd name="T71" fmla="*/ 181 h 389"/>
                <a:gd name="T72" fmla="*/ 389 w 389"/>
                <a:gd name="T73" fmla="*/ 201 h 389"/>
                <a:gd name="T74" fmla="*/ 385 w 389"/>
                <a:gd name="T75" fmla="*/ 215 h 389"/>
                <a:gd name="T76" fmla="*/ 377 w 389"/>
                <a:gd name="T77" fmla="*/ 225 h 389"/>
                <a:gd name="T78" fmla="*/ 367 w 389"/>
                <a:gd name="T79" fmla="*/ 230 h 389"/>
                <a:gd name="T80" fmla="*/ 331 w 389"/>
                <a:gd name="T81" fmla="*/ 244 h 389"/>
                <a:gd name="T82" fmla="*/ 299 w 389"/>
                <a:gd name="T83" fmla="*/ 263 h 389"/>
                <a:gd name="T84" fmla="*/ 272 w 389"/>
                <a:gd name="T85" fmla="*/ 289 h 389"/>
                <a:gd name="T86" fmla="*/ 250 w 389"/>
                <a:gd name="T87" fmla="*/ 319 h 389"/>
                <a:gd name="T88" fmla="*/ 234 w 389"/>
                <a:gd name="T89" fmla="*/ 355 h 389"/>
                <a:gd name="T90" fmla="*/ 228 w 389"/>
                <a:gd name="T91" fmla="*/ 372 h 389"/>
                <a:gd name="T92" fmla="*/ 219 w 389"/>
                <a:gd name="T93" fmla="*/ 383 h 389"/>
                <a:gd name="T94" fmla="*/ 207 w 389"/>
                <a:gd name="T95" fmla="*/ 389 h 389"/>
                <a:gd name="T96" fmla="*/ 90 w 389"/>
                <a:gd name="T97" fmla="*/ 194 h 389"/>
                <a:gd name="T98" fmla="*/ 122 w 389"/>
                <a:gd name="T99" fmla="*/ 214 h 389"/>
                <a:gd name="T100" fmla="*/ 163 w 389"/>
                <a:gd name="T101" fmla="*/ 252 h 389"/>
                <a:gd name="T102" fmla="*/ 195 w 389"/>
                <a:gd name="T103" fmla="*/ 298 h 389"/>
                <a:gd name="T104" fmla="*/ 214 w 389"/>
                <a:gd name="T105" fmla="*/ 267 h 389"/>
                <a:gd name="T106" fmla="*/ 252 w 389"/>
                <a:gd name="T107" fmla="*/ 225 h 389"/>
                <a:gd name="T108" fmla="*/ 299 w 389"/>
                <a:gd name="T109" fmla="*/ 194 h 389"/>
                <a:gd name="T110" fmla="*/ 267 w 389"/>
                <a:gd name="T111" fmla="*/ 174 h 389"/>
                <a:gd name="T112" fmla="*/ 225 w 389"/>
                <a:gd name="T113" fmla="*/ 136 h 389"/>
                <a:gd name="T114" fmla="*/ 195 w 389"/>
                <a:gd name="T115" fmla="*/ 90 h 389"/>
                <a:gd name="T116" fmla="*/ 174 w 389"/>
                <a:gd name="T117" fmla="*/ 122 h 389"/>
                <a:gd name="T118" fmla="*/ 136 w 389"/>
                <a:gd name="T119" fmla="*/ 163 h 389"/>
                <a:gd name="T120" fmla="*/ 90 w 389"/>
                <a:gd name="T121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89">
                  <a:moveTo>
                    <a:pt x="201" y="389"/>
                  </a:moveTo>
                  <a:lnTo>
                    <a:pt x="188" y="389"/>
                  </a:lnTo>
                  <a:lnTo>
                    <a:pt x="188" y="389"/>
                  </a:lnTo>
                  <a:lnTo>
                    <a:pt x="183" y="389"/>
                  </a:lnTo>
                  <a:lnTo>
                    <a:pt x="178" y="387"/>
                  </a:lnTo>
                  <a:lnTo>
                    <a:pt x="173" y="385"/>
                  </a:lnTo>
                  <a:lnTo>
                    <a:pt x="169" y="383"/>
                  </a:lnTo>
                  <a:lnTo>
                    <a:pt x="166" y="380"/>
                  </a:lnTo>
                  <a:lnTo>
                    <a:pt x="163" y="377"/>
                  </a:lnTo>
                  <a:lnTo>
                    <a:pt x="161" y="372"/>
                  </a:lnTo>
                  <a:lnTo>
                    <a:pt x="158" y="367"/>
                  </a:lnTo>
                  <a:lnTo>
                    <a:pt x="158" y="367"/>
                  </a:lnTo>
                  <a:lnTo>
                    <a:pt x="155" y="355"/>
                  </a:lnTo>
                  <a:lnTo>
                    <a:pt x="151" y="342"/>
                  </a:lnTo>
                  <a:lnTo>
                    <a:pt x="145" y="331"/>
                  </a:lnTo>
                  <a:lnTo>
                    <a:pt x="139" y="319"/>
                  </a:lnTo>
                  <a:lnTo>
                    <a:pt x="133" y="309"/>
                  </a:lnTo>
                  <a:lnTo>
                    <a:pt x="125" y="298"/>
                  </a:lnTo>
                  <a:lnTo>
                    <a:pt x="117" y="289"/>
                  </a:lnTo>
                  <a:lnTo>
                    <a:pt x="108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79" y="256"/>
                  </a:lnTo>
                  <a:lnTo>
                    <a:pt x="69" y="248"/>
                  </a:lnTo>
                  <a:lnTo>
                    <a:pt x="57" y="244"/>
                  </a:lnTo>
                  <a:lnTo>
                    <a:pt x="46" y="237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8"/>
                  </a:lnTo>
                  <a:lnTo>
                    <a:pt x="12" y="225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4" y="215"/>
                  </a:lnTo>
                  <a:lnTo>
                    <a:pt x="1" y="211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4" y="173"/>
                  </a:lnTo>
                  <a:lnTo>
                    <a:pt x="6" y="169"/>
                  </a:lnTo>
                  <a:lnTo>
                    <a:pt x="8" y="165"/>
                  </a:lnTo>
                  <a:lnTo>
                    <a:pt x="12" y="162"/>
                  </a:lnTo>
                  <a:lnTo>
                    <a:pt x="17" y="161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34" y="154"/>
                  </a:lnTo>
                  <a:lnTo>
                    <a:pt x="46" y="151"/>
                  </a:lnTo>
                  <a:lnTo>
                    <a:pt x="57" y="145"/>
                  </a:lnTo>
                  <a:lnTo>
                    <a:pt x="69" y="139"/>
                  </a:lnTo>
                  <a:lnTo>
                    <a:pt x="79" y="133"/>
                  </a:lnTo>
                  <a:lnTo>
                    <a:pt x="90" y="125"/>
                  </a:lnTo>
                  <a:lnTo>
                    <a:pt x="100" y="117"/>
                  </a:lnTo>
                  <a:lnTo>
                    <a:pt x="108" y="108"/>
                  </a:lnTo>
                  <a:lnTo>
                    <a:pt x="117" y="100"/>
                  </a:lnTo>
                  <a:lnTo>
                    <a:pt x="125" y="90"/>
                  </a:lnTo>
                  <a:lnTo>
                    <a:pt x="133" y="79"/>
                  </a:lnTo>
                  <a:lnTo>
                    <a:pt x="140" y="68"/>
                  </a:lnTo>
                  <a:lnTo>
                    <a:pt x="145" y="57"/>
                  </a:lnTo>
                  <a:lnTo>
                    <a:pt x="151" y="46"/>
                  </a:lnTo>
                  <a:lnTo>
                    <a:pt x="155" y="34"/>
                  </a:lnTo>
                  <a:lnTo>
                    <a:pt x="158" y="22"/>
                  </a:lnTo>
                  <a:lnTo>
                    <a:pt x="158" y="22"/>
                  </a:lnTo>
                  <a:lnTo>
                    <a:pt x="161" y="17"/>
                  </a:lnTo>
                  <a:lnTo>
                    <a:pt x="163" y="12"/>
                  </a:lnTo>
                  <a:lnTo>
                    <a:pt x="166" y="8"/>
                  </a:lnTo>
                  <a:lnTo>
                    <a:pt x="169" y="6"/>
                  </a:lnTo>
                  <a:lnTo>
                    <a:pt x="173" y="2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6" y="0"/>
                  </a:lnTo>
                  <a:lnTo>
                    <a:pt x="211" y="1"/>
                  </a:lnTo>
                  <a:lnTo>
                    <a:pt x="216" y="2"/>
                  </a:lnTo>
                  <a:lnTo>
                    <a:pt x="219" y="6"/>
                  </a:lnTo>
                  <a:lnTo>
                    <a:pt x="223" y="8"/>
                  </a:lnTo>
                  <a:lnTo>
                    <a:pt x="225" y="12"/>
                  </a:lnTo>
                  <a:lnTo>
                    <a:pt x="228" y="17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34" y="34"/>
                  </a:lnTo>
                  <a:lnTo>
                    <a:pt x="238" y="46"/>
                  </a:lnTo>
                  <a:lnTo>
                    <a:pt x="244" y="57"/>
                  </a:lnTo>
                  <a:lnTo>
                    <a:pt x="250" y="68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2" y="100"/>
                  </a:lnTo>
                  <a:lnTo>
                    <a:pt x="280" y="108"/>
                  </a:lnTo>
                  <a:lnTo>
                    <a:pt x="289" y="117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19" y="139"/>
                  </a:lnTo>
                  <a:lnTo>
                    <a:pt x="331" y="145"/>
                  </a:lnTo>
                  <a:lnTo>
                    <a:pt x="342" y="151"/>
                  </a:lnTo>
                  <a:lnTo>
                    <a:pt x="355" y="154"/>
                  </a:lnTo>
                  <a:lnTo>
                    <a:pt x="367" y="158"/>
                  </a:lnTo>
                  <a:lnTo>
                    <a:pt x="367" y="158"/>
                  </a:lnTo>
                  <a:lnTo>
                    <a:pt x="372" y="161"/>
                  </a:lnTo>
                  <a:lnTo>
                    <a:pt x="377" y="162"/>
                  </a:lnTo>
                  <a:lnTo>
                    <a:pt x="380" y="165"/>
                  </a:lnTo>
                  <a:lnTo>
                    <a:pt x="383" y="169"/>
                  </a:lnTo>
                  <a:lnTo>
                    <a:pt x="385" y="173"/>
                  </a:lnTo>
                  <a:lnTo>
                    <a:pt x="388" y="178"/>
                  </a:lnTo>
                  <a:lnTo>
                    <a:pt x="389" y="181"/>
                  </a:lnTo>
                  <a:lnTo>
                    <a:pt x="389" y="187"/>
                  </a:lnTo>
                  <a:lnTo>
                    <a:pt x="389" y="201"/>
                  </a:lnTo>
                  <a:lnTo>
                    <a:pt x="389" y="201"/>
                  </a:lnTo>
                  <a:lnTo>
                    <a:pt x="389" y="206"/>
                  </a:lnTo>
                  <a:lnTo>
                    <a:pt x="388" y="211"/>
                  </a:lnTo>
                  <a:lnTo>
                    <a:pt x="385" y="215"/>
                  </a:lnTo>
                  <a:lnTo>
                    <a:pt x="383" y="219"/>
                  </a:lnTo>
                  <a:lnTo>
                    <a:pt x="380" y="223"/>
                  </a:lnTo>
                  <a:lnTo>
                    <a:pt x="377" y="225"/>
                  </a:lnTo>
                  <a:lnTo>
                    <a:pt x="372" y="228"/>
                  </a:lnTo>
                  <a:lnTo>
                    <a:pt x="367" y="230"/>
                  </a:lnTo>
                  <a:lnTo>
                    <a:pt x="367" y="230"/>
                  </a:lnTo>
                  <a:lnTo>
                    <a:pt x="355" y="234"/>
                  </a:lnTo>
                  <a:lnTo>
                    <a:pt x="342" y="237"/>
                  </a:lnTo>
                  <a:lnTo>
                    <a:pt x="331" y="244"/>
                  </a:lnTo>
                  <a:lnTo>
                    <a:pt x="319" y="248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0" y="280"/>
                  </a:lnTo>
                  <a:lnTo>
                    <a:pt x="272" y="289"/>
                  </a:lnTo>
                  <a:lnTo>
                    <a:pt x="263" y="298"/>
                  </a:lnTo>
                  <a:lnTo>
                    <a:pt x="256" y="309"/>
                  </a:lnTo>
                  <a:lnTo>
                    <a:pt x="250" y="319"/>
                  </a:lnTo>
                  <a:lnTo>
                    <a:pt x="244" y="331"/>
                  </a:lnTo>
                  <a:lnTo>
                    <a:pt x="238" y="342"/>
                  </a:lnTo>
                  <a:lnTo>
                    <a:pt x="234" y="355"/>
                  </a:lnTo>
                  <a:lnTo>
                    <a:pt x="230" y="367"/>
                  </a:lnTo>
                  <a:lnTo>
                    <a:pt x="230" y="367"/>
                  </a:lnTo>
                  <a:lnTo>
                    <a:pt x="228" y="372"/>
                  </a:lnTo>
                  <a:lnTo>
                    <a:pt x="225" y="377"/>
                  </a:lnTo>
                  <a:lnTo>
                    <a:pt x="223" y="380"/>
                  </a:lnTo>
                  <a:lnTo>
                    <a:pt x="219" y="383"/>
                  </a:lnTo>
                  <a:lnTo>
                    <a:pt x="216" y="385"/>
                  </a:lnTo>
                  <a:lnTo>
                    <a:pt x="211" y="387"/>
                  </a:lnTo>
                  <a:lnTo>
                    <a:pt x="207" y="389"/>
                  </a:lnTo>
                  <a:lnTo>
                    <a:pt x="201" y="389"/>
                  </a:lnTo>
                  <a:lnTo>
                    <a:pt x="201" y="389"/>
                  </a:lnTo>
                  <a:close/>
                  <a:moveTo>
                    <a:pt x="90" y="194"/>
                  </a:moveTo>
                  <a:lnTo>
                    <a:pt x="90" y="194"/>
                  </a:lnTo>
                  <a:lnTo>
                    <a:pt x="107" y="203"/>
                  </a:lnTo>
                  <a:lnTo>
                    <a:pt x="122" y="214"/>
                  </a:lnTo>
                  <a:lnTo>
                    <a:pt x="136" y="225"/>
                  </a:lnTo>
                  <a:lnTo>
                    <a:pt x="150" y="239"/>
                  </a:lnTo>
                  <a:lnTo>
                    <a:pt x="163" y="252"/>
                  </a:lnTo>
                  <a:lnTo>
                    <a:pt x="174" y="267"/>
                  </a:lnTo>
                  <a:lnTo>
                    <a:pt x="185" y="281"/>
                  </a:lnTo>
                  <a:lnTo>
                    <a:pt x="195" y="298"/>
                  </a:lnTo>
                  <a:lnTo>
                    <a:pt x="195" y="298"/>
                  </a:lnTo>
                  <a:lnTo>
                    <a:pt x="203" y="281"/>
                  </a:lnTo>
                  <a:lnTo>
                    <a:pt x="214" y="267"/>
                  </a:lnTo>
                  <a:lnTo>
                    <a:pt x="225" y="252"/>
                  </a:lnTo>
                  <a:lnTo>
                    <a:pt x="239" y="239"/>
                  </a:lnTo>
                  <a:lnTo>
                    <a:pt x="252" y="225"/>
                  </a:lnTo>
                  <a:lnTo>
                    <a:pt x="267" y="214"/>
                  </a:lnTo>
                  <a:lnTo>
                    <a:pt x="281" y="203"/>
                  </a:lnTo>
                  <a:lnTo>
                    <a:pt x="299" y="194"/>
                  </a:lnTo>
                  <a:lnTo>
                    <a:pt x="299" y="194"/>
                  </a:lnTo>
                  <a:lnTo>
                    <a:pt x="281" y="185"/>
                  </a:lnTo>
                  <a:lnTo>
                    <a:pt x="267" y="174"/>
                  </a:lnTo>
                  <a:lnTo>
                    <a:pt x="252" y="163"/>
                  </a:lnTo>
                  <a:lnTo>
                    <a:pt x="239" y="150"/>
                  </a:lnTo>
                  <a:lnTo>
                    <a:pt x="225" y="136"/>
                  </a:lnTo>
                  <a:lnTo>
                    <a:pt x="214" y="122"/>
                  </a:lnTo>
                  <a:lnTo>
                    <a:pt x="203" y="107"/>
                  </a:lnTo>
                  <a:lnTo>
                    <a:pt x="195" y="90"/>
                  </a:lnTo>
                  <a:lnTo>
                    <a:pt x="195" y="90"/>
                  </a:lnTo>
                  <a:lnTo>
                    <a:pt x="185" y="107"/>
                  </a:lnTo>
                  <a:lnTo>
                    <a:pt x="174" y="122"/>
                  </a:lnTo>
                  <a:lnTo>
                    <a:pt x="163" y="136"/>
                  </a:lnTo>
                  <a:lnTo>
                    <a:pt x="150" y="150"/>
                  </a:lnTo>
                  <a:lnTo>
                    <a:pt x="136" y="163"/>
                  </a:lnTo>
                  <a:lnTo>
                    <a:pt x="122" y="174"/>
                  </a:lnTo>
                  <a:lnTo>
                    <a:pt x="107" y="185"/>
                  </a:lnTo>
                  <a:lnTo>
                    <a:pt x="90" y="194"/>
                  </a:lnTo>
                  <a:lnTo>
                    <a:pt x="9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2327275" y="5365750"/>
              <a:ext cx="215900" cy="214313"/>
            </a:xfrm>
            <a:custGeom>
              <a:avLst/>
              <a:gdLst>
                <a:gd name="T0" fmla="*/ 271 w 271"/>
                <a:gd name="T1" fmla="*/ 129 h 271"/>
                <a:gd name="T2" fmla="*/ 260 w 271"/>
                <a:gd name="T3" fmla="*/ 126 h 271"/>
                <a:gd name="T4" fmla="*/ 236 w 271"/>
                <a:gd name="T5" fmla="*/ 117 h 271"/>
                <a:gd name="T6" fmla="*/ 216 w 271"/>
                <a:gd name="T7" fmla="*/ 105 h 271"/>
                <a:gd name="T8" fmla="*/ 197 w 271"/>
                <a:gd name="T9" fmla="*/ 90 h 271"/>
                <a:gd name="T10" fmla="*/ 180 w 271"/>
                <a:gd name="T11" fmla="*/ 73 h 271"/>
                <a:gd name="T12" fmla="*/ 166 w 271"/>
                <a:gd name="T13" fmla="*/ 55 h 271"/>
                <a:gd name="T14" fmla="*/ 154 w 271"/>
                <a:gd name="T15" fmla="*/ 34 h 271"/>
                <a:gd name="T16" fmla="*/ 145 w 271"/>
                <a:gd name="T17" fmla="*/ 12 h 271"/>
                <a:gd name="T18" fmla="*/ 129 w 271"/>
                <a:gd name="T19" fmla="*/ 0 h 271"/>
                <a:gd name="T20" fmla="*/ 126 w 271"/>
                <a:gd name="T21" fmla="*/ 12 h 271"/>
                <a:gd name="T22" fmla="*/ 117 w 271"/>
                <a:gd name="T23" fmla="*/ 34 h 271"/>
                <a:gd name="T24" fmla="*/ 105 w 271"/>
                <a:gd name="T25" fmla="*/ 55 h 271"/>
                <a:gd name="T26" fmla="*/ 90 w 271"/>
                <a:gd name="T27" fmla="*/ 73 h 271"/>
                <a:gd name="T28" fmla="*/ 73 w 271"/>
                <a:gd name="T29" fmla="*/ 90 h 271"/>
                <a:gd name="T30" fmla="*/ 55 w 271"/>
                <a:gd name="T31" fmla="*/ 105 h 271"/>
                <a:gd name="T32" fmla="*/ 34 w 271"/>
                <a:gd name="T33" fmla="*/ 117 h 271"/>
                <a:gd name="T34" fmla="*/ 12 w 271"/>
                <a:gd name="T35" fmla="*/ 126 h 271"/>
                <a:gd name="T36" fmla="*/ 0 w 271"/>
                <a:gd name="T37" fmla="*/ 142 h 271"/>
                <a:gd name="T38" fmla="*/ 12 w 271"/>
                <a:gd name="T39" fmla="*/ 145 h 271"/>
                <a:gd name="T40" fmla="*/ 34 w 271"/>
                <a:gd name="T41" fmla="*/ 154 h 271"/>
                <a:gd name="T42" fmla="*/ 55 w 271"/>
                <a:gd name="T43" fmla="*/ 166 h 271"/>
                <a:gd name="T44" fmla="*/ 73 w 271"/>
                <a:gd name="T45" fmla="*/ 181 h 271"/>
                <a:gd name="T46" fmla="*/ 90 w 271"/>
                <a:gd name="T47" fmla="*/ 198 h 271"/>
                <a:gd name="T48" fmla="*/ 105 w 271"/>
                <a:gd name="T49" fmla="*/ 216 h 271"/>
                <a:gd name="T50" fmla="*/ 117 w 271"/>
                <a:gd name="T51" fmla="*/ 237 h 271"/>
                <a:gd name="T52" fmla="*/ 126 w 271"/>
                <a:gd name="T53" fmla="*/ 260 h 271"/>
                <a:gd name="T54" fmla="*/ 141 w 271"/>
                <a:gd name="T55" fmla="*/ 271 h 271"/>
                <a:gd name="T56" fmla="*/ 145 w 271"/>
                <a:gd name="T57" fmla="*/ 260 h 271"/>
                <a:gd name="T58" fmla="*/ 154 w 271"/>
                <a:gd name="T59" fmla="*/ 237 h 271"/>
                <a:gd name="T60" fmla="*/ 166 w 271"/>
                <a:gd name="T61" fmla="*/ 216 h 271"/>
                <a:gd name="T62" fmla="*/ 180 w 271"/>
                <a:gd name="T63" fmla="*/ 198 h 271"/>
                <a:gd name="T64" fmla="*/ 197 w 271"/>
                <a:gd name="T65" fmla="*/ 181 h 271"/>
                <a:gd name="T66" fmla="*/ 216 w 271"/>
                <a:gd name="T67" fmla="*/ 166 h 271"/>
                <a:gd name="T68" fmla="*/ 236 w 271"/>
                <a:gd name="T69" fmla="*/ 154 h 271"/>
                <a:gd name="T70" fmla="*/ 260 w 271"/>
                <a:gd name="T71" fmla="*/ 145 h 271"/>
                <a:gd name="T72" fmla="*/ 271 w 271"/>
                <a:gd name="T73" fmla="*/ 14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271">
                  <a:moveTo>
                    <a:pt x="271" y="142"/>
                  </a:moveTo>
                  <a:lnTo>
                    <a:pt x="271" y="129"/>
                  </a:lnTo>
                  <a:lnTo>
                    <a:pt x="271" y="129"/>
                  </a:lnTo>
                  <a:lnTo>
                    <a:pt x="260" y="126"/>
                  </a:lnTo>
                  <a:lnTo>
                    <a:pt x="247" y="122"/>
                  </a:lnTo>
                  <a:lnTo>
                    <a:pt x="236" y="117"/>
                  </a:lnTo>
                  <a:lnTo>
                    <a:pt x="227" y="111"/>
                  </a:lnTo>
                  <a:lnTo>
                    <a:pt x="216" y="105"/>
                  </a:lnTo>
                  <a:lnTo>
                    <a:pt x="206" y="98"/>
                  </a:lnTo>
                  <a:lnTo>
                    <a:pt x="197" y="90"/>
                  </a:lnTo>
                  <a:lnTo>
                    <a:pt x="189" y="83"/>
                  </a:lnTo>
                  <a:lnTo>
                    <a:pt x="180" y="73"/>
                  </a:lnTo>
                  <a:lnTo>
                    <a:pt x="173" y="65"/>
                  </a:lnTo>
                  <a:lnTo>
                    <a:pt x="166" y="55"/>
                  </a:lnTo>
                  <a:lnTo>
                    <a:pt x="160" y="45"/>
                  </a:lnTo>
                  <a:lnTo>
                    <a:pt x="154" y="34"/>
                  </a:lnTo>
                  <a:lnTo>
                    <a:pt x="149" y="23"/>
                  </a:lnTo>
                  <a:lnTo>
                    <a:pt x="145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6" y="12"/>
                  </a:lnTo>
                  <a:lnTo>
                    <a:pt x="122" y="23"/>
                  </a:lnTo>
                  <a:lnTo>
                    <a:pt x="117" y="34"/>
                  </a:lnTo>
                  <a:lnTo>
                    <a:pt x="111" y="45"/>
                  </a:lnTo>
                  <a:lnTo>
                    <a:pt x="105" y="55"/>
                  </a:lnTo>
                  <a:lnTo>
                    <a:pt x="97" y="65"/>
                  </a:lnTo>
                  <a:lnTo>
                    <a:pt x="90" y="73"/>
                  </a:lnTo>
                  <a:lnTo>
                    <a:pt x="83" y="83"/>
                  </a:lnTo>
                  <a:lnTo>
                    <a:pt x="73" y="90"/>
                  </a:lnTo>
                  <a:lnTo>
                    <a:pt x="65" y="98"/>
                  </a:lnTo>
                  <a:lnTo>
                    <a:pt x="55" y="105"/>
                  </a:lnTo>
                  <a:lnTo>
                    <a:pt x="45" y="111"/>
                  </a:lnTo>
                  <a:lnTo>
                    <a:pt x="34" y="117"/>
                  </a:lnTo>
                  <a:lnTo>
                    <a:pt x="23" y="122"/>
                  </a:lnTo>
                  <a:lnTo>
                    <a:pt x="12" y="126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2" y="145"/>
                  </a:lnTo>
                  <a:lnTo>
                    <a:pt x="23" y="149"/>
                  </a:lnTo>
                  <a:lnTo>
                    <a:pt x="34" y="154"/>
                  </a:lnTo>
                  <a:lnTo>
                    <a:pt x="45" y="160"/>
                  </a:lnTo>
                  <a:lnTo>
                    <a:pt x="55" y="166"/>
                  </a:lnTo>
                  <a:lnTo>
                    <a:pt x="65" y="173"/>
                  </a:lnTo>
                  <a:lnTo>
                    <a:pt x="73" y="181"/>
                  </a:lnTo>
                  <a:lnTo>
                    <a:pt x="83" y="189"/>
                  </a:lnTo>
                  <a:lnTo>
                    <a:pt x="90" y="198"/>
                  </a:lnTo>
                  <a:lnTo>
                    <a:pt x="97" y="206"/>
                  </a:lnTo>
                  <a:lnTo>
                    <a:pt x="105" y="216"/>
                  </a:lnTo>
                  <a:lnTo>
                    <a:pt x="111" y="227"/>
                  </a:lnTo>
                  <a:lnTo>
                    <a:pt x="117" y="237"/>
                  </a:lnTo>
                  <a:lnTo>
                    <a:pt x="122" y="248"/>
                  </a:lnTo>
                  <a:lnTo>
                    <a:pt x="126" y="260"/>
                  </a:lnTo>
                  <a:lnTo>
                    <a:pt x="129" y="271"/>
                  </a:lnTo>
                  <a:lnTo>
                    <a:pt x="141" y="271"/>
                  </a:lnTo>
                  <a:lnTo>
                    <a:pt x="141" y="271"/>
                  </a:lnTo>
                  <a:lnTo>
                    <a:pt x="145" y="260"/>
                  </a:lnTo>
                  <a:lnTo>
                    <a:pt x="149" y="248"/>
                  </a:lnTo>
                  <a:lnTo>
                    <a:pt x="154" y="237"/>
                  </a:lnTo>
                  <a:lnTo>
                    <a:pt x="160" y="227"/>
                  </a:lnTo>
                  <a:lnTo>
                    <a:pt x="166" y="216"/>
                  </a:lnTo>
                  <a:lnTo>
                    <a:pt x="173" y="206"/>
                  </a:lnTo>
                  <a:lnTo>
                    <a:pt x="180" y="198"/>
                  </a:lnTo>
                  <a:lnTo>
                    <a:pt x="189" y="189"/>
                  </a:lnTo>
                  <a:lnTo>
                    <a:pt x="197" y="181"/>
                  </a:lnTo>
                  <a:lnTo>
                    <a:pt x="206" y="173"/>
                  </a:lnTo>
                  <a:lnTo>
                    <a:pt x="216" y="166"/>
                  </a:lnTo>
                  <a:lnTo>
                    <a:pt x="227" y="160"/>
                  </a:lnTo>
                  <a:lnTo>
                    <a:pt x="236" y="154"/>
                  </a:lnTo>
                  <a:lnTo>
                    <a:pt x="247" y="149"/>
                  </a:lnTo>
                  <a:lnTo>
                    <a:pt x="260" y="145"/>
                  </a:lnTo>
                  <a:lnTo>
                    <a:pt x="271" y="142"/>
                  </a:lnTo>
                  <a:lnTo>
                    <a:pt x="271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2305050" y="5341938"/>
              <a:ext cx="260350" cy="261938"/>
            </a:xfrm>
            <a:custGeom>
              <a:avLst/>
              <a:gdLst>
                <a:gd name="T0" fmla="*/ 158 w 329"/>
                <a:gd name="T1" fmla="*/ 329 h 329"/>
                <a:gd name="T2" fmla="*/ 145 w 329"/>
                <a:gd name="T3" fmla="*/ 326 h 329"/>
                <a:gd name="T4" fmla="*/ 134 w 329"/>
                <a:gd name="T5" fmla="*/ 317 h 329"/>
                <a:gd name="T6" fmla="*/ 130 w 329"/>
                <a:gd name="T7" fmla="*/ 307 h 329"/>
                <a:gd name="T8" fmla="*/ 103 w 329"/>
                <a:gd name="T9" fmla="*/ 254 h 329"/>
                <a:gd name="T10" fmla="*/ 59 w 329"/>
                <a:gd name="T11" fmla="*/ 215 h 329"/>
                <a:gd name="T12" fmla="*/ 22 w 329"/>
                <a:gd name="T13" fmla="*/ 199 h 329"/>
                <a:gd name="T14" fmla="*/ 9 w 329"/>
                <a:gd name="T15" fmla="*/ 193 h 329"/>
                <a:gd name="T16" fmla="*/ 1 w 329"/>
                <a:gd name="T17" fmla="*/ 180 h 329"/>
                <a:gd name="T18" fmla="*/ 0 w 329"/>
                <a:gd name="T19" fmla="*/ 158 h 329"/>
                <a:gd name="T20" fmla="*/ 1 w 329"/>
                <a:gd name="T21" fmla="*/ 149 h 329"/>
                <a:gd name="T22" fmla="*/ 9 w 329"/>
                <a:gd name="T23" fmla="*/ 138 h 329"/>
                <a:gd name="T24" fmla="*/ 22 w 329"/>
                <a:gd name="T25" fmla="*/ 130 h 329"/>
                <a:gd name="T26" fmla="*/ 59 w 329"/>
                <a:gd name="T27" fmla="*/ 115 h 329"/>
                <a:gd name="T28" fmla="*/ 103 w 329"/>
                <a:gd name="T29" fmla="*/ 75 h 329"/>
                <a:gd name="T30" fmla="*/ 130 w 329"/>
                <a:gd name="T31" fmla="*/ 22 h 329"/>
                <a:gd name="T32" fmla="*/ 134 w 329"/>
                <a:gd name="T33" fmla="*/ 13 h 329"/>
                <a:gd name="T34" fmla="*/ 145 w 329"/>
                <a:gd name="T35" fmla="*/ 4 h 329"/>
                <a:gd name="T36" fmla="*/ 158 w 329"/>
                <a:gd name="T37" fmla="*/ 0 h 329"/>
                <a:gd name="T38" fmla="*/ 175 w 329"/>
                <a:gd name="T39" fmla="*/ 0 h 329"/>
                <a:gd name="T40" fmla="*/ 189 w 329"/>
                <a:gd name="T41" fmla="*/ 6 h 329"/>
                <a:gd name="T42" fmla="*/ 197 w 329"/>
                <a:gd name="T43" fmla="*/ 17 h 329"/>
                <a:gd name="T44" fmla="*/ 204 w 329"/>
                <a:gd name="T45" fmla="*/ 41 h 329"/>
                <a:gd name="T46" fmla="*/ 239 w 329"/>
                <a:gd name="T47" fmla="*/ 91 h 329"/>
                <a:gd name="T48" fmla="*/ 287 w 329"/>
                <a:gd name="T49" fmla="*/ 124 h 329"/>
                <a:gd name="T50" fmla="*/ 312 w 329"/>
                <a:gd name="T51" fmla="*/ 132 h 329"/>
                <a:gd name="T52" fmla="*/ 323 w 329"/>
                <a:gd name="T53" fmla="*/ 141 h 329"/>
                <a:gd name="T54" fmla="*/ 329 w 329"/>
                <a:gd name="T55" fmla="*/ 154 h 329"/>
                <a:gd name="T56" fmla="*/ 329 w 329"/>
                <a:gd name="T57" fmla="*/ 171 h 329"/>
                <a:gd name="T58" fmla="*/ 325 w 329"/>
                <a:gd name="T59" fmla="*/ 184 h 329"/>
                <a:gd name="T60" fmla="*/ 315 w 329"/>
                <a:gd name="T61" fmla="*/ 195 h 329"/>
                <a:gd name="T62" fmla="*/ 307 w 329"/>
                <a:gd name="T63" fmla="*/ 199 h 329"/>
                <a:gd name="T64" fmla="*/ 253 w 329"/>
                <a:gd name="T65" fmla="*/ 226 h 329"/>
                <a:gd name="T66" fmla="*/ 214 w 329"/>
                <a:gd name="T67" fmla="*/ 269 h 329"/>
                <a:gd name="T68" fmla="*/ 198 w 329"/>
                <a:gd name="T69" fmla="*/ 307 h 329"/>
                <a:gd name="T70" fmla="*/ 191 w 329"/>
                <a:gd name="T71" fmla="*/ 321 h 329"/>
                <a:gd name="T72" fmla="*/ 180 w 329"/>
                <a:gd name="T73" fmla="*/ 328 h 329"/>
                <a:gd name="T74" fmla="*/ 170 w 329"/>
                <a:gd name="T75" fmla="*/ 329 h 329"/>
                <a:gd name="T76" fmla="*/ 102 w 329"/>
                <a:gd name="T77" fmla="*/ 172 h 329"/>
                <a:gd name="T78" fmla="*/ 133 w 329"/>
                <a:gd name="T79" fmla="*/ 197 h 329"/>
                <a:gd name="T80" fmla="*/ 157 w 329"/>
                <a:gd name="T81" fmla="*/ 228 h 329"/>
                <a:gd name="T82" fmla="*/ 172 w 329"/>
                <a:gd name="T83" fmla="*/ 228 h 329"/>
                <a:gd name="T84" fmla="*/ 197 w 329"/>
                <a:gd name="T85" fmla="*/ 197 h 329"/>
                <a:gd name="T86" fmla="*/ 228 w 329"/>
                <a:gd name="T87" fmla="*/ 172 h 329"/>
                <a:gd name="T88" fmla="*/ 228 w 329"/>
                <a:gd name="T89" fmla="*/ 157 h 329"/>
                <a:gd name="T90" fmla="*/ 197 w 329"/>
                <a:gd name="T91" fmla="*/ 133 h 329"/>
                <a:gd name="T92" fmla="*/ 172 w 329"/>
                <a:gd name="T93" fmla="*/ 102 h 329"/>
                <a:gd name="T94" fmla="*/ 157 w 329"/>
                <a:gd name="T95" fmla="*/ 102 h 329"/>
                <a:gd name="T96" fmla="*/ 133 w 329"/>
                <a:gd name="T97" fmla="*/ 133 h 329"/>
                <a:gd name="T98" fmla="*/ 102 w 329"/>
                <a:gd name="T99" fmla="*/ 15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" h="329">
                  <a:moveTo>
                    <a:pt x="170" y="329"/>
                  </a:moveTo>
                  <a:lnTo>
                    <a:pt x="158" y="329"/>
                  </a:lnTo>
                  <a:lnTo>
                    <a:pt x="158" y="329"/>
                  </a:lnTo>
                  <a:lnTo>
                    <a:pt x="153" y="329"/>
                  </a:lnTo>
                  <a:lnTo>
                    <a:pt x="148" y="328"/>
                  </a:lnTo>
                  <a:lnTo>
                    <a:pt x="145" y="326"/>
                  </a:lnTo>
                  <a:lnTo>
                    <a:pt x="140" y="323"/>
                  </a:lnTo>
                  <a:lnTo>
                    <a:pt x="137" y="321"/>
                  </a:lnTo>
                  <a:lnTo>
                    <a:pt x="134" y="317"/>
                  </a:lnTo>
                  <a:lnTo>
                    <a:pt x="131" y="312"/>
                  </a:lnTo>
                  <a:lnTo>
                    <a:pt x="130" y="307"/>
                  </a:lnTo>
                  <a:lnTo>
                    <a:pt x="130" y="307"/>
                  </a:lnTo>
                  <a:lnTo>
                    <a:pt x="124" y="288"/>
                  </a:lnTo>
                  <a:lnTo>
                    <a:pt x="114" y="269"/>
                  </a:lnTo>
                  <a:lnTo>
                    <a:pt x="103" y="254"/>
                  </a:lnTo>
                  <a:lnTo>
                    <a:pt x="91" y="239"/>
                  </a:lnTo>
                  <a:lnTo>
                    <a:pt x="75" y="226"/>
                  </a:lnTo>
                  <a:lnTo>
                    <a:pt x="59" y="215"/>
                  </a:lnTo>
                  <a:lnTo>
                    <a:pt x="41" y="205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7"/>
                  </a:lnTo>
                  <a:lnTo>
                    <a:pt x="13" y="195"/>
                  </a:lnTo>
                  <a:lnTo>
                    <a:pt x="9" y="193"/>
                  </a:lnTo>
                  <a:lnTo>
                    <a:pt x="6" y="189"/>
                  </a:lnTo>
                  <a:lnTo>
                    <a:pt x="3" y="184"/>
                  </a:lnTo>
                  <a:lnTo>
                    <a:pt x="1" y="180"/>
                  </a:lnTo>
                  <a:lnTo>
                    <a:pt x="0" y="176"/>
                  </a:lnTo>
                  <a:lnTo>
                    <a:pt x="0" y="171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5"/>
                  </a:lnTo>
                  <a:lnTo>
                    <a:pt x="6" y="141"/>
                  </a:lnTo>
                  <a:lnTo>
                    <a:pt x="9" y="138"/>
                  </a:lnTo>
                  <a:lnTo>
                    <a:pt x="13" y="134"/>
                  </a:lnTo>
                  <a:lnTo>
                    <a:pt x="17" y="132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41" y="124"/>
                  </a:lnTo>
                  <a:lnTo>
                    <a:pt x="59" y="115"/>
                  </a:lnTo>
                  <a:lnTo>
                    <a:pt x="75" y="104"/>
                  </a:lnTo>
                  <a:lnTo>
                    <a:pt x="91" y="91"/>
                  </a:lnTo>
                  <a:lnTo>
                    <a:pt x="103" y="75"/>
                  </a:lnTo>
                  <a:lnTo>
                    <a:pt x="114" y="60"/>
                  </a:lnTo>
                  <a:lnTo>
                    <a:pt x="124" y="41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31" y="17"/>
                  </a:lnTo>
                  <a:lnTo>
                    <a:pt x="134" y="13"/>
                  </a:lnTo>
                  <a:lnTo>
                    <a:pt x="137" y="10"/>
                  </a:lnTo>
                  <a:lnTo>
                    <a:pt x="140" y="6"/>
                  </a:lnTo>
                  <a:lnTo>
                    <a:pt x="145" y="4"/>
                  </a:lnTo>
                  <a:lnTo>
                    <a:pt x="148" y="1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5" y="0"/>
                  </a:lnTo>
                  <a:lnTo>
                    <a:pt x="180" y="1"/>
                  </a:lnTo>
                  <a:lnTo>
                    <a:pt x="184" y="4"/>
                  </a:lnTo>
                  <a:lnTo>
                    <a:pt x="189" y="6"/>
                  </a:lnTo>
                  <a:lnTo>
                    <a:pt x="191" y="10"/>
                  </a:lnTo>
                  <a:lnTo>
                    <a:pt x="195" y="13"/>
                  </a:lnTo>
                  <a:lnTo>
                    <a:pt x="197" y="17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204" y="41"/>
                  </a:lnTo>
                  <a:lnTo>
                    <a:pt x="214" y="60"/>
                  </a:lnTo>
                  <a:lnTo>
                    <a:pt x="225" y="75"/>
                  </a:lnTo>
                  <a:lnTo>
                    <a:pt x="239" y="91"/>
                  </a:lnTo>
                  <a:lnTo>
                    <a:pt x="253" y="104"/>
                  </a:lnTo>
                  <a:lnTo>
                    <a:pt x="269" y="115"/>
                  </a:lnTo>
                  <a:lnTo>
                    <a:pt x="287" y="124"/>
                  </a:lnTo>
                  <a:lnTo>
                    <a:pt x="307" y="130"/>
                  </a:lnTo>
                  <a:lnTo>
                    <a:pt x="307" y="130"/>
                  </a:lnTo>
                  <a:lnTo>
                    <a:pt x="312" y="132"/>
                  </a:lnTo>
                  <a:lnTo>
                    <a:pt x="315" y="134"/>
                  </a:lnTo>
                  <a:lnTo>
                    <a:pt x="320" y="138"/>
                  </a:lnTo>
                  <a:lnTo>
                    <a:pt x="323" y="141"/>
                  </a:lnTo>
                  <a:lnTo>
                    <a:pt x="325" y="145"/>
                  </a:lnTo>
                  <a:lnTo>
                    <a:pt x="328" y="149"/>
                  </a:lnTo>
                  <a:lnTo>
                    <a:pt x="329" y="154"/>
                  </a:lnTo>
                  <a:lnTo>
                    <a:pt x="329" y="158"/>
                  </a:lnTo>
                  <a:lnTo>
                    <a:pt x="329" y="171"/>
                  </a:lnTo>
                  <a:lnTo>
                    <a:pt x="329" y="171"/>
                  </a:lnTo>
                  <a:lnTo>
                    <a:pt x="329" y="176"/>
                  </a:lnTo>
                  <a:lnTo>
                    <a:pt x="328" y="180"/>
                  </a:lnTo>
                  <a:lnTo>
                    <a:pt x="325" y="184"/>
                  </a:lnTo>
                  <a:lnTo>
                    <a:pt x="323" y="189"/>
                  </a:lnTo>
                  <a:lnTo>
                    <a:pt x="320" y="193"/>
                  </a:lnTo>
                  <a:lnTo>
                    <a:pt x="315" y="195"/>
                  </a:lnTo>
                  <a:lnTo>
                    <a:pt x="312" y="197"/>
                  </a:lnTo>
                  <a:lnTo>
                    <a:pt x="307" y="199"/>
                  </a:lnTo>
                  <a:lnTo>
                    <a:pt x="307" y="199"/>
                  </a:lnTo>
                  <a:lnTo>
                    <a:pt x="287" y="205"/>
                  </a:lnTo>
                  <a:lnTo>
                    <a:pt x="269" y="215"/>
                  </a:lnTo>
                  <a:lnTo>
                    <a:pt x="253" y="226"/>
                  </a:lnTo>
                  <a:lnTo>
                    <a:pt x="239" y="239"/>
                  </a:lnTo>
                  <a:lnTo>
                    <a:pt x="225" y="254"/>
                  </a:lnTo>
                  <a:lnTo>
                    <a:pt x="214" y="269"/>
                  </a:lnTo>
                  <a:lnTo>
                    <a:pt x="204" y="288"/>
                  </a:lnTo>
                  <a:lnTo>
                    <a:pt x="198" y="307"/>
                  </a:lnTo>
                  <a:lnTo>
                    <a:pt x="198" y="307"/>
                  </a:lnTo>
                  <a:lnTo>
                    <a:pt x="197" y="312"/>
                  </a:lnTo>
                  <a:lnTo>
                    <a:pt x="195" y="317"/>
                  </a:lnTo>
                  <a:lnTo>
                    <a:pt x="191" y="321"/>
                  </a:lnTo>
                  <a:lnTo>
                    <a:pt x="189" y="323"/>
                  </a:lnTo>
                  <a:lnTo>
                    <a:pt x="184" y="326"/>
                  </a:lnTo>
                  <a:lnTo>
                    <a:pt x="180" y="328"/>
                  </a:lnTo>
                  <a:lnTo>
                    <a:pt x="175" y="329"/>
                  </a:lnTo>
                  <a:lnTo>
                    <a:pt x="170" y="329"/>
                  </a:lnTo>
                  <a:lnTo>
                    <a:pt x="170" y="329"/>
                  </a:lnTo>
                  <a:close/>
                  <a:moveTo>
                    <a:pt x="90" y="165"/>
                  </a:moveTo>
                  <a:lnTo>
                    <a:pt x="90" y="165"/>
                  </a:lnTo>
                  <a:lnTo>
                    <a:pt x="102" y="172"/>
                  </a:lnTo>
                  <a:lnTo>
                    <a:pt x="112" y="179"/>
                  </a:lnTo>
                  <a:lnTo>
                    <a:pt x="123" y="188"/>
                  </a:lnTo>
                  <a:lnTo>
                    <a:pt x="133" y="197"/>
                  </a:lnTo>
                  <a:lnTo>
                    <a:pt x="141" y="207"/>
                  </a:lnTo>
                  <a:lnTo>
                    <a:pt x="150" y="217"/>
                  </a:lnTo>
                  <a:lnTo>
                    <a:pt x="157" y="228"/>
                  </a:lnTo>
                  <a:lnTo>
                    <a:pt x="164" y="239"/>
                  </a:lnTo>
                  <a:lnTo>
                    <a:pt x="164" y="239"/>
                  </a:lnTo>
                  <a:lnTo>
                    <a:pt x="172" y="228"/>
                  </a:lnTo>
                  <a:lnTo>
                    <a:pt x="179" y="217"/>
                  </a:lnTo>
                  <a:lnTo>
                    <a:pt x="187" y="207"/>
                  </a:lnTo>
                  <a:lnTo>
                    <a:pt x="197" y="197"/>
                  </a:lnTo>
                  <a:lnTo>
                    <a:pt x="206" y="188"/>
                  </a:lnTo>
                  <a:lnTo>
                    <a:pt x="217" y="179"/>
                  </a:lnTo>
                  <a:lnTo>
                    <a:pt x="228" y="172"/>
                  </a:lnTo>
                  <a:lnTo>
                    <a:pt x="239" y="165"/>
                  </a:lnTo>
                  <a:lnTo>
                    <a:pt x="239" y="165"/>
                  </a:lnTo>
                  <a:lnTo>
                    <a:pt x="228" y="157"/>
                  </a:lnTo>
                  <a:lnTo>
                    <a:pt x="217" y="150"/>
                  </a:lnTo>
                  <a:lnTo>
                    <a:pt x="206" y="141"/>
                  </a:lnTo>
                  <a:lnTo>
                    <a:pt x="197" y="133"/>
                  </a:lnTo>
                  <a:lnTo>
                    <a:pt x="187" y="123"/>
                  </a:lnTo>
                  <a:lnTo>
                    <a:pt x="179" y="112"/>
                  </a:lnTo>
                  <a:lnTo>
                    <a:pt x="172" y="10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57" y="102"/>
                  </a:lnTo>
                  <a:lnTo>
                    <a:pt x="150" y="112"/>
                  </a:lnTo>
                  <a:lnTo>
                    <a:pt x="141" y="123"/>
                  </a:lnTo>
                  <a:lnTo>
                    <a:pt x="133" y="133"/>
                  </a:lnTo>
                  <a:lnTo>
                    <a:pt x="123" y="141"/>
                  </a:lnTo>
                  <a:lnTo>
                    <a:pt x="112" y="150"/>
                  </a:lnTo>
                  <a:lnTo>
                    <a:pt x="102" y="157"/>
                  </a:lnTo>
                  <a:lnTo>
                    <a:pt x="90" y="165"/>
                  </a:lnTo>
                  <a:lnTo>
                    <a:pt x="9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3011488" y="3695700"/>
              <a:ext cx="1228725" cy="47625"/>
            </a:xfrm>
            <a:custGeom>
              <a:avLst/>
              <a:gdLst>
                <a:gd name="T0" fmla="*/ 1548 w 1548"/>
                <a:gd name="T1" fmla="*/ 30 h 61"/>
                <a:gd name="T2" fmla="*/ 1548 w 1548"/>
                <a:gd name="T3" fmla="*/ 30 h 61"/>
                <a:gd name="T4" fmla="*/ 1548 w 1548"/>
                <a:gd name="T5" fmla="*/ 37 h 61"/>
                <a:gd name="T6" fmla="*/ 1545 w 1548"/>
                <a:gd name="T7" fmla="*/ 43 h 61"/>
                <a:gd name="T8" fmla="*/ 1543 w 1548"/>
                <a:gd name="T9" fmla="*/ 48 h 61"/>
                <a:gd name="T10" fmla="*/ 1539 w 1548"/>
                <a:gd name="T11" fmla="*/ 51 h 61"/>
                <a:gd name="T12" fmla="*/ 1534 w 1548"/>
                <a:gd name="T13" fmla="*/ 55 h 61"/>
                <a:gd name="T14" fmla="*/ 1530 w 1548"/>
                <a:gd name="T15" fmla="*/ 59 h 61"/>
                <a:gd name="T16" fmla="*/ 1523 w 1548"/>
                <a:gd name="T17" fmla="*/ 60 h 61"/>
                <a:gd name="T18" fmla="*/ 1517 w 1548"/>
                <a:gd name="T19" fmla="*/ 61 h 61"/>
                <a:gd name="T20" fmla="*/ 29 w 1548"/>
                <a:gd name="T21" fmla="*/ 61 h 61"/>
                <a:gd name="T22" fmla="*/ 29 w 1548"/>
                <a:gd name="T23" fmla="*/ 61 h 61"/>
                <a:gd name="T24" fmla="*/ 24 w 1548"/>
                <a:gd name="T25" fmla="*/ 60 h 61"/>
                <a:gd name="T26" fmla="*/ 18 w 1548"/>
                <a:gd name="T27" fmla="*/ 59 h 61"/>
                <a:gd name="T28" fmla="*/ 13 w 1548"/>
                <a:gd name="T29" fmla="*/ 55 h 61"/>
                <a:gd name="T30" fmla="*/ 8 w 1548"/>
                <a:gd name="T31" fmla="*/ 51 h 61"/>
                <a:gd name="T32" fmla="*/ 5 w 1548"/>
                <a:gd name="T33" fmla="*/ 48 h 61"/>
                <a:gd name="T34" fmla="*/ 2 w 1548"/>
                <a:gd name="T35" fmla="*/ 43 h 61"/>
                <a:gd name="T36" fmla="*/ 0 w 1548"/>
                <a:gd name="T37" fmla="*/ 37 h 61"/>
                <a:gd name="T38" fmla="*/ 0 w 1548"/>
                <a:gd name="T39" fmla="*/ 30 h 61"/>
                <a:gd name="T40" fmla="*/ 0 w 1548"/>
                <a:gd name="T41" fmla="*/ 30 h 61"/>
                <a:gd name="T42" fmla="*/ 0 w 1548"/>
                <a:gd name="T43" fmla="*/ 30 h 61"/>
                <a:gd name="T44" fmla="*/ 0 w 1548"/>
                <a:gd name="T45" fmla="*/ 24 h 61"/>
                <a:gd name="T46" fmla="*/ 2 w 1548"/>
                <a:gd name="T47" fmla="*/ 18 h 61"/>
                <a:gd name="T48" fmla="*/ 5 w 1548"/>
                <a:gd name="T49" fmla="*/ 13 h 61"/>
                <a:gd name="T50" fmla="*/ 8 w 1548"/>
                <a:gd name="T51" fmla="*/ 9 h 61"/>
                <a:gd name="T52" fmla="*/ 13 w 1548"/>
                <a:gd name="T53" fmla="*/ 5 h 61"/>
                <a:gd name="T54" fmla="*/ 18 w 1548"/>
                <a:gd name="T55" fmla="*/ 2 h 61"/>
                <a:gd name="T56" fmla="*/ 24 w 1548"/>
                <a:gd name="T57" fmla="*/ 1 h 61"/>
                <a:gd name="T58" fmla="*/ 29 w 1548"/>
                <a:gd name="T59" fmla="*/ 0 h 61"/>
                <a:gd name="T60" fmla="*/ 1517 w 1548"/>
                <a:gd name="T61" fmla="*/ 0 h 61"/>
                <a:gd name="T62" fmla="*/ 1517 w 1548"/>
                <a:gd name="T63" fmla="*/ 0 h 61"/>
                <a:gd name="T64" fmla="*/ 1523 w 1548"/>
                <a:gd name="T65" fmla="*/ 1 h 61"/>
                <a:gd name="T66" fmla="*/ 1530 w 1548"/>
                <a:gd name="T67" fmla="*/ 2 h 61"/>
                <a:gd name="T68" fmla="*/ 1534 w 1548"/>
                <a:gd name="T69" fmla="*/ 5 h 61"/>
                <a:gd name="T70" fmla="*/ 1539 w 1548"/>
                <a:gd name="T71" fmla="*/ 9 h 61"/>
                <a:gd name="T72" fmla="*/ 1543 w 1548"/>
                <a:gd name="T73" fmla="*/ 13 h 61"/>
                <a:gd name="T74" fmla="*/ 1545 w 1548"/>
                <a:gd name="T75" fmla="*/ 18 h 61"/>
                <a:gd name="T76" fmla="*/ 1548 w 1548"/>
                <a:gd name="T77" fmla="*/ 24 h 61"/>
                <a:gd name="T78" fmla="*/ 1548 w 1548"/>
                <a:gd name="T79" fmla="*/ 30 h 61"/>
                <a:gd name="T80" fmla="*/ 1548 w 1548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8" h="61">
                  <a:moveTo>
                    <a:pt x="1548" y="30"/>
                  </a:moveTo>
                  <a:lnTo>
                    <a:pt x="1548" y="30"/>
                  </a:lnTo>
                  <a:lnTo>
                    <a:pt x="1548" y="37"/>
                  </a:lnTo>
                  <a:lnTo>
                    <a:pt x="1545" y="43"/>
                  </a:lnTo>
                  <a:lnTo>
                    <a:pt x="1543" y="48"/>
                  </a:lnTo>
                  <a:lnTo>
                    <a:pt x="1539" y="51"/>
                  </a:lnTo>
                  <a:lnTo>
                    <a:pt x="1534" y="55"/>
                  </a:lnTo>
                  <a:lnTo>
                    <a:pt x="1530" y="59"/>
                  </a:lnTo>
                  <a:lnTo>
                    <a:pt x="1523" y="60"/>
                  </a:lnTo>
                  <a:lnTo>
                    <a:pt x="1517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1517" y="0"/>
                  </a:lnTo>
                  <a:lnTo>
                    <a:pt x="1517" y="0"/>
                  </a:lnTo>
                  <a:lnTo>
                    <a:pt x="1523" y="1"/>
                  </a:lnTo>
                  <a:lnTo>
                    <a:pt x="1530" y="2"/>
                  </a:lnTo>
                  <a:lnTo>
                    <a:pt x="1534" y="5"/>
                  </a:lnTo>
                  <a:lnTo>
                    <a:pt x="1539" y="9"/>
                  </a:lnTo>
                  <a:lnTo>
                    <a:pt x="1543" y="13"/>
                  </a:lnTo>
                  <a:lnTo>
                    <a:pt x="1545" y="18"/>
                  </a:lnTo>
                  <a:lnTo>
                    <a:pt x="1548" y="24"/>
                  </a:lnTo>
                  <a:lnTo>
                    <a:pt x="1548" y="30"/>
                  </a:lnTo>
                  <a:lnTo>
                    <a:pt x="15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720975" y="3821113"/>
              <a:ext cx="582612" cy="47625"/>
            </a:xfrm>
            <a:custGeom>
              <a:avLst/>
              <a:gdLst>
                <a:gd name="T0" fmla="*/ 735 w 735"/>
                <a:gd name="T1" fmla="*/ 30 h 59"/>
                <a:gd name="T2" fmla="*/ 735 w 735"/>
                <a:gd name="T3" fmla="*/ 30 h 59"/>
                <a:gd name="T4" fmla="*/ 734 w 735"/>
                <a:gd name="T5" fmla="*/ 35 h 59"/>
                <a:gd name="T6" fmla="*/ 732 w 735"/>
                <a:gd name="T7" fmla="*/ 41 h 59"/>
                <a:gd name="T8" fmla="*/ 730 w 735"/>
                <a:gd name="T9" fmla="*/ 46 h 59"/>
                <a:gd name="T10" fmla="*/ 726 w 735"/>
                <a:gd name="T11" fmla="*/ 51 h 59"/>
                <a:gd name="T12" fmla="*/ 721 w 735"/>
                <a:gd name="T13" fmla="*/ 54 h 59"/>
                <a:gd name="T14" fmla="*/ 717 w 735"/>
                <a:gd name="T15" fmla="*/ 57 h 59"/>
                <a:gd name="T16" fmla="*/ 711 w 735"/>
                <a:gd name="T17" fmla="*/ 59 h 59"/>
                <a:gd name="T18" fmla="*/ 704 w 735"/>
                <a:gd name="T19" fmla="*/ 59 h 59"/>
                <a:gd name="T20" fmla="*/ 30 w 735"/>
                <a:gd name="T21" fmla="*/ 59 h 59"/>
                <a:gd name="T22" fmla="*/ 30 w 735"/>
                <a:gd name="T23" fmla="*/ 59 h 59"/>
                <a:gd name="T24" fmla="*/ 24 w 735"/>
                <a:gd name="T25" fmla="*/ 59 h 59"/>
                <a:gd name="T26" fmla="*/ 18 w 735"/>
                <a:gd name="T27" fmla="*/ 57 h 59"/>
                <a:gd name="T28" fmla="*/ 13 w 735"/>
                <a:gd name="T29" fmla="*/ 54 h 59"/>
                <a:gd name="T30" fmla="*/ 8 w 735"/>
                <a:gd name="T31" fmla="*/ 51 h 59"/>
                <a:gd name="T32" fmla="*/ 5 w 735"/>
                <a:gd name="T33" fmla="*/ 46 h 59"/>
                <a:gd name="T34" fmla="*/ 2 w 735"/>
                <a:gd name="T35" fmla="*/ 41 h 59"/>
                <a:gd name="T36" fmla="*/ 1 w 735"/>
                <a:gd name="T37" fmla="*/ 35 h 59"/>
                <a:gd name="T38" fmla="*/ 0 w 735"/>
                <a:gd name="T39" fmla="*/ 30 h 59"/>
                <a:gd name="T40" fmla="*/ 0 w 735"/>
                <a:gd name="T41" fmla="*/ 30 h 59"/>
                <a:gd name="T42" fmla="*/ 0 w 735"/>
                <a:gd name="T43" fmla="*/ 30 h 59"/>
                <a:gd name="T44" fmla="*/ 1 w 735"/>
                <a:gd name="T45" fmla="*/ 24 h 59"/>
                <a:gd name="T46" fmla="*/ 2 w 735"/>
                <a:gd name="T47" fmla="*/ 18 h 59"/>
                <a:gd name="T48" fmla="*/ 5 w 735"/>
                <a:gd name="T49" fmla="*/ 13 h 59"/>
                <a:gd name="T50" fmla="*/ 8 w 735"/>
                <a:gd name="T51" fmla="*/ 8 h 59"/>
                <a:gd name="T52" fmla="*/ 13 w 735"/>
                <a:gd name="T53" fmla="*/ 4 h 59"/>
                <a:gd name="T54" fmla="*/ 18 w 735"/>
                <a:gd name="T55" fmla="*/ 2 h 59"/>
                <a:gd name="T56" fmla="*/ 24 w 735"/>
                <a:gd name="T57" fmla="*/ 0 h 59"/>
                <a:gd name="T58" fmla="*/ 30 w 735"/>
                <a:gd name="T59" fmla="*/ 0 h 59"/>
                <a:gd name="T60" fmla="*/ 704 w 735"/>
                <a:gd name="T61" fmla="*/ 0 h 59"/>
                <a:gd name="T62" fmla="*/ 704 w 735"/>
                <a:gd name="T63" fmla="*/ 0 h 59"/>
                <a:gd name="T64" fmla="*/ 711 w 735"/>
                <a:gd name="T65" fmla="*/ 0 h 59"/>
                <a:gd name="T66" fmla="*/ 717 w 735"/>
                <a:gd name="T67" fmla="*/ 2 h 59"/>
                <a:gd name="T68" fmla="*/ 721 w 735"/>
                <a:gd name="T69" fmla="*/ 4 h 59"/>
                <a:gd name="T70" fmla="*/ 726 w 735"/>
                <a:gd name="T71" fmla="*/ 8 h 59"/>
                <a:gd name="T72" fmla="*/ 730 w 735"/>
                <a:gd name="T73" fmla="*/ 13 h 59"/>
                <a:gd name="T74" fmla="*/ 732 w 735"/>
                <a:gd name="T75" fmla="*/ 18 h 59"/>
                <a:gd name="T76" fmla="*/ 734 w 735"/>
                <a:gd name="T77" fmla="*/ 24 h 59"/>
                <a:gd name="T78" fmla="*/ 735 w 735"/>
                <a:gd name="T79" fmla="*/ 30 h 59"/>
                <a:gd name="T80" fmla="*/ 735 w 735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5" h="59">
                  <a:moveTo>
                    <a:pt x="735" y="30"/>
                  </a:moveTo>
                  <a:lnTo>
                    <a:pt x="735" y="30"/>
                  </a:lnTo>
                  <a:lnTo>
                    <a:pt x="734" y="35"/>
                  </a:lnTo>
                  <a:lnTo>
                    <a:pt x="732" y="41"/>
                  </a:lnTo>
                  <a:lnTo>
                    <a:pt x="730" y="46"/>
                  </a:lnTo>
                  <a:lnTo>
                    <a:pt x="726" y="51"/>
                  </a:lnTo>
                  <a:lnTo>
                    <a:pt x="721" y="54"/>
                  </a:lnTo>
                  <a:lnTo>
                    <a:pt x="717" y="57"/>
                  </a:lnTo>
                  <a:lnTo>
                    <a:pt x="711" y="59"/>
                  </a:lnTo>
                  <a:lnTo>
                    <a:pt x="704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1" y="0"/>
                  </a:lnTo>
                  <a:lnTo>
                    <a:pt x="717" y="2"/>
                  </a:lnTo>
                  <a:lnTo>
                    <a:pt x="721" y="4"/>
                  </a:lnTo>
                  <a:lnTo>
                    <a:pt x="726" y="8"/>
                  </a:lnTo>
                  <a:lnTo>
                    <a:pt x="730" y="13"/>
                  </a:lnTo>
                  <a:lnTo>
                    <a:pt x="732" y="18"/>
                  </a:lnTo>
                  <a:lnTo>
                    <a:pt x="734" y="24"/>
                  </a:lnTo>
                  <a:lnTo>
                    <a:pt x="735" y="30"/>
                  </a:lnTo>
                  <a:lnTo>
                    <a:pt x="735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4292600" y="3938588"/>
              <a:ext cx="212725" cy="47625"/>
            </a:xfrm>
            <a:custGeom>
              <a:avLst/>
              <a:gdLst>
                <a:gd name="T0" fmla="*/ 268 w 268"/>
                <a:gd name="T1" fmla="*/ 31 h 61"/>
                <a:gd name="T2" fmla="*/ 268 w 268"/>
                <a:gd name="T3" fmla="*/ 31 h 61"/>
                <a:gd name="T4" fmla="*/ 268 w 268"/>
                <a:gd name="T5" fmla="*/ 37 h 61"/>
                <a:gd name="T6" fmla="*/ 266 w 268"/>
                <a:gd name="T7" fmla="*/ 43 h 61"/>
                <a:gd name="T8" fmla="*/ 263 w 268"/>
                <a:gd name="T9" fmla="*/ 48 h 61"/>
                <a:gd name="T10" fmla="*/ 260 w 268"/>
                <a:gd name="T11" fmla="*/ 52 h 61"/>
                <a:gd name="T12" fmla="*/ 255 w 268"/>
                <a:gd name="T13" fmla="*/ 55 h 61"/>
                <a:gd name="T14" fmla="*/ 250 w 268"/>
                <a:gd name="T15" fmla="*/ 59 h 61"/>
                <a:gd name="T16" fmla="*/ 245 w 268"/>
                <a:gd name="T17" fmla="*/ 60 h 61"/>
                <a:gd name="T18" fmla="*/ 239 w 268"/>
                <a:gd name="T19" fmla="*/ 61 h 61"/>
                <a:gd name="T20" fmla="*/ 30 w 268"/>
                <a:gd name="T21" fmla="*/ 61 h 61"/>
                <a:gd name="T22" fmla="*/ 30 w 268"/>
                <a:gd name="T23" fmla="*/ 61 h 61"/>
                <a:gd name="T24" fmla="*/ 24 w 268"/>
                <a:gd name="T25" fmla="*/ 60 h 61"/>
                <a:gd name="T26" fmla="*/ 18 w 268"/>
                <a:gd name="T27" fmla="*/ 59 h 61"/>
                <a:gd name="T28" fmla="*/ 13 w 268"/>
                <a:gd name="T29" fmla="*/ 55 h 61"/>
                <a:gd name="T30" fmla="*/ 8 w 268"/>
                <a:gd name="T31" fmla="*/ 52 h 61"/>
                <a:gd name="T32" fmla="*/ 5 w 268"/>
                <a:gd name="T33" fmla="*/ 48 h 61"/>
                <a:gd name="T34" fmla="*/ 2 w 268"/>
                <a:gd name="T35" fmla="*/ 43 h 61"/>
                <a:gd name="T36" fmla="*/ 0 w 268"/>
                <a:gd name="T37" fmla="*/ 37 h 61"/>
                <a:gd name="T38" fmla="*/ 0 w 268"/>
                <a:gd name="T39" fmla="*/ 31 h 61"/>
                <a:gd name="T40" fmla="*/ 0 w 268"/>
                <a:gd name="T41" fmla="*/ 31 h 61"/>
                <a:gd name="T42" fmla="*/ 0 w 268"/>
                <a:gd name="T43" fmla="*/ 31 h 61"/>
                <a:gd name="T44" fmla="*/ 0 w 268"/>
                <a:gd name="T45" fmla="*/ 25 h 61"/>
                <a:gd name="T46" fmla="*/ 2 w 268"/>
                <a:gd name="T47" fmla="*/ 19 h 61"/>
                <a:gd name="T48" fmla="*/ 5 w 268"/>
                <a:gd name="T49" fmla="*/ 14 h 61"/>
                <a:gd name="T50" fmla="*/ 8 w 268"/>
                <a:gd name="T51" fmla="*/ 10 h 61"/>
                <a:gd name="T52" fmla="*/ 13 w 268"/>
                <a:gd name="T53" fmla="*/ 6 h 61"/>
                <a:gd name="T54" fmla="*/ 18 w 268"/>
                <a:gd name="T55" fmla="*/ 3 h 61"/>
                <a:gd name="T56" fmla="*/ 24 w 268"/>
                <a:gd name="T57" fmla="*/ 2 h 61"/>
                <a:gd name="T58" fmla="*/ 30 w 268"/>
                <a:gd name="T59" fmla="*/ 0 h 61"/>
                <a:gd name="T60" fmla="*/ 239 w 268"/>
                <a:gd name="T61" fmla="*/ 0 h 61"/>
                <a:gd name="T62" fmla="*/ 239 w 268"/>
                <a:gd name="T63" fmla="*/ 0 h 61"/>
                <a:gd name="T64" fmla="*/ 245 w 268"/>
                <a:gd name="T65" fmla="*/ 2 h 61"/>
                <a:gd name="T66" fmla="*/ 250 w 268"/>
                <a:gd name="T67" fmla="*/ 3 h 61"/>
                <a:gd name="T68" fmla="*/ 255 w 268"/>
                <a:gd name="T69" fmla="*/ 6 h 61"/>
                <a:gd name="T70" fmla="*/ 260 w 268"/>
                <a:gd name="T71" fmla="*/ 10 h 61"/>
                <a:gd name="T72" fmla="*/ 263 w 268"/>
                <a:gd name="T73" fmla="*/ 14 h 61"/>
                <a:gd name="T74" fmla="*/ 266 w 268"/>
                <a:gd name="T75" fmla="*/ 19 h 61"/>
                <a:gd name="T76" fmla="*/ 268 w 268"/>
                <a:gd name="T77" fmla="*/ 25 h 61"/>
                <a:gd name="T78" fmla="*/ 268 w 268"/>
                <a:gd name="T79" fmla="*/ 31 h 61"/>
                <a:gd name="T80" fmla="*/ 268 w 268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8" h="61">
                  <a:moveTo>
                    <a:pt x="268" y="31"/>
                  </a:moveTo>
                  <a:lnTo>
                    <a:pt x="268" y="31"/>
                  </a:lnTo>
                  <a:lnTo>
                    <a:pt x="268" y="37"/>
                  </a:lnTo>
                  <a:lnTo>
                    <a:pt x="266" y="43"/>
                  </a:lnTo>
                  <a:lnTo>
                    <a:pt x="263" y="48"/>
                  </a:lnTo>
                  <a:lnTo>
                    <a:pt x="260" y="52"/>
                  </a:lnTo>
                  <a:lnTo>
                    <a:pt x="255" y="55"/>
                  </a:lnTo>
                  <a:lnTo>
                    <a:pt x="250" y="59"/>
                  </a:lnTo>
                  <a:lnTo>
                    <a:pt x="245" y="60"/>
                  </a:lnTo>
                  <a:lnTo>
                    <a:pt x="239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2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5" y="2"/>
                  </a:lnTo>
                  <a:lnTo>
                    <a:pt x="250" y="3"/>
                  </a:lnTo>
                  <a:lnTo>
                    <a:pt x="255" y="6"/>
                  </a:lnTo>
                  <a:lnTo>
                    <a:pt x="260" y="10"/>
                  </a:lnTo>
                  <a:lnTo>
                    <a:pt x="263" y="14"/>
                  </a:lnTo>
                  <a:lnTo>
                    <a:pt x="266" y="19"/>
                  </a:lnTo>
                  <a:lnTo>
                    <a:pt x="268" y="25"/>
                  </a:lnTo>
                  <a:lnTo>
                    <a:pt x="268" y="31"/>
                  </a:lnTo>
                  <a:lnTo>
                    <a:pt x="26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4356100" y="4057650"/>
              <a:ext cx="411162" cy="46038"/>
            </a:xfrm>
            <a:custGeom>
              <a:avLst/>
              <a:gdLst>
                <a:gd name="T0" fmla="*/ 518 w 518"/>
                <a:gd name="T1" fmla="*/ 31 h 60"/>
                <a:gd name="T2" fmla="*/ 518 w 518"/>
                <a:gd name="T3" fmla="*/ 31 h 60"/>
                <a:gd name="T4" fmla="*/ 517 w 518"/>
                <a:gd name="T5" fmla="*/ 37 h 60"/>
                <a:gd name="T6" fmla="*/ 515 w 518"/>
                <a:gd name="T7" fmla="*/ 42 h 60"/>
                <a:gd name="T8" fmla="*/ 512 w 518"/>
                <a:gd name="T9" fmla="*/ 46 h 60"/>
                <a:gd name="T10" fmla="*/ 508 w 518"/>
                <a:gd name="T11" fmla="*/ 51 h 60"/>
                <a:gd name="T12" fmla="*/ 505 w 518"/>
                <a:gd name="T13" fmla="*/ 55 h 60"/>
                <a:gd name="T14" fmla="*/ 500 w 518"/>
                <a:gd name="T15" fmla="*/ 57 h 60"/>
                <a:gd name="T16" fmla="*/ 494 w 518"/>
                <a:gd name="T17" fmla="*/ 60 h 60"/>
                <a:gd name="T18" fmla="*/ 487 w 518"/>
                <a:gd name="T19" fmla="*/ 60 h 60"/>
                <a:gd name="T20" fmla="*/ 30 w 518"/>
                <a:gd name="T21" fmla="*/ 60 h 60"/>
                <a:gd name="T22" fmla="*/ 30 w 518"/>
                <a:gd name="T23" fmla="*/ 60 h 60"/>
                <a:gd name="T24" fmla="*/ 24 w 518"/>
                <a:gd name="T25" fmla="*/ 60 h 60"/>
                <a:gd name="T26" fmla="*/ 18 w 518"/>
                <a:gd name="T27" fmla="*/ 57 h 60"/>
                <a:gd name="T28" fmla="*/ 13 w 518"/>
                <a:gd name="T29" fmla="*/ 55 h 60"/>
                <a:gd name="T30" fmla="*/ 8 w 518"/>
                <a:gd name="T31" fmla="*/ 51 h 60"/>
                <a:gd name="T32" fmla="*/ 5 w 518"/>
                <a:gd name="T33" fmla="*/ 46 h 60"/>
                <a:gd name="T34" fmla="*/ 2 w 518"/>
                <a:gd name="T35" fmla="*/ 42 h 60"/>
                <a:gd name="T36" fmla="*/ 1 w 518"/>
                <a:gd name="T37" fmla="*/ 37 h 60"/>
                <a:gd name="T38" fmla="*/ 0 w 518"/>
                <a:gd name="T39" fmla="*/ 31 h 60"/>
                <a:gd name="T40" fmla="*/ 0 w 518"/>
                <a:gd name="T41" fmla="*/ 31 h 60"/>
                <a:gd name="T42" fmla="*/ 0 w 518"/>
                <a:gd name="T43" fmla="*/ 31 h 60"/>
                <a:gd name="T44" fmla="*/ 1 w 518"/>
                <a:gd name="T45" fmla="*/ 24 h 60"/>
                <a:gd name="T46" fmla="*/ 2 w 518"/>
                <a:gd name="T47" fmla="*/ 18 h 60"/>
                <a:gd name="T48" fmla="*/ 5 w 518"/>
                <a:gd name="T49" fmla="*/ 13 h 60"/>
                <a:gd name="T50" fmla="*/ 8 w 518"/>
                <a:gd name="T51" fmla="*/ 9 h 60"/>
                <a:gd name="T52" fmla="*/ 13 w 518"/>
                <a:gd name="T53" fmla="*/ 5 h 60"/>
                <a:gd name="T54" fmla="*/ 18 w 518"/>
                <a:gd name="T55" fmla="*/ 2 h 60"/>
                <a:gd name="T56" fmla="*/ 24 w 518"/>
                <a:gd name="T57" fmla="*/ 0 h 60"/>
                <a:gd name="T58" fmla="*/ 30 w 518"/>
                <a:gd name="T59" fmla="*/ 0 h 60"/>
                <a:gd name="T60" fmla="*/ 487 w 518"/>
                <a:gd name="T61" fmla="*/ 0 h 60"/>
                <a:gd name="T62" fmla="*/ 487 w 518"/>
                <a:gd name="T63" fmla="*/ 0 h 60"/>
                <a:gd name="T64" fmla="*/ 494 w 518"/>
                <a:gd name="T65" fmla="*/ 0 h 60"/>
                <a:gd name="T66" fmla="*/ 500 w 518"/>
                <a:gd name="T67" fmla="*/ 2 h 60"/>
                <a:gd name="T68" fmla="*/ 505 w 518"/>
                <a:gd name="T69" fmla="*/ 5 h 60"/>
                <a:gd name="T70" fmla="*/ 508 w 518"/>
                <a:gd name="T71" fmla="*/ 9 h 60"/>
                <a:gd name="T72" fmla="*/ 512 w 518"/>
                <a:gd name="T73" fmla="*/ 13 h 60"/>
                <a:gd name="T74" fmla="*/ 515 w 518"/>
                <a:gd name="T75" fmla="*/ 18 h 60"/>
                <a:gd name="T76" fmla="*/ 517 w 518"/>
                <a:gd name="T77" fmla="*/ 24 h 60"/>
                <a:gd name="T78" fmla="*/ 518 w 518"/>
                <a:gd name="T79" fmla="*/ 31 h 60"/>
                <a:gd name="T80" fmla="*/ 518 w 518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60">
                  <a:moveTo>
                    <a:pt x="518" y="31"/>
                  </a:moveTo>
                  <a:lnTo>
                    <a:pt x="518" y="31"/>
                  </a:lnTo>
                  <a:lnTo>
                    <a:pt x="517" y="37"/>
                  </a:lnTo>
                  <a:lnTo>
                    <a:pt x="515" y="42"/>
                  </a:lnTo>
                  <a:lnTo>
                    <a:pt x="512" y="46"/>
                  </a:lnTo>
                  <a:lnTo>
                    <a:pt x="508" y="51"/>
                  </a:lnTo>
                  <a:lnTo>
                    <a:pt x="505" y="55"/>
                  </a:lnTo>
                  <a:lnTo>
                    <a:pt x="500" y="57"/>
                  </a:lnTo>
                  <a:lnTo>
                    <a:pt x="494" y="60"/>
                  </a:lnTo>
                  <a:lnTo>
                    <a:pt x="48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94" y="0"/>
                  </a:lnTo>
                  <a:lnTo>
                    <a:pt x="500" y="2"/>
                  </a:lnTo>
                  <a:lnTo>
                    <a:pt x="505" y="5"/>
                  </a:lnTo>
                  <a:lnTo>
                    <a:pt x="508" y="9"/>
                  </a:lnTo>
                  <a:lnTo>
                    <a:pt x="512" y="13"/>
                  </a:lnTo>
                  <a:lnTo>
                    <a:pt x="515" y="18"/>
                  </a:lnTo>
                  <a:lnTo>
                    <a:pt x="517" y="24"/>
                  </a:lnTo>
                  <a:lnTo>
                    <a:pt x="518" y="31"/>
                  </a:lnTo>
                  <a:lnTo>
                    <a:pt x="51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794000" y="4379913"/>
              <a:ext cx="125412" cy="47625"/>
            </a:xfrm>
            <a:custGeom>
              <a:avLst/>
              <a:gdLst>
                <a:gd name="T0" fmla="*/ 157 w 157"/>
                <a:gd name="T1" fmla="*/ 30 h 60"/>
                <a:gd name="T2" fmla="*/ 157 w 157"/>
                <a:gd name="T3" fmla="*/ 30 h 60"/>
                <a:gd name="T4" fmla="*/ 156 w 157"/>
                <a:gd name="T5" fmla="*/ 36 h 60"/>
                <a:gd name="T6" fmla="*/ 154 w 157"/>
                <a:gd name="T7" fmla="*/ 42 h 60"/>
                <a:gd name="T8" fmla="*/ 152 w 157"/>
                <a:gd name="T9" fmla="*/ 47 h 60"/>
                <a:gd name="T10" fmla="*/ 148 w 157"/>
                <a:gd name="T11" fmla="*/ 51 h 60"/>
                <a:gd name="T12" fmla="*/ 143 w 157"/>
                <a:gd name="T13" fmla="*/ 55 h 60"/>
                <a:gd name="T14" fmla="*/ 138 w 157"/>
                <a:gd name="T15" fmla="*/ 58 h 60"/>
                <a:gd name="T16" fmla="*/ 132 w 157"/>
                <a:gd name="T17" fmla="*/ 60 h 60"/>
                <a:gd name="T18" fmla="*/ 126 w 157"/>
                <a:gd name="T19" fmla="*/ 60 h 60"/>
                <a:gd name="T20" fmla="*/ 29 w 157"/>
                <a:gd name="T21" fmla="*/ 60 h 60"/>
                <a:gd name="T22" fmla="*/ 29 w 157"/>
                <a:gd name="T23" fmla="*/ 60 h 60"/>
                <a:gd name="T24" fmla="*/ 23 w 157"/>
                <a:gd name="T25" fmla="*/ 60 h 60"/>
                <a:gd name="T26" fmla="*/ 18 w 157"/>
                <a:gd name="T27" fmla="*/ 58 h 60"/>
                <a:gd name="T28" fmla="*/ 12 w 157"/>
                <a:gd name="T29" fmla="*/ 55 h 60"/>
                <a:gd name="T30" fmla="*/ 8 w 157"/>
                <a:gd name="T31" fmla="*/ 51 h 60"/>
                <a:gd name="T32" fmla="*/ 4 w 157"/>
                <a:gd name="T33" fmla="*/ 47 h 60"/>
                <a:gd name="T34" fmla="*/ 2 w 157"/>
                <a:gd name="T35" fmla="*/ 42 h 60"/>
                <a:gd name="T36" fmla="*/ 0 w 157"/>
                <a:gd name="T37" fmla="*/ 36 h 60"/>
                <a:gd name="T38" fmla="*/ 0 w 157"/>
                <a:gd name="T39" fmla="*/ 30 h 60"/>
                <a:gd name="T40" fmla="*/ 0 w 157"/>
                <a:gd name="T41" fmla="*/ 30 h 60"/>
                <a:gd name="T42" fmla="*/ 0 w 157"/>
                <a:gd name="T43" fmla="*/ 30 h 60"/>
                <a:gd name="T44" fmla="*/ 0 w 157"/>
                <a:gd name="T45" fmla="*/ 23 h 60"/>
                <a:gd name="T46" fmla="*/ 2 w 157"/>
                <a:gd name="T47" fmla="*/ 19 h 60"/>
                <a:gd name="T48" fmla="*/ 4 w 157"/>
                <a:gd name="T49" fmla="*/ 14 h 60"/>
                <a:gd name="T50" fmla="*/ 8 w 157"/>
                <a:gd name="T51" fmla="*/ 9 h 60"/>
                <a:gd name="T52" fmla="*/ 12 w 157"/>
                <a:gd name="T53" fmla="*/ 5 h 60"/>
                <a:gd name="T54" fmla="*/ 18 w 157"/>
                <a:gd name="T55" fmla="*/ 3 h 60"/>
                <a:gd name="T56" fmla="*/ 23 w 157"/>
                <a:gd name="T57" fmla="*/ 0 h 60"/>
                <a:gd name="T58" fmla="*/ 29 w 157"/>
                <a:gd name="T59" fmla="*/ 0 h 60"/>
                <a:gd name="T60" fmla="*/ 126 w 157"/>
                <a:gd name="T61" fmla="*/ 0 h 60"/>
                <a:gd name="T62" fmla="*/ 126 w 157"/>
                <a:gd name="T63" fmla="*/ 0 h 60"/>
                <a:gd name="T64" fmla="*/ 132 w 157"/>
                <a:gd name="T65" fmla="*/ 0 h 60"/>
                <a:gd name="T66" fmla="*/ 138 w 157"/>
                <a:gd name="T67" fmla="*/ 3 h 60"/>
                <a:gd name="T68" fmla="*/ 143 w 157"/>
                <a:gd name="T69" fmla="*/ 5 h 60"/>
                <a:gd name="T70" fmla="*/ 148 w 157"/>
                <a:gd name="T71" fmla="*/ 9 h 60"/>
                <a:gd name="T72" fmla="*/ 152 w 157"/>
                <a:gd name="T73" fmla="*/ 14 h 60"/>
                <a:gd name="T74" fmla="*/ 154 w 157"/>
                <a:gd name="T75" fmla="*/ 19 h 60"/>
                <a:gd name="T76" fmla="*/ 156 w 157"/>
                <a:gd name="T77" fmla="*/ 23 h 60"/>
                <a:gd name="T78" fmla="*/ 157 w 157"/>
                <a:gd name="T79" fmla="*/ 30 h 60"/>
                <a:gd name="T80" fmla="*/ 157 w 157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60">
                  <a:moveTo>
                    <a:pt x="157" y="30"/>
                  </a:moveTo>
                  <a:lnTo>
                    <a:pt x="157" y="30"/>
                  </a:lnTo>
                  <a:lnTo>
                    <a:pt x="156" y="36"/>
                  </a:lnTo>
                  <a:lnTo>
                    <a:pt x="154" y="42"/>
                  </a:lnTo>
                  <a:lnTo>
                    <a:pt x="152" y="47"/>
                  </a:lnTo>
                  <a:lnTo>
                    <a:pt x="148" y="51"/>
                  </a:lnTo>
                  <a:lnTo>
                    <a:pt x="143" y="55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26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8"/>
                  </a:lnTo>
                  <a:lnTo>
                    <a:pt x="12" y="55"/>
                  </a:lnTo>
                  <a:lnTo>
                    <a:pt x="8" y="51"/>
                  </a:lnTo>
                  <a:lnTo>
                    <a:pt x="4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3"/>
                  </a:lnTo>
                  <a:lnTo>
                    <a:pt x="143" y="5"/>
                  </a:lnTo>
                  <a:lnTo>
                    <a:pt x="148" y="9"/>
                  </a:lnTo>
                  <a:lnTo>
                    <a:pt x="152" y="14"/>
                  </a:lnTo>
                  <a:lnTo>
                    <a:pt x="154" y="19"/>
                  </a:lnTo>
                  <a:lnTo>
                    <a:pt x="156" y="23"/>
                  </a:lnTo>
                  <a:lnTo>
                    <a:pt x="157" y="30"/>
                  </a:lnTo>
                  <a:lnTo>
                    <a:pt x="15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2179638" y="4391025"/>
              <a:ext cx="346075" cy="47625"/>
            </a:xfrm>
            <a:custGeom>
              <a:avLst/>
              <a:gdLst>
                <a:gd name="T0" fmla="*/ 436 w 436"/>
                <a:gd name="T1" fmla="*/ 29 h 60"/>
                <a:gd name="T2" fmla="*/ 436 w 436"/>
                <a:gd name="T3" fmla="*/ 29 h 60"/>
                <a:gd name="T4" fmla="*/ 436 w 436"/>
                <a:gd name="T5" fmla="*/ 35 h 60"/>
                <a:gd name="T6" fmla="*/ 433 w 436"/>
                <a:gd name="T7" fmla="*/ 41 h 60"/>
                <a:gd name="T8" fmla="*/ 431 w 436"/>
                <a:gd name="T9" fmla="*/ 46 h 60"/>
                <a:gd name="T10" fmla="*/ 427 w 436"/>
                <a:gd name="T11" fmla="*/ 51 h 60"/>
                <a:gd name="T12" fmla="*/ 422 w 436"/>
                <a:gd name="T13" fmla="*/ 55 h 60"/>
                <a:gd name="T14" fmla="*/ 417 w 436"/>
                <a:gd name="T15" fmla="*/ 57 h 60"/>
                <a:gd name="T16" fmla="*/ 412 w 436"/>
                <a:gd name="T17" fmla="*/ 60 h 60"/>
                <a:gd name="T18" fmla="*/ 406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20 w 436"/>
                <a:gd name="T27" fmla="*/ 57 h 60"/>
                <a:gd name="T28" fmla="*/ 14 w 436"/>
                <a:gd name="T29" fmla="*/ 55 h 60"/>
                <a:gd name="T30" fmla="*/ 10 w 436"/>
                <a:gd name="T31" fmla="*/ 51 h 60"/>
                <a:gd name="T32" fmla="*/ 7 w 436"/>
                <a:gd name="T33" fmla="*/ 46 h 60"/>
                <a:gd name="T34" fmla="*/ 3 w 436"/>
                <a:gd name="T35" fmla="*/ 41 h 60"/>
                <a:gd name="T36" fmla="*/ 2 w 436"/>
                <a:gd name="T37" fmla="*/ 35 h 60"/>
                <a:gd name="T38" fmla="*/ 0 w 436"/>
                <a:gd name="T39" fmla="*/ 29 h 60"/>
                <a:gd name="T40" fmla="*/ 0 w 436"/>
                <a:gd name="T41" fmla="*/ 29 h 60"/>
                <a:gd name="T42" fmla="*/ 0 w 436"/>
                <a:gd name="T43" fmla="*/ 29 h 60"/>
                <a:gd name="T44" fmla="*/ 2 w 436"/>
                <a:gd name="T45" fmla="*/ 23 h 60"/>
                <a:gd name="T46" fmla="*/ 3 w 436"/>
                <a:gd name="T47" fmla="*/ 18 h 60"/>
                <a:gd name="T48" fmla="*/ 7 w 436"/>
                <a:gd name="T49" fmla="*/ 13 h 60"/>
                <a:gd name="T50" fmla="*/ 10 w 436"/>
                <a:gd name="T51" fmla="*/ 8 h 60"/>
                <a:gd name="T52" fmla="*/ 14 w 436"/>
                <a:gd name="T53" fmla="*/ 5 h 60"/>
                <a:gd name="T54" fmla="*/ 20 w 436"/>
                <a:gd name="T55" fmla="*/ 2 h 60"/>
                <a:gd name="T56" fmla="*/ 25 w 436"/>
                <a:gd name="T57" fmla="*/ 0 h 60"/>
                <a:gd name="T58" fmla="*/ 31 w 436"/>
                <a:gd name="T59" fmla="*/ 0 h 60"/>
                <a:gd name="T60" fmla="*/ 406 w 436"/>
                <a:gd name="T61" fmla="*/ 0 h 60"/>
                <a:gd name="T62" fmla="*/ 406 w 436"/>
                <a:gd name="T63" fmla="*/ 0 h 60"/>
                <a:gd name="T64" fmla="*/ 412 w 436"/>
                <a:gd name="T65" fmla="*/ 0 h 60"/>
                <a:gd name="T66" fmla="*/ 417 w 436"/>
                <a:gd name="T67" fmla="*/ 2 h 60"/>
                <a:gd name="T68" fmla="*/ 422 w 436"/>
                <a:gd name="T69" fmla="*/ 5 h 60"/>
                <a:gd name="T70" fmla="*/ 427 w 436"/>
                <a:gd name="T71" fmla="*/ 8 h 60"/>
                <a:gd name="T72" fmla="*/ 431 w 436"/>
                <a:gd name="T73" fmla="*/ 13 h 60"/>
                <a:gd name="T74" fmla="*/ 433 w 436"/>
                <a:gd name="T75" fmla="*/ 18 h 60"/>
                <a:gd name="T76" fmla="*/ 436 w 436"/>
                <a:gd name="T77" fmla="*/ 23 h 60"/>
                <a:gd name="T78" fmla="*/ 436 w 436"/>
                <a:gd name="T79" fmla="*/ 29 h 60"/>
                <a:gd name="T80" fmla="*/ 436 w 436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29"/>
                  </a:moveTo>
                  <a:lnTo>
                    <a:pt x="436" y="29"/>
                  </a:lnTo>
                  <a:lnTo>
                    <a:pt x="436" y="35"/>
                  </a:lnTo>
                  <a:lnTo>
                    <a:pt x="433" y="41"/>
                  </a:lnTo>
                  <a:lnTo>
                    <a:pt x="431" y="46"/>
                  </a:lnTo>
                  <a:lnTo>
                    <a:pt x="427" y="51"/>
                  </a:lnTo>
                  <a:lnTo>
                    <a:pt x="422" y="55"/>
                  </a:lnTo>
                  <a:lnTo>
                    <a:pt x="417" y="57"/>
                  </a:lnTo>
                  <a:lnTo>
                    <a:pt x="412" y="60"/>
                  </a:lnTo>
                  <a:lnTo>
                    <a:pt x="406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20" y="57"/>
                  </a:lnTo>
                  <a:lnTo>
                    <a:pt x="14" y="55"/>
                  </a:lnTo>
                  <a:lnTo>
                    <a:pt x="10" y="51"/>
                  </a:lnTo>
                  <a:lnTo>
                    <a:pt x="7" y="46"/>
                  </a:lnTo>
                  <a:lnTo>
                    <a:pt x="3" y="41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0" y="8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2" y="0"/>
                  </a:lnTo>
                  <a:lnTo>
                    <a:pt x="417" y="2"/>
                  </a:lnTo>
                  <a:lnTo>
                    <a:pt x="422" y="5"/>
                  </a:lnTo>
                  <a:lnTo>
                    <a:pt x="427" y="8"/>
                  </a:lnTo>
                  <a:lnTo>
                    <a:pt x="431" y="13"/>
                  </a:lnTo>
                  <a:lnTo>
                    <a:pt x="433" y="18"/>
                  </a:lnTo>
                  <a:lnTo>
                    <a:pt x="436" y="23"/>
                  </a:lnTo>
                  <a:lnTo>
                    <a:pt x="436" y="29"/>
                  </a:lnTo>
                  <a:lnTo>
                    <a:pt x="43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2343150" y="5032375"/>
              <a:ext cx="346075" cy="47625"/>
            </a:xfrm>
            <a:custGeom>
              <a:avLst/>
              <a:gdLst>
                <a:gd name="T0" fmla="*/ 436 w 436"/>
                <a:gd name="T1" fmla="*/ 30 h 60"/>
                <a:gd name="T2" fmla="*/ 436 w 436"/>
                <a:gd name="T3" fmla="*/ 30 h 60"/>
                <a:gd name="T4" fmla="*/ 434 w 436"/>
                <a:gd name="T5" fmla="*/ 36 h 60"/>
                <a:gd name="T6" fmla="*/ 433 w 436"/>
                <a:gd name="T7" fmla="*/ 42 h 60"/>
                <a:gd name="T8" fmla="*/ 430 w 436"/>
                <a:gd name="T9" fmla="*/ 47 h 60"/>
                <a:gd name="T10" fmla="*/ 426 w 436"/>
                <a:gd name="T11" fmla="*/ 52 h 60"/>
                <a:gd name="T12" fmla="*/ 422 w 436"/>
                <a:gd name="T13" fmla="*/ 55 h 60"/>
                <a:gd name="T14" fmla="*/ 417 w 436"/>
                <a:gd name="T15" fmla="*/ 58 h 60"/>
                <a:gd name="T16" fmla="*/ 411 w 436"/>
                <a:gd name="T17" fmla="*/ 60 h 60"/>
                <a:gd name="T18" fmla="*/ 405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19 w 436"/>
                <a:gd name="T27" fmla="*/ 58 h 60"/>
                <a:gd name="T28" fmla="*/ 14 w 436"/>
                <a:gd name="T29" fmla="*/ 55 h 60"/>
                <a:gd name="T30" fmla="*/ 9 w 436"/>
                <a:gd name="T31" fmla="*/ 52 h 60"/>
                <a:gd name="T32" fmla="*/ 5 w 436"/>
                <a:gd name="T33" fmla="*/ 47 h 60"/>
                <a:gd name="T34" fmla="*/ 3 w 436"/>
                <a:gd name="T35" fmla="*/ 42 h 60"/>
                <a:gd name="T36" fmla="*/ 0 w 436"/>
                <a:gd name="T37" fmla="*/ 36 h 60"/>
                <a:gd name="T38" fmla="*/ 0 w 436"/>
                <a:gd name="T39" fmla="*/ 30 h 60"/>
                <a:gd name="T40" fmla="*/ 0 w 436"/>
                <a:gd name="T41" fmla="*/ 30 h 60"/>
                <a:gd name="T42" fmla="*/ 0 w 436"/>
                <a:gd name="T43" fmla="*/ 30 h 60"/>
                <a:gd name="T44" fmla="*/ 0 w 436"/>
                <a:gd name="T45" fmla="*/ 24 h 60"/>
                <a:gd name="T46" fmla="*/ 3 w 436"/>
                <a:gd name="T47" fmla="*/ 19 h 60"/>
                <a:gd name="T48" fmla="*/ 5 w 436"/>
                <a:gd name="T49" fmla="*/ 14 h 60"/>
                <a:gd name="T50" fmla="*/ 9 w 436"/>
                <a:gd name="T51" fmla="*/ 9 h 60"/>
                <a:gd name="T52" fmla="*/ 14 w 436"/>
                <a:gd name="T53" fmla="*/ 5 h 60"/>
                <a:gd name="T54" fmla="*/ 19 w 436"/>
                <a:gd name="T55" fmla="*/ 3 h 60"/>
                <a:gd name="T56" fmla="*/ 25 w 436"/>
                <a:gd name="T57" fmla="*/ 0 h 60"/>
                <a:gd name="T58" fmla="*/ 31 w 436"/>
                <a:gd name="T59" fmla="*/ 0 h 60"/>
                <a:gd name="T60" fmla="*/ 405 w 436"/>
                <a:gd name="T61" fmla="*/ 0 h 60"/>
                <a:gd name="T62" fmla="*/ 405 w 436"/>
                <a:gd name="T63" fmla="*/ 0 h 60"/>
                <a:gd name="T64" fmla="*/ 411 w 436"/>
                <a:gd name="T65" fmla="*/ 0 h 60"/>
                <a:gd name="T66" fmla="*/ 417 w 436"/>
                <a:gd name="T67" fmla="*/ 3 h 60"/>
                <a:gd name="T68" fmla="*/ 422 w 436"/>
                <a:gd name="T69" fmla="*/ 5 h 60"/>
                <a:gd name="T70" fmla="*/ 426 w 436"/>
                <a:gd name="T71" fmla="*/ 9 h 60"/>
                <a:gd name="T72" fmla="*/ 430 w 436"/>
                <a:gd name="T73" fmla="*/ 14 h 60"/>
                <a:gd name="T74" fmla="*/ 433 w 436"/>
                <a:gd name="T75" fmla="*/ 19 h 60"/>
                <a:gd name="T76" fmla="*/ 434 w 436"/>
                <a:gd name="T77" fmla="*/ 24 h 60"/>
                <a:gd name="T78" fmla="*/ 436 w 436"/>
                <a:gd name="T79" fmla="*/ 30 h 60"/>
                <a:gd name="T80" fmla="*/ 436 w 436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30"/>
                  </a:moveTo>
                  <a:lnTo>
                    <a:pt x="436" y="30"/>
                  </a:lnTo>
                  <a:lnTo>
                    <a:pt x="434" y="36"/>
                  </a:lnTo>
                  <a:lnTo>
                    <a:pt x="433" y="42"/>
                  </a:lnTo>
                  <a:lnTo>
                    <a:pt x="430" y="47"/>
                  </a:lnTo>
                  <a:lnTo>
                    <a:pt x="426" y="52"/>
                  </a:lnTo>
                  <a:lnTo>
                    <a:pt x="422" y="55"/>
                  </a:lnTo>
                  <a:lnTo>
                    <a:pt x="417" y="58"/>
                  </a:lnTo>
                  <a:lnTo>
                    <a:pt x="411" y="60"/>
                  </a:lnTo>
                  <a:lnTo>
                    <a:pt x="40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11" y="0"/>
                  </a:lnTo>
                  <a:lnTo>
                    <a:pt x="417" y="3"/>
                  </a:lnTo>
                  <a:lnTo>
                    <a:pt x="422" y="5"/>
                  </a:lnTo>
                  <a:lnTo>
                    <a:pt x="426" y="9"/>
                  </a:lnTo>
                  <a:lnTo>
                    <a:pt x="430" y="14"/>
                  </a:lnTo>
                  <a:lnTo>
                    <a:pt x="433" y="19"/>
                  </a:lnTo>
                  <a:lnTo>
                    <a:pt x="434" y="24"/>
                  </a:lnTo>
                  <a:lnTo>
                    <a:pt x="436" y="30"/>
                  </a:lnTo>
                  <a:lnTo>
                    <a:pt x="4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2287588" y="4575175"/>
              <a:ext cx="590550" cy="47625"/>
            </a:xfrm>
            <a:custGeom>
              <a:avLst/>
              <a:gdLst>
                <a:gd name="T0" fmla="*/ 742 w 742"/>
                <a:gd name="T1" fmla="*/ 30 h 59"/>
                <a:gd name="T2" fmla="*/ 742 w 742"/>
                <a:gd name="T3" fmla="*/ 30 h 59"/>
                <a:gd name="T4" fmla="*/ 741 w 742"/>
                <a:gd name="T5" fmla="*/ 35 h 59"/>
                <a:gd name="T6" fmla="*/ 740 w 742"/>
                <a:gd name="T7" fmla="*/ 41 h 59"/>
                <a:gd name="T8" fmla="*/ 737 w 742"/>
                <a:gd name="T9" fmla="*/ 46 h 59"/>
                <a:gd name="T10" fmla="*/ 734 w 742"/>
                <a:gd name="T11" fmla="*/ 51 h 59"/>
                <a:gd name="T12" fmla="*/ 729 w 742"/>
                <a:gd name="T13" fmla="*/ 55 h 59"/>
                <a:gd name="T14" fmla="*/ 724 w 742"/>
                <a:gd name="T15" fmla="*/ 57 h 59"/>
                <a:gd name="T16" fmla="*/ 718 w 742"/>
                <a:gd name="T17" fmla="*/ 59 h 59"/>
                <a:gd name="T18" fmla="*/ 712 w 742"/>
                <a:gd name="T19" fmla="*/ 59 h 59"/>
                <a:gd name="T20" fmla="*/ 30 w 742"/>
                <a:gd name="T21" fmla="*/ 59 h 59"/>
                <a:gd name="T22" fmla="*/ 30 w 742"/>
                <a:gd name="T23" fmla="*/ 59 h 59"/>
                <a:gd name="T24" fmla="*/ 24 w 742"/>
                <a:gd name="T25" fmla="*/ 59 h 59"/>
                <a:gd name="T26" fmla="*/ 18 w 742"/>
                <a:gd name="T27" fmla="*/ 57 h 59"/>
                <a:gd name="T28" fmla="*/ 13 w 742"/>
                <a:gd name="T29" fmla="*/ 55 h 59"/>
                <a:gd name="T30" fmla="*/ 9 w 742"/>
                <a:gd name="T31" fmla="*/ 51 h 59"/>
                <a:gd name="T32" fmla="*/ 5 w 742"/>
                <a:gd name="T33" fmla="*/ 46 h 59"/>
                <a:gd name="T34" fmla="*/ 2 w 742"/>
                <a:gd name="T35" fmla="*/ 41 h 59"/>
                <a:gd name="T36" fmla="*/ 0 w 742"/>
                <a:gd name="T37" fmla="*/ 35 h 59"/>
                <a:gd name="T38" fmla="*/ 0 w 742"/>
                <a:gd name="T39" fmla="*/ 30 h 59"/>
                <a:gd name="T40" fmla="*/ 0 w 742"/>
                <a:gd name="T41" fmla="*/ 30 h 59"/>
                <a:gd name="T42" fmla="*/ 0 w 742"/>
                <a:gd name="T43" fmla="*/ 30 h 59"/>
                <a:gd name="T44" fmla="*/ 0 w 742"/>
                <a:gd name="T45" fmla="*/ 24 h 59"/>
                <a:gd name="T46" fmla="*/ 2 w 742"/>
                <a:gd name="T47" fmla="*/ 18 h 59"/>
                <a:gd name="T48" fmla="*/ 5 w 742"/>
                <a:gd name="T49" fmla="*/ 13 h 59"/>
                <a:gd name="T50" fmla="*/ 9 w 742"/>
                <a:gd name="T51" fmla="*/ 8 h 59"/>
                <a:gd name="T52" fmla="*/ 13 w 742"/>
                <a:gd name="T53" fmla="*/ 5 h 59"/>
                <a:gd name="T54" fmla="*/ 18 w 742"/>
                <a:gd name="T55" fmla="*/ 2 h 59"/>
                <a:gd name="T56" fmla="*/ 24 w 742"/>
                <a:gd name="T57" fmla="*/ 0 h 59"/>
                <a:gd name="T58" fmla="*/ 30 w 742"/>
                <a:gd name="T59" fmla="*/ 0 h 59"/>
                <a:gd name="T60" fmla="*/ 712 w 742"/>
                <a:gd name="T61" fmla="*/ 0 h 59"/>
                <a:gd name="T62" fmla="*/ 712 w 742"/>
                <a:gd name="T63" fmla="*/ 0 h 59"/>
                <a:gd name="T64" fmla="*/ 718 w 742"/>
                <a:gd name="T65" fmla="*/ 0 h 59"/>
                <a:gd name="T66" fmla="*/ 724 w 742"/>
                <a:gd name="T67" fmla="*/ 2 h 59"/>
                <a:gd name="T68" fmla="*/ 729 w 742"/>
                <a:gd name="T69" fmla="*/ 5 h 59"/>
                <a:gd name="T70" fmla="*/ 734 w 742"/>
                <a:gd name="T71" fmla="*/ 8 h 59"/>
                <a:gd name="T72" fmla="*/ 737 w 742"/>
                <a:gd name="T73" fmla="*/ 13 h 59"/>
                <a:gd name="T74" fmla="*/ 740 w 742"/>
                <a:gd name="T75" fmla="*/ 18 h 59"/>
                <a:gd name="T76" fmla="*/ 741 w 742"/>
                <a:gd name="T77" fmla="*/ 24 h 59"/>
                <a:gd name="T78" fmla="*/ 742 w 742"/>
                <a:gd name="T79" fmla="*/ 30 h 59"/>
                <a:gd name="T80" fmla="*/ 742 w 742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59">
                  <a:moveTo>
                    <a:pt x="742" y="30"/>
                  </a:moveTo>
                  <a:lnTo>
                    <a:pt x="742" y="30"/>
                  </a:lnTo>
                  <a:lnTo>
                    <a:pt x="741" y="35"/>
                  </a:lnTo>
                  <a:lnTo>
                    <a:pt x="740" y="41"/>
                  </a:lnTo>
                  <a:lnTo>
                    <a:pt x="737" y="46"/>
                  </a:lnTo>
                  <a:lnTo>
                    <a:pt x="734" y="51"/>
                  </a:lnTo>
                  <a:lnTo>
                    <a:pt x="729" y="55"/>
                  </a:lnTo>
                  <a:lnTo>
                    <a:pt x="724" y="57"/>
                  </a:lnTo>
                  <a:lnTo>
                    <a:pt x="718" y="59"/>
                  </a:lnTo>
                  <a:lnTo>
                    <a:pt x="712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8" y="0"/>
                  </a:lnTo>
                  <a:lnTo>
                    <a:pt x="724" y="2"/>
                  </a:lnTo>
                  <a:lnTo>
                    <a:pt x="729" y="5"/>
                  </a:lnTo>
                  <a:lnTo>
                    <a:pt x="734" y="8"/>
                  </a:lnTo>
                  <a:lnTo>
                    <a:pt x="737" y="13"/>
                  </a:lnTo>
                  <a:lnTo>
                    <a:pt x="740" y="18"/>
                  </a:lnTo>
                  <a:lnTo>
                    <a:pt x="741" y="24"/>
                  </a:lnTo>
                  <a:lnTo>
                    <a:pt x="742" y="30"/>
                  </a:lnTo>
                  <a:lnTo>
                    <a:pt x="74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433638" y="4719638"/>
              <a:ext cx="161925" cy="4762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2732088" y="5318125"/>
              <a:ext cx="160337" cy="4762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3 w 203"/>
                <a:gd name="T5" fmla="*/ 37 h 61"/>
                <a:gd name="T6" fmla="*/ 201 w 203"/>
                <a:gd name="T7" fmla="*/ 43 h 61"/>
                <a:gd name="T8" fmla="*/ 198 w 203"/>
                <a:gd name="T9" fmla="*/ 48 h 61"/>
                <a:gd name="T10" fmla="*/ 194 w 203"/>
                <a:gd name="T11" fmla="*/ 52 h 61"/>
                <a:gd name="T12" fmla="*/ 190 w 203"/>
                <a:gd name="T13" fmla="*/ 55 h 61"/>
                <a:gd name="T14" fmla="*/ 184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1 w 203"/>
                <a:gd name="T21" fmla="*/ 61 h 61"/>
                <a:gd name="T22" fmla="*/ 31 w 203"/>
                <a:gd name="T23" fmla="*/ 61 h 61"/>
                <a:gd name="T24" fmla="*/ 25 w 203"/>
                <a:gd name="T25" fmla="*/ 60 h 61"/>
                <a:gd name="T26" fmla="*/ 19 w 203"/>
                <a:gd name="T27" fmla="*/ 59 h 61"/>
                <a:gd name="T28" fmla="*/ 14 w 203"/>
                <a:gd name="T29" fmla="*/ 55 h 61"/>
                <a:gd name="T30" fmla="*/ 9 w 203"/>
                <a:gd name="T31" fmla="*/ 52 h 61"/>
                <a:gd name="T32" fmla="*/ 5 w 203"/>
                <a:gd name="T33" fmla="*/ 48 h 61"/>
                <a:gd name="T34" fmla="*/ 3 w 203"/>
                <a:gd name="T35" fmla="*/ 43 h 61"/>
                <a:gd name="T36" fmla="*/ 0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0 w 203"/>
                <a:gd name="T45" fmla="*/ 25 h 61"/>
                <a:gd name="T46" fmla="*/ 3 w 203"/>
                <a:gd name="T47" fmla="*/ 19 h 61"/>
                <a:gd name="T48" fmla="*/ 5 w 203"/>
                <a:gd name="T49" fmla="*/ 14 h 61"/>
                <a:gd name="T50" fmla="*/ 9 w 203"/>
                <a:gd name="T51" fmla="*/ 9 h 61"/>
                <a:gd name="T52" fmla="*/ 14 w 203"/>
                <a:gd name="T53" fmla="*/ 5 h 61"/>
                <a:gd name="T54" fmla="*/ 19 w 203"/>
                <a:gd name="T55" fmla="*/ 3 h 61"/>
                <a:gd name="T56" fmla="*/ 25 w 203"/>
                <a:gd name="T57" fmla="*/ 2 h 61"/>
                <a:gd name="T58" fmla="*/ 31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4 w 203"/>
                <a:gd name="T67" fmla="*/ 3 h 61"/>
                <a:gd name="T68" fmla="*/ 190 w 203"/>
                <a:gd name="T69" fmla="*/ 5 h 61"/>
                <a:gd name="T70" fmla="*/ 194 w 203"/>
                <a:gd name="T71" fmla="*/ 9 h 61"/>
                <a:gd name="T72" fmla="*/ 198 w 203"/>
                <a:gd name="T73" fmla="*/ 14 h 61"/>
                <a:gd name="T74" fmla="*/ 201 w 203"/>
                <a:gd name="T75" fmla="*/ 19 h 61"/>
                <a:gd name="T76" fmla="*/ 203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3" y="37"/>
                  </a:lnTo>
                  <a:lnTo>
                    <a:pt x="201" y="43"/>
                  </a:lnTo>
                  <a:lnTo>
                    <a:pt x="198" y="48"/>
                  </a:lnTo>
                  <a:lnTo>
                    <a:pt x="194" y="52"/>
                  </a:lnTo>
                  <a:lnTo>
                    <a:pt x="190" y="55"/>
                  </a:lnTo>
                  <a:lnTo>
                    <a:pt x="184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60"/>
                  </a:lnTo>
                  <a:lnTo>
                    <a:pt x="19" y="59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3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90" y="5"/>
                  </a:lnTo>
                  <a:lnTo>
                    <a:pt x="194" y="9"/>
                  </a:lnTo>
                  <a:lnTo>
                    <a:pt x="198" y="14"/>
                  </a:lnTo>
                  <a:lnTo>
                    <a:pt x="201" y="19"/>
                  </a:lnTo>
                  <a:lnTo>
                    <a:pt x="203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992313" y="4884738"/>
              <a:ext cx="814387" cy="47625"/>
            </a:xfrm>
            <a:custGeom>
              <a:avLst/>
              <a:gdLst>
                <a:gd name="T0" fmla="*/ 1025 w 1025"/>
                <a:gd name="T1" fmla="*/ 31 h 60"/>
                <a:gd name="T2" fmla="*/ 1025 w 1025"/>
                <a:gd name="T3" fmla="*/ 31 h 60"/>
                <a:gd name="T4" fmla="*/ 1025 w 1025"/>
                <a:gd name="T5" fmla="*/ 37 h 60"/>
                <a:gd name="T6" fmla="*/ 1024 w 1025"/>
                <a:gd name="T7" fmla="*/ 42 h 60"/>
                <a:gd name="T8" fmla="*/ 1020 w 1025"/>
                <a:gd name="T9" fmla="*/ 46 h 60"/>
                <a:gd name="T10" fmla="*/ 1017 w 1025"/>
                <a:gd name="T11" fmla="*/ 51 h 60"/>
                <a:gd name="T12" fmla="*/ 1013 w 1025"/>
                <a:gd name="T13" fmla="*/ 55 h 60"/>
                <a:gd name="T14" fmla="*/ 1007 w 1025"/>
                <a:gd name="T15" fmla="*/ 57 h 60"/>
                <a:gd name="T16" fmla="*/ 1002 w 1025"/>
                <a:gd name="T17" fmla="*/ 60 h 60"/>
                <a:gd name="T18" fmla="*/ 996 w 1025"/>
                <a:gd name="T19" fmla="*/ 60 h 60"/>
                <a:gd name="T20" fmla="*/ 30 w 1025"/>
                <a:gd name="T21" fmla="*/ 60 h 60"/>
                <a:gd name="T22" fmla="*/ 30 w 1025"/>
                <a:gd name="T23" fmla="*/ 60 h 60"/>
                <a:gd name="T24" fmla="*/ 24 w 1025"/>
                <a:gd name="T25" fmla="*/ 60 h 60"/>
                <a:gd name="T26" fmla="*/ 18 w 1025"/>
                <a:gd name="T27" fmla="*/ 57 h 60"/>
                <a:gd name="T28" fmla="*/ 13 w 1025"/>
                <a:gd name="T29" fmla="*/ 55 h 60"/>
                <a:gd name="T30" fmla="*/ 10 w 1025"/>
                <a:gd name="T31" fmla="*/ 51 h 60"/>
                <a:gd name="T32" fmla="*/ 6 w 1025"/>
                <a:gd name="T33" fmla="*/ 46 h 60"/>
                <a:gd name="T34" fmla="*/ 2 w 1025"/>
                <a:gd name="T35" fmla="*/ 42 h 60"/>
                <a:gd name="T36" fmla="*/ 1 w 1025"/>
                <a:gd name="T37" fmla="*/ 37 h 60"/>
                <a:gd name="T38" fmla="*/ 0 w 1025"/>
                <a:gd name="T39" fmla="*/ 31 h 60"/>
                <a:gd name="T40" fmla="*/ 0 w 1025"/>
                <a:gd name="T41" fmla="*/ 31 h 60"/>
                <a:gd name="T42" fmla="*/ 0 w 1025"/>
                <a:gd name="T43" fmla="*/ 31 h 60"/>
                <a:gd name="T44" fmla="*/ 1 w 1025"/>
                <a:gd name="T45" fmla="*/ 24 h 60"/>
                <a:gd name="T46" fmla="*/ 2 w 1025"/>
                <a:gd name="T47" fmla="*/ 18 h 60"/>
                <a:gd name="T48" fmla="*/ 6 w 1025"/>
                <a:gd name="T49" fmla="*/ 13 h 60"/>
                <a:gd name="T50" fmla="*/ 10 w 1025"/>
                <a:gd name="T51" fmla="*/ 9 h 60"/>
                <a:gd name="T52" fmla="*/ 13 w 1025"/>
                <a:gd name="T53" fmla="*/ 5 h 60"/>
                <a:gd name="T54" fmla="*/ 18 w 1025"/>
                <a:gd name="T55" fmla="*/ 2 h 60"/>
                <a:gd name="T56" fmla="*/ 24 w 1025"/>
                <a:gd name="T57" fmla="*/ 0 h 60"/>
                <a:gd name="T58" fmla="*/ 30 w 1025"/>
                <a:gd name="T59" fmla="*/ 0 h 60"/>
                <a:gd name="T60" fmla="*/ 996 w 1025"/>
                <a:gd name="T61" fmla="*/ 0 h 60"/>
                <a:gd name="T62" fmla="*/ 996 w 1025"/>
                <a:gd name="T63" fmla="*/ 0 h 60"/>
                <a:gd name="T64" fmla="*/ 1002 w 1025"/>
                <a:gd name="T65" fmla="*/ 0 h 60"/>
                <a:gd name="T66" fmla="*/ 1007 w 1025"/>
                <a:gd name="T67" fmla="*/ 2 h 60"/>
                <a:gd name="T68" fmla="*/ 1013 w 1025"/>
                <a:gd name="T69" fmla="*/ 5 h 60"/>
                <a:gd name="T70" fmla="*/ 1017 w 1025"/>
                <a:gd name="T71" fmla="*/ 9 h 60"/>
                <a:gd name="T72" fmla="*/ 1020 w 1025"/>
                <a:gd name="T73" fmla="*/ 13 h 60"/>
                <a:gd name="T74" fmla="*/ 1024 w 1025"/>
                <a:gd name="T75" fmla="*/ 18 h 60"/>
                <a:gd name="T76" fmla="*/ 1025 w 1025"/>
                <a:gd name="T77" fmla="*/ 24 h 60"/>
                <a:gd name="T78" fmla="*/ 1025 w 1025"/>
                <a:gd name="T79" fmla="*/ 31 h 60"/>
                <a:gd name="T80" fmla="*/ 1025 w 102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5" h="60">
                  <a:moveTo>
                    <a:pt x="1025" y="31"/>
                  </a:moveTo>
                  <a:lnTo>
                    <a:pt x="1025" y="31"/>
                  </a:lnTo>
                  <a:lnTo>
                    <a:pt x="1025" y="37"/>
                  </a:lnTo>
                  <a:lnTo>
                    <a:pt x="1024" y="42"/>
                  </a:lnTo>
                  <a:lnTo>
                    <a:pt x="1020" y="46"/>
                  </a:lnTo>
                  <a:lnTo>
                    <a:pt x="1017" y="51"/>
                  </a:lnTo>
                  <a:lnTo>
                    <a:pt x="1013" y="55"/>
                  </a:lnTo>
                  <a:lnTo>
                    <a:pt x="1007" y="57"/>
                  </a:lnTo>
                  <a:lnTo>
                    <a:pt x="1002" y="60"/>
                  </a:lnTo>
                  <a:lnTo>
                    <a:pt x="996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996" y="0"/>
                  </a:lnTo>
                  <a:lnTo>
                    <a:pt x="996" y="0"/>
                  </a:lnTo>
                  <a:lnTo>
                    <a:pt x="1002" y="0"/>
                  </a:lnTo>
                  <a:lnTo>
                    <a:pt x="1007" y="2"/>
                  </a:lnTo>
                  <a:lnTo>
                    <a:pt x="1013" y="5"/>
                  </a:lnTo>
                  <a:lnTo>
                    <a:pt x="1017" y="9"/>
                  </a:lnTo>
                  <a:lnTo>
                    <a:pt x="1020" y="13"/>
                  </a:lnTo>
                  <a:lnTo>
                    <a:pt x="1024" y="18"/>
                  </a:lnTo>
                  <a:lnTo>
                    <a:pt x="1025" y="24"/>
                  </a:lnTo>
                  <a:lnTo>
                    <a:pt x="1025" y="31"/>
                  </a:lnTo>
                  <a:lnTo>
                    <a:pt x="102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2287588" y="5194300"/>
              <a:ext cx="519112" cy="47625"/>
            </a:xfrm>
            <a:custGeom>
              <a:avLst/>
              <a:gdLst>
                <a:gd name="T0" fmla="*/ 652 w 652"/>
                <a:gd name="T1" fmla="*/ 30 h 60"/>
                <a:gd name="T2" fmla="*/ 652 w 652"/>
                <a:gd name="T3" fmla="*/ 30 h 60"/>
                <a:gd name="T4" fmla="*/ 652 w 652"/>
                <a:gd name="T5" fmla="*/ 36 h 60"/>
                <a:gd name="T6" fmla="*/ 651 w 652"/>
                <a:gd name="T7" fmla="*/ 42 h 60"/>
                <a:gd name="T8" fmla="*/ 647 w 652"/>
                <a:gd name="T9" fmla="*/ 47 h 60"/>
                <a:gd name="T10" fmla="*/ 644 w 652"/>
                <a:gd name="T11" fmla="*/ 52 h 60"/>
                <a:gd name="T12" fmla="*/ 640 w 652"/>
                <a:gd name="T13" fmla="*/ 55 h 60"/>
                <a:gd name="T14" fmla="*/ 634 w 652"/>
                <a:gd name="T15" fmla="*/ 58 h 60"/>
                <a:gd name="T16" fmla="*/ 629 w 652"/>
                <a:gd name="T17" fmla="*/ 59 h 60"/>
                <a:gd name="T18" fmla="*/ 623 w 652"/>
                <a:gd name="T19" fmla="*/ 60 h 60"/>
                <a:gd name="T20" fmla="*/ 30 w 652"/>
                <a:gd name="T21" fmla="*/ 60 h 60"/>
                <a:gd name="T22" fmla="*/ 30 w 652"/>
                <a:gd name="T23" fmla="*/ 60 h 60"/>
                <a:gd name="T24" fmla="*/ 24 w 652"/>
                <a:gd name="T25" fmla="*/ 59 h 60"/>
                <a:gd name="T26" fmla="*/ 18 w 652"/>
                <a:gd name="T27" fmla="*/ 58 h 60"/>
                <a:gd name="T28" fmla="*/ 13 w 652"/>
                <a:gd name="T29" fmla="*/ 55 h 60"/>
                <a:gd name="T30" fmla="*/ 10 w 652"/>
                <a:gd name="T31" fmla="*/ 52 h 60"/>
                <a:gd name="T32" fmla="*/ 6 w 652"/>
                <a:gd name="T33" fmla="*/ 47 h 60"/>
                <a:gd name="T34" fmla="*/ 2 w 652"/>
                <a:gd name="T35" fmla="*/ 42 h 60"/>
                <a:gd name="T36" fmla="*/ 1 w 652"/>
                <a:gd name="T37" fmla="*/ 36 h 60"/>
                <a:gd name="T38" fmla="*/ 0 w 652"/>
                <a:gd name="T39" fmla="*/ 30 h 60"/>
                <a:gd name="T40" fmla="*/ 0 w 652"/>
                <a:gd name="T41" fmla="*/ 30 h 60"/>
                <a:gd name="T42" fmla="*/ 0 w 652"/>
                <a:gd name="T43" fmla="*/ 30 h 60"/>
                <a:gd name="T44" fmla="*/ 1 w 652"/>
                <a:gd name="T45" fmla="*/ 24 h 60"/>
                <a:gd name="T46" fmla="*/ 2 w 652"/>
                <a:gd name="T47" fmla="*/ 19 h 60"/>
                <a:gd name="T48" fmla="*/ 6 w 652"/>
                <a:gd name="T49" fmla="*/ 13 h 60"/>
                <a:gd name="T50" fmla="*/ 10 w 652"/>
                <a:gd name="T51" fmla="*/ 9 h 60"/>
                <a:gd name="T52" fmla="*/ 13 w 652"/>
                <a:gd name="T53" fmla="*/ 5 h 60"/>
                <a:gd name="T54" fmla="*/ 18 w 652"/>
                <a:gd name="T55" fmla="*/ 3 h 60"/>
                <a:gd name="T56" fmla="*/ 24 w 652"/>
                <a:gd name="T57" fmla="*/ 0 h 60"/>
                <a:gd name="T58" fmla="*/ 30 w 652"/>
                <a:gd name="T59" fmla="*/ 0 h 60"/>
                <a:gd name="T60" fmla="*/ 623 w 652"/>
                <a:gd name="T61" fmla="*/ 0 h 60"/>
                <a:gd name="T62" fmla="*/ 623 w 652"/>
                <a:gd name="T63" fmla="*/ 0 h 60"/>
                <a:gd name="T64" fmla="*/ 629 w 652"/>
                <a:gd name="T65" fmla="*/ 0 h 60"/>
                <a:gd name="T66" fmla="*/ 634 w 652"/>
                <a:gd name="T67" fmla="*/ 3 h 60"/>
                <a:gd name="T68" fmla="*/ 640 w 652"/>
                <a:gd name="T69" fmla="*/ 5 h 60"/>
                <a:gd name="T70" fmla="*/ 644 w 652"/>
                <a:gd name="T71" fmla="*/ 9 h 60"/>
                <a:gd name="T72" fmla="*/ 647 w 652"/>
                <a:gd name="T73" fmla="*/ 13 h 60"/>
                <a:gd name="T74" fmla="*/ 651 w 652"/>
                <a:gd name="T75" fmla="*/ 19 h 60"/>
                <a:gd name="T76" fmla="*/ 652 w 652"/>
                <a:gd name="T77" fmla="*/ 24 h 60"/>
                <a:gd name="T78" fmla="*/ 652 w 652"/>
                <a:gd name="T79" fmla="*/ 30 h 60"/>
                <a:gd name="T80" fmla="*/ 652 w 652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2" h="60">
                  <a:moveTo>
                    <a:pt x="652" y="30"/>
                  </a:moveTo>
                  <a:lnTo>
                    <a:pt x="652" y="30"/>
                  </a:lnTo>
                  <a:lnTo>
                    <a:pt x="652" y="36"/>
                  </a:lnTo>
                  <a:lnTo>
                    <a:pt x="651" y="42"/>
                  </a:lnTo>
                  <a:lnTo>
                    <a:pt x="647" y="47"/>
                  </a:lnTo>
                  <a:lnTo>
                    <a:pt x="644" y="52"/>
                  </a:lnTo>
                  <a:lnTo>
                    <a:pt x="640" y="55"/>
                  </a:lnTo>
                  <a:lnTo>
                    <a:pt x="634" y="58"/>
                  </a:lnTo>
                  <a:lnTo>
                    <a:pt x="629" y="59"/>
                  </a:lnTo>
                  <a:lnTo>
                    <a:pt x="623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10" y="52"/>
                  </a:lnTo>
                  <a:lnTo>
                    <a:pt x="6" y="47"/>
                  </a:lnTo>
                  <a:lnTo>
                    <a:pt x="2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9" y="0"/>
                  </a:lnTo>
                  <a:lnTo>
                    <a:pt x="634" y="3"/>
                  </a:lnTo>
                  <a:lnTo>
                    <a:pt x="640" y="5"/>
                  </a:lnTo>
                  <a:lnTo>
                    <a:pt x="644" y="9"/>
                  </a:lnTo>
                  <a:lnTo>
                    <a:pt x="647" y="13"/>
                  </a:lnTo>
                  <a:lnTo>
                    <a:pt x="651" y="19"/>
                  </a:lnTo>
                  <a:lnTo>
                    <a:pt x="652" y="24"/>
                  </a:lnTo>
                  <a:lnTo>
                    <a:pt x="652" y="30"/>
                  </a:lnTo>
                  <a:lnTo>
                    <a:pt x="65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3390900" y="6118225"/>
              <a:ext cx="665162" cy="47625"/>
            </a:xfrm>
            <a:custGeom>
              <a:avLst/>
              <a:gdLst>
                <a:gd name="T0" fmla="*/ 839 w 839"/>
                <a:gd name="T1" fmla="*/ 30 h 60"/>
                <a:gd name="T2" fmla="*/ 839 w 839"/>
                <a:gd name="T3" fmla="*/ 30 h 60"/>
                <a:gd name="T4" fmla="*/ 838 w 839"/>
                <a:gd name="T5" fmla="*/ 36 h 60"/>
                <a:gd name="T6" fmla="*/ 837 w 839"/>
                <a:gd name="T7" fmla="*/ 42 h 60"/>
                <a:gd name="T8" fmla="*/ 834 w 839"/>
                <a:gd name="T9" fmla="*/ 47 h 60"/>
                <a:gd name="T10" fmla="*/ 830 w 839"/>
                <a:gd name="T11" fmla="*/ 51 h 60"/>
                <a:gd name="T12" fmla="*/ 826 w 839"/>
                <a:gd name="T13" fmla="*/ 55 h 60"/>
                <a:gd name="T14" fmla="*/ 821 w 839"/>
                <a:gd name="T15" fmla="*/ 58 h 60"/>
                <a:gd name="T16" fmla="*/ 815 w 839"/>
                <a:gd name="T17" fmla="*/ 60 h 60"/>
                <a:gd name="T18" fmla="*/ 809 w 839"/>
                <a:gd name="T19" fmla="*/ 60 h 60"/>
                <a:gd name="T20" fmla="*/ 30 w 839"/>
                <a:gd name="T21" fmla="*/ 60 h 60"/>
                <a:gd name="T22" fmla="*/ 30 w 839"/>
                <a:gd name="T23" fmla="*/ 60 h 60"/>
                <a:gd name="T24" fmla="*/ 24 w 839"/>
                <a:gd name="T25" fmla="*/ 60 h 60"/>
                <a:gd name="T26" fmla="*/ 19 w 839"/>
                <a:gd name="T27" fmla="*/ 58 h 60"/>
                <a:gd name="T28" fmla="*/ 14 w 839"/>
                <a:gd name="T29" fmla="*/ 55 h 60"/>
                <a:gd name="T30" fmla="*/ 9 w 839"/>
                <a:gd name="T31" fmla="*/ 51 h 60"/>
                <a:gd name="T32" fmla="*/ 5 w 839"/>
                <a:gd name="T33" fmla="*/ 47 h 60"/>
                <a:gd name="T34" fmla="*/ 3 w 839"/>
                <a:gd name="T35" fmla="*/ 42 h 60"/>
                <a:gd name="T36" fmla="*/ 0 w 839"/>
                <a:gd name="T37" fmla="*/ 36 h 60"/>
                <a:gd name="T38" fmla="*/ 0 w 839"/>
                <a:gd name="T39" fmla="*/ 30 h 60"/>
                <a:gd name="T40" fmla="*/ 0 w 839"/>
                <a:gd name="T41" fmla="*/ 30 h 60"/>
                <a:gd name="T42" fmla="*/ 0 w 839"/>
                <a:gd name="T43" fmla="*/ 30 h 60"/>
                <a:gd name="T44" fmla="*/ 0 w 839"/>
                <a:gd name="T45" fmla="*/ 23 h 60"/>
                <a:gd name="T46" fmla="*/ 3 w 839"/>
                <a:gd name="T47" fmla="*/ 19 h 60"/>
                <a:gd name="T48" fmla="*/ 5 w 839"/>
                <a:gd name="T49" fmla="*/ 12 h 60"/>
                <a:gd name="T50" fmla="*/ 9 w 839"/>
                <a:gd name="T51" fmla="*/ 9 h 60"/>
                <a:gd name="T52" fmla="*/ 14 w 839"/>
                <a:gd name="T53" fmla="*/ 5 h 60"/>
                <a:gd name="T54" fmla="*/ 19 w 839"/>
                <a:gd name="T55" fmla="*/ 3 h 60"/>
                <a:gd name="T56" fmla="*/ 24 w 839"/>
                <a:gd name="T57" fmla="*/ 0 h 60"/>
                <a:gd name="T58" fmla="*/ 30 w 839"/>
                <a:gd name="T59" fmla="*/ 0 h 60"/>
                <a:gd name="T60" fmla="*/ 809 w 839"/>
                <a:gd name="T61" fmla="*/ 0 h 60"/>
                <a:gd name="T62" fmla="*/ 809 w 839"/>
                <a:gd name="T63" fmla="*/ 0 h 60"/>
                <a:gd name="T64" fmla="*/ 815 w 839"/>
                <a:gd name="T65" fmla="*/ 0 h 60"/>
                <a:gd name="T66" fmla="*/ 821 w 839"/>
                <a:gd name="T67" fmla="*/ 3 h 60"/>
                <a:gd name="T68" fmla="*/ 826 w 839"/>
                <a:gd name="T69" fmla="*/ 5 h 60"/>
                <a:gd name="T70" fmla="*/ 830 w 839"/>
                <a:gd name="T71" fmla="*/ 9 h 60"/>
                <a:gd name="T72" fmla="*/ 834 w 839"/>
                <a:gd name="T73" fmla="*/ 12 h 60"/>
                <a:gd name="T74" fmla="*/ 837 w 839"/>
                <a:gd name="T75" fmla="*/ 19 h 60"/>
                <a:gd name="T76" fmla="*/ 838 w 839"/>
                <a:gd name="T77" fmla="*/ 23 h 60"/>
                <a:gd name="T78" fmla="*/ 839 w 839"/>
                <a:gd name="T79" fmla="*/ 30 h 60"/>
                <a:gd name="T80" fmla="*/ 839 w 839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9" h="60">
                  <a:moveTo>
                    <a:pt x="839" y="30"/>
                  </a:moveTo>
                  <a:lnTo>
                    <a:pt x="839" y="30"/>
                  </a:lnTo>
                  <a:lnTo>
                    <a:pt x="838" y="36"/>
                  </a:lnTo>
                  <a:lnTo>
                    <a:pt x="837" y="42"/>
                  </a:lnTo>
                  <a:lnTo>
                    <a:pt x="834" y="47"/>
                  </a:lnTo>
                  <a:lnTo>
                    <a:pt x="830" y="51"/>
                  </a:lnTo>
                  <a:lnTo>
                    <a:pt x="826" y="55"/>
                  </a:lnTo>
                  <a:lnTo>
                    <a:pt x="821" y="58"/>
                  </a:lnTo>
                  <a:lnTo>
                    <a:pt x="815" y="60"/>
                  </a:lnTo>
                  <a:lnTo>
                    <a:pt x="80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5" y="12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809" y="0"/>
                  </a:lnTo>
                  <a:lnTo>
                    <a:pt x="809" y="0"/>
                  </a:lnTo>
                  <a:lnTo>
                    <a:pt x="815" y="0"/>
                  </a:lnTo>
                  <a:lnTo>
                    <a:pt x="821" y="3"/>
                  </a:lnTo>
                  <a:lnTo>
                    <a:pt x="826" y="5"/>
                  </a:lnTo>
                  <a:lnTo>
                    <a:pt x="830" y="9"/>
                  </a:lnTo>
                  <a:lnTo>
                    <a:pt x="834" y="12"/>
                  </a:lnTo>
                  <a:lnTo>
                    <a:pt x="837" y="19"/>
                  </a:lnTo>
                  <a:lnTo>
                    <a:pt x="838" y="23"/>
                  </a:lnTo>
                  <a:lnTo>
                    <a:pt x="839" y="30"/>
                  </a:lnTo>
                  <a:lnTo>
                    <a:pt x="83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4632325" y="4178300"/>
              <a:ext cx="138112" cy="47625"/>
            </a:xfrm>
            <a:custGeom>
              <a:avLst/>
              <a:gdLst>
                <a:gd name="T0" fmla="*/ 176 w 176"/>
                <a:gd name="T1" fmla="*/ 30 h 61"/>
                <a:gd name="T2" fmla="*/ 176 w 176"/>
                <a:gd name="T3" fmla="*/ 30 h 61"/>
                <a:gd name="T4" fmla="*/ 175 w 176"/>
                <a:gd name="T5" fmla="*/ 36 h 61"/>
                <a:gd name="T6" fmla="*/ 173 w 176"/>
                <a:gd name="T7" fmla="*/ 42 h 61"/>
                <a:gd name="T8" fmla="*/ 170 w 176"/>
                <a:gd name="T9" fmla="*/ 47 h 61"/>
                <a:gd name="T10" fmla="*/ 166 w 176"/>
                <a:gd name="T11" fmla="*/ 52 h 61"/>
                <a:gd name="T12" fmla="*/ 162 w 176"/>
                <a:gd name="T13" fmla="*/ 56 h 61"/>
                <a:gd name="T14" fmla="*/ 158 w 176"/>
                <a:gd name="T15" fmla="*/ 58 h 61"/>
                <a:gd name="T16" fmla="*/ 151 w 176"/>
                <a:gd name="T17" fmla="*/ 59 h 61"/>
                <a:gd name="T18" fmla="*/ 145 w 176"/>
                <a:gd name="T19" fmla="*/ 61 h 61"/>
                <a:gd name="T20" fmla="*/ 31 w 176"/>
                <a:gd name="T21" fmla="*/ 61 h 61"/>
                <a:gd name="T22" fmla="*/ 31 w 176"/>
                <a:gd name="T23" fmla="*/ 61 h 61"/>
                <a:gd name="T24" fmla="*/ 25 w 176"/>
                <a:gd name="T25" fmla="*/ 59 h 61"/>
                <a:gd name="T26" fmla="*/ 19 w 176"/>
                <a:gd name="T27" fmla="*/ 58 h 61"/>
                <a:gd name="T28" fmla="*/ 14 w 176"/>
                <a:gd name="T29" fmla="*/ 56 h 61"/>
                <a:gd name="T30" fmla="*/ 9 w 176"/>
                <a:gd name="T31" fmla="*/ 52 h 61"/>
                <a:gd name="T32" fmla="*/ 5 w 176"/>
                <a:gd name="T33" fmla="*/ 47 h 61"/>
                <a:gd name="T34" fmla="*/ 3 w 176"/>
                <a:gd name="T35" fmla="*/ 42 h 61"/>
                <a:gd name="T36" fmla="*/ 1 w 176"/>
                <a:gd name="T37" fmla="*/ 36 h 61"/>
                <a:gd name="T38" fmla="*/ 0 w 176"/>
                <a:gd name="T39" fmla="*/ 30 h 61"/>
                <a:gd name="T40" fmla="*/ 0 w 176"/>
                <a:gd name="T41" fmla="*/ 30 h 61"/>
                <a:gd name="T42" fmla="*/ 0 w 176"/>
                <a:gd name="T43" fmla="*/ 30 h 61"/>
                <a:gd name="T44" fmla="*/ 1 w 176"/>
                <a:gd name="T45" fmla="*/ 24 h 61"/>
                <a:gd name="T46" fmla="*/ 3 w 176"/>
                <a:gd name="T47" fmla="*/ 18 h 61"/>
                <a:gd name="T48" fmla="*/ 5 w 176"/>
                <a:gd name="T49" fmla="*/ 13 h 61"/>
                <a:gd name="T50" fmla="*/ 9 w 176"/>
                <a:gd name="T51" fmla="*/ 9 h 61"/>
                <a:gd name="T52" fmla="*/ 14 w 176"/>
                <a:gd name="T53" fmla="*/ 6 h 61"/>
                <a:gd name="T54" fmla="*/ 19 w 176"/>
                <a:gd name="T55" fmla="*/ 2 h 61"/>
                <a:gd name="T56" fmla="*/ 25 w 176"/>
                <a:gd name="T57" fmla="*/ 1 h 61"/>
                <a:gd name="T58" fmla="*/ 31 w 176"/>
                <a:gd name="T59" fmla="*/ 0 h 61"/>
                <a:gd name="T60" fmla="*/ 145 w 176"/>
                <a:gd name="T61" fmla="*/ 0 h 61"/>
                <a:gd name="T62" fmla="*/ 145 w 176"/>
                <a:gd name="T63" fmla="*/ 0 h 61"/>
                <a:gd name="T64" fmla="*/ 151 w 176"/>
                <a:gd name="T65" fmla="*/ 1 h 61"/>
                <a:gd name="T66" fmla="*/ 158 w 176"/>
                <a:gd name="T67" fmla="*/ 2 h 61"/>
                <a:gd name="T68" fmla="*/ 162 w 176"/>
                <a:gd name="T69" fmla="*/ 6 h 61"/>
                <a:gd name="T70" fmla="*/ 166 w 176"/>
                <a:gd name="T71" fmla="*/ 9 h 61"/>
                <a:gd name="T72" fmla="*/ 170 w 176"/>
                <a:gd name="T73" fmla="*/ 13 h 61"/>
                <a:gd name="T74" fmla="*/ 173 w 176"/>
                <a:gd name="T75" fmla="*/ 18 h 61"/>
                <a:gd name="T76" fmla="*/ 175 w 176"/>
                <a:gd name="T77" fmla="*/ 24 h 61"/>
                <a:gd name="T78" fmla="*/ 176 w 176"/>
                <a:gd name="T79" fmla="*/ 30 h 61"/>
                <a:gd name="T80" fmla="*/ 176 w 176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61">
                  <a:moveTo>
                    <a:pt x="176" y="30"/>
                  </a:moveTo>
                  <a:lnTo>
                    <a:pt x="176" y="30"/>
                  </a:lnTo>
                  <a:lnTo>
                    <a:pt x="175" y="36"/>
                  </a:lnTo>
                  <a:lnTo>
                    <a:pt x="173" y="42"/>
                  </a:lnTo>
                  <a:lnTo>
                    <a:pt x="170" y="47"/>
                  </a:lnTo>
                  <a:lnTo>
                    <a:pt x="166" y="52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1" y="59"/>
                  </a:lnTo>
                  <a:lnTo>
                    <a:pt x="145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6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51" y="1"/>
                  </a:lnTo>
                  <a:lnTo>
                    <a:pt x="158" y="2"/>
                  </a:lnTo>
                  <a:lnTo>
                    <a:pt x="162" y="6"/>
                  </a:lnTo>
                  <a:lnTo>
                    <a:pt x="166" y="9"/>
                  </a:lnTo>
                  <a:lnTo>
                    <a:pt x="170" y="13"/>
                  </a:lnTo>
                  <a:lnTo>
                    <a:pt x="173" y="18"/>
                  </a:lnTo>
                  <a:lnTo>
                    <a:pt x="175" y="24"/>
                  </a:lnTo>
                  <a:lnTo>
                    <a:pt x="176" y="30"/>
                  </a:lnTo>
                  <a:lnTo>
                    <a:pt x="17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4656138" y="4575175"/>
              <a:ext cx="544512" cy="4762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4772025" y="4446588"/>
              <a:ext cx="206375" cy="47625"/>
            </a:xfrm>
            <a:custGeom>
              <a:avLst/>
              <a:gdLst>
                <a:gd name="T0" fmla="*/ 261 w 261"/>
                <a:gd name="T1" fmla="*/ 31 h 60"/>
                <a:gd name="T2" fmla="*/ 261 w 261"/>
                <a:gd name="T3" fmla="*/ 31 h 60"/>
                <a:gd name="T4" fmla="*/ 261 w 261"/>
                <a:gd name="T5" fmla="*/ 37 h 60"/>
                <a:gd name="T6" fmla="*/ 258 w 261"/>
                <a:gd name="T7" fmla="*/ 42 h 60"/>
                <a:gd name="T8" fmla="*/ 256 w 261"/>
                <a:gd name="T9" fmla="*/ 48 h 60"/>
                <a:gd name="T10" fmla="*/ 252 w 261"/>
                <a:gd name="T11" fmla="*/ 52 h 60"/>
                <a:gd name="T12" fmla="*/ 249 w 261"/>
                <a:gd name="T13" fmla="*/ 55 h 60"/>
                <a:gd name="T14" fmla="*/ 243 w 261"/>
                <a:gd name="T15" fmla="*/ 58 h 60"/>
                <a:gd name="T16" fmla="*/ 238 w 261"/>
                <a:gd name="T17" fmla="*/ 60 h 60"/>
                <a:gd name="T18" fmla="*/ 232 w 261"/>
                <a:gd name="T19" fmla="*/ 60 h 60"/>
                <a:gd name="T20" fmla="*/ 30 w 261"/>
                <a:gd name="T21" fmla="*/ 60 h 60"/>
                <a:gd name="T22" fmla="*/ 30 w 261"/>
                <a:gd name="T23" fmla="*/ 60 h 60"/>
                <a:gd name="T24" fmla="*/ 24 w 261"/>
                <a:gd name="T25" fmla="*/ 60 h 60"/>
                <a:gd name="T26" fmla="*/ 18 w 261"/>
                <a:gd name="T27" fmla="*/ 58 h 60"/>
                <a:gd name="T28" fmla="*/ 13 w 261"/>
                <a:gd name="T29" fmla="*/ 55 h 60"/>
                <a:gd name="T30" fmla="*/ 9 w 261"/>
                <a:gd name="T31" fmla="*/ 52 h 60"/>
                <a:gd name="T32" fmla="*/ 5 w 261"/>
                <a:gd name="T33" fmla="*/ 48 h 60"/>
                <a:gd name="T34" fmla="*/ 2 w 261"/>
                <a:gd name="T35" fmla="*/ 42 h 60"/>
                <a:gd name="T36" fmla="*/ 1 w 261"/>
                <a:gd name="T37" fmla="*/ 37 h 60"/>
                <a:gd name="T38" fmla="*/ 0 w 261"/>
                <a:gd name="T39" fmla="*/ 31 h 60"/>
                <a:gd name="T40" fmla="*/ 0 w 261"/>
                <a:gd name="T41" fmla="*/ 31 h 60"/>
                <a:gd name="T42" fmla="*/ 0 w 261"/>
                <a:gd name="T43" fmla="*/ 31 h 60"/>
                <a:gd name="T44" fmla="*/ 1 w 261"/>
                <a:gd name="T45" fmla="*/ 25 h 60"/>
                <a:gd name="T46" fmla="*/ 2 w 261"/>
                <a:gd name="T47" fmla="*/ 19 h 60"/>
                <a:gd name="T48" fmla="*/ 5 w 261"/>
                <a:gd name="T49" fmla="*/ 14 h 60"/>
                <a:gd name="T50" fmla="*/ 9 w 261"/>
                <a:gd name="T51" fmla="*/ 9 h 60"/>
                <a:gd name="T52" fmla="*/ 13 w 261"/>
                <a:gd name="T53" fmla="*/ 5 h 60"/>
                <a:gd name="T54" fmla="*/ 18 w 261"/>
                <a:gd name="T55" fmla="*/ 3 h 60"/>
                <a:gd name="T56" fmla="*/ 24 w 261"/>
                <a:gd name="T57" fmla="*/ 2 h 60"/>
                <a:gd name="T58" fmla="*/ 30 w 261"/>
                <a:gd name="T59" fmla="*/ 0 h 60"/>
                <a:gd name="T60" fmla="*/ 232 w 261"/>
                <a:gd name="T61" fmla="*/ 0 h 60"/>
                <a:gd name="T62" fmla="*/ 232 w 261"/>
                <a:gd name="T63" fmla="*/ 0 h 60"/>
                <a:gd name="T64" fmla="*/ 238 w 261"/>
                <a:gd name="T65" fmla="*/ 2 h 60"/>
                <a:gd name="T66" fmla="*/ 243 w 261"/>
                <a:gd name="T67" fmla="*/ 3 h 60"/>
                <a:gd name="T68" fmla="*/ 249 w 261"/>
                <a:gd name="T69" fmla="*/ 5 h 60"/>
                <a:gd name="T70" fmla="*/ 252 w 261"/>
                <a:gd name="T71" fmla="*/ 9 h 60"/>
                <a:gd name="T72" fmla="*/ 256 w 261"/>
                <a:gd name="T73" fmla="*/ 14 h 60"/>
                <a:gd name="T74" fmla="*/ 258 w 261"/>
                <a:gd name="T75" fmla="*/ 19 h 60"/>
                <a:gd name="T76" fmla="*/ 261 w 261"/>
                <a:gd name="T77" fmla="*/ 25 h 60"/>
                <a:gd name="T78" fmla="*/ 261 w 261"/>
                <a:gd name="T79" fmla="*/ 31 h 60"/>
                <a:gd name="T80" fmla="*/ 261 w 261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" h="60">
                  <a:moveTo>
                    <a:pt x="261" y="31"/>
                  </a:moveTo>
                  <a:lnTo>
                    <a:pt x="261" y="31"/>
                  </a:lnTo>
                  <a:lnTo>
                    <a:pt x="261" y="37"/>
                  </a:lnTo>
                  <a:lnTo>
                    <a:pt x="258" y="42"/>
                  </a:lnTo>
                  <a:lnTo>
                    <a:pt x="256" y="48"/>
                  </a:lnTo>
                  <a:lnTo>
                    <a:pt x="252" y="52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60"/>
                  </a:lnTo>
                  <a:lnTo>
                    <a:pt x="232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2"/>
                  </a:lnTo>
                  <a:lnTo>
                    <a:pt x="243" y="3"/>
                  </a:lnTo>
                  <a:lnTo>
                    <a:pt x="249" y="5"/>
                  </a:lnTo>
                  <a:lnTo>
                    <a:pt x="252" y="9"/>
                  </a:lnTo>
                  <a:lnTo>
                    <a:pt x="256" y="14"/>
                  </a:lnTo>
                  <a:lnTo>
                    <a:pt x="258" y="19"/>
                  </a:lnTo>
                  <a:lnTo>
                    <a:pt x="261" y="25"/>
                  </a:lnTo>
                  <a:lnTo>
                    <a:pt x="261" y="31"/>
                  </a:lnTo>
                  <a:lnTo>
                    <a:pt x="261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4552950" y="4838700"/>
              <a:ext cx="207962" cy="49213"/>
            </a:xfrm>
            <a:custGeom>
              <a:avLst/>
              <a:gdLst>
                <a:gd name="T0" fmla="*/ 262 w 262"/>
                <a:gd name="T1" fmla="*/ 30 h 61"/>
                <a:gd name="T2" fmla="*/ 262 w 262"/>
                <a:gd name="T3" fmla="*/ 30 h 61"/>
                <a:gd name="T4" fmla="*/ 261 w 262"/>
                <a:gd name="T5" fmla="*/ 36 h 61"/>
                <a:gd name="T6" fmla="*/ 260 w 262"/>
                <a:gd name="T7" fmla="*/ 41 h 61"/>
                <a:gd name="T8" fmla="*/ 256 w 262"/>
                <a:gd name="T9" fmla="*/ 47 h 61"/>
                <a:gd name="T10" fmla="*/ 253 w 262"/>
                <a:gd name="T11" fmla="*/ 51 h 61"/>
                <a:gd name="T12" fmla="*/ 249 w 262"/>
                <a:gd name="T13" fmla="*/ 55 h 61"/>
                <a:gd name="T14" fmla="*/ 243 w 262"/>
                <a:gd name="T15" fmla="*/ 58 h 61"/>
                <a:gd name="T16" fmla="*/ 238 w 262"/>
                <a:gd name="T17" fmla="*/ 59 h 61"/>
                <a:gd name="T18" fmla="*/ 232 w 262"/>
                <a:gd name="T19" fmla="*/ 61 h 61"/>
                <a:gd name="T20" fmla="*/ 31 w 262"/>
                <a:gd name="T21" fmla="*/ 61 h 61"/>
                <a:gd name="T22" fmla="*/ 31 w 262"/>
                <a:gd name="T23" fmla="*/ 61 h 61"/>
                <a:gd name="T24" fmla="*/ 25 w 262"/>
                <a:gd name="T25" fmla="*/ 59 h 61"/>
                <a:gd name="T26" fmla="*/ 19 w 262"/>
                <a:gd name="T27" fmla="*/ 58 h 61"/>
                <a:gd name="T28" fmla="*/ 14 w 262"/>
                <a:gd name="T29" fmla="*/ 55 h 61"/>
                <a:gd name="T30" fmla="*/ 9 w 262"/>
                <a:gd name="T31" fmla="*/ 51 h 61"/>
                <a:gd name="T32" fmla="*/ 5 w 262"/>
                <a:gd name="T33" fmla="*/ 47 h 61"/>
                <a:gd name="T34" fmla="*/ 3 w 262"/>
                <a:gd name="T35" fmla="*/ 41 h 61"/>
                <a:gd name="T36" fmla="*/ 2 w 262"/>
                <a:gd name="T37" fmla="*/ 36 h 61"/>
                <a:gd name="T38" fmla="*/ 0 w 262"/>
                <a:gd name="T39" fmla="*/ 30 h 61"/>
                <a:gd name="T40" fmla="*/ 0 w 262"/>
                <a:gd name="T41" fmla="*/ 30 h 61"/>
                <a:gd name="T42" fmla="*/ 0 w 262"/>
                <a:gd name="T43" fmla="*/ 30 h 61"/>
                <a:gd name="T44" fmla="*/ 2 w 262"/>
                <a:gd name="T45" fmla="*/ 24 h 61"/>
                <a:gd name="T46" fmla="*/ 3 w 262"/>
                <a:gd name="T47" fmla="*/ 18 h 61"/>
                <a:gd name="T48" fmla="*/ 5 w 262"/>
                <a:gd name="T49" fmla="*/ 13 h 61"/>
                <a:gd name="T50" fmla="*/ 9 w 262"/>
                <a:gd name="T51" fmla="*/ 8 h 61"/>
                <a:gd name="T52" fmla="*/ 14 w 262"/>
                <a:gd name="T53" fmla="*/ 5 h 61"/>
                <a:gd name="T54" fmla="*/ 19 w 262"/>
                <a:gd name="T55" fmla="*/ 2 h 61"/>
                <a:gd name="T56" fmla="*/ 25 w 262"/>
                <a:gd name="T57" fmla="*/ 1 h 61"/>
                <a:gd name="T58" fmla="*/ 31 w 262"/>
                <a:gd name="T59" fmla="*/ 0 h 61"/>
                <a:gd name="T60" fmla="*/ 232 w 262"/>
                <a:gd name="T61" fmla="*/ 0 h 61"/>
                <a:gd name="T62" fmla="*/ 232 w 262"/>
                <a:gd name="T63" fmla="*/ 0 h 61"/>
                <a:gd name="T64" fmla="*/ 238 w 262"/>
                <a:gd name="T65" fmla="*/ 1 h 61"/>
                <a:gd name="T66" fmla="*/ 243 w 262"/>
                <a:gd name="T67" fmla="*/ 2 h 61"/>
                <a:gd name="T68" fmla="*/ 249 w 262"/>
                <a:gd name="T69" fmla="*/ 5 h 61"/>
                <a:gd name="T70" fmla="*/ 253 w 262"/>
                <a:gd name="T71" fmla="*/ 8 h 61"/>
                <a:gd name="T72" fmla="*/ 256 w 262"/>
                <a:gd name="T73" fmla="*/ 13 h 61"/>
                <a:gd name="T74" fmla="*/ 260 w 262"/>
                <a:gd name="T75" fmla="*/ 18 h 61"/>
                <a:gd name="T76" fmla="*/ 261 w 262"/>
                <a:gd name="T77" fmla="*/ 24 h 61"/>
                <a:gd name="T78" fmla="*/ 262 w 262"/>
                <a:gd name="T79" fmla="*/ 30 h 61"/>
                <a:gd name="T80" fmla="*/ 262 w 262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2" h="61">
                  <a:moveTo>
                    <a:pt x="262" y="30"/>
                  </a:moveTo>
                  <a:lnTo>
                    <a:pt x="262" y="30"/>
                  </a:lnTo>
                  <a:lnTo>
                    <a:pt x="261" y="36"/>
                  </a:lnTo>
                  <a:lnTo>
                    <a:pt x="260" y="41"/>
                  </a:lnTo>
                  <a:lnTo>
                    <a:pt x="256" y="47"/>
                  </a:lnTo>
                  <a:lnTo>
                    <a:pt x="253" y="51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59"/>
                  </a:lnTo>
                  <a:lnTo>
                    <a:pt x="232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1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1"/>
                  </a:lnTo>
                  <a:lnTo>
                    <a:pt x="243" y="2"/>
                  </a:lnTo>
                  <a:lnTo>
                    <a:pt x="249" y="5"/>
                  </a:lnTo>
                  <a:lnTo>
                    <a:pt x="253" y="8"/>
                  </a:lnTo>
                  <a:lnTo>
                    <a:pt x="256" y="13"/>
                  </a:lnTo>
                  <a:lnTo>
                    <a:pt x="260" y="18"/>
                  </a:lnTo>
                  <a:lnTo>
                    <a:pt x="261" y="24"/>
                  </a:lnTo>
                  <a:lnTo>
                    <a:pt x="262" y="30"/>
                  </a:lnTo>
                  <a:lnTo>
                    <a:pt x="2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4609480" y="5549900"/>
              <a:ext cx="419100" cy="47625"/>
            </a:xfrm>
            <a:custGeom>
              <a:avLst/>
              <a:gdLst>
                <a:gd name="T0" fmla="*/ 528 w 528"/>
                <a:gd name="T1" fmla="*/ 29 h 60"/>
                <a:gd name="T2" fmla="*/ 528 w 528"/>
                <a:gd name="T3" fmla="*/ 29 h 60"/>
                <a:gd name="T4" fmla="*/ 526 w 528"/>
                <a:gd name="T5" fmla="*/ 35 h 60"/>
                <a:gd name="T6" fmla="*/ 525 w 528"/>
                <a:gd name="T7" fmla="*/ 41 h 60"/>
                <a:gd name="T8" fmla="*/ 521 w 528"/>
                <a:gd name="T9" fmla="*/ 46 h 60"/>
                <a:gd name="T10" fmla="*/ 518 w 528"/>
                <a:gd name="T11" fmla="*/ 51 h 60"/>
                <a:gd name="T12" fmla="*/ 514 w 528"/>
                <a:gd name="T13" fmla="*/ 55 h 60"/>
                <a:gd name="T14" fmla="*/ 509 w 528"/>
                <a:gd name="T15" fmla="*/ 57 h 60"/>
                <a:gd name="T16" fmla="*/ 503 w 528"/>
                <a:gd name="T17" fmla="*/ 60 h 60"/>
                <a:gd name="T18" fmla="*/ 497 w 528"/>
                <a:gd name="T19" fmla="*/ 60 h 60"/>
                <a:gd name="T20" fmla="*/ 29 w 528"/>
                <a:gd name="T21" fmla="*/ 60 h 60"/>
                <a:gd name="T22" fmla="*/ 29 w 528"/>
                <a:gd name="T23" fmla="*/ 60 h 60"/>
                <a:gd name="T24" fmla="*/ 23 w 528"/>
                <a:gd name="T25" fmla="*/ 60 h 60"/>
                <a:gd name="T26" fmla="*/ 18 w 528"/>
                <a:gd name="T27" fmla="*/ 57 h 60"/>
                <a:gd name="T28" fmla="*/ 13 w 528"/>
                <a:gd name="T29" fmla="*/ 55 h 60"/>
                <a:gd name="T30" fmla="*/ 8 w 528"/>
                <a:gd name="T31" fmla="*/ 51 h 60"/>
                <a:gd name="T32" fmla="*/ 5 w 528"/>
                <a:gd name="T33" fmla="*/ 46 h 60"/>
                <a:gd name="T34" fmla="*/ 2 w 528"/>
                <a:gd name="T35" fmla="*/ 41 h 60"/>
                <a:gd name="T36" fmla="*/ 0 w 528"/>
                <a:gd name="T37" fmla="*/ 35 h 60"/>
                <a:gd name="T38" fmla="*/ 0 w 528"/>
                <a:gd name="T39" fmla="*/ 29 h 60"/>
                <a:gd name="T40" fmla="*/ 0 w 528"/>
                <a:gd name="T41" fmla="*/ 29 h 60"/>
                <a:gd name="T42" fmla="*/ 0 w 528"/>
                <a:gd name="T43" fmla="*/ 29 h 60"/>
                <a:gd name="T44" fmla="*/ 0 w 528"/>
                <a:gd name="T45" fmla="*/ 23 h 60"/>
                <a:gd name="T46" fmla="*/ 2 w 528"/>
                <a:gd name="T47" fmla="*/ 18 h 60"/>
                <a:gd name="T48" fmla="*/ 5 w 528"/>
                <a:gd name="T49" fmla="*/ 13 h 60"/>
                <a:gd name="T50" fmla="*/ 8 w 528"/>
                <a:gd name="T51" fmla="*/ 8 h 60"/>
                <a:gd name="T52" fmla="*/ 13 w 528"/>
                <a:gd name="T53" fmla="*/ 5 h 60"/>
                <a:gd name="T54" fmla="*/ 18 w 528"/>
                <a:gd name="T55" fmla="*/ 2 h 60"/>
                <a:gd name="T56" fmla="*/ 23 w 528"/>
                <a:gd name="T57" fmla="*/ 0 h 60"/>
                <a:gd name="T58" fmla="*/ 29 w 528"/>
                <a:gd name="T59" fmla="*/ 0 h 60"/>
                <a:gd name="T60" fmla="*/ 497 w 528"/>
                <a:gd name="T61" fmla="*/ 0 h 60"/>
                <a:gd name="T62" fmla="*/ 497 w 528"/>
                <a:gd name="T63" fmla="*/ 0 h 60"/>
                <a:gd name="T64" fmla="*/ 503 w 528"/>
                <a:gd name="T65" fmla="*/ 0 h 60"/>
                <a:gd name="T66" fmla="*/ 509 w 528"/>
                <a:gd name="T67" fmla="*/ 2 h 60"/>
                <a:gd name="T68" fmla="*/ 514 w 528"/>
                <a:gd name="T69" fmla="*/ 5 h 60"/>
                <a:gd name="T70" fmla="*/ 518 w 528"/>
                <a:gd name="T71" fmla="*/ 8 h 60"/>
                <a:gd name="T72" fmla="*/ 521 w 528"/>
                <a:gd name="T73" fmla="*/ 13 h 60"/>
                <a:gd name="T74" fmla="*/ 525 w 528"/>
                <a:gd name="T75" fmla="*/ 18 h 60"/>
                <a:gd name="T76" fmla="*/ 526 w 528"/>
                <a:gd name="T77" fmla="*/ 23 h 60"/>
                <a:gd name="T78" fmla="*/ 528 w 528"/>
                <a:gd name="T79" fmla="*/ 29 h 60"/>
                <a:gd name="T80" fmla="*/ 528 w 528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8" h="60">
                  <a:moveTo>
                    <a:pt x="528" y="29"/>
                  </a:moveTo>
                  <a:lnTo>
                    <a:pt x="528" y="29"/>
                  </a:lnTo>
                  <a:lnTo>
                    <a:pt x="526" y="35"/>
                  </a:lnTo>
                  <a:lnTo>
                    <a:pt x="525" y="41"/>
                  </a:lnTo>
                  <a:lnTo>
                    <a:pt x="521" y="46"/>
                  </a:lnTo>
                  <a:lnTo>
                    <a:pt x="518" y="51"/>
                  </a:lnTo>
                  <a:lnTo>
                    <a:pt x="514" y="55"/>
                  </a:lnTo>
                  <a:lnTo>
                    <a:pt x="509" y="57"/>
                  </a:lnTo>
                  <a:lnTo>
                    <a:pt x="503" y="60"/>
                  </a:lnTo>
                  <a:lnTo>
                    <a:pt x="497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9" y="2"/>
                  </a:lnTo>
                  <a:lnTo>
                    <a:pt x="514" y="5"/>
                  </a:lnTo>
                  <a:lnTo>
                    <a:pt x="518" y="8"/>
                  </a:lnTo>
                  <a:lnTo>
                    <a:pt x="521" y="13"/>
                  </a:lnTo>
                  <a:lnTo>
                    <a:pt x="525" y="18"/>
                  </a:lnTo>
                  <a:lnTo>
                    <a:pt x="526" y="23"/>
                  </a:lnTo>
                  <a:lnTo>
                    <a:pt x="528" y="29"/>
                  </a:lnTo>
                  <a:lnTo>
                    <a:pt x="52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4529138" y="5224463"/>
              <a:ext cx="234950" cy="47625"/>
            </a:xfrm>
            <a:custGeom>
              <a:avLst/>
              <a:gdLst>
                <a:gd name="T0" fmla="*/ 295 w 295"/>
                <a:gd name="T1" fmla="*/ 31 h 60"/>
                <a:gd name="T2" fmla="*/ 295 w 295"/>
                <a:gd name="T3" fmla="*/ 31 h 60"/>
                <a:gd name="T4" fmla="*/ 294 w 295"/>
                <a:gd name="T5" fmla="*/ 37 h 60"/>
                <a:gd name="T6" fmla="*/ 293 w 295"/>
                <a:gd name="T7" fmla="*/ 42 h 60"/>
                <a:gd name="T8" fmla="*/ 289 w 295"/>
                <a:gd name="T9" fmla="*/ 47 h 60"/>
                <a:gd name="T10" fmla="*/ 285 w 295"/>
                <a:gd name="T11" fmla="*/ 51 h 60"/>
                <a:gd name="T12" fmla="*/ 282 w 295"/>
                <a:gd name="T13" fmla="*/ 55 h 60"/>
                <a:gd name="T14" fmla="*/ 276 w 295"/>
                <a:gd name="T15" fmla="*/ 58 h 60"/>
                <a:gd name="T16" fmla="*/ 271 w 295"/>
                <a:gd name="T17" fmla="*/ 60 h 60"/>
                <a:gd name="T18" fmla="*/ 265 w 295"/>
                <a:gd name="T19" fmla="*/ 60 h 60"/>
                <a:gd name="T20" fmla="*/ 31 w 295"/>
                <a:gd name="T21" fmla="*/ 60 h 60"/>
                <a:gd name="T22" fmla="*/ 31 w 295"/>
                <a:gd name="T23" fmla="*/ 60 h 60"/>
                <a:gd name="T24" fmla="*/ 24 w 295"/>
                <a:gd name="T25" fmla="*/ 60 h 60"/>
                <a:gd name="T26" fmla="*/ 18 w 295"/>
                <a:gd name="T27" fmla="*/ 58 h 60"/>
                <a:gd name="T28" fmla="*/ 13 w 295"/>
                <a:gd name="T29" fmla="*/ 55 h 60"/>
                <a:gd name="T30" fmla="*/ 9 w 295"/>
                <a:gd name="T31" fmla="*/ 51 h 60"/>
                <a:gd name="T32" fmla="*/ 5 w 295"/>
                <a:gd name="T33" fmla="*/ 47 h 60"/>
                <a:gd name="T34" fmla="*/ 2 w 295"/>
                <a:gd name="T35" fmla="*/ 42 h 60"/>
                <a:gd name="T36" fmla="*/ 1 w 295"/>
                <a:gd name="T37" fmla="*/ 37 h 60"/>
                <a:gd name="T38" fmla="*/ 0 w 295"/>
                <a:gd name="T39" fmla="*/ 31 h 60"/>
                <a:gd name="T40" fmla="*/ 0 w 295"/>
                <a:gd name="T41" fmla="*/ 31 h 60"/>
                <a:gd name="T42" fmla="*/ 0 w 295"/>
                <a:gd name="T43" fmla="*/ 31 h 60"/>
                <a:gd name="T44" fmla="*/ 1 w 295"/>
                <a:gd name="T45" fmla="*/ 25 h 60"/>
                <a:gd name="T46" fmla="*/ 2 w 295"/>
                <a:gd name="T47" fmla="*/ 19 h 60"/>
                <a:gd name="T48" fmla="*/ 5 w 295"/>
                <a:gd name="T49" fmla="*/ 14 h 60"/>
                <a:gd name="T50" fmla="*/ 9 w 295"/>
                <a:gd name="T51" fmla="*/ 9 h 60"/>
                <a:gd name="T52" fmla="*/ 13 w 295"/>
                <a:gd name="T53" fmla="*/ 5 h 60"/>
                <a:gd name="T54" fmla="*/ 18 w 295"/>
                <a:gd name="T55" fmla="*/ 3 h 60"/>
                <a:gd name="T56" fmla="*/ 24 w 295"/>
                <a:gd name="T57" fmla="*/ 0 h 60"/>
                <a:gd name="T58" fmla="*/ 31 w 295"/>
                <a:gd name="T59" fmla="*/ 0 h 60"/>
                <a:gd name="T60" fmla="*/ 265 w 295"/>
                <a:gd name="T61" fmla="*/ 0 h 60"/>
                <a:gd name="T62" fmla="*/ 265 w 295"/>
                <a:gd name="T63" fmla="*/ 0 h 60"/>
                <a:gd name="T64" fmla="*/ 271 w 295"/>
                <a:gd name="T65" fmla="*/ 0 h 60"/>
                <a:gd name="T66" fmla="*/ 276 w 295"/>
                <a:gd name="T67" fmla="*/ 3 h 60"/>
                <a:gd name="T68" fmla="*/ 282 w 295"/>
                <a:gd name="T69" fmla="*/ 5 h 60"/>
                <a:gd name="T70" fmla="*/ 285 w 295"/>
                <a:gd name="T71" fmla="*/ 9 h 60"/>
                <a:gd name="T72" fmla="*/ 289 w 295"/>
                <a:gd name="T73" fmla="*/ 14 h 60"/>
                <a:gd name="T74" fmla="*/ 293 w 295"/>
                <a:gd name="T75" fmla="*/ 19 h 60"/>
                <a:gd name="T76" fmla="*/ 294 w 295"/>
                <a:gd name="T77" fmla="*/ 25 h 60"/>
                <a:gd name="T78" fmla="*/ 295 w 295"/>
                <a:gd name="T79" fmla="*/ 31 h 60"/>
                <a:gd name="T80" fmla="*/ 295 w 29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5" h="60">
                  <a:moveTo>
                    <a:pt x="295" y="31"/>
                  </a:moveTo>
                  <a:lnTo>
                    <a:pt x="295" y="31"/>
                  </a:lnTo>
                  <a:lnTo>
                    <a:pt x="294" y="37"/>
                  </a:lnTo>
                  <a:lnTo>
                    <a:pt x="293" y="42"/>
                  </a:lnTo>
                  <a:lnTo>
                    <a:pt x="289" y="47"/>
                  </a:lnTo>
                  <a:lnTo>
                    <a:pt x="285" y="51"/>
                  </a:lnTo>
                  <a:lnTo>
                    <a:pt x="282" y="55"/>
                  </a:lnTo>
                  <a:lnTo>
                    <a:pt x="276" y="58"/>
                  </a:lnTo>
                  <a:lnTo>
                    <a:pt x="271" y="60"/>
                  </a:lnTo>
                  <a:lnTo>
                    <a:pt x="26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6" y="3"/>
                  </a:lnTo>
                  <a:lnTo>
                    <a:pt x="282" y="5"/>
                  </a:lnTo>
                  <a:lnTo>
                    <a:pt x="285" y="9"/>
                  </a:lnTo>
                  <a:lnTo>
                    <a:pt x="289" y="14"/>
                  </a:lnTo>
                  <a:lnTo>
                    <a:pt x="293" y="19"/>
                  </a:lnTo>
                  <a:lnTo>
                    <a:pt x="294" y="25"/>
                  </a:lnTo>
                  <a:lnTo>
                    <a:pt x="295" y="31"/>
                  </a:lnTo>
                  <a:lnTo>
                    <a:pt x="29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31"/>
            <p:cNvSpPr>
              <a:spLocks/>
            </p:cNvSpPr>
            <p:nvPr userDrawn="1"/>
          </p:nvSpPr>
          <p:spPr bwMode="auto">
            <a:xfrm>
              <a:off x="2481263" y="5757863"/>
              <a:ext cx="898525" cy="47625"/>
            </a:xfrm>
            <a:custGeom>
              <a:avLst/>
              <a:gdLst>
                <a:gd name="T0" fmla="*/ 1132 w 1132"/>
                <a:gd name="T1" fmla="*/ 31 h 61"/>
                <a:gd name="T2" fmla="*/ 1132 w 1132"/>
                <a:gd name="T3" fmla="*/ 31 h 61"/>
                <a:gd name="T4" fmla="*/ 1131 w 1132"/>
                <a:gd name="T5" fmla="*/ 37 h 61"/>
                <a:gd name="T6" fmla="*/ 1130 w 1132"/>
                <a:gd name="T7" fmla="*/ 43 h 61"/>
                <a:gd name="T8" fmla="*/ 1126 w 1132"/>
                <a:gd name="T9" fmla="*/ 48 h 61"/>
                <a:gd name="T10" fmla="*/ 1122 w 1132"/>
                <a:gd name="T11" fmla="*/ 51 h 61"/>
                <a:gd name="T12" fmla="*/ 1119 w 1132"/>
                <a:gd name="T13" fmla="*/ 55 h 61"/>
                <a:gd name="T14" fmla="*/ 1114 w 1132"/>
                <a:gd name="T15" fmla="*/ 59 h 61"/>
                <a:gd name="T16" fmla="*/ 1108 w 1132"/>
                <a:gd name="T17" fmla="*/ 60 h 61"/>
                <a:gd name="T18" fmla="*/ 1101 w 1132"/>
                <a:gd name="T19" fmla="*/ 61 h 61"/>
                <a:gd name="T20" fmla="*/ 29 w 1132"/>
                <a:gd name="T21" fmla="*/ 61 h 61"/>
                <a:gd name="T22" fmla="*/ 29 w 1132"/>
                <a:gd name="T23" fmla="*/ 61 h 61"/>
                <a:gd name="T24" fmla="*/ 23 w 1132"/>
                <a:gd name="T25" fmla="*/ 60 h 61"/>
                <a:gd name="T26" fmla="*/ 18 w 1132"/>
                <a:gd name="T27" fmla="*/ 59 h 61"/>
                <a:gd name="T28" fmla="*/ 13 w 1132"/>
                <a:gd name="T29" fmla="*/ 55 h 61"/>
                <a:gd name="T30" fmla="*/ 8 w 1132"/>
                <a:gd name="T31" fmla="*/ 51 h 61"/>
                <a:gd name="T32" fmla="*/ 4 w 1132"/>
                <a:gd name="T33" fmla="*/ 48 h 61"/>
                <a:gd name="T34" fmla="*/ 2 w 1132"/>
                <a:gd name="T35" fmla="*/ 43 h 61"/>
                <a:gd name="T36" fmla="*/ 0 w 1132"/>
                <a:gd name="T37" fmla="*/ 37 h 61"/>
                <a:gd name="T38" fmla="*/ 0 w 1132"/>
                <a:gd name="T39" fmla="*/ 31 h 61"/>
                <a:gd name="T40" fmla="*/ 0 w 1132"/>
                <a:gd name="T41" fmla="*/ 31 h 61"/>
                <a:gd name="T42" fmla="*/ 0 w 1132"/>
                <a:gd name="T43" fmla="*/ 31 h 61"/>
                <a:gd name="T44" fmla="*/ 0 w 1132"/>
                <a:gd name="T45" fmla="*/ 25 h 61"/>
                <a:gd name="T46" fmla="*/ 2 w 1132"/>
                <a:gd name="T47" fmla="*/ 18 h 61"/>
                <a:gd name="T48" fmla="*/ 4 w 1132"/>
                <a:gd name="T49" fmla="*/ 14 h 61"/>
                <a:gd name="T50" fmla="*/ 8 w 1132"/>
                <a:gd name="T51" fmla="*/ 9 h 61"/>
                <a:gd name="T52" fmla="*/ 13 w 1132"/>
                <a:gd name="T53" fmla="*/ 5 h 61"/>
                <a:gd name="T54" fmla="*/ 18 w 1132"/>
                <a:gd name="T55" fmla="*/ 3 h 61"/>
                <a:gd name="T56" fmla="*/ 23 w 1132"/>
                <a:gd name="T57" fmla="*/ 1 h 61"/>
                <a:gd name="T58" fmla="*/ 29 w 1132"/>
                <a:gd name="T59" fmla="*/ 0 h 61"/>
                <a:gd name="T60" fmla="*/ 1101 w 1132"/>
                <a:gd name="T61" fmla="*/ 0 h 61"/>
                <a:gd name="T62" fmla="*/ 1101 w 1132"/>
                <a:gd name="T63" fmla="*/ 0 h 61"/>
                <a:gd name="T64" fmla="*/ 1108 w 1132"/>
                <a:gd name="T65" fmla="*/ 1 h 61"/>
                <a:gd name="T66" fmla="*/ 1114 w 1132"/>
                <a:gd name="T67" fmla="*/ 3 h 61"/>
                <a:gd name="T68" fmla="*/ 1119 w 1132"/>
                <a:gd name="T69" fmla="*/ 5 h 61"/>
                <a:gd name="T70" fmla="*/ 1122 w 1132"/>
                <a:gd name="T71" fmla="*/ 9 h 61"/>
                <a:gd name="T72" fmla="*/ 1126 w 1132"/>
                <a:gd name="T73" fmla="*/ 14 h 61"/>
                <a:gd name="T74" fmla="*/ 1130 w 1132"/>
                <a:gd name="T75" fmla="*/ 18 h 61"/>
                <a:gd name="T76" fmla="*/ 1131 w 1132"/>
                <a:gd name="T77" fmla="*/ 25 h 61"/>
                <a:gd name="T78" fmla="*/ 1132 w 1132"/>
                <a:gd name="T79" fmla="*/ 31 h 61"/>
                <a:gd name="T80" fmla="*/ 1132 w 1132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2" h="61">
                  <a:moveTo>
                    <a:pt x="1132" y="31"/>
                  </a:moveTo>
                  <a:lnTo>
                    <a:pt x="1132" y="31"/>
                  </a:lnTo>
                  <a:lnTo>
                    <a:pt x="1131" y="37"/>
                  </a:lnTo>
                  <a:lnTo>
                    <a:pt x="1130" y="43"/>
                  </a:lnTo>
                  <a:lnTo>
                    <a:pt x="1126" y="48"/>
                  </a:lnTo>
                  <a:lnTo>
                    <a:pt x="1122" y="51"/>
                  </a:lnTo>
                  <a:lnTo>
                    <a:pt x="1119" y="55"/>
                  </a:lnTo>
                  <a:lnTo>
                    <a:pt x="1114" y="59"/>
                  </a:lnTo>
                  <a:lnTo>
                    <a:pt x="1108" y="60"/>
                  </a:lnTo>
                  <a:lnTo>
                    <a:pt x="1101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3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4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1101" y="0"/>
                  </a:lnTo>
                  <a:lnTo>
                    <a:pt x="1101" y="0"/>
                  </a:lnTo>
                  <a:lnTo>
                    <a:pt x="1108" y="1"/>
                  </a:lnTo>
                  <a:lnTo>
                    <a:pt x="1114" y="3"/>
                  </a:lnTo>
                  <a:lnTo>
                    <a:pt x="1119" y="5"/>
                  </a:lnTo>
                  <a:lnTo>
                    <a:pt x="1122" y="9"/>
                  </a:lnTo>
                  <a:lnTo>
                    <a:pt x="1126" y="14"/>
                  </a:lnTo>
                  <a:lnTo>
                    <a:pt x="1130" y="18"/>
                  </a:lnTo>
                  <a:lnTo>
                    <a:pt x="1131" y="25"/>
                  </a:lnTo>
                  <a:lnTo>
                    <a:pt x="1132" y="31"/>
                  </a:lnTo>
                  <a:lnTo>
                    <a:pt x="113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32"/>
            <p:cNvSpPr>
              <a:spLocks/>
            </p:cNvSpPr>
            <p:nvPr userDrawn="1"/>
          </p:nvSpPr>
          <p:spPr bwMode="auto">
            <a:xfrm>
              <a:off x="2773363" y="5888038"/>
              <a:ext cx="1270000" cy="47625"/>
            </a:xfrm>
            <a:custGeom>
              <a:avLst/>
              <a:gdLst>
                <a:gd name="T0" fmla="*/ 1599 w 1599"/>
                <a:gd name="T1" fmla="*/ 29 h 60"/>
                <a:gd name="T2" fmla="*/ 1599 w 1599"/>
                <a:gd name="T3" fmla="*/ 29 h 60"/>
                <a:gd name="T4" fmla="*/ 1598 w 1599"/>
                <a:gd name="T5" fmla="*/ 35 h 60"/>
                <a:gd name="T6" fmla="*/ 1597 w 1599"/>
                <a:gd name="T7" fmla="*/ 41 h 60"/>
                <a:gd name="T8" fmla="*/ 1593 w 1599"/>
                <a:gd name="T9" fmla="*/ 46 h 60"/>
                <a:gd name="T10" fmla="*/ 1589 w 1599"/>
                <a:gd name="T11" fmla="*/ 51 h 60"/>
                <a:gd name="T12" fmla="*/ 1586 w 1599"/>
                <a:gd name="T13" fmla="*/ 55 h 60"/>
                <a:gd name="T14" fmla="*/ 1580 w 1599"/>
                <a:gd name="T15" fmla="*/ 57 h 60"/>
                <a:gd name="T16" fmla="*/ 1575 w 1599"/>
                <a:gd name="T17" fmla="*/ 60 h 60"/>
                <a:gd name="T18" fmla="*/ 1569 w 1599"/>
                <a:gd name="T19" fmla="*/ 60 h 60"/>
                <a:gd name="T20" fmla="*/ 30 w 1599"/>
                <a:gd name="T21" fmla="*/ 60 h 60"/>
                <a:gd name="T22" fmla="*/ 30 w 1599"/>
                <a:gd name="T23" fmla="*/ 60 h 60"/>
                <a:gd name="T24" fmla="*/ 24 w 1599"/>
                <a:gd name="T25" fmla="*/ 60 h 60"/>
                <a:gd name="T26" fmla="*/ 18 w 1599"/>
                <a:gd name="T27" fmla="*/ 57 h 60"/>
                <a:gd name="T28" fmla="*/ 13 w 1599"/>
                <a:gd name="T29" fmla="*/ 55 h 60"/>
                <a:gd name="T30" fmla="*/ 8 w 1599"/>
                <a:gd name="T31" fmla="*/ 51 h 60"/>
                <a:gd name="T32" fmla="*/ 5 w 1599"/>
                <a:gd name="T33" fmla="*/ 46 h 60"/>
                <a:gd name="T34" fmla="*/ 2 w 1599"/>
                <a:gd name="T35" fmla="*/ 41 h 60"/>
                <a:gd name="T36" fmla="*/ 0 w 1599"/>
                <a:gd name="T37" fmla="*/ 35 h 60"/>
                <a:gd name="T38" fmla="*/ 0 w 1599"/>
                <a:gd name="T39" fmla="*/ 29 h 60"/>
                <a:gd name="T40" fmla="*/ 0 w 1599"/>
                <a:gd name="T41" fmla="*/ 29 h 60"/>
                <a:gd name="T42" fmla="*/ 0 w 1599"/>
                <a:gd name="T43" fmla="*/ 29 h 60"/>
                <a:gd name="T44" fmla="*/ 0 w 1599"/>
                <a:gd name="T45" fmla="*/ 23 h 60"/>
                <a:gd name="T46" fmla="*/ 2 w 1599"/>
                <a:gd name="T47" fmla="*/ 18 h 60"/>
                <a:gd name="T48" fmla="*/ 5 w 1599"/>
                <a:gd name="T49" fmla="*/ 13 h 60"/>
                <a:gd name="T50" fmla="*/ 8 w 1599"/>
                <a:gd name="T51" fmla="*/ 8 h 60"/>
                <a:gd name="T52" fmla="*/ 13 w 1599"/>
                <a:gd name="T53" fmla="*/ 5 h 60"/>
                <a:gd name="T54" fmla="*/ 18 w 1599"/>
                <a:gd name="T55" fmla="*/ 2 h 60"/>
                <a:gd name="T56" fmla="*/ 24 w 1599"/>
                <a:gd name="T57" fmla="*/ 0 h 60"/>
                <a:gd name="T58" fmla="*/ 30 w 1599"/>
                <a:gd name="T59" fmla="*/ 0 h 60"/>
                <a:gd name="T60" fmla="*/ 1569 w 1599"/>
                <a:gd name="T61" fmla="*/ 0 h 60"/>
                <a:gd name="T62" fmla="*/ 1569 w 1599"/>
                <a:gd name="T63" fmla="*/ 0 h 60"/>
                <a:gd name="T64" fmla="*/ 1575 w 1599"/>
                <a:gd name="T65" fmla="*/ 0 h 60"/>
                <a:gd name="T66" fmla="*/ 1580 w 1599"/>
                <a:gd name="T67" fmla="*/ 2 h 60"/>
                <a:gd name="T68" fmla="*/ 1586 w 1599"/>
                <a:gd name="T69" fmla="*/ 5 h 60"/>
                <a:gd name="T70" fmla="*/ 1589 w 1599"/>
                <a:gd name="T71" fmla="*/ 8 h 60"/>
                <a:gd name="T72" fmla="*/ 1593 w 1599"/>
                <a:gd name="T73" fmla="*/ 13 h 60"/>
                <a:gd name="T74" fmla="*/ 1597 w 1599"/>
                <a:gd name="T75" fmla="*/ 18 h 60"/>
                <a:gd name="T76" fmla="*/ 1598 w 1599"/>
                <a:gd name="T77" fmla="*/ 23 h 60"/>
                <a:gd name="T78" fmla="*/ 1599 w 1599"/>
                <a:gd name="T79" fmla="*/ 29 h 60"/>
                <a:gd name="T80" fmla="*/ 1599 w 1599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9" h="60">
                  <a:moveTo>
                    <a:pt x="1599" y="29"/>
                  </a:moveTo>
                  <a:lnTo>
                    <a:pt x="1599" y="29"/>
                  </a:lnTo>
                  <a:lnTo>
                    <a:pt x="1598" y="35"/>
                  </a:lnTo>
                  <a:lnTo>
                    <a:pt x="1597" y="41"/>
                  </a:lnTo>
                  <a:lnTo>
                    <a:pt x="1593" y="46"/>
                  </a:lnTo>
                  <a:lnTo>
                    <a:pt x="1589" y="51"/>
                  </a:lnTo>
                  <a:lnTo>
                    <a:pt x="1586" y="55"/>
                  </a:lnTo>
                  <a:lnTo>
                    <a:pt x="1580" y="57"/>
                  </a:lnTo>
                  <a:lnTo>
                    <a:pt x="1575" y="60"/>
                  </a:lnTo>
                  <a:lnTo>
                    <a:pt x="156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1569" y="0"/>
                  </a:lnTo>
                  <a:lnTo>
                    <a:pt x="1569" y="0"/>
                  </a:lnTo>
                  <a:lnTo>
                    <a:pt x="1575" y="0"/>
                  </a:lnTo>
                  <a:lnTo>
                    <a:pt x="1580" y="2"/>
                  </a:lnTo>
                  <a:lnTo>
                    <a:pt x="1586" y="5"/>
                  </a:lnTo>
                  <a:lnTo>
                    <a:pt x="1589" y="8"/>
                  </a:lnTo>
                  <a:lnTo>
                    <a:pt x="1593" y="13"/>
                  </a:lnTo>
                  <a:lnTo>
                    <a:pt x="1597" y="18"/>
                  </a:lnTo>
                  <a:lnTo>
                    <a:pt x="1598" y="23"/>
                  </a:lnTo>
                  <a:lnTo>
                    <a:pt x="1599" y="29"/>
                  </a:lnTo>
                  <a:lnTo>
                    <a:pt x="159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33"/>
            <p:cNvSpPr>
              <a:spLocks/>
            </p:cNvSpPr>
            <p:nvPr userDrawn="1"/>
          </p:nvSpPr>
          <p:spPr bwMode="auto">
            <a:xfrm>
              <a:off x="4176713" y="5888038"/>
              <a:ext cx="306387" cy="4762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5 w 387"/>
                <a:gd name="T5" fmla="*/ 35 h 60"/>
                <a:gd name="T6" fmla="*/ 384 w 387"/>
                <a:gd name="T7" fmla="*/ 41 h 60"/>
                <a:gd name="T8" fmla="*/ 382 w 387"/>
                <a:gd name="T9" fmla="*/ 46 h 60"/>
                <a:gd name="T10" fmla="*/ 378 w 387"/>
                <a:gd name="T11" fmla="*/ 51 h 60"/>
                <a:gd name="T12" fmla="*/ 373 w 387"/>
                <a:gd name="T13" fmla="*/ 55 h 60"/>
                <a:gd name="T14" fmla="*/ 368 w 387"/>
                <a:gd name="T15" fmla="*/ 57 h 60"/>
                <a:gd name="T16" fmla="*/ 362 w 387"/>
                <a:gd name="T17" fmla="*/ 60 h 60"/>
                <a:gd name="T18" fmla="*/ 356 w 387"/>
                <a:gd name="T19" fmla="*/ 60 h 60"/>
                <a:gd name="T20" fmla="*/ 31 w 387"/>
                <a:gd name="T21" fmla="*/ 60 h 60"/>
                <a:gd name="T22" fmla="*/ 31 w 387"/>
                <a:gd name="T23" fmla="*/ 60 h 60"/>
                <a:gd name="T24" fmla="*/ 25 w 387"/>
                <a:gd name="T25" fmla="*/ 60 h 60"/>
                <a:gd name="T26" fmla="*/ 18 w 387"/>
                <a:gd name="T27" fmla="*/ 57 h 60"/>
                <a:gd name="T28" fmla="*/ 14 w 387"/>
                <a:gd name="T29" fmla="*/ 55 h 60"/>
                <a:gd name="T30" fmla="*/ 9 w 387"/>
                <a:gd name="T31" fmla="*/ 51 h 60"/>
                <a:gd name="T32" fmla="*/ 5 w 387"/>
                <a:gd name="T33" fmla="*/ 46 h 60"/>
                <a:gd name="T34" fmla="*/ 3 w 387"/>
                <a:gd name="T35" fmla="*/ 41 h 60"/>
                <a:gd name="T36" fmla="*/ 0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0 w 387"/>
                <a:gd name="T45" fmla="*/ 23 h 60"/>
                <a:gd name="T46" fmla="*/ 3 w 387"/>
                <a:gd name="T47" fmla="*/ 18 h 60"/>
                <a:gd name="T48" fmla="*/ 5 w 387"/>
                <a:gd name="T49" fmla="*/ 13 h 60"/>
                <a:gd name="T50" fmla="*/ 9 w 387"/>
                <a:gd name="T51" fmla="*/ 8 h 60"/>
                <a:gd name="T52" fmla="*/ 14 w 387"/>
                <a:gd name="T53" fmla="*/ 5 h 60"/>
                <a:gd name="T54" fmla="*/ 18 w 387"/>
                <a:gd name="T55" fmla="*/ 2 h 60"/>
                <a:gd name="T56" fmla="*/ 25 w 387"/>
                <a:gd name="T57" fmla="*/ 0 h 60"/>
                <a:gd name="T58" fmla="*/ 31 w 387"/>
                <a:gd name="T59" fmla="*/ 0 h 60"/>
                <a:gd name="T60" fmla="*/ 356 w 387"/>
                <a:gd name="T61" fmla="*/ 0 h 60"/>
                <a:gd name="T62" fmla="*/ 356 w 387"/>
                <a:gd name="T63" fmla="*/ 0 h 60"/>
                <a:gd name="T64" fmla="*/ 362 w 387"/>
                <a:gd name="T65" fmla="*/ 0 h 60"/>
                <a:gd name="T66" fmla="*/ 368 w 387"/>
                <a:gd name="T67" fmla="*/ 2 h 60"/>
                <a:gd name="T68" fmla="*/ 373 w 387"/>
                <a:gd name="T69" fmla="*/ 5 h 60"/>
                <a:gd name="T70" fmla="*/ 378 w 387"/>
                <a:gd name="T71" fmla="*/ 8 h 60"/>
                <a:gd name="T72" fmla="*/ 382 w 387"/>
                <a:gd name="T73" fmla="*/ 13 h 60"/>
                <a:gd name="T74" fmla="*/ 384 w 387"/>
                <a:gd name="T75" fmla="*/ 18 h 60"/>
                <a:gd name="T76" fmla="*/ 385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5" y="35"/>
                  </a:lnTo>
                  <a:lnTo>
                    <a:pt x="384" y="41"/>
                  </a:lnTo>
                  <a:lnTo>
                    <a:pt x="382" y="46"/>
                  </a:lnTo>
                  <a:lnTo>
                    <a:pt x="378" y="51"/>
                  </a:lnTo>
                  <a:lnTo>
                    <a:pt x="373" y="55"/>
                  </a:lnTo>
                  <a:lnTo>
                    <a:pt x="368" y="57"/>
                  </a:lnTo>
                  <a:lnTo>
                    <a:pt x="362" y="60"/>
                  </a:lnTo>
                  <a:lnTo>
                    <a:pt x="356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18" y="57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62" y="0"/>
                  </a:lnTo>
                  <a:lnTo>
                    <a:pt x="368" y="2"/>
                  </a:lnTo>
                  <a:lnTo>
                    <a:pt x="373" y="5"/>
                  </a:lnTo>
                  <a:lnTo>
                    <a:pt x="378" y="8"/>
                  </a:lnTo>
                  <a:lnTo>
                    <a:pt x="382" y="13"/>
                  </a:lnTo>
                  <a:lnTo>
                    <a:pt x="384" y="18"/>
                  </a:lnTo>
                  <a:lnTo>
                    <a:pt x="385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34"/>
            <p:cNvSpPr>
              <a:spLocks/>
            </p:cNvSpPr>
            <p:nvPr userDrawn="1"/>
          </p:nvSpPr>
          <p:spPr bwMode="auto">
            <a:xfrm>
              <a:off x="2627313" y="5545138"/>
              <a:ext cx="307975" cy="4762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35"/>
            <p:cNvSpPr>
              <a:spLocks/>
            </p:cNvSpPr>
            <p:nvPr userDrawn="1"/>
          </p:nvSpPr>
          <p:spPr bwMode="auto">
            <a:xfrm>
              <a:off x="2913063" y="3943350"/>
              <a:ext cx="1552575" cy="1839913"/>
            </a:xfrm>
            <a:custGeom>
              <a:avLst/>
              <a:gdLst>
                <a:gd name="T0" fmla="*/ 119 w 1957"/>
                <a:gd name="T1" fmla="*/ 920 h 2318"/>
                <a:gd name="T2" fmla="*/ 124 w 1957"/>
                <a:gd name="T3" fmla="*/ 826 h 2318"/>
                <a:gd name="T4" fmla="*/ 137 w 1957"/>
                <a:gd name="T5" fmla="*/ 735 h 2318"/>
                <a:gd name="T6" fmla="*/ 160 w 1957"/>
                <a:gd name="T7" fmla="*/ 647 h 2318"/>
                <a:gd name="T8" fmla="*/ 191 w 1957"/>
                <a:gd name="T9" fmla="*/ 563 h 2318"/>
                <a:gd name="T10" fmla="*/ 230 w 1957"/>
                <a:gd name="T11" fmla="*/ 482 h 2318"/>
                <a:gd name="T12" fmla="*/ 275 w 1957"/>
                <a:gd name="T13" fmla="*/ 405 h 2318"/>
                <a:gd name="T14" fmla="*/ 328 w 1957"/>
                <a:gd name="T15" fmla="*/ 335 h 2318"/>
                <a:gd name="T16" fmla="*/ 388 w 1957"/>
                <a:gd name="T17" fmla="*/ 270 h 2318"/>
                <a:gd name="T18" fmla="*/ 453 w 1957"/>
                <a:gd name="T19" fmla="*/ 210 h 2318"/>
                <a:gd name="T20" fmla="*/ 523 w 1957"/>
                <a:gd name="T21" fmla="*/ 158 h 2318"/>
                <a:gd name="T22" fmla="*/ 599 w 1957"/>
                <a:gd name="T23" fmla="*/ 111 h 2318"/>
                <a:gd name="T24" fmla="*/ 679 w 1957"/>
                <a:gd name="T25" fmla="*/ 72 h 2318"/>
                <a:gd name="T26" fmla="*/ 765 w 1957"/>
                <a:gd name="T27" fmla="*/ 42 h 2318"/>
                <a:gd name="T28" fmla="*/ 852 w 1957"/>
                <a:gd name="T29" fmla="*/ 19 h 2318"/>
                <a:gd name="T30" fmla="*/ 944 w 1957"/>
                <a:gd name="T31" fmla="*/ 5 h 2318"/>
                <a:gd name="T32" fmla="*/ 1038 w 1957"/>
                <a:gd name="T33" fmla="*/ 0 h 2318"/>
                <a:gd name="T34" fmla="*/ 1085 w 1957"/>
                <a:gd name="T35" fmla="*/ 2 h 2318"/>
                <a:gd name="T36" fmla="*/ 1178 w 1957"/>
                <a:gd name="T37" fmla="*/ 11 h 2318"/>
                <a:gd name="T38" fmla="*/ 1267 w 1957"/>
                <a:gd name="T39" fmla="*/ 30 h 2318"/>
                <a:gd name="T40" fmla="*/ 1353 w 1957"/>
                <a:gd name="T41" fmla="*/ 56 h 2318"/>
                <a:gd name="T42" fmla="*/ 1436 w 1957"/>
                <a:gd name="T43" fmla="*/ 91 h 2318"/>
                <a:gd name="T44" fmla="*/ 1514 w 1957"/>
                <a:gd name="T45" fmla="*/ 133 h 2318"/>
                <a:gd name="T46" fmla="*/ 1587 w 1957"/>
                <a:gd name="T47" fmla="*/ 183 h 2318"/>
                <a:gd name="T48" fmla="*/ 1656 w 1957"/>
                <a:gd name="T49" fmla="*/ 239 h 2318"/>
                <a:gd name="T50" fmla="*/ 1718 w 1957"/>
                <a:gd name="T51" fmla="*/ 302 h 2318"/>
                <a:gd name="T52" fmla="*/ 1774 w 1957"/>
                <a:gd name="T53" fmla="*/ 370 h 2318"/>
                <a:gd name="T54" fmla="*/ 1824 w 1957"/>
                <a:gd name="T55" fmla="*/ 443 h 2318"/>
                <a:gd name="T56" fmla="*/ 1867 w 1957"/>
                <a:gd name="T57" fmla="*/ 521 h 2318"/>
                <a:gd name="T58" fmla="*/ 1901 w 1957"/>
                <a:gd name="T59" fmla="*/ 604 h 2318"/>
                <a:gd name="T60" fmla="*/ 1928 w 1957"/>
                <a:gd name="T61" fmla="*/ 691 h 2318"/>
                <a:gd name="T62" fmla="*/ 1946 w 1957"/>
                <a:gd name="T63" fmla="*/ 780 h 2318"/>
                <a:gd name="T64" fmla="*/ 1956 w 1957"/>
                <a:gd name="T65" fmla="*/ 873 h 2318"/>
                <a:gd name="T66" fmla="*/ 1812 w 1957"/>
                <a:gd name="T67" fmla="*/ 2318 h 2318"/>
                <a:gd name="T68" fmla="*/ 884 w 1957"/>
                <a:gd name="T69" fmla="*/ 2121 h 2318"/>
                <a:gd name="T70" fmla="*/ 505 w 1957"/>
                <a:gd name="T71" fmla="*/ 2121 h 2318"/>
                <a:gd name="T72" fmla="*/ 450 w 1957"/>
                <a:gd name="T73" fmla="*/ 2118 h 2318"/>
                <a:gd name="T74" fmla="*/ 400 w 1957"/>
                <a:gd name="T75" fmla="*/ 2113 h 2318"/>
                <a:gd name="T76" fmla="*/ 358 w 1957"/>
                <a:gd name="T77" fmla="*/ 2106 h 2318"/>
                <a:gd name="T78" fmla="*/ 321 w 1957"/>
                <a:gd name="T79" fmla="*/ 2094 h 2318"/>
                <a:gd name="T80" fmla="*/ 291 w 1957"/>
                <a:gd name="T81" fmla="*/ 2079 h 2318"/>
                <a:gd name="T82" fmla="*/ 269 w 1957"/>
                <a:gd name="T83" fmla="*/ 2060 h 2318"/>
                <a:gd name="T84" fmla="*/ 253 w 1957"/>
                <a:gd name="T85" fmla="*/ 2036 h 2318"/>
                <a:gd name="T86" fmla="*/ 245 w 1957"/>
                <a:gd name="T87" fmla="*/ 2009 h 2318"/>
                <a:gd name="T88" fmla="*/ 0 w 1957"/>
                <a:gd name="T89" fmla="*/ 1517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7" h="2318">
                  <a:moveTo>
                    <a:pt x="119" y="920"/>
                  </a:moveTo>
                  <a:lnTo>
                    <a:pt x="119" y="920"/>
                  </a:lnTo>
                  <a:lnTo>
                    <a:pt x="120" y="873"/>
                  </a:lnTo>
                  <a:lnTo>
                    <a:pt x="124" y="826"/>
                  </a:lnTo>
                  <a:lnTo>
                    <a:pt x="128" y="780"/>
                  </a:lnTo>
                  <a:lnTo>
                    <a:pt x="137" y="735"/>
                  </a:lnTo>
                  <a:lnTo>
                    <a:pt x="147" y="691"/>
                  </a:lnTo>
                  <a:lnTo>
                    <a:pt x="160" y="647"/>
                  </a:lnTo>
                  <a:lnTo>
                    <a:pt x="174" y="604"/>
                  </a:lnTo>
                  <a:lnTo>
                    <a:pt x="191" y="563"/>
                  </a:lnTo>
                  <a:lnTo>
                    <a:pt x="209" y="521"/>
                  </a:lnTo>
                  <a:lnTo>
                    <a:pt x="230" y="482"/>
                  </a:lnTo>
                  <a:lnTo>
                    <a:pt x="252" y="443"/>
                  </a:lnTo>
                  <a:lnTo>
                    <a:pt x="275" y="405"/>
                  </a:lnTo>
                  <a:lnTo>
                    <a:pt x="300" y="370"/>
                  </a:lnTo>
                  <a:lnTo>
                    <a:pt x="328" y="335"/>
                  </a:lnTo>
                  <a:lnTo>
                    <a:pt x="358" y="302"/>
                  </a:lnTo>
                  <a:lnTo>
                    <a:pt x="388" y="270"/>
                  </a:lnTo>
                  <a:lnTo>
                    <a:pt x="420" y="239"/>
                  </a:lnTo>
                  <a:lnTo>
                    <a:pt x="453" y="210"/>
                  </a:lnTo>
                  <a:lnTo>
                    <a:pt x="488" y="183"/>
                  </a:lnTo>
                  <a:lnTo>
                    <a:pt x="523" y="158"/>
                  </a:lnTo>
                  <a:lnTo>
                    <a:pt x="561" y="133"/>
                  </a:lnTo>
                  <a:lnTo>
                    <a:pt x="599" y="111"/>
                  </a:lnTo>
                  <a:lnTo>
                    <a:pt x="639" y="91"/>
                  </a:lnTo>
                  <a:lnTo>
                    <a:pt x="679" y="72"/>
                  </a:lnTo>
                  <a:lnTo>
                    <a:pt x="722" y="56"/>
                  </a:lnTo>
                  <a:lnTo>
                    <a:pt x="765" y="42"/>
                  </a:lnTo>
                  <a:lnTo>
                    <a:pt x="807" y="30"/>
                  </a:lnTo>
                  <a:lnTo>
                    <a:pt x="852" y="19"/>
                  </a:lnTo>
                  <a:lnTo>
                    <a:pt x="898" y="11"/>
                  </a:lnTo>
                  <a:lnTo>
                    <a:pt x="944" y="5"/>
                  </a:lnTo>
                  <a:lnTo>
                    <a:pt x="990" y="2"/>
                  </a:lnTo>
                  <a:lnTo>
                    <a:pt x="1038" y="0"/>
                  </a:lnTo>
                  <a:lnTo>
                    <a:pt x="1038" y="0"/>
                  </a:lnTo>
                  <a:lnTo>
                    <a:pt x="1085" y="2"/>
                  </a:lnTo>
                  <a:lnTo>
                    <a:pt x="1132" y="5"/>
                  </a:lnTo>
                  <a:lnTo>
                    <a:pt x="1178" y="11"/>
                  </a:lnTo>
                  <a:lnTo>
                    <a:pt x="1223" y="19"/>
                  </a:lnTo>
                  <a:lnTo>
                    <a:pt x="1267" y="30"/>
                  </a:lnTo>
                  <a:lnTo>
                    <a:pt x="1311" y="42"/>
                  </a:lnTo>
                  <a:lnTo>
                    <a:pt x="1353" y="56"/>
                  </a:lnTo>
                  <a:lnTo>
                    <a:pt x="1395" y="72"/>
                  </a:lnTo>
                  <a:lnTo>
                    <a:pt x="1436" y="91"/>
                  </a:lnTo>
                  <a:lnTo>
                    <a:pt x="1475" y="111"/>
                  </a:lnTo>
                  <a:lnTo>
                    <a:pt x="1514" y="133"/>
                  </a:lnTo>
                  <a:lnTo>
                    <a:pt x="1551" y="158"/>
                  </a:lnTo>
                  <a:lnTo>
                    <a:pt x="1587" y="183"/>
                  </a:lnTo>
                  <a:lnTo>
                    <a:pt x="1623" y="210"/>
                  </a:lnTo>
                  <a:lnTo>
                    <a:pt x="1656" y="239"/>
                  </a:lnTo>
                  <a:lnTo>
                    <a:pt x="1687" y="270"/>
                  </a:lnTo>
                  <a:lnTo>
                    <a:pt x="1718" y="302"/>
                  </a:lnTo>
                  <a:lnTo>
                    <a:pt x="1747" y="335"/>
                  </a:lnTo>
                  <a:lnTo>
                    <a:pt x="1774" y="370"/>
                  </a:lnTo>
                  <a:lnTo>
                    <a:pt x="1800" y="405"/>
                  </a:lnTo>
                  <a:lnTo>
                    <a:pt x="1824" y="443"/>
                  </a:lnTo>
                  <a:lnTo>
                    <a:pt x="1846" y="482"/>
                  </a:lnTo>
                  <a:lnTo>
                    <a:pt x="1867" y="521"/>
                  </a:lnTo>
                  <a:lnTo>
                    <a:pt x="1885" y="563"/>
                  </a:lnTo>
                  <a:lnTo>
                    <a:pt x="1901" y="604"/>
                  </a:lnTo>
                  <a:lnTo>
                    <a:pt x="1915" y="647"/>
                  </a:lnTo>
                  <a:lnTo>
                    <a:pt x="1928" y="691"/>
                  </a:lnTo>
                  <a:lnTo>
                    <a:pt x="1939" y="735"/>
                  </a:lnTo>
                  <a:lnTo>
                    <a:pt x="1946" y="780"/>
                  </a:lnTo>
                  <a:lnTo>
                    <a:pt x="1952" y="826"/>
                  </a:lnTo>
                  <a:lnTo>
                    <a:pt x="1956" y="873"/>
                  </a:lnTo>
                  <a:lnTo>
                    <a:pt x="1957" y="920"/>
                  </a:lnTo>
                  <a:lnTo>
                    <a:pt x="1812" y="2318"/>
                  </a:lnTo>
                  <a:lnTo>
                    <a:pt x="884" y="2318"/>
                  </a:lnTo>
                  <a:lnTo>
                    <a:pt x="884" y="2121"/>
                  </a:lnTo>
                  <a:lnTo>
                    <a:pt x="505" y="2121"/>
                  </a:lnTo>
                  <a:lnTo>
                    <a:pt x="505" y="2121"/>
                  </a:lnTo>
                  <a:lnTo>
                    <a:pt x="477" y="2119"/>
                  </a:lnTo>
                  <a:lnTo>
                    <a:pt x="450" y="2118"/>
                  </a:lnTo>
                  <a:lnTo>
                    <a:pt x="425" y="2117"/>
                  </a:lnTo>
                  <a:lnTo>
                    <a:pt x="400" y="2113"/>
                  </a:lnTo>
                  <a:lnTo>
                    <a:pt x="378" y="2111"/>
                  </a:lnTo>
                  <a:lnTo>
                    <a:pt x="358" y="2106"/>
                  </a:lnTo>
                  <a:lnTo>
                    <a:pt x="338" y="2100"/>
                  </a:lnTo>
                  <a:lnTo>
                    <a:pt x="321" y="2094"/>
                  </a:lnTo>
                  <a:lnTo>
                    <a:pt x="305" y="2086"/>
                  </a:lnTo>
                  <a:lnTo>
                    <a:pt x="291" y="2079"/>
                  </a:lnTo>
                  <a:lnTo>
                    <a:pt x="278" y="2069"/>
                  </a:lnTo>
                  <a:lnTo>
                    <a:pt x="269" y="2060"/>
                  </a:lnTo>
                  <a:lnTo>
                    <a:pt x="260" y="2049"/>
                  </a:lnTo>
                  <a:lnTo>
                    <a:pt x="253" y="2036"/>
                  </a:lnTo>
                  <a:lnTo>
                    <a:pt x="248" y="2024"/>
                  </a:lnTo>
                  <a:lnTo>
                    <a:pt x="245" y="2009"/>
                  </a:lnTo>
                  <a:lnTo>
                    <a:pt x="184" y="1589"/>
                  </a:lnTo>
                  <a:lnTo>
                    <a:pt x="0" y="1517"/>
                  </a:lnTo>
                  <a:lnTo>
                    <a:pt x="119" y="9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36"/>
            <p:cNvSpPr>
              <a:spLocks noEditPoints="1"/>
            </p:cNvSpPr>
            <p:nvPr userDrawn="1"/>
          </p:nvSpPr>
          <p:spPr bwMode="auto">
            <a:xfrm>
              <a:off x="2887663" y="3917950"/>
              <a:ext cx="1604962" cy="1890713"/>
            </a:xfrm>
            <a:custGeom>
              <a:avLst/>
              <a:gdLst>
                <a:gd name="T0" fmla="*/ 910 w 2022"/>
                <a:gd name="T1" fmla="*/ 2383 h 2383"/>
                <a:gd name="T2" fmla="*/ 889 w 2022"/>
                <a:gd name="T3" fmla="*/ 2369 h 2383"/>
                <a:gd name="T4" fmla="*/ 883 w 2022"/>
                <a:gd name="T5" fmla="*/ 2185 h 2383"/>
                <a:gd name="T6" fmla="*/ 472 w 2022"/>
                <a:gd name="T7" fmla="*/ 2184 h 2383"/>
                <a:gd name="T8" fmla="*/ 366 w 2022"/>
                <a:gd name="T9" fmla="*/ 2166 h 2383"/>
                <a:gd name="T10" fmla="*/ 293 w 2022"/>
                <a:gd name="T11" fmla="*/ 2132 h 2383"/>
                <a:gd name="T12" fmla="*/ 253 w 2022"/>
                <a:gd name="T13" fmla="*/ 2079 h 2383"/>
                <a:gd name="T14" fmla="*/ 20 w 2022"/>
                <a:gd name="T15" fmla="*/ 1580 h 2383"/>
                <a:gd name="T16" fmla="*/ 7 w 2022"/>
                <a:gd name="T17" fmla="*/ 1569 h 2383"/>
                <a:gd name="T18" fmla="*/ 0 w 2022"/>
                <a:gd name="T19" fmla="*/ 1548 h 2383"/>
                <a:gd name="T20" fmla="*/ 119 w 2022"/>
                <a:gd name="T21" fmla="*/ 901 h 2383"/>
                <a:gd name="T22" fmla="*/ 148 w 2022"/>
                <a:gd name="T23" fmla="*/ 713 h 2383"/>
                <a:gd name="T24" fmla="*/ 213 w 2022"/>
                <a:gd name="T25" fmla="*/ 538 h 2383"/>
                <a:gd name="T26" fmla="*/ 308 w 2022"/>
                <a:gd name="T27" fmla="*/ 382 h 2383"/>
                <a:gd name="T28" fmla="*/ 431 w 2022"/>
                <a:gd name="T29" fmla="*/ 247 h 2383"/>
                <a:gd name="T30" fmla="*/ 577 w 2022"/>
                <a:gd name="T31" fmla="*/ 138 h 2383"/>
                <a:gd name="T32" fmla="*/ 743 w 2022"/>
                <a:gd name="T33" fmla="*/ 58 h 2383"/>
                <a:gd name="T34" fmla="*/ 925 w 2022"/>
                <a:gd name="T35" fmla="*/ 11 h 2383"/>
                <a:gd name="T36" fmla="*/ 1070 w 2022"/>
                <a:gd name="T37" fmla="*/ 0 h 2383"/>
                <a:gd name="T38" fmla="*/ 1261 w 2022"/>
                <a:gd name="T39" fmla="*/ 20 h 2383"/>
                <a:gd name="T40" fmla="*/ 1440 w 2022"/>
                <a:gd name="T41" fmla="*/ 76 h 2383"/>
                <a:gd name="T42" fmla="*/ 1601 w 2022"/>
                <a:gd name="T43" fmla="*/ 164 h 2383"/>
                <a:gd name="T44" fmla="*/ 1743 w 2022"/>
                <a:gd name="T45" fmla="*/ 280 h 2383"/>
                <a:gd name="T46" fmla="*/ 1858 w 2022"/>
                <a:gd name="T47" fmla="*/ 421 h 2383"/>
                <a:gd name="T48" fmla="*/ 1946 w 2022"/>
                <a:gd name="T49" fmla="*/ 582 h 2383"/>
                <a:gd name="T50" fmla="*/ 2002 w 2022"/>
                <a:gd name="T51" fmla="*/ 762 h 2383"/>
                <a:gd name="T52" fmla="*/ 2022 w 2022"/>
                <a:gd name="T53" fmla="*/ 953 h 2383"/>
                <a:gd name="T54" fmla="*/ 1877 w 2022"/>
                <a:gd name="T55" fmla="*/ 2354 h 2383"/>
                <a:gd name="T56" fmla="*/ 1866 w 2022"/>
                <a:gd name="T57" fmla="*/ 2376 h 2383"/>
                <a:gd name="T58" fmla="*/ 1844 w 2022"/>
                <a:gd name="T59" fmla="*/ 2383 h 2383"/>
                <a:gd name="T60" fmla="*/ 1956 w 2022"/>
                <a:gd name="T61" fmla="*/ 952 h 2383"/>
                <a:gd name="T62" fmla="*/ 1946 w 2022"/>
                <a:gd name="T63" fmla="*/ 816 h 2383"/>
                <a:gd name="T64" fmla="*/ 1902 w 2022"/>
                <a:gd name="T65" fmla="*/ 647 h 2383"/>
                <a:gd name="T66" fmla="*/ 1827 w 2022"/>
                <a:gd name="T67" fmla="*/ 492 h 2383"/>
                <a:gd name="T68" fmla="*/ 1726 w 2022"/>
                <a:gd name="T69" fmla="*/ 357 h 2383"/>
                <a:gd name="T70" fmla="*/ 1599 w 2022"/>
                <a:gd name="T71" fmla="*/ 242 h 2383"/>
                <a:gd name="T72" fmla="*/ 1454 w 2022"/>
                <a:gd name="T73" fmla="*/ 153 h 2383"/>
                <a:gd name="T74" fmla="*/ 1290 w 2022"/>
                <a:gd name="T75" fmla="*/ 94 h 2383"/>
                <a:gd name="T76" fmla="*/ 1115 w 2022"/>
                <a:gd name="T77" fmla="*/ 67 h 2383"/>
                <a:gd name="T78" fmla="*/ 980 w 2022"/>
                <a:gd name="T79" fmla="*/ 70 h 2383"/>
                <a:gd name="T80" fmla="*/ 806 w 2022"/>
                <a:gd name="T81" fmla="*/ 105 h 2383"/>
                <a:gd name="T82" fmla="*/ 647 w 2022"/>
                <a:gd name="T83" fmla="*/ 174 h 2383"/>
                <a:gd name="T84" fmla="*/ 505 w 2022"/>
                <a:gd name="T85" fmla="*/ 269 h 2383"/>
                <a:gd name="T86" fmla="*/ 386 w 2022"/>
                <a:gd name="T87" fmla="*/ 390 h 2383"/>
                <a:gd name="T88" fmla="*/ 290 w 2022"/>
                <a:gd name="T89" fmla="*/ 531 h 2383"/>
                <a:gd name="T90" fmla="*/ 223 w 2022"/>
                <a:gd name="T91" fmla="*/ 690 h 2383"/>
                <a:gd name="T92" fmla="*/ 187 w 2022"/>
                <a:gd name="T93" fmla="*/ 863 h 2383"/>
                <a:gd name="T94" fmla="*/ 182 w 2022"/>
                <a:gd name="T95" fmla="*/ 959 h 2383"/>
                <a:gd name="T96" fmla="*/ 236 w 2022"/>
                <a:gd name="T97" fmla="*/ 1596 h 2383"/>
                <a:gd name="T98" fmla="*/ 310 w 2022"/>
                <a:gd name="T99" fmla="*/ 2038 h 2383"/>
                <a:gd name="T100" fmla="*/ 313 w 2022"/>
                <a:gd name="T101" fmla="*/ 2051 h 2383"/>
                <a:gd name="T102" fmla="*/ 346 w 2022"/>
                <a:gd name="T103" fmla="*/ 2088 h 2383"/>
                <a:gd name="T104" fmla="*/ 405 w 2022"/>
                <a:gd name="T105" fmla="*/ 2110 h 2383"/>
                <a:gd name="T106" fmla="*/ 537 w 2022"/>
                <a:gd name="T107" fmla="*/ 2121 h 2383"/>
                <a:gd name="T108" fmla="*/ 930 w 2022"/>
                <a:gd name="T109" fmla="*/ 2123 h 2383"/>
                <a:gd name="T110" fmla="*/ 947 w 2022"/>
                <a:gd name="T111" fmla="*/ 2140 h 2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22" h="2383">
                  <a:moveTo>
                    <a:pt x="1844" y="2383"/>
                  </a:moveTo>
                  <a:lnTo>
                    <a:pt x="916" y="2383"/>
                  </a:lnTo>
                  <a:lnTo>
                    <a:pt x="916" y="2383"/>
                  </a:lnTo>
                  <a:lnTo>
                    <a:pt x="910" y="2383"/>
                  </a:lnTo>
                  <a:lnTo>
                    <a:pt x="904" y="2380"/>
                  </a:lnTo>
                  <a:lnTo>
                    <a:pt x="898" y="2378"/>
                  </a:lnTo>
                  <a:lnTo>
                    <a:pt x="893" y="2374"/>
                  </a:lnTo>
                  <a:lnTo>
                    <a:pt x="889" y="2369"/>
                  </a:lnTo>
                  <a:lnTo>
                    <a:pt x="886" y="2363"/>
                  </a:lnTo>
                  <a:lnTo>
                    <a:pt x="884" y="2357"/>
                  </a:lnTo>
                  <a:lnTo>
                    <a:pt x="883" y="2351"/>
                  </a:lnTo>
                  <a:lnTo>
                    <a:pt x="883" y="2185"/>
                  </a:lnTo>
                  <a:lnTo>
                    <a:pt x="537" y="2185"/>
                  </a:lnTo>
                  <a:lnTo>
                    <a:pt x="537" y="2185"/>
                  </a:lnTo>
                  <a:lnTo>
                    <a:pt x="504" y="2185"/>
                  </a:lnTo>
                  <a:lnTo>
                    <a:pt x="472" y="2184"/>
                  </a:lnTo>
                  <a:lnTo>
                    <a:pt x="443" y="2180"/>
                  </a:lnTo>
                  <a:lnTo>
                    <a:pt x="415" y="2177"/>
                  </a:lnTo>
                  <a:lnTo>
                    <a:pt x="390" y="2172"/>
                  </a:lnTo>
                  <a:lnTo>
                    <a:pt x="366" y="2166"/>
                  </a:lnTo>
                  <a:lnTo>
                    <a:pt x="346" y="2158"/>
                  </a:lnTo>
                  <a:lnTo>
                    <a:pt x="326" y="2151"/>
                  </a:lnTo>
                  <a:lnTo>
                    <a:pt x="309" y="2141"/>
                  </a:lnTo>
                  <a:lnTo>
                    <a:pt x="293" y="2132"/>
                  </a:lnTo>
                  <a:lnTo>
                    <a:pt x="280" y="2119"/>
                  </a:lnTo>
                  <a:lnTo>
                    <a:pt x="269" y="2107"/>
                  </a:lnTo>
                  <a:lnTo>
                    <a:pt x="260" y="2094"/>
                  </a:lnTo>
                  <a:lnTo>
                    <a:pt x="253" y="2079"/>
                  </a:lnTo>
                  <a:lnTo>
                    <a:pt x="248" y="2063"/>
                  </a:lnTo>
                  <a:lnTo>
                    <a:pt x="246" y="2046"/>
                  </a:lnTo>
                  <a:lnTo>
                    <a:pt x="187" y="1645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15" y="1578"/>
                  </a:lnTo>
                  <a:lnTo>
                    <a:pt x="10" y="1574"/>
                  </a:lnTo>
                  <a:lnTo>
                    <a:pt x="7" y="1569"/>
                  </a:lnTo>
                  <a:lnTo>
                    <a:pt x="3" y="1566"/>
                  </a:lnTo>
                  <a:lnTo>
                    <a:pt x="1" y="1559"/>
                  </a:lnTo>
                  <a:lnTo>
                    <a:pt x="0" y="1555"/>
                  </a:lnTo>
                  <a:lnTo>
                    <a:pt x="0" y="1548"/>
                  </a:lnTo>
                  <a:lnTo>
                    <a:pt x="0" y="1544"/>
                  </a:lnTo>
                  <a:lnTo>
                    <a:pt x="118" y="949"/>
                  </a:lnTo>
                  <a:lnTo>
                    <a:pt x="118" y="949"/>
                  </a:lnTo>
                  <a:lnTo>
                    <a:pt x="119" y="901"/>
                  </a:lnTo>
                  <a:lnTo>
                    <a:pt x="123" y="853"/>
                  </a:lnTo>
                  <a:lnTo>
                    <a:pt x="129" y="806"/>
                  </a:lnTo>
                  <a:lnTo>
                    <a:pt x="137" y="759"/>
                  </a:lnTo>
                  <a:lnTo>
                    <a:pt x="148" y="713"/>
                  </a:lnTo>
                  <a:lnTo>
                    <a:pt x="162" y="668"/>
                  </a:lnTo>
                  <a:lnTo>
                    <a:pt x="176" y="624"/>
                  </a:lnTo>
                  <a:lnTo>
                    <a:pt x="193" y="581"/>
                  </a:lnTo>
                  <a:lnTo>
                    <a:pt x="213" y="538"/>
                  </a:lnTo>
                  <a:lnTo>
                    <a:pt x="234" y="498"/>
                  </a:lnTo>
                  <a:lnTo>
                    <a:pt x="257" y="458"/>
                  </a:lnTo>
                  <a:lnTo>
                    <a:pt x="281" y="419"/>
                  </a:lnTo>
                  <a:lnTo>
                    <a:pt x="308" y="382"/>
                  </a:lnTo>
                  <a:lnTo>
                    <a:pt x="336" y="347"/>
                  </a:lnTo>
                  <a:lnTo>
                    <a:pt x="366" y="311"/>
                  </a:lnTo>
                  <a:lnTo>
                    <a:pt x="398" y="279"/>
                  </a:lnTo>
                  <a:lnTo>
                    <a:pt x="431" y="247"/>
                  </a:lnTo>
                  <a:lnTo>
                    <a:pt x="465" y="218"/>
                  </a:lnTo>
                  <a:lnTo>
                    <a:pt x="502" y="189"/>
                  </a:lnTo>
                  <a:lnTo>
                    <a:pt x="538" y="163"/>
                  </a:lnTo>
                  <a:lnTo>
                    <a:pt x="577" y="138"/>
                  </a:lnTo>
                  <a:lnTo>
                    <a:pt x="618" y="115"/>
                  </a:lnTo>
                  <a:lnTo>
                    <a:pt x="658" y="94"/>
                  </a:lnTo>
                  <a:lnTo>
                    <a:pt x="700" y="75"/>
                  </a:lnTo>
                  <a:lnTo>
                    <a:pt x="743" y="58"/>
                  </a:lnTo>
                  <a:lnTo>
                    <a:pt x="787" y="43"/>
                  </a:lnTo>
                  <a:lnTo>
                    <a:pt x="832" y="31"/>
                  </a:lnTo>
                  <a:lnTo>
                    <a:pt x="878" y="20"/>
                  </a:lnTo>
                  <a:lnTo>
                    <a:pt x="925" y="11"/>
                  </a:lnTo>
                  <a:lnTo>
                    <a:pt x="972" y="5"/>
                  </a:lnTo>
                  <a:lnTo>
                    <a:pt x="1021" y="2"/>
                  </a:lnTo>
                  <a:lnTo>
                    <a:pt x="1070" y="0"/>
                  </a:lnTo>
                  <a:lnTo>
                    <a:pt x="1070" y="0"/>
                  </a:lnTo>
                  <a:lnTo>
                    <a:pt x="1119" y="2"/>
                  </a:lnTo>
                  <a:lnTo>
                    <a:pt x="1167" y="5"/>
                  </a:lnTo>
                  <a:lnTo>
                    <a:pt x="1215" y="11"/>
                  </a:lnTo>
                  <a:lnTo>
                    <a:pt x="1261" y="20"/>
                  </a:lnTo>
                  <a:lnTo>
                    <a:pt x="1307" y="31"/>
                  </a:lnTo>
                  <a:lnTo>
                    <a:pt x="1353" y="43"/>
                  </a:lnTo>
                  <a:lnTo>
                    <a:pt x="1396" y="59"/>
                  </a:lnTo>
                  <a:lnTo>
                    <a:pt x="1440" y="76"/>
                  </a:lnTo>
                  <a:lnTo>
                    <a:pt x="1482" y="94"/>
                  </a:lnTo>
                  <a:lnTo>
                    <a:pt x="1523" y="116"/>
                  </a:lnTo>
                  <a:lnTo>
                    <a:pt x="1562" y="138"/>
                  </a:lnTo>
                  <a:lnTo>
                    <a:pt x="1601" y="164"/>
                  </a:lnTo>
                  <a:lnTo>
                    <a:pt x="1639" y="189"/>
                  </a:lnTo>
                  <a:lnTo>
                    <a:pt x="1674" y="219"/>
                  </a:lnTo>
                  <a:lnTo>
                    <a:pt x="1710" y="248"/>
                  </a:lnTo>
                  <a:lnTo>
                    <a:pt x="1743" y="280"/>
                  </a:lnTo>
                  <a:lnTo>
                    <a:pt x="1774" y="313"/>
                  </a:lnTo>
                  <a:lnTo>
                    <a:pt x="1804" y="348"/>
                  </a:lnTo>
                  <a:lnTo>
                    <a:pt x="1832" y="383"/>
                  </a:lnTo>
                  <a:lnTo>
                    <a:pt x="1858" y="421"/>
                  </a:lnTo>
                  <a:lnTo>
                    <a:pt x="1884" y="459"/>
                  </a:lnTo>
                  <a:lnTo>
                    <a:pt x="1906" y="499"/>
                  </a:lnTo>
                  <a:lnTo>
                    <a:pt x="1928" y="541"/>
                  </a:lnTo>
                  <a:lnTo>
                    <a:pt x="1946" y="582"/>
                  </a:lnTo>
                  <a:lnTo>
                    <a:pt x="1963" y="626"/>
                  </a:lnTo>
                  <a:lnTo>
                    <a:pt x="1979" y="670"/>
                  </a:lnTo>
                  <a:lnTo>
                    <a:pt x="1991" y="715"/>
                  </a:lnTo>
                  <a:lnTo>
                    <a:pt x="2002" y="762"/>
                  </a:lnTo>
                  <a:lnTo>
                    <a:pt x="2011" y="808"/>
                  </a:lnTo>
                  <a:lnTo>
                    <a:pt x="2017" y="856"/>
                  </a:lnTo>
                  <a:lnTo>
                    <a:pt x="2021" y="904"/>
                  </a:lnTo>
                  <a:lnTo>
                    <a:pt x="2022" y="953"/>
                  </a:lnTo>
                  <a:lnTo>
                    <a:pt x="2022" y="953"/>
                  </a:lnTo>
                  <a:lnTo>
                    <a:pt x="2022" y="957"/>
                  </a:lnTo>
                  <a:lnTo>
                    <a:pt x="1877" y="2354"/>
                  </a:lnTo>
                  <a:lnTo>
                    <a:pt x="1877" y="2354"/>
                  </a:lnTo>
                  <a:lnTo>
                    <a:pt x="1875" y="2360"/>
                  </a:lnTo>
                  <a:lnTo>
                    <a:pt x="1873" y="2366"/>
                  </a:lnTo>
                  <a:lnTo>
                    <a:pt x="1869" y="2371"/>
                  </a:lnTo>
                  <a:lnTo>
                    <a:pt x="1866" y="2376"/>
                  </a:lnTo>
                  <a:lnTo>
                    <a:pt x="1861" y="2378"/>
                  </a:lnTo>
                  <a:lnTo>
                    <a:pt x="1856" y="2382"/>
                  </a:lnTo>
                  <a:lnTo>
                    <a:pt x="1850" y="2383"/>
                  </a:lnTo>
                  <a:lnTo>
                    <a:pt x="1844" y="2383"/>
                  </a:lnTo>
                  <a:lnTo>
                    <a:pt x="1844" y="2383"/>
                  </a:lnTo>
                  <a:close/>
                  <a:moveTo>
                    <a:pt x="949" y="2318"/>
                  </a:moveTo>
                  <a:lnTo>
                    <a:pt x="1815" y="2318"/>
                  </a:lnTo>
                  <a:lnTo>
                    <a:pt x="1956" y="952"/>
                  </a:lnTo>
                  <a:lnTo>
                    <a:pt x="1956" y="952"/>
                  </a:lnTo>
                  <a:lnTo>
                    <a:pt x="1955" y="906"/>
                  </a:lnTo>
                  <a:lnTo>
                    <a:pt x="1951" y="862"/>
                  </a:lnTo>
                  <a:lnTo>
                    <a:pt x="1946" y="816"/>
                  </a:lnTo>
                  <a:lnTo>
                    <a:pt x="1938" y="774"/>
                  </a:lnTo>
                  <a:lnTo>
                    <a:pt x="1928" y="730"/>
                  </a:lnTo>
                  <a:lnTo>
                    <a:pt x="1916" y="688"/>
                  </a:lnTo>
                  <a:lnTo>
                    <a:pt x="1902" y="647"/>
                  </a:lnTo>
                  <a:lnTo>
                    <a:pt x="1886" y="607"/>
                  </a:lnTo>
                  <a:lnTo>
                    <a:pt x="1868" y="568"/>
                  </a:lnTo>
                  <a:lnTo>
                    <a:pt x="1849" y="530"/>
                  </a:lnTo>
                  <a:lnTo>
                    <a:pt x="1827" y="492"/>
                  </a:lnTo>
                  <a:lnTo>
                    <a:pt x="1804" y="457"/>
                  </a:lnTo>
                  <a:lnTo>
                    <a:pt x="1779" y="422"/>
                  </a:lnTo>
                  <a:lnTo>
                    <a:pt x="1752" y="388"/>
                  </a:lnTo>
                  <a:lnTo>
                    <a:pt x="1726" y="357"/>
                  </a:lnTo>
                  <a:lnTo>
                    <a:pt x="1695" y="326"/>
                  </a:lnTo>
                  <a:lnTo>
                    <a:pt x="1665" y="296"/>
                  </a:lnTo>
                  <a:lnTo>
                    <a:pt x="1633" y="269"/>
                  </a:lnTo>
                  <a:lnTo>
                    <a:pt x="1599" y="242"/>
                  </a:lnTo>
                  <a:lnTo>
                    <a:pt x="1565" y="218"/>
                  </a:lnTo>
                  <a:lnTo>
                    <a:pt x="1528" y="194"/>
                  </a:lnTo>
                  <a:lnTo>
                    <a:pt x="1491" y="172"/>
                  </a:lnTo>
                  <a:lnTo>
                    <a:pt x="1454" y="153"/>
                  </a:lnTo>
                  <a:lnTo>
                    <a:pt x="1413" y="136"/>
                  </a:lnTo>
                  <a:lnTo>
                    <a:pt x="1373" y="120"/>
                  </a:lnTo>
                  <a:lnTo>
                    <a:pt x="1333" y="105"/>
                  </a:lnTo>
                  <a:lnTo>
                    <a:pt x="1290" y="94"/>
                  </a:lnTo>
                  <a:lnTo>
                    <a:pt x="1248" y="83"/>
                  </a:lnTo>
                  <a:lnTo>
                    <a:pt x="1204" y="76"/>
                  </a:lnTo>
                  <a:lnTo>
                    <a:pt x="1160" y="70"/>
                  </a:lnTo>
                  <a:lnTo>
                    <a:pt x="1115" y="67"/>
                  </a:lnTo>
                  <a:lnTo>
                    <a:pt x="1070" y="66"/>
                  </a:lnTo>
                  <a:lnTo>
                    <a:pt x="1070" y="66"/>
                  </a:lnTo>
                  <a:lnTo>
                    <a:pt x="1023" y="67"/>
                  </a:lnTo>
                  <a:lnTo>
                    <a:pt x="980" y="70"/>
                  </a:lnTo>
                  <a:lnTo>
                    <a:pt x="934" y="76"/>
                  </a:lnTo>
                  <a:lnTo>
                    <a:pt x="891" y="85"/>
                  </a:lnTo>
                  <a:lnTo>
                    <a:pt x="848" y="94"/>
                  </a:lnTo>
                  <a:lnTo>
                    <a:pt x="806" y="105"/>
                  </a:lnTo>
                  <a:lnTo>
                    <a:pt x="765" y="120"/>
                  </a:lnTo>
                  <a:lnTo>
                    <a:pt x="725" y="136"/>
                  </a:lnTo>
                  <a:lnTo>
                    <a:pt x="686" y="154"/>
                  </a:lnTo>
                  <a:lnTo>
                    <a:pt x="647" y="174"/>
                  </a:lnTo>
                  <a:lnTo>
                    <a:pt x="610" y="194"/>
                  </a:lnTo>
                  <a:lnTo>
                    <a:pt x="574" y="218"/>
                  </a:lnTo>
                  <a:lnTo>
                    <a:pt x="540" y="242"/>
                  </a:lnTo>
                  <a:lnTo>
                    <a:pt x="505" y="269"/>
                  </a:lnTo>
                  <a:lnTo>
                    <a:pt x="474" y="297"/>
                  </a:lnTo>
                  <a:lnTo>
                    <a:pt x="443" y="326"/>
                  </a:lnTo>
                  <a:lnTo>
                    <a:pt x="414" y="357"/>
                  </a:lnTo>
                  <a:lnTo>
                    <a:pt x="386" y="390"/>
                  </a:lnTo>
                  <a:lnTo>
                    <a:pt x="359" y="422"/>
                  </a:lnTo>
                  <a:lnTo>
                    <a:pt x="335" y="458"/>
                  </a:lnTo>
                  <a:lnTo>
                    <a:pt x="312" y="493"/>
                  </a:lnTo>
                  <a:lnTo>
                    <a:pt x="290" y="531"/>
                  </a:lnTo>
                  <a:lnTo>
                    <a:pt x="270" y="569"/>
                  </a:lnTo>
                  <a:lnTo>
                    <a:pt x="253" y="608"/>
                  </a:lnTo>
                  <a:lnTo>
                    <a:pt x="237" y="648"/>
                  </a:lnTo>
                  <a:lnTo>
                    <a:pt x="223" y="690"/>
                  </a:lnTo>
                  <a:lnTo>
                    <a:pt x="210" y="732"/>
                  </a:lnTo>
                  <a:lnTo>
                    <a:pt x="201" y="775"/>
                  </a:lnTo>
                  <a:lnTo>
                    <a:pt x="193" y="818"/>
                  </a:lnTo>
                  <a:lnTo>
                    <a:pt x="187" y="863"/>
                  </a:lnTo>
                  <a:lnTo>
                    <a:pt x="184" y="908"/>
                  </a:lnTo>
                  <a:lnTo>
                    <a:pt x="182" y="953"/>
                  </a:lnTo>
                  <a:lnTo>
                    <a:pt x="182" y="953"/>
                  </a:lnTo>
                  <a:lnTo>
                    <a:pt x="182" y="959"/>
                  </a:lnTo>
                  <a:lnTo>
                    <a:pt x="69" y="1529"/>
                  </a:lnTo>
                  <a:lnTo>
                    <a:pt x="229" y="1591"/>
                  </a:lnTo>
                  <a:lnTo>
                    <a:pt x="229" y="1591"/>
                  </a:lnTo>
                  <a:lnTo>
                    <a:pt x="236" y="1596"/>
                  </a:lnTo>
                  <a:lnTo>
                    <a:pt x="242" y="1602"/>
                  </a:lnTo>
                  <a:lnTo>
                    <a:pt x="247" y="1609"/>
                  </a:lnTo>
                  <a:lnTo>
                    <a:pt x="249" y="1617"/>
                  </a:lnTo>
                  <a:lnTo>
                    <a:pt x="310" y="2038"/>
                  </a:lnTo>
                  <a:lnTo>
                    <a:pt x="310" y="2038"/>
                  </a:lnTo>
                  <a:lnTo>
                    <a:pt x="310" y="2039"/>
                  </a:lnTo>
                  <a:lnTo>
                    <a:pt x="310" y="2039"/>
                  </a:lnTo>
                  <a:lnTo>
                    <a:pt x="313" y="2051"/>
                  </a:lnTo>
                  <a:lnTo>
                    <a:pt x="318" y="2062"/>
                  </a:lnTo>
                  <a:lnTo>
                    <a:pt x="325" y="2072"/>
                  </a:lnTo>
                  <a:lnTo>
                    <a:pt x="335" y="2080"/>
                  </a:lnTo>
                  <a:lnTo>
                    <a:pt x="346" y="2088"/>
                  </a:lnTo>
                  <a:lnTo>
                    <a:pt x="359" y="2095"/>
                  </a:lnTo>
                  <a:lnTo>
                    <a:pt x="374" y="2100"/>
                  </a:lnTo>
                  <a:lnTo>
                    <a:pt x="388" y="2105"/>
                  </a:lnTo>
                  <a:lnTo>
                    <a:pt x="405" y="2110"/>
                  </a:lnTo>
                  <a:lnTo>
                    <a:pt x="424" y="2112"/>
                  </a:lnTo>
                  <a:lnTo>
                    <a:pt x="460" y="2117"/>
                  </a:lnTo>
                  <a:lnTo>
                    <a:pt x="499" y="2119"/>
                  </a:lnTo>
                  <a:lnTo>
                    <a:pt x="537" y="2121"/>
                  </a:lnTo>
                  <a:lnTo>
                    <a:pt x="916" y="2121"/>
                  </a:lnTo>
                  <a:lnTo>
                    <a:pt x="916" y="2121"/>
                  </a:lnTo>
                  <a:lnTo>
                    <a:pt x="923" y="2121"/>
                  </a:lnTo>
                  <a:lnTo>
                    <a:pt x="930" y="2123"/>
                  </a:lnTo>
                  <a:lnTo>
                    <a:pt x="934" y="2125"/>
                  </a:lnTo>
                  <a:lnTo>
                    <a:pt x="939" y="2130"/>
                  </a:lnTo>
                  <a:lnTo>
                    <a:pt x="943" y="2135"/>
                  </a:lnTo>
                  <a:lnTo>
                    <a:pt x="947" y="2140"/>
                  </a:lnTo>
                  <a:lnTo>
                    <a:pt x="948" y="2146"/>
                  </a:lnTo>
                  <a:lnTo>
                    <a:pt x="949" y="2154"/>
                  </a:lnTo>
                  <a:lnTo>
                    <a:pt x="949" y="2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37"/>
            <p:cNvSpPr>
              <a:spLocks/>
            </p:cNvSpPr>
            <p:nvPr userDrawn="1"/>
          </p:nvSpPr>
          <p:spPr bwMode="auto">
            <a:xfrm>
              <a:off x="3170238" y="4089400"/>
              <a:ext cx="1154112" cy="528638"/>
            </a:xfrm>
            <a:custGeom>
              <a:avLst/>
              <a:gdLst>
                <a:gd name="T0" fmla="*/ 4 w 1455"/>
                <a:gd name="T1" fmla="*/ 501 h 664"/>
                <a:gd name="T2" fmla="*/ 31 w 1455"/>
                <a:gd name="T3" fmla="*/ 447 h 664"/>
                <a:gd name="T4" fmla="*/ 63 w 1455"/>
                <a:gd name="T5" fmla="*/ 394 h 664"/>
                <a:gd name="T6" fmla="*/ 60 w 1455"/>
                <a:gd name="T7" fmla="*/ 368 h 664"/>
                <a:gd name="T8" fmla="*/ 66 w 1455"/>
                <a:gd name="T9" fmla="*/ 328 h 664"/>
                <a:gd name="T10" fmla="*/ 88 w 1455"/>
                <a:gd name="T11" fmla="*/ 281 h 664"/>
                <a:gd name="T12" fmla="*/ 125 w 1455"/>
                <a:gd name="T13" fmla="*/ 246 h 664"/>
                <a:gd name="T14" fmla="*/ 174 w 1455"/>
                <a:gd name="T15" fmla="*/ 224 h 664"/>
                <a:gd name="T16" fmla="*/ 216 w 1455"/>
                <a:gd name="T17" fmla="*/ 219 h 664"/>
                <a:gd name="T18" fmla="*/ 236 w 1455"/>
                <a:gd name="T19" fmla="*/ 170 h 664"/>
                <a:gd name="T20" fmla="*/ 267 w 1455"/>
                <a:gd name="T21" fmla="*/ 124 h 664"/>
                <a:gd name="T22" fmla="*/ 312 w 1455"/>
                <a:gd name="T23" fmla="*/ 90 h 664"/>
                <a:gd name="T24" fmla="*/ 366 w 1455"/>
                <a:gd name="T25" fmla="*/ 73 h 664"/>
                <a:gd name="T26" fmla="*/ 410 w 1455"/>
                <a:gd name="T27" fmla="*/ 70 h 664"/>
                <a:gd name="T28" fmla="*/ 475 w 1455"/>
                <a:gd name="T29" fmla="*/ 87 h 664"/>
                <a:gd name="T30" fmla="*/ 515 w 1455"/>
                <a:gd name="T31" fmla="*/ 40 h 664"/>
                <a:gd name="T32" fmla="*/ 582 w 1455"/>
                <a:gd name="T33" fmla="*/ 4 h 664"/>
                <a:gd name="T34" fmla="*/ 633 w 1455"/>
                <a:gd name="T35" fmla="*/ 1 h 664"/>
                <a:gd name="T36" fmla="*/ 681 w 1455"/>
                <a:gd name="T37" fmla="*/ 12 h 664"/>
                <a:gd name="T38" fmla="*/ 731 w 1455"/>
                <a:gd name="T39" fmla="*/ 41 h 664"/>
                <a:gd name="T40" fmla="*/ 790 w 1455"/>
                <a:gd name="T41" fmla="*/ 17 h 664"/>
                <a:gd name="T42" fmla="*/ 857 w 1455"/>
                <a:gd name="T43" fmla="*/ 12 h 664"/>
                <a:gd name="T44" fmla="*/ 937 w 1455"/>
                <a:gd name="T45" fmla="*/ 40 h 664"/>
                <a:gd name="T46" fmla="*/ 996 w 1455"/>
                <a:gd name="T47" fmla="*/ 97 h 664"/>
                <a:gd name="T48" fmla="*/ 1024 w 1455"/>
                <a:gd name="T49" fmla="*/ 91 h 664"/>
                <a:gd name="T50" fmla="*/ 1082 w 1455"/>
                <a:gd name="T51" fmla="*/ 96 h 664"/>
                <a:gd name="T52" fmla="*/ 1132 w 1455"/>
                <a:gd name="T53" fmla="*/ 121 h 664"/>
                <a:gd name="T54" fmla="*/ 1168 w 1455"/>
                <a:gd name="T55" fmla="*/ 165 h 664"/>
                <a:gd name="T56" fmla="*/ 1204 w 1455"/>
                <a:gd name="T57" fmla="*/ 203 h 664"/>
                <a:gd name="T58" fmla="*/ 1251 w 1455"/>
                <a:gd name="T59" fmla="*/ 215 h 664"/>
                <a:gd name="T60" fmla="*/ 1293 w 1455"/>
                <a:gd name="T61" fmla="*/ 246 h 664"/>
                <a:gd name="T62" fmla="*/ 1314 w 1455"/>
                <a:gd name="T63" fmla="*/ 279 h 664"/>
                <a:gd name="T64" fmla="*/ 1328 w 1455"/>
                <a:gd name="T65" fmla="*/ 336 h 664"/>
                <a:gd name="T66" fmla="*/ 1360 w 1455"/>
                <a:gd name="T67" fmla="*/ 380 h 664"/>
                <a:gd name="T68" fmla="*/ 1403 w 1455"/>
                <a:gd name="T69" fmla="*/ 435 h 664"/>
                <a:gd name="T70" fmla="*/ 1414 w 1455"/>
                <a:gd name="T71" fmla="*/ 487 h 664"/>
                <a:gd name="T72" fmla="*/ 1425 w 1455"/>
                <a:gd name="T73" fmla="*/ 528 h 664"/>
                <a:gd name="T74" fmla="*/ 1447 w 1455"/>
                <a:gd name="T75" fmla="*/ 555 h 664"/>
                <a:gd name="T76" fmla="*/ 1455 w 1455"/>
                <a:gd name="T77" fmla="*/ 588 h 664"/>
                <a:gd name="T78" fmla="*/ 1451 w 1455"/>
                <a:gd name="T79" fmla="*/ 611 h 664"/>
                <a:gd name="T80" fmla="*/ 1421 w 1455"/>
                <a:gd name="T81" fmla="*/ 651 h 664"/>
                <a:gd name="T82" fmla="*/ 1386 w 1455"/>
                <a:gd name="T83" fmla="*/ 663 h 664"/>
                <a:gd name="T84" fmla="*/ 943 w 1455"/>
                <a:gd name="T85" fmla="*/ 663 h 664"/>
                <a:gd name="T86" fmla="*/ 905 w 1455"/>
                <a:gd name="T87" fmla="*/ 651 h 664"/>
                <a:gd name="T88" fmla="*/ 860 w 1455"/>
                <a:gd name="T89" fmla="*/ 606 h 664"/>
                <a:gd name="T90" fmla="*/ 816 w 1455"/>
                <a:gd name="T91" fmla="*/ 644 h 664"/>
                <a:gd name="T92" fmla="*/ 771 w 1455"/>
                <a:gd name="T93" fmla="*/ 662 h 664"/>
                <a:gd name="T94" fmla="*/ 486 w 1455"/>
                <a:gd name="T95" fmla="*/ 664 h 664"/>
                <a:gd name="T96" fmla="*/ 414 w 1455"/>
                <a:gd name="T97" fmla="*/ 644 h 664"/>
                <a:gd name="T98" fmla="*/ 366 w 1455"/>
                <a:gd name="T99" fmla="*/ 653 h 664"/>
                <a:gd name="T100" fmla="*/ 135 w 1455"/>
                <a:gd name="T101" fmla="*/ 664 h 664"/>
                <a:gd name="T102" fmla="*/ 96 w 1455"/>
                <a:gd name="T103" fmla="*/ 658 h 664"/>
                <a:gd name="T104" fmla="*/ 49 w 1455"/>
                <a:gd name="T105" fmla="*/ 633 h 664"/>
                <a:gd name="T106" fmla="*/ 18 w 1455"/>
                <a:gd name="T107" fmla="*/ 594 h 664"/>
                <a:gd name="T108" fmla="*/ 2 w 1455"/>
                <a:gd name="T109" fmla="*/ 54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55" h="664">
                  <a:moveTo>
                    <a:pt x="0" y="530"/>
                  </a:moveTo>
                  <a:lnTo>
                    <a:pt x="0" y="530"/>
                  </a:lnTo>
                  <a:lnTo>
                    <a:pt x="2" y="516"/>
                  </a:lnTo>
                  <a:lnTo>
                    <a:pt x="4" y="501"/>
                  </a:lnTo>
                  <a:lnTo>
                    <a:pt x="9" y="486"/>
                  </a:lnTo>
                  <a:lnTo>
                    <a:pt x="14" y="473"/>
                  </a:lnTo>
                  <a:lnTo>
                    <a:pt x="21" y="459"/>
                  </a:lnTo>
                  <a:lnTo>
                    <a:pt x="31" y="447"/>
                  </a:lnTo>
                  <a:lnTo>
                    <a:pt x="41" y="436"/>
                  </a:lnTo>
                  <a:lnTo>
                    <a:pt x="52" y="425"/>
                  </a:lnTo>
                  <a:lnTo>
                    <a:pt x="67" y="414"/>
                  </a:lnTo>
                  <a:lnTo>
                    <a:pt x="63" y="394"/>
                  </a:lnTo>
                  <a:lnTo>
                    <a:pt x="63" y="390"/>
                  </a:lnTo>
                  <a:lnTo>
                    <a:pt x="63" y="390"/>
                  </a:lnTo>
                  <a:lnTo>
                    <a:pt x="61" y="379"/>
                  </a:lnTo>
                  <a:lnTo>
                    <a:pt x="60" y="368"/>
                  </a:lnTo>
                  <a:lnTo>
                    <a:pt x="60" y="368"/>
                  </a:lnTo>
                  <a:lnTo>
                    <a:pt x="61" y="354"/>
                  </a:lnTo>
                  <a:lnTo>
                    <a:pt x="63" y="341"/>
                  </a:lnTo>
                  <a:lnTo>
                    <a:pt x="66" y="328"/>
                  </a:lnTo>
                  <a:lnTo>
                    <a:pt x="70" y="315"/>
                  </a:lnTo>
                  <a:lnTo>
                    <a:pt x="75" y="303"/>
                  </a:lnTo>
                  <a:lnTo>
                    <a:pt x="81" y="292"/>
                  </a:lnTo>
                  <a:lnTo>
                    <a:pt x="88" y="281"/>
                  </a:lnTo>
                  <a:lnTo>
                    <a:pt x="97" y="272"/>
                  </a:lnTo>
                  <a:lnTo>
                    <a:pt x="105" y="262"/>
                  </a:lnTo>
                  <a:lnTo>
                    <a:pt x="115" y="253"/>
                  </a:lnTo>
                  <a:lnTo>
                    <a:pt x="125" y="246"/>
                  </a:lnTo>
                  <a:lnTo>
                    <a:pt x="137" y="239"/>
                  </a:lnTo>
                  <a:lnTo>
                    <a:pt x="148" y="233"/>
                  </a:lnTo>
                  <a:lnTo>
                    <a:pt x="160" y="228"/>
                  </a:lnTo>
                  <a:lnTo>
                    <a:pt x="174" y="224"/>
                  </a:lnTo>
                  <a:lnTo>
                    <a:pt x="187" y="222"/>
                  </a:lnTo>
                  <a:lnTo>
                    <a:pt x="187" y="222"/>
                  </a:lnTo>
                  <a:lnTo>
                    <a:pt x="194" y="220"/>
                  </a:lnTo>
                  <a:lnTo>
                    <a:pt x="216" y="219"/>
                  </a:lnTo>
                  <a:lnTo>
                    <a:pt x="225" y="197"/>
                  </a:lnTo>
                  <a:lnTo>
                    <a:pt x="225" y="197"/>
                  </a:lnTo>
                  <a:lnTo>
                    <a:pt x="230" y="184"/>
                  </a:lnTo>
                  <a:lnTo>
                    <a:pt x="236" y="170"/>
                  </a:lnTo>
                  <a:lnTo>
                    <a:pt x="242" y="157"/>
                  </a:lnTo>
                  <a:lnTo>
                    <a:pt x="250" y="146"/>
                  </a:lnTo>
                  <a:lnTo>
                    <a:pt x="259" y="134"/>
                  </a:lnTo>
                  <a:lnTo>
                    <a:pt x="267" y="124"/>
                  </a:lnTo>
                  <a:lnTo>
                    <a:pt x="278" y="114"/>
                  </a:lnTo>
                  <a:lnTo>
                    <a:pt x="289" y="106"/>
                  </a:lnTo>
                  <a:lnTo>
                    <a:pt x="300" y="97"/>
                  </a:lnTo>
                  <a:lnTo>
                    <a:pt x="312" y="90"/>
                  </a:lnTo>
                  <a:lnTo>
                    <a:pt x="325" y="84"/>
                  </a:lnTo>
                  <a:lnTo>
                    <a:pt x="338" y="79"/>
                  </a:lnTo>
                  <a:lnTo>
                    <a:pt x="352" y="75"/>
                  </a:lnTo>
                  <a:lnTo>
                    <a:pt x="366" y="73"/>
                  </a:lnTo>
                  <a:lnTo>
                    <a:pt x="381" y="70"/>
                  </a:lnTo>
                  <a:lnTo>
                    <a:pt x="395" y="70"/>
                  </a:lnTo>
                  <a:lnTo>
                    <a:pt x="395" y="70"/>
                  </a:lnTo>
                  <a:lnTo>
                    <a:pt x="410" y="70"/>
                  </a:lnTo>
                  <a:lnTo>
                    <a:pt x="423" y="73"/>
                  </a:lnTo>
                  <a:lnTo>
                    <a:pt x="438" y="75"/>
                  </a:lnTo>
                  <a:lnTo>
                    <a:pt x="453" y="80"/>
                  </a:lnTo>
                  <a:lnTo>
                    <a:pt x="475" y="87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500" y="53"/>
                  </a:lnTo>
                  <a:lnTo>
                    <a:pt x="515" y="40"/>
                  </a:lnTo>
                  <a:lnTo>
                    <a:pt x="529" y="28"/>
                  </a:lnTo>
                  <a:lnTo>
                    <a:pt x="547" y="18"/>
                  </a:lnTo>
                  <a:lnTo>
                    <a:pt x="564" y="10"/>
                  </a:lnTo>
                  <a:lnTo>
                    <a:pt x="582" y="4"/>
                  </a:lnTo>
                  <a:lnTo>
                    <a:pt x="601" y="1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3" y="1"/>
                  </a:lnTo>
                  <a:lnTo>
                    <a:pt x="645" y="2"/>
                  </a:lnTo>
                  <a:lnTo>
                    <a:pt x="657" y="4"/>
                  </a:lnTo>
                  <a:lnTo>
                    <a:pt x="670" y="8"/>
                  </a:lnTo>
                  <a:lnTo>
                    <a:pt x="681" y="12"/>
                  </a:lnTo>
                  <a:lnTo>
                    <a:pt x="693" y="18"/>
                  </a:lnTo>
                  <a:lnTo>
                    <a:pt x="704" y="24"/>
                  </a:lnTo>
                  <a:lnTo>
                    <a:pt x="715" y="30"/>
                  </a:lnTo>
                  <a:lnTo>
                    <a:pt x="731" y="41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68" y="23"/>
                  </a:lnTo>
                  <a:lnTo>
                    <a:pt x="790" y="17"/>
                  </a:lnTo>
                  <a:lnTo>
                    <a:pt x="813" y="12"/>
                  </a:lnTo>
                  <a:lnTo>
                    <a:pt x="835" y="10"/>
                  </a:lnTo>
                  <a:lnTo>
                    <a:pt x="835" y="10"/>
                  </a:lnTo>
                  <a:lnTo>
                    <a:pt x="857" y="12"/>
                  </a:lnTo>
                  <a:lnTo>
                    <a:pt x="878" y="15"/>
                  </a:lnTo>
                  <a:lnTo>
                    <a:pt x="899" y="21"/>
                  </a:lnTo>
                  <a:lnTo>
                    <a:pt x="918" y="29"/>
                  </a:lnTo>
                  <a:lnTo>
                    <a:pt x="937" y="40"/>
                  </a:lnTo>
                  <a:lnTo>
                    <a:pt x="955" y="52"/>
                  </a:lnTo>
                  <a:lnTo>
                    <a:pt x="971" y="65"/>
                  </a:lnTo>
                  <a:lnTo>
                    <a:pt x="985" y="82"/>
                  </a:lnTo>
                  <a:lnTo>
                    <a:pt x="996" y="97"/>
                  </a:lnTo>
                  <a:lnTo>
                    <a:pt x="1016" y="93"/>
                  </a:lnTo>
                  <a:lnTo>
                    <a:pt x="1016" y="93"/>
                  </a:lnTo>
                  <a:lnTo>
                    <a:pt x="1024" y="91"/>
                  </a:lnTo>
                  <a:lnTo>
                    <a:pt x="1024" y="91"/>
                  </a:lnTo>
                  <a:lnTo>
                    <a:pt x="1039" y="90"/>
                  </a:lnTo>
                  <a:lnTo>
                    <a:pt x="1054" y="91"/>
                  </a:lnTo>
                  <a:lnTo>
                    <a:pt x="1067" y="92"/>
                  </a:lnTo>
                  <a:lnTo>
                    <a:pt x="1082" y="96"/>
                  </a:lnTo>
                  <a:lnTo>
                    <a:pt x="1095" y="100"/>
                  </a:lnTo>
                  <a:lnTo>
                    <a:pt x="1107" y="106"/>
                  </a:lnTo>
                  <a:lnTo>
                    <a:pt x="1121" y="113"/>
                  </a:lnTo>
                  <a:lnTo>
                    <a:pt x="1132" y="121"/>
                  </a:lnTo>
                  <a:lnTo>
                    <a:pt x="1132" y="121"/>
                  </a:lnTo>
                  <a:lnTo>
                    <a:pt x="1146" y="134"/>
                  </a:lnTo>
                  <a:lnTo>
                    <a:pt x="1158" y="148"/>
                  </a:lnTo>
                  <a:lnTo>
                    <a:pt x="1168" y="165"/>
                  </a:lnTo>
                  <a:lnTo>
                    <a:pt x="1177" y="182"/>
                  </a:lnTo>
                  <a:lnTo>
                    <a:pt x="1184" y="202"/>
                  </a:lnTo>
                  <a:lnTo>
                    <a:pt x="1204" y="203"/>
                  </a:lnTo>
                  <a:lnTo>
                    <a:pt x="1204" y="203"/>
                  </a:lnTo>
                  <a:lnTo>
                    <a:pt x="1223" y="206"/>
                  </a:lnTo>
                  <a:lnTo>
                    <a:pt x="1239" y="209"/>
                  </a:lnTo>
                  <a:lnTo>
                    <a:pt x="1239" y="209"/>
                  </a:lnTo>
                  <a:lnTo>
                    <a:pt x="1251" y="215"/>
                  </a:lnTo>
                  <a:lnTo>
                    <a:pt x="1262" y="222"/>
                  </a:lnTo>
                  <a:lnTo>
                    <a:pt x="1273" y="229"/>
                  </a:lnTo>
                  <a:lnTo>
                    <a:pt x="1284" y="237"/>
                  </a:lnTo>
                  <a:lnTo>
                    <a:pt x="1293" y="246"/>
                  </a:lnTo>
                  <a:lnTo>
                    <a:pt x="1301" y="257"/>
                  </a:lnTo>
                  <a:lnTo>
                    <a:pt x="1308" y="268"/>
                  </a:lnTo>
                  <a:lnTo>
                    <a:pt x="1314" y="279"/>
                  </a:lnTo>
                  <a:lnTo>
                    <a:pt x="1314" y="279"/>
                  </a:lnTo>
                  <a:lnTo>
                    <a:pt x="1321" y="292"/>
                  </a:lnTo>
                  <a:lnTo>
                    <a:pt x="1324" y="307"/>
                  </a:lnTo>
                  <a:lnTo>
                    <a:pt x="1327" y="322"/>
                  </a:lnTo>
                  <a:lnTo>
                    <a:pt x="1328" y="336"/>
                  </a:lnTo>
                  <a:lnTo>
                    <a:pt x="1327" y="362"/>
                  </a:lnTo>
                  <a:lnTo>
                    <a:pt x="1344" y="370"/>
                  </a:lnTo>
                  <a:lnTo>
                    <a:pt x="1344" y="370"/>
                  </a:lnTo>
                  <a:lnTo>
                    <a:pt x="1360" y="380"/>
                  </a:lnTo>
                  <a:lnTo>
                    <a:pt x="1373" y="392"/>
                  </a:lnTo>
                  <a:lnTo>
                    <a:pt x="1385" y="405"/>
                  </a:lnTo>
                  <a:lnTo>
                    <a:pt x="1396" y="419"/>
                  </a:lnTo>
                  <a:lnTo>
                    <a:pt x="1403" y="435"/>
                  </a:lnTo>
                  <a:lnTo>
                    <a:pt x="1410" y="452"/>
                  </a:lnTo>
                  <a:lnTo>
                    <a:pt x="1413" y="469"/>
                  </a:lnTo>
                  <a:lnTo>
                    <a:pt x="1414" y="487"/>
                  </a:lnTo>
                  <a:lnTo>
                    <a:pt x="1414" y="487"/>
                  </a:lnTo>
                  <a:lnTo>
                    <a:pt x="1414" y="494"/>
                  </a:lnTo>
                  <a:lnTo>
                    <a:pt x="1412" y="518"/>
                  </a:lnTo>
                  <a:lnTo>
                    <a:pt x="1425" y="528"/>
                  </a:lnTo>
                  <a:lnTo>
                    <a:pt x="1425" y="528"/>
                  </a:lnTo>
                  <a:lnTo>
                    <a:pt x="1431" y="534"/>
                  </a:lnTo>
                  <a:lnTo>
                    <a:pt x="1438" y="540"/>
                  </a:lnTo>
                  <a:lnTo>
                    <a:pt x="1442" y="547"/>
                  </a:lnTo>
                  <a:lnTo>
                    <a:pt x="1447" y="555"/>
                  </a:lnTo>
                  <a:lnTo>
                    <a:pt x="1450" y="562"/>
                  </a:lnTo>
                  <a:lnTo>
                    <a:pt x="1452" y="570"/>
                  </a:lnTo>
                  <a:lnTo>
                    <a:pt x="1453" y="579"/>
                  </a:lnTo>
                  <a:lnTo>
                    <a:pt x="1455" y="588"/>
                  </a:lnTo>
                  <a:lnTo>
                    <a:pt x="1455" y="588"/>
                  </a:lnTo>
                  <a:lnTo>
                    <a:pt x="1453" y="595"/>
                  </a:lnTo>
                  <a:lnTo>
                    <a:pt x="1453" y="603"/>
                  </a:lnTo>
                  <a:lnTo>
                    <a:pt x="1451" y="611"/>
                  </a:lnTo>
                  <a:lnTo>
                    <a:pt x="1449" y="617"/>
                  </a:lnTo>
                  <a:lnTo>
                    <a:pt x="1441" y="630"/>
                  </a:lnTo>
                  <a:lnTo>
                    <a:pt x="1431" y="641"/>
                  </a:lnTo>
                  <a:lnTo>
                    <a:pt x="1421" y="651"/>
                  </a:lnTo>
                  <a:lnTo>
                    <a:pt x="1408" y="658"/>
                  </a:lnTo>
                  <a:lnTo>
                    <a:pt x="1401" y="661"/>
                  </a:lnTo>
                  <a:lnTo>
                    <a:pt x="1394" y="662"/>
                  </a:lnTo>
                  <a:lnTo>
                    <a:pt x="1386" y="663"/>
                  </a:lnTo>
                  <a:lnTo>
                    <a:pt x="1378" y="664"/>
                  </a:lnTo>
                  <a:lnTo>
                    <a:pt x="954" y="664"/>
                  </a:lnTo>
                  <a:lnTo>
                    <a:pt x="954" y="664"/>
                  </a:lnTo>
                  <a:lnTo>
                    <a:pt x="943" y="663"/>
                  </a:lnTo>
                  <a:lnTo>
                    <a:pt x="933" y="662"/>
                  </a:lnTo>
                  <a:lnTo>
                    <a:pt x="923" y="658"/>
                  </a:lnTo>
                  <a:lnTo>
                    <a:pt x="913" y="655"/>
                  </a:lnTo>
                  <a:lnTo>
                    <a:pt x="905" y="651"/>
                  </a:lnTo>
                  <a:lnTo>
                    <a:pt x="896" y="645"/>
                  </a:lnTo>
                  <a:lnTo>
                    <a:pt x="889" y="638"/>
                  </a:lnTo>
                  <a:lnTo>
                    <a:pt x="882" y="630"/>
                  </a:lnTo>
                  <a:lnTo>
                    <a:pt x="860" y="606"/>
                  </a:lnTo>
                  <a:lnTo>
                    <a:pt x="835" y="628"/>
                  </a:lnTo>
                  <a:lnTo>
                    <a:pt x="835" y="628"/>
                  </a:lnTo>
                  <a:lnTo>
                    <a:pt x="827" y="636"/>
                  </a:lnTo>
                  <a:lnTo>
                    <a:pt x="816" y="644"/>
                  </a:lnTo>
                  <a:lnTo>
                    <a:pt x="805" y="650"/>
                  </a:lnTo>
                  <a:lnTo>
                    <a:pt x="794" y="655"/>
                  </a:lnTo>
                  <a:lnTo>
                    <a:pt x="783" y="658"/>
                  </a:lnTo>
                  <a:lnTo>
                    <a:pt x="771" y="662"/>
                  </a:lnTo>
                  <a:lnTo>
                    <a:pt x="759" y="663"/>
                  </a:lnTo>
                  <a:lnTo>
                    <a:pt x="746" y="664"/>
                  </a:lnTo>
                  <a:lnTo>
                    <a:pt x="486" y="664"/>
                  </a:lnTo>
                  <a:lnTo>
                    <a:pt x="486" y="664"/>
                  </a:lnTo>
                  <a:lnTo>
                    <a:pt x="467" y="662"/>
                  </a:lnTo>
                  <a:lnTo>
                    <a:pt x="449" y="658"/>
                  </a:lnTo>
                  <a:lnTo>
                    <a:pt x="431" y="652"/>
                  </a:lnTo>
                  <a:lnTo>
                    <a:pt x="414" y="644"/>
                  </a:lnTo>
                  <a:lnTo>
                    <a:pt x="397" y="634"/>
                  </a:lnTo>
                  <a:lnTo>
                    <a:pt x="380" y="645"/>
                  </a:lnTo>
                  <a:lnTo>
                    <a:pt x="380" y="645"/>
                  </a:lnTo>
                  <a:lnTo>
                    <a:pt x="366" y="653"/>
                  </a:lnTo>
                  <a:lnTo>
                    <a:pt x="352" y="659"/>
                  </a:lnTo>
                  <a:lnTo>
                    <a:pt x="337" y="663"/>
                  </a:lnTo>
                  <a:lnTo>
                    <a:pt x="321" y="664"/>
                  </a:lnTo>
                  <a:lnTo>
                    <a:pt x="135" y="664"/>
                  </a:lnTo>
                  <a:lnTo>
                    <a:pt x="135" y="664"/>
                  </a:lnTo>
                  <a:lnTo>
                    <a:pt x="121" y="663"/>
                  </a:lnTo>
                  <a:lnTo>
                    <a:pt x="108" y="661"/>
                  </a:lnTo>
                  <a:lnTo>
                    <a:pt x="96" y="658"/>
                  </a:lnTo>
                  <a:lnTo>
                    <a:pt x="82" y="653"/>
                  </a:lnTo>
                  <a:lnTo>
                    <a:pt x="71" y="647"/>
                  </a:lnTo>
                  <a:lnTo>
                    <a:pt x="60" y="641"/>
                  </a:lnTo>
                  <a:lnTo>
                    <a:pt x="49" y="633"/>
                  </a:lnTo>
                  <a:lnTo>
                    <a:pt x="41" y="624"/>
                  </a:lnTo>
                  <a:lnTo>
                    <a:pt x="32" y="616"/>
                  </a:lnTo>
                  <a:lnTo>
                    <a:pt x="24" y="605"/>
                  </a:lnTo>
                  <a:lnTo>
                    <a:pt x="18" y="594"/>
                  </a:lnTo>
                  <a:lnTo>
                    <a:pt x="11" y="581"/>
                  </a:lnTo>
                  <a:lnTo>
                    <a:pt x="7" y="569"/>
                  </a:lnTo>
                  <a:lnTo>
                    <a:pt x="4" y="557"/>
                  </a:lnTo>
                  <a:lnTo>
                    <a:pt x="2" y="544"/>
                  </a:lnTo>
                  <a:lnTo>
                    <a:pt x="0" y="530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38"/>
            <p:cNvSpPr>
              <a:spLocks noEditPoints="1"/>
            </p:cNvSpPr>
            <p:nvPr userDrawn="1"/>
          </p:nvSpPr>
          <p:spPr bwMode="auto">
            <a:xfrm>
              <a:off x="3144838" y="4064000"/>
              <a:ext cx="1204912" cy="577850"/>
            </a:xfrm>
            <a:custGeom>
              <a:avLst/>
              <a:gdLst>
                <a:gd name="T0" fmla="*/ 1386 w 1516"/>
                <a:gd name="T1" fmla="*/ 335 h 727"/>
                <a:gd name="T2" fmla="*/ 1214 w 1516"/>
                <a:gd name="T3" fmla="*/ 162 h 727"/>
                <a:gd name="T4" fmla="*/ 964 w 1516"/>
                <a:gd name="T5" fmla="*/ 34 h 727"/>
                <a:gd name="T6" fmla="*/ 711 w 1516"/>
                <a:gd name="T7" fmla="*/ 10 h 727"/>
                <a:gd name="T8" fmla="*/ 407 w 1516"/>
                <a:gd name="T9" fmla="*/ 72 h 727"/>
                <a:gd name="T10" fmla="*/ 179 w 1516"/>
                <a:gd name="T11" fmla="*/ 230 h 727"/>
                <a:gd name="T12" fmla="*/ 62 w 1516"/>
                <a:gd name="T13" fmla="*/ 433 h 727"/>
                <a:gd name="T14" fmla="*/ 87 w 1516"/>
                <a:gd name="T15" fmla="*/ 707 h 727"/>
                <a:gd name="T16" fmla="*/ 480 w 1516"/>
                <a:gd name="T17" fmla="*/ 723 h 727"/>
                <a:gd name="T18" fmla="*/ 956 w 1516"/>
                <a:gd name="T19" fmla="*/ 724 h 727"/>
                <a:gd name="T20" fmla="*/ 1516 w 1516"/>
                <a:gd name="T21" fmla="*/ 620 h 727"/>
                <a:gd name="T22" fmla="*/ 931 w 1516"/>
                <a:gd name="T23" fmla="*/ 637 h 727"/>
                <a:gd name="T24" fmla="*/ 904 w 1516"/>
                <a:gd name="T25" fmla="*/ 461 h 727"/>
                <a:gd name="T26" fmla="*/ 854 w 1516"/>
                <a:gd name="T27" fmla="*/ 500 h 727"/>
                <a:gd name="T28" fmla="*/ 797 w 1516"/>
                <a:gd name="T29" fmla="*/ 662 h 727"/>
                <a:gd name="T30" fmla="*/ 407 w 1516"/>
                <a:gd name="T31" fmla="*/ 559 h 727"/>
                <a:gd name="T32" fmla="*/ 345 w 1516"/>
                <a:gd name="T33" fmla="*/ 549 h 727"/>
                <a:gd name="T34" fmla="*/ 126 w 1516"/>
                <a:gd name="T35" fmla="*/ 656 h 727"/>
                <a:gd name="T36" fmla="*/ 87 w 1516"/>
                <a:gd name="T37" fmla="*/ 498 h 727"/>
                <a:gd name="T38" fmla="*/ 202 w 1516"/>
                <a:gd name="T39" fmla="*/ 526 h 727"/>
                <a:gd name="T40" fmla="*/ 256 w 1516"/>
                <a:gd name="T41" fmla="*/ 487 h 727"/>
                <a:gd name="T42" fmla="*/ 328 w 1516"/>
                <a:gd name="T43" fmla="*/ 458 h 727"/>
                <a:gd name="T44" fmla="*/ 235 w 1516"/>
                <a:gd name="T45" fmla="*/ 413 h 727"/>
                <a:gd name="T46" fmla="*/ 163 w 1516"/>
                <a:gd name="T47" fmla="*/ 311 h 727"/>
                <a:gd name="T48" fmla="*/ 333 w 1516"/>
                <a:gd name="T49" fmla="*/ 321 h 727"/>
                <a:gd name="T50" fmla="*/ 358 w 1516"/>
                <a:gd name="T51" fmla="*/ 266 h 727"/>
                <a:gd name="T52" fmla="*/ 413 w 1516"/>
                <a:gd name="T53" fmla="*/ 134 h 727"/>
                <a:gd name="T54" fmla="*/ 557 w 1516"/>
                <a:gd name="T55" fmla="*/ 273 h 727"/>
                <a:gd name="T56" fmla="*/ 445 w 1516"/>
                <a:gd name="T57" fmla="*/ 490 h 727"/>
                <a:gd name="T58" fmla="*/ 676 w 1516"/>
                <a:gd name="T59" fmla="*/ 587 h 727"/>
                <a:gd name="T60" fmla="*/ 779 w 1516"/>
                <a:gd name="T61" fmla="*/ 601 h 727"/>
                <a:gd name="T62" fmla="*/ 722 w 1516"/>
                <a:gd name="T63" fmla="*/ 501 h 727"/>
                <a:gd name="T64" fmla="*/ 814 w 1516"/>
                <a:gd name="T65" fmla="*/ 430 h 727"/>
                <a:gd name="T66" fmla="*/ 694 w 1516"/>
                <a:gd name="T67" fmla="*/ 434 h 727"/>
                <a:gd name="T68" fmla="*/ 563 w 1516"/>
                <a:gd name="T69" fmla="*/ 519 h 727"/>
                <a:gd name="T70" fmla="*/ 512 w 1516"/>
                <a:gd name="T71" fmla="*/ 374 h 727"/>
                <a:gd name="T72" fmla="*/ 664 w 1516"/>
                <a:gd name="T73" fmla="*/ 365 h 727"/>
                <a:gd name="T74" fmla="*/ 713 w 1516"/>
                <a:gd name="T75" fmla="*/ 326 h 727"/>
                <a:gd name="T76" fmla="*/ 550 w 1516"/>
                <a:gd name="T77" fmla="*/ 112 h 727"/>
                <a:gd name="T78" fmla="*/ 736 w 1516"/>
                <a:gd name="T79" fmla="*/ 147 h 727"/>
                <a:gd name="T80" fmla="*/ 729 w 1516"/>
                <a:gd name="T81" fmla="*/ 224 h 727"/>
                <a:gd name="T82" fmla="*/ 800 w 1516"/>
                <a:gd name="T83" fmla="*/ 195 h 727"/>
                <a:gd name="T84" fmla="*/ 872 w 1516"/>
                <a:gd name="T85" fmla="*/ 240 h 727"/>
                <a:gd name="T86" fmla="*/ 896 w 1516"/>
                <a:gd name="T87" fmla="*/ 174 h 727"/>
                <a:gd name="T88" fmla="*/ 913 w 1516"/>
                <a:gd name="T89" fmla="*/ 82 h 727"/>
                <a:gd name="T90" fmla="*/ 992 w 1516"/>
                <a:gd name="T91" fmla="*/ 305 h 727"/>
                <a:gd name="T92" fmla="*/ 857 w 1516"/>
                <a:gd name="T93" fmla="*/ 335 h 727"/>
                <a:gd name="T94" fmla="*/ 902 w 1516"/>
                <a:gd name="T95" fmla="*/ 379 h 727"/>
                <a:gd name="T96" fmla="*/ 1007 w 1516"/>
                <a:gd name="T97" fmla="*/ 446 h 727"/>
                <a:gd name="T98" fmla="*/ 1015 w 1516"/>
                <a:gd name="T99" fmla="*/ 523 h 727"/>
                <a:gd name="T100" fmla="*/ 1069 w 1516"/>
                <a:gd name="T101" fmla="*/ 386 h 727"/>
                <a:gd name="T102" fmla="*/ 1110 w 1516"/>
                <a:gd name="T103" fmla="*/ 161 h 727"/>
                <a:gd name="T104" fmla="*/ 1134 w 1516"/>
                <a:gd name="T105" fmla="*/ 228 h 727"/>
                <a:gd name="T106" fmla="*/ 1169 w 1516"/>
                <a:gd name="T107" fmla="*/ 282 h 727"/>
                <a:gd name="T108" fmla="*/ 1316 w 1516"/>
                <a:gd name="T109" fmla="*/ 324 h 727"/>
                <a:gd name="T110" fmla="*/ 1164 w 1516"/>
                <a:gd name="T111" fmla="*/ 452 h 727"/>
                <a:gd name="T112" fmla="*/ 1106 w 1516"/>
                <a:gd name="T113" fmla="*/ 580 h 727"/>
                <a:gd name="T114" fmla="*/ 1202 w 1516"/>
                <a:gd name="T115" fmla="*/ 539 h 727"/>
                <a:gd name="T116" fmla="*/ 1274 w 1516"/>
                <a:gd name="T117" fmla="*/ 577 h 727"/>
                <a:gd name="T118" fmla="*/ 1246 w 1516"/>
                <a:gd name="T119" fmla="*/ 444 h 727"/>
                <a:gd name="T120" fmla="*/ 1409 w 1516"/>
                <a:gd name="T121" fmla="*/ 493 h 727"/>
                <a:gd name="T122" fmla="*/ 1335 w 1516"/>
                <a:gd name="T123" fmla="*/ 569 h 727"/>
                <a:gd name="T124" fmla="*/ 1433 w 1516"/>
                <a:gd name="T125" fmla="*/ 583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16" h="727">
                  <a:moveTo>
                    <a:pt x="1475" y="535"/>
                  </a:moveTo>
                  <a:lnTo>
                    <a:pt x="1475" y="535"/>
                  </a:lnTo>
                  <a:lnTo>
                    <a:pt x="1476" y="527"/>
                  </a:lnTo>
                  <a:lnTo>
                    <a:pt x="1476" y="519"/>
                  </a:lnTo>
                  <a:lnTo>
                    <a:pt x="1476" y="519"/>
                  </a:lnTo>
                  <a:lnTo>
                    <a:pt x="1476" y="507"/>
                  </a:lnTo>
                  <a:lnTo>
                    <a:pt x="1475" y="496"/>
                  </a:lnTo>
                  <a:lnTo>
                    <a:pt x="1472" y="485"/>
                  </a:lnTo>
                  <a:lnTo>
                    <a:pt x="1470" y="474"/>
                  </a:lnTo>
                  <a:lnTo>
                    <a:pt x="1466" y="463"/>
                  </a:lnTo>
                  <a:lnTo>
                    <a:pt x="1463" y="454"/>
                  </a:lnTo>
                  <a:lnTo>
                    <a:pt x="1458" y="444"/>
                  </a:lnTo>
                  <a:lnTo>
                    <a:pt x="1452" y="434"/>
                  </a:lnTo>
                  <a:lnTo>
                    <a:pt x="1440" y="416"/>
                  </a:lnTo>
                  <a:lnTo>
                    <a:pt x="1425" y="400"/>
                  </a:lnTo>
                  <a:lnTo>
                    <a:pt x="1408" y="386"/>
                  </a:lnTo>
                  <a:lnTo>
                    <a:pt x="1388" y="374"/>
                  </a:lnTo>
                  <a:lnTo>
                    <a:pt x="1388" y="374"/>
                  </a:lnTo>
                  <a:lnTo>
                    <a:pt x="1388" y="355"/>
                  </a:lnTo>
                  <a:lnTo>
                    <a:pt x="1386" y="335"/>
                  </a:lnTo>
                  <a:lnTo>
                    <a:pt x="1381" y="316"/>
                  </a:lnTo>
                  <a:lnTo>
                    <a:pt x="1374" y="297"/>
                  </a:lnTo>
                  <a:lnTo>
                    <a:pt x="1374" y="297"/>
                  </a:lnTo>
                  <a:lnTo>
                    <a:pt x="1365" y="283"/>
                  </a:lnTo>
                  <a:lnTo>
                    <a:pt x="1357" y="269"/>
                  </a:lnTo>
                  <a:lnTo>
                    <a:pt x="1346" y="257"/>
                  </a:lnTo>
                  <a:lnTo>
                    <a:pt x="1335" y="245"/>
                  </a:lnTo>
                  <a:lnTo>
                    <a:pt x="1323" y="235"/>
                  </a:lnTo>
                  <a:lnTo>
                    <a:pt x="1309" y="227"/>
                  </a:lnTo>
                  <a:lnTo>
                    <a:pt x="1294" y="218"/>
                  </a:lnTo>
                  <a:lnTo>
                    <a:pt x="1279" y="212"/>
                  </a:lnTo>
                  <a:lnTo>
                    <a:pt x="1279" y="212"/>
                  </a:lnTo>
                  <a:lnTo>
                    <a:pt x="1269" y="208"/>
                  </a:lnTo>
                  <a:lnTo>
                    <a:pt x="1258" y="206"/>
                  </a:lnTo>
                  <a:lnTo>
                    <a:pt x="1236" y="204"/>
                  </a:lnTo>
                  <a:lnTo>
                    <a:pt x="1236" y="204"/>
                  </a:lnTo>
                  <a:lnTo>
                    <a:pt x="1232" y="193"/>
                  </a:lnTo>
                  <a:lnTo>
                    <a:pt x="1226" y="183"/>
                  </a:lnTo>
                  <a:lnTo>
                    <a:pt x="1221" y="172"/>
                  </a:lnTo>
                  <a:lnTo>
                    <a:pt x="1214" y="162"/>
                  </a:lnTo>
                  <a:lnTo>
                    <a:pt x="1207" y="153"/>
                  </a:lnTo>
                  <a:lnTo>
                    <a:pt x="1199" y="145"/>
                  </a:lnTo>
                  <a:lnTo>
                    <a:pt x="1191" y="136"/>
                  </a:lnTo>
                  <a:lnTo>
                    <a:pt x="1181" y="128"/>
                  </a:lnTo>
                  <a:lnTo>
                    <a:pt x="1181" y="128"/>
                  </a:lnTo>
                  <a:lnTo>
                    <a:pt x="1168" y="118"/>
                  </a:lnTo>
                  <a:lnTo>
                    <a:pt x="1152" y="110"/>
                  </a:lnTo>
                  <a:lnTo>
                    <a:pt x="1136" y="102"/>
                  </a:lnTo>
                  <a:lnTo>
                    <a:pt x="1120" y="97"/>
                  </a:lnTo>
                  <a:lnTo>
                    <a:pt x="1103" y="93"/>
                  </a:lnTo>
                  <a:lnTo>
                    <a:pt x="1086" y="91"/>
                  </a:lnTo>
                  <a:lnTo>
                    <a:pt x="1069" y="90"/>
                  </a:lnTo>
                  <a:lnTo>
                    <a:pt x="1051" y="91"/>
                  </a:lnTo>
                  <a:lnTo>
                    <a:pt x="1051" y="91"/>
                  </a:lnTo>
                  <a:lnTo>
                    <a:pt x="1040" y="94"/>
                  </a:lnTo>
                  <a:lnTo>
                    <a:pt x="1040" y="94"/>
                  </a:lnTo>
                  <a:lnTo>
                    <a:pt x="1023" y="75"/>
                  </a:lnTo>
                  <a:lnTo>
                    <a:pt x="1004" y="60"/>
                  </a:lnTo>
                  <a:lnTo>
                    <a:pt x="985" y="45"/>
                  </a:lnTo>
                  <a:lnTo>
                    <a:pt x="964" y="34"/>
                  </a:lnTo>
                  <a:lnTo>
                    <a:pt x="941" y="24"/>
                  </a:lnTo>
                  <a:lnTo>
                    <a:pt x="917" y="17"/>
                  </a:lnTo>
                  <a:lnTo>
                    <a:pt x="904" y="14"/>
                  </a:lnTo>
                  <a:lnTo>
                    <a:pt x="892" y="12"/>
                  </a:lnTo>
                  <a:lnTo>
                    <a:pt x="879" y="11"/>
                  </a:lnTo>
                  <a:lnTo>
                    <a:pt x="865" y="11"/>
                  </a:lnTo>
                  <a:lnTo>
                    <a:pt x="865" y="11"/>
                  </a:lnTo>
                  <a:lnTo>
                    <a:pt x="852" y="11"/>
                  </a:lnTo>
                  <a:lnTo>
                    <a:pt x="839" y="12"/>
                  </a:lnTo>
                  <a:lnTo>
                    <a:pt x="825" y="14"/>
                  </a:lnTo>
                  <a:lnTo>
                    <a:pt x="813" y="17"/>
                  </a:lnTo>
                  <a:lnTo>
                    <a:pt x="800" y="21"/>
                  </a:lnTo>
                  <a:lnTo>
                    <a:pt x="787" y="25"/>
                  </a:lnTo>
                  <a:lnTo>
                    <a:pt x="775" y="30"/>
                  </a:lnTo>
                  <a:lnTo>
                    <a:pt x="763" y="36"/>
                  </a:lnTo>
                  <a:lnTo>
                    <a:pt x="763" y="36"/>
                  </a:lnTo>
                  <a:lnTo>
                    <a:pt x="751" y="29"/>
                  </a:lnTo>
                  <a:lnTo>
                    <a:pt x="737" y="22"/>
                  </a:lnTo>
                  <a:lnTo>
                    <a:pt x="724" y="16"/>
                  </a:lnTo>
                  <a:lnTo>
                    <a:pt x="711" y="10"/>
                  </a:lnTo>
                  <a:lnTo>
                    <a:pt x="696" y="6"/>
                  </a:lnTo>
                  <a:lnTo>
                    <a:pt x="681" y="3"/>
                  </a:lnTo>
                  <a:lnTo>
                    <a:pt x="667" y="1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28" y="2"/>
                  </a:lnTo>
                  <a:lnTo>
                    <a:pt x="605" y="6"/>
                  </a:lnTo>
                  <a:lnTo>
                    <a:pt x="583" y="13"/>
                  </a:lnTo>
                  <a:lnTo>
                    <a:pt x="562" y="22"/>
                  </a:lnTo>
                  <a:lnTo>
                    <a:pt x="541" y="34"/>
                  </a:lnTo>
                  <a:lnTo>
                    <a:pt x="524" y="47"/>
                  </a:lnTo>
                  <a:lnTo>
                    <a:pt x="507" y="63"/>
                  </a:lnTo>
                  <a:lnTo>
                    <a:pt x="492" y="82"/>
                  </a:lnTo>
                  <a:lnTo>
                    <a:pt x="492" y="82"/>
                  </a:lnTo>
                  <a:lnTo>
                    <a:pt x="477" y="77"/>
                  </a:lnTo>
                  <a:lnTo>
                    <a:pt x="460" y="73"/>
                  </a:lnTo>
                  <a:lnTo>
                    <a:pt x="442" y="72"/>
                  </a:lnTo>
                  <a:lnTo>
                    <a:pt x="425" y="71"/>
                  </a:lnTo>
                  <a:lnTo>
                    <a:pt x="425" y="71"/>
                  </a:lnTo>
                  <a:lnTo>
                    <a:pt x="407" y="72"/>
                  </a:lnTo>
                  <a:lnTo>
                    <a:pt x="390" y="73"/>
                  </a:lnTo>
                  <a:lnTo>
                    <a:pt x="374" y="77"/>
                  </a:lnTo>
                  <a:lnTo>
                    <a:pt x="358" y="82"/>
                  </a:lnTo>
                  <a:lnTo>
                    <a:pt x="342" y="88"/>
                  </a:lnTo>
                  <a:lnTo>
                    <a:pt x="327" y="95"/>
                  </a:lnTo>
                  <a:lnTo>
                    <a:pt x="313" y="103"/>
                  </a:lnTo>
                  <a:lnTo>
                    <a:pt x="300" y="112"/>
                  </a:lnTo>
                  <a:lnTo>
                    <a:pt x="286" y="123"/>
                  </a:lnTo>
                  <a:lnTo>
                    <a:pt x="274" y="134"/>
                  </a:lnTo>
                  <a:lnTo>
                    <a:pt x="263" y="146"/>
                  </a:lnTo>
                  <a:lnTo>
                    <a:pt x="254" y="160"/>
                  </a:lnTo>
                  <a:lnTo>
                    <a:pt x="245" y="174"/>
                  </a:lnTo>
                  <a:lnTo>
                    <a:pt x="236" y="189"/>
                  </a:lnTo>
                  <a:lnTo>
                    <a:pt x="230" y="205"/>
                  </a:lnTo>
                  <a:lnTo>
                    <a:pt x="224" y="221"/>
                  </a:lnTo>
                  <a:lnTo>
                    <a:pt x="224" y="221"/>
                  </a:lnTo>
                  <a:lnTo>
                    <a:pt x="212" y="222"/>
                  </a:lnTo>
                  <a:lnTo>
                    <a:pt x="212" y="222"/>
                  </a:lnTo>
                  <a:lnTo>
                    <a:pt x="195" y="225"/>
                  </a:lnTo>
                  <a:lnTo>
                    <a:pt x="179" y="230"/>
                  </a:lnTo>
                  <a:lnTo>
                    <a:pt x="165" y="235"/>
                  </a:lnTo>
                  <a:lnTo>
                    <a:pt x="150" y="243"/>
                  </a:lnTo>
                  <a:lnTo>
                    <a:pt x="136" y="251"/>
                  </a:lnTo>
                  <a:lnTo>
                    <a:pt x="124" y="261"/>
                  </a:lnTo>
                  <a:lnTo>
                    <a:pt x="112" y="272"/>
                  </a:lnTo>
                  <a:lnTo>
                    <a:pt x="102" y="283"/>
                  </a:lnTo>
                  <a:lnTo>
                    <a:pt x="93" y="295"/>
                  </a:lnTo>
                  <a:lnTo>
                    <a:pt x="84" y="308"/>
                  </a:lnTo>
                  <a:lnTo>
                    <a:pt x="77" y="323"/>
                  </a:lnTo>
                  <a:lnTo>
                    <a:pt x="71" y="336"/>
                  </a:lnTo>
                  <a:lnTo>
                    <a:pt x="66" y="352"/>
                  </a:lnTo>
                  <a:lnTo>
                    <a:pt x="62" y="368"/>
                  </a:lnTo>
                  <a:lnTo>
                    <a:pt x="60" y="384"/>
                  </a:lnTo>
                  <a:lnTo>
                    <a:pt x="58" y="400"/>
                  </a:lnTo>
                  <a:lnTo>
                    <a:pt x="58" y="400"/>
                  </a:lnTo>
                  <a:lnTo>
                    <a:pt x="60" y="413"/>
                  </a:lnTo>
                  <a:lnTo>
                    <a:pt x="61" y="428"/>
                  </a:lnTo>
                  <a:lnTo>
                    <a:pt x="61" y="428"/>
                  </a:lnTo>
                  <a:lnTo>
                    <a:pt x="62" y="433"/>
                  </a:lnTo>
                  <a:lnTo>
                    <a:pt x="62" y="433"/>
                  </a:lnTo>
                  <a:lnTo>
                    <a:pt x="49" y="445"/>
                  </a:lnTo>
                  <a:lnTo>
                    <a:pt x="37" y="458"/>
                  </a:lnTo>
                  <a:lnTo>
                    <a:pt x="26" y="473"/>
                  </a:lnTo>
                  <a:lnTo>
                    <a:pt x="17" y="489"/>
                  </a:lnTo>
                  <a:lnTo>
                    <a:pt x="10" y="506"/>
                  </a:lnTo>
                  <a:lnTo>
                    <a:pt x="4" y="524"/>
                  </a:lnTo>
                  <a:lnTo>
                    <a:pt x="0" y="543"/>
                  </a:lnTo>
                  <a:lnTo>
                    <a:pt x="0" y="562"/>
                  </a:lnTo>
                  <a:lnTo>
                    <a:pt x="0" y="562"/>
                  </a:lnTo>
                  <a:lnTo>
                    <a:pt x="0" y="579"/>
                  </a:lnTo>
                  <a:lnTo>
                    <a:pt x="2" y="595"/>
                  </a:lnTo>
                  <a:lnTo>
                    <a:pt x="7" y="611"/>
                  </a:lnTo>
                  <a:lnTo>
                    <a:pt x="12" y="627"/>
                  </a:lnTo>
                  <a:lnTo>
                    <a:pt x="19" y="640"/>
                  </a:lnTo>
                  <a:lnTo>
                    <a:pt x="28" y="655"/>
                  </a:lnTo>
                  <a:lnTo>
                    <a:pt x="38" y="667"/>
                  </a:lnTo>
                  <a:lnTo>
                    <a:pt x="48" y="679"/>
                  </a:lnTo>
                  <a:lnTo>
                    <a:pt x="60" y="689"/>
                  </a:lnTo>
                  <a:lnTo>
                    <a:pt x="72" y="699"/>
                  </a:lnTo>
                  <a:lnTo>
                    <a:pt x="87" y="707"/>
                  </a:lnTo>
                  <a:lnTo>
                    <a:pt x="100" y="715"/>
                  </a:lnTo>
                  <a:lnTo>
                    <a:pt x="116" y="720"/>
                  </a:lnTo>
                  <a:lnTo>
                    <a:pt x="132" y="724"/>
                  </a:lnTo>
                  <a:lnTo>
                    <a:pt x="147" y="727"/>
                  </a:lnTo>
                  <a:lnTo>
                    <a:pt x="165" y="727"/>
                  </a:lnTo>
                  <a:lnTo>
                    <a:pt x="351" y="727"/>
                  </a:lnTo>
                  <a:lnTo>
                    <a:pt x="351" y="727"/>
                  </a:lnTo>
                  <a:lnTo>
                    <a:pt x="361" y="727"/>
                  </a:lnTo>
                  <a:lnTo>
                    <a:pt x="372" y="726"/>
                  </a:lnTo>
                  <a:lnTo>
                    <a:pt x="382" y="724"/>
                  </a:lnTo>
                  <a:lnTo>
                    <a:pt x="391" y="721"/>
                  </a:lnTo>
                  <a:lnTo>
                    <a:pt x="401" y="717"/>
                  </a:lnTo>
                  <a:lnTo>
                    <a:pt x="411" y="713"/>
                  </a:lnTo>
                  <a:lnTo>
                    <a:pt x="419" y="709"/>
                  </a:lnTo>
                  <a:lnTo>
                    <a:pt x="428" y="704"/>
                  </a:lnTo>
                  <a:lnTo>
                    <a:pt x="428" y="704"/>
                  </a:lnTo>
                  <a:lnTo>
                    <a:pt x="449" y="713"/>
                  </a:lnTo>
                  <a:lnTo>
                    <a:pt x="458" y="717"/>
                  </a:lnTo>
                  <a:lnTo>
                    <a:pt x="469" y="721"/>
                  </a:lnTo>
                  <a:lnTo>
                    <a:pt x="480" y="723"/>
                  </a:lnTo>
                  <a:lnTo>
                    <a:pt x="492" y="726"/>
                  </a:lnTo>
                  <a:lnTo>
                    <a:pt x="503" y="727"/>
                  </a:lnTo>
                  <a:lnTo>
                    <a:pt x="516" y="727"/>
                  </a:lnTo>
                  <a:lnTo>
                    <a:pt x="776" y="727"/>
                  </a:lnTo>
                  <a:lnTo>
                    <a:pt x="776" y="727"/>
                  </a:lnTo>
                  <a:lnTo>
                    <a:pt x="792" y="727"/>
                  </a:lnTo>
                  <a:lnTo>
                    <a:pt x="808" y="724"/>
                  </a:lnTo>
                  <a:lnTo>
                    <a:pt x="823" y="721"/>
                  </a:lnTo>
                  <a:lnTo>
                    <a:pt x="837" y="716"/>
                  </a:lnTo>
                  <a:lnTo>
                    <a:pt x="851" y="709"/>
                  </a:lnTo>
                  <a:lnTo>
                    <a:pt x="864" y="701"/>
                  </a:lnTo>
                  <a:lnTo>
                    <a:pt x="876" y="693"/>
                  </a:lnTo>
                  <a:lnTo>
                    <a:pt x="887" y="683"/>
                  </a:lnTo>
                  <a:lnTo>
                    <a:pt x="887" y="683"/>
                  </a:lnTo>
                  <a:lnTo>
                    <a:pt x="897" y="693"/>
                  </a:lnTo>
                  <a:lnTo>
                    <a:pt x="907" y="701"/>
                  </a:lnTo>
                  <a:lnTo>
                    <a:pt x="918" y="710"/>
                  </a:lnTo>
                  <a:lnTo>
                    <a:pt x="930" y="716"/>
                  </a:lnTo>
                  <a:lnTo>
                    <a:pt x="942" y="721"/>
                  </a:lnTo>
                  <a:lnTo>
                    <a:pt x="956" y="724"/>
                  </a:lnTo>
                  <a:lnTo>
                    <a:pt x="969" y="727"/>
                  </a:lnTo>
                  <a:lnTo>
                    <a:pt x="984" y="727"/>
                  </a:lnTo>
                  <a:lnTo>
                    <a:pt x="1408" y="727"/>
                  </a:lnTo>
                  <a:lnTo>
                    <a:pt x="1408" y="727"/>
                  </a:lnTo>
                  <a:lnTo>
                    <a:pt x="1419" y="727"/>
                  </a:lnTo>
                  <a:lnTo>
                    <a:pt x="1430" y="726"/>
                  </a:lnTo>
                  <a:lnTo>
                    <a:pt x="1441" y="722"/>
                  </a:lnTo>
                  <a:lnTo>
                    <a:pt x="1451" y="718"/>
                  </a:lnTo>
                  <a:lnTo>
                    <a:pt x="1459" y="715"/>
                  </a:lnTo>
                  <a:lnTo>
                    <a:pt x="1469" y="709"/>
                  </a:lnTo>
                  <a:lnTo>
                    <a:pt x="1477" y="702"/>
                  </a:lnTo>
                  <a:lnTo>
                    <a:pt x="1485" y="695"/>
                  </a:lnTo>
                  <a:lnTo>
                    <a:pt x="1492" y="688"/>
                  </a:lnTo>
                  <a:lnTo>
                    <a:pt x="1498" y="679"/>
                  </a:lnTo>
                  <a:lnTo>
                    <a:pt x="1503" y="671"/>
                  </a:lnTo>
                  <a:lnTo>
                    <a:pt x="1508" y="661"/>
                  </a:lnTo>
                  <a:lnTo>
                    <a:pt x="1511" y="651"/>
                  </a:lnTo>
                  <a:lnTo>
                    <a:pt x="1514" y="641"/>
                  </a:lnTo>
                  <a:lnTo>
                    <a:pt x="1515" y="630"/>
                  </a:lnTo>
                  <a:lnTo>
                    <a:pt x="1516" y="620"/>
                  </a:lnTo>
                  <a:lnTo>
                    <a:pt x="1516" y="620"/>
                  </a:lnTo>
                  <a:lnTo>
                    <a:pt x="1515" y="607"/>
                  </a:lnTo>
                  <a:lnTo>
                    <a:pt x="1513" y="595"/>
                  </a:lnTo>
                  <a:lnTo>
                    <a:pt x="1509" y="583"/>
                  </a:lnTo>
                  <a:lnTo>
                    <a:pt x="1504" y="572"/>
                  </a:lnTo>
                  <a:lnTo>
                    <a:pt x="1499" y="562"/>
                  </a:lnTo>
                  <a:lnTo>
                    <a:pt x="1492" y="552"/>
                  </a:lnTo>
                  <a:lnTo>
                    <a:pt x="1483" y="543"/>
                  </a:lnTo>
                  <a:lnTo>
                    <a:pt x="1475" y="535"/>
                  </a:lnTo>
                  <a:lnTo>
                    <a:pt x="1475" y="535"/>
                  </a:lnTo>
                  <a:close/>
                  <a:moveTo>
                    <a:pt x="1408" y="665"/>
                  </a:moveTo>
                  <a:lnTo>
                    <a:pt x="984" y="665"/>
                  </a:lnTo>
                  <a:lnTo>
                    <a:pt x="984" y="665"/>
                  </a:lnTo>
                  <a:lnTo>
                    <a:pt x="974" y="663"/>
                  </a:lnTo>
                  <a:lnTo>
                    <a:pt x="965" y="661"/>
                  </a:lnTo>
                  <a:lnTo>
                    <a:pt x="957" y="659"/>
                  </a:lnTo>
                  <a:lnTo>
                    <a:pt x="950" y="655"/>
                  </a:lnTo>
                  <a:lnTo>
                    <a:pt x="943" y="649"/>
                  </a:lnTo>
                  <a:lnTo>
                    <a:pt x="936" y="643"/>
                  </a:lnTo>
                  <a:lnTo>
                    <a:pt x="931" y="637"/>
                  </a:lnTo>
                  <a:lnTo>
                    <a:pt x="926" y="628"/>
                  </a:lnTo>
                  <a:lnTo>
                    <a:pt x="926" y="628"/>
                  </a:lnTo>
                  <a:lnTo>
                    <a:pt x="932" y="613"/>
                  </a:lnTo>
                  <a:lnTo>
                    <a:pt x="937" y="596"/>
                  </a:lnTo>
                  <a:lnTo>
                    <a:pt x="940" y="580"/>
                  </a:lnTo>
                  <a:lnTo>
                    <a:pt x="941" y="563"/>
                  </a:lnTo>
                  <a:lnTo>
                    <a:pt x="941" y="563"/>
                  </a:lnTo>
                  <a:lnTo>
                    <a:pt x="940" y="550"/>
                  </a:lnTo>
                  <a:lnTo>
                    <a:pt x="939" y="538"/>
                  </a:lnTo>
                  <a:lnTo>
                    <a:pt x="936" y="526"/>
                  </a:lnTo>
                  <a:lnTo>
                    <a:pt x="932" y="513"/>
                  </a:lnTo>
                  <a:lnTo>
                    <a:pt x="929" y="501"/>
                  </a:lnTo>
                  <a:lnTo>
                    <a:pt x="923" y="490"/>
                  </a:lnTo>
                  <a:lnTo>
                    <a:pt x="917" y="479"/>
                  </a:lnTo>
                  <a:lnTo>
                    <a:pt x="909" y="468"/>
                  </a:lnTo>
                  <a:lnTo>
                    <a:pt x="909" y="468"/>
                  </a:lnTo>
                  <a:lnTo>
                    <a:pt x="904" y="461"/>
                  </a:lnTo>
                  <a:lnTo>
                    <a:pt x="904" y="461"/>
                  </a:lnTo>
                  <a:lnTo>
                    <a:pt x="904" y="461"/>
                  </a:lnTo>
                  <a:lnTo>
                    <a:pt x="904" y="461"/>
                  </a:lnTo>
                  <a:lnTo>
                    <a:pt x="904" y="460"/>
                  </a:lnTo>
                  <a:lnTo>
                    <a:pt x="904" y="460"/>
                  </a:lnTo>
                  <a:lnTo>
                    <a:pt x="904" y="460"/>
                  </a:lnTo>
                  <a:lnTo>
                    <a:pt x="900" y="456"/>
                  </a:lnTo>
                  <a:lnTo>
                    <a:pt x="893" y="454"/>
                  </a:lnTo>
                  <a:lnTo>
                    <a:pt x="887" y="452"/>
                  </a:lnTo>
                  <a:lnTo>
                    <a:pt x="882" y="452"/>
                  </a:lnTo>
                  <a:lnTo>
                    <a:pt x="876" y="452"/>
                  </a:lnTo>
                  <a:lnTo>
                    <a:pt x="870" y="455"/>
                  </a:lnTo>
                  <a:lnTo>
                    <a:pt x="865" y="457"/>
                  </a:lnTo>
                  <a:lnTo>
                    <a:pt x="861" y="461"/>
                  </a:lnTo>
                  <a:lnTo>
                    <a:pt x="861" y="461"/>
                  </a:lnTo>
                  <a:lnTo>
                    <a:pt x="857" y="466"/>
                  </a:lnTo>
                  <a:lnTo>
                    <a:pt x="853" y="471"/>
                  </a:lnTo>
                  <a:lnTo>
                    <a:pt x="852" y="477"/>
                  </a:lnTo>
                  <a:lnTo>
                    <a:pt x="851" y="483"/>
                  </a:lnTo>
                  <a:lnTo>
                    <a:pt x="851" y="483"/>
                  </a:lnTo>
                  <a:lnTo>
                    <a:pt x="852" y="491"/>
                  </a:lnTo>
                  <a:lnTo>
                    <a:pt x="856" y="499"/>
                  </a:lnTo>
                  <a:lnTo>
                    <a:pt x="854" y="500"/>
                  </a:lnTo>
                  <a:lnTo>
                    <a:pt x="854" y="500"/>
                  </a:lnTo>
                  <a:lnTo>
                    <a:pt x="864" y="515"/>
                  </a:lnTo>
                  <a:lnTo>
                    <a:pt x="872" y="529"/>
                  </a:lnTo>
                  <a:lnTo>
                    <a:pt x="876" y="546"/>
                  </a:lnTo>
                  <a:lnTo>
                    <a:pt x="878" y="563"/>
                  </a:lnTo>
                  <a:lnTo>
                    <a:pt x="878" y="563"/>
                  </a:lnTo>
                  <a:lnTo>
                    <a:pt x="876" y="573"/>
                  </a:lnTo>
                  <a:lnTo>
                    <a:pt x="875" y="583"/>
                  </a:lnTo>
                  <a:lnTo>
                    <a:pt x="873" y="593"/>
                  </a:lnTo>
                  <a:lnTo>
                    <a:pt x="869" y="602"/>
                  </a:lnTo>
                  <a:lnTo>
                    <a:pt x="865" y="611"/>
                  </a:lnTo>
                  <a:lnTo>
                    <a:pt x="861" y="620"/>
                  </a:lnTo>
                  <a:lnTo>
                    <a:pt x="854" y="627"/>
                  </a:lnTo>
                  <a:lnTo>
                    <a:pt x="847" y="634"/>
                  </a:lnTo>
                  <a:lnTo>
                    <a:pt x="841" y="641"/>
                  </a:lnTo>
                  <a:lnTo>
                    <a:pt x="833" y="646"/>
                  </a:lnTo>
                  <a:lnTo>
                    <a:pt x="824" y="652"/>
                  </a:lnTo>
                  <a:lnTo>
                    <a:pt x="815" y="656"/>
                  </a:lnTo>
                  <a:lnTo>
                    <a:pt x="807" y="660"/>
                  </a:lnTo>
                  <a:lnTo>
                    <a:pt x="797" y="662"/>
                  </a:lnTo>
                  <a:lnTo>
                    <a:pt x="786" y="663"/>
                  </a:lnTo>
                  <a:lnTo>
                    <a:pt x="776" y="665"/>
                  </a:lnTo>
                  <a:lnTo>
                    <a:pt x="516" y="665"/>
                  </a:lnTo>
                  <a:lnTo>
                    <a:pt x="516" y="665"/>
                  </a:lnTo>
                  <a:lnTo>
                    <a:pt x="505" y="663"/>
                  </a:lnTo>
                  <a:lnTo>
                    <a:pt x="495" y="662"/>
                  </a:lnTo>
                  <a:lnTo>
                    <a:pt x="484" y="660"/>
                  </a:lnTo>
                  <a:lnTo>
                    <a:pt x="474" y="656"/>
                  </a:lnTo>
                  <a:lnTo>
                    <a:pt x="464" y="651"/>
                  </a:lnTo>
                  <a:lnTo>
                    <a:pt x="456" y="646"/>
                  </a:lnTo>
                  <a:lnTo>
                    <a:pt x="447" y="640"/>
                  </a:lnTo>
                  <a:lnTo>
                    <a:pt x="440" y="633"/>
                  </a:lnTo>
                  <a:lnTo>
                    <a:pt x="433" y="626"/>
                  </a:lnTo>
                  <a:lnTo>
                    <a:pt x="427" y="618"/>
                  </a:lnTo>
                  <a:lnTo>
                    <a:pt x="422" y="610"/>
                  </a:lnTo>
                  <a:lnTo>
                    <a:pt x="417" y="600"/>
                  </a:lnTo>
                  <a:lnTo>
                    <a:pt x="412" y="590"/>
                  </a:lnTo>
                  <a:lnTo>
                    <a:pt x="410" y="580"/>
                  </a:lnTo>
                  <a:lnTo>
                    <a:pt x="407" y="569"/>
                  </a:lnTo>
                  <a:lnTo>
                    <a:pt x="407" y="559"/>
                  </a:lnTo>
                  <a:lnTo>
                    <a:pt x="407" y="559"/>
                  </a:lnTo>
                  <a:lnTo>
                    <a:pt x="407" y="557"/>
                  </a:lnTo>
                  <a:lnTo>
                    <a:pt x="407" y="557"/>
                  </a:lnTo>
                  <a:lnTo>
                    <a:pt x="406" y="551"/>
                  </a:lnTo>
                  <a:lnTo>
                    <a:pt x="405" y="545"/>
                  </a:lnTo>
                  <a:lnTo>
                    <a:pt x="401" y="540"/>
                  </a:lnTo>
                  <a:lnTo>
                    <a:pt x="397" y="535"/>
                  </a:lnTo>
                  <a:lnTo>
                    <a:pt x="397" y="535"/>
                  </a:lnTo>
                  <a:lnTo>
                    <a:pt x="392" y="530"/>
                  </a:lnTo>
                  <a:lnTo>
                    <a:pt x="388" y="528"/>
                  </a:lnTo>
                  <a:lnTo>
                    <a:pt x="382" y="527"/>
                  </a:lnTo>
                  <a:lnTo>
                    <a:pt x="375" y="526"/>
                  </a:lnTo>
                  <a:lnTo>
                    <a:pt x="369" y="527"/>
                  </a:lnTo>
                  <a:lnTo>
                    <a:pt x="363" y="528"/>
                  </a:lnTo>
                  <a:lnTo>
                    <a:pt x="358" y="530"/>
                  </a:lnTo>
                  <a:lnTo>
                    <a:pt x="353" y="535"/>
                  </a:lnTo>
                  <a:lnTo>
                    <a:pt x="353" y="535"/>
                  </a:lnTo>
                  <a:lnTo>
                    <a:pt x="350" y="539"/>
                  </a:lnTo>
                  <a:lnTo>
                    <a:pt x="347" y="544"/>
                  </a:lnTo>
                  <a:lnTo>
                    <a:pt x="345" y="549"/>
                  </a:lnTo>
                  <a:lnTo>
                    <a:pt x="344" y="555"/>
                  </a:lnTo>
                  <a:lnTo>
                    <a:pt x="344" y="555"/>
                  </a:lnTo>
                  <a:lnTo>
                    <a:pt x="344" y="555"/>
                  </a:lnTo>
                  <a:lnTo>
                    <a:pt x="344" y="569"/>
                  </a:lnTo>
                  <a:lnTo>
                    <a:pt x="346" y="583"/>
                  </a:lnTo>
                  <a:lnTo>
                    <a:pt x="349" y="598"/>
                  </a:lnTo>
                  <a:lnTo>
                    <a:pt x="352" y="611"/>
                  </a:lnTo>
                  <a:lnTo>
                    <a:pt x="357" y="623"/>
                  </a:lnTo>
                  <a:lnTo>
                    <a:pt x="363" y="635"/>
                  </a:lnTo>
                  <a:lnTo>
                    <a:pt x="371" y="648"/>
                  </a:lnTo>
                  <a:lnTo>
                    <a:pt x="378" y="659"/>
                  </a:lnTo>
                  <a:lnTo>
                    <a:pt x="378" y="659"/>
                  </a:lnTo>
                  <a:lnTo>
                    <a:pt x="364" y="662"/>
                  </a:lnTo>
                  <a:lnTo>
                    <a:pt x="351" y="665"/>
                  </a:lnTo>
                  <a:lnTo>
                    <a:pt x="165" y="665"/>
                  </a:lnTo>
                  <a:lnTo>
                    <a:pt x="165" y="665"/>
                  </a:lnTo>
                  <a:lnTo>
                    <a:pt x="155" y="663"/>
                  </a:lnTo>
                  <a:lnTo>
                    <a:pt x="144" y="662"/>
                  </a:lnTo>
                  <a:lnTo>
                    <a:pt x="134" y="660"/>
                  </a:lnTo>
                  <a:lnTo>
                    <a:pt x="126" y="656"/>
                  </a:lnTo>
                  <a:lnTo>
                    <a:pt x="116" y="651"/>
                  </a:lnTo>
                  <a:lnTo>
                    <a:pt x="107" y="646"/>
                  </a:lnTo>
                  <a:lnTo>
                    <a:pt x="100" y="640"/>
                  </a:lnTo>
                  <a:lnTo>
                    <a:pt x="93" y="634"/>
                  </a:lnTo>
                  <a:lnTo>
                    <a:pt x="87" y="627"/>
                  </a:lnTo>
                  <a:lnTo>
                    <a:pt x="80" y="620"/>
                  </a:lnTo>
                  <a:lnTo>
                    <a:pt x="74" y="611"/>
                  </a:lnTo>
                  <a:lnTo>
                    <a:pt x="71" y="601"/>
                  </a:lnTo>
                  <a:lnTo>
                    <a:pt x="67" y="593"/>
                  </a:lnTo>
                  <a:lnTo>
                    <a:pt x="65" y="583"/>
                  </a:lnTo>
                  <a:lnTo>
                    <a:pt x="63" y="572"/>
                  </a:lnTo>
                  <a:lnTo>
                    <a:pt x="62" y="562"/>
                  </a:lnTo>
                  <a:lnTo>
                    <a:pt x="62" y="562"/>
                  </a:lnTo>
                  <a:lnTo>
                    <a:pt x="63" y="551"/>
                  </a:lnTo>
                  <a:lnTo>
                    <a:pt x="65" y="541"/>
                  </a:lnTo>
                  <a:lnTo>
                    <a:pt x="67" y="532"/>
                  </a:lnTo>
                  <a:lnTo>
                    <a:pt x="71" y="522"/>
                  </a:lnTo>
                  <a:lnTo>
                    <a:pt x="74" y="513"/>
                  </a:lnTo>
                  <a:lnTo>
                    <a:pt x="80" y="505"/>
                  </a:lnTo>
                  <a:lnTo>
                    <a:pt x="87" y="498"/>
                  </a:lnTo>
                  <a:lnTo>
                    <a:pt x="93" y="490"/>
                  </a:lnTo>
                  <a:lnTo>
                    <a:pt x="100" y="483"/>
                  </a:lnTo>
                  <a:lnTo>
                    <a:pt x="107" y="477"/>
                  </a:lnTo>
                  <a:lnTo>
                    <a:pt x="116" y="472"/>
                  </a:lnTo>
                  <a:lnTo>
                    <a:pt x="126" y="468"/>
                  </a:lnTo>
                  <a:lnTo>
                    <a:pt x="134" y="465"/>
                  </a:lnTo>
                  <a:lnTo>
                    <a:pt x="144" y="462"/>
                  </a:lnTo>
                  <a:lnTo>
                    <a:pt x="155" y="461"/>
                  </a:lnTo>
                  <a:lnTo>
                    <a:pt x="165" y="460"/>
                  </a:lnTo>
                  <a:lnTo>
                    <a:pt x="165" y="460"/>
                  </a:lnTo>
                  <a:lnTo>
                    <a:pt x="180" y="461"/>
                  </a:lnTo>
                  <a:lnTo>
                    <a:pt x="196" y="465"/>
                  </a:lnTo>
                  <a:lnTo>
                    <a:pt x="196" y="465"/>
                  </a:lnTo>
                  <a:lnTo>
                    <a:pt x="194" y="476"/>
                  </a:lnTo>
                  <a:lnTo>
                    <a:pt x="193" y="487"/>
                  </a:lnTo>
                  <a:lnTo>
                    <a:pt x="193" y="487"/>
                  </a:lnTo>
                  <a:lnTo>
                    <a:pt x="194" y="498"/>
                  </a:lnTo>
                  <a:lnTo>
                    <a:pt x="195" y="507"/>
                  </a:lnTo>
                  <a:lnTo>
                    <a:pt x="199" y="517"/>
                  </a:lnTo>
                  <a:lnTo>
                    <a:pt x="202" y="526"/>
                  </a:lnTo>
                  <a:lnTo>
                    <a:pt x="202" y="526"/>
                  </a:lnTo>
                  <a:lnTo>
                    <a:pt x="207" y="533"/>
                  </a:lnTo>
                  <a:lnTo>
                    <a:pt x="215" y="539"/>
                  </a:lnTo>
                  <a:lnTo>
                    <a:pt x="222" y="541"/>
                  </a:lnTo>
                  <a:lnTo>
                    <a:pt x="230" y="543"/>
                  </a:lnTo>
                  <a:lnTo>
                    <a:pt x="230" y="543"/>
                  </a:lnTo>
                  <a:lnTo>
                    <a:pt x="238" y="543"/>
                  </a:lnTo>
                  <a:lnTo>
                    <a:pt x="245" y="540"/>
                  </a:lnTo>
                  <a:lnTo>
                    <a:pt x="245" y="540"/>
                  </a:lnTo>
                  <a:lnTo>
                    <a:pt x="250" y="537"/>
                  </a:lnTo>
                  <a:lnTo>
                    <a:pt x="255" y="532"/>
                  </a:lnTo>
                  <a:lnTo>
                    <a:pt x="257" y="527"/>
                  </a:lnTo>
                  <a:lnTo>
                    <a:pt x="260" y="521"/>
                  </a:lnTo>
                  <a:lnTo>
                    <a:pt x="261" y="516"/>
                  </a:lnTo>
                  <a:lnTo>
                    <a:pt x="262" y="510"/>
                  </a:lnTo>
                  <a:lnTo>
                    <a:pt x="261" y="504"/>
                  </a:lnTo>
                  <a:lnTo>
                    <a:pt x="258" y="498"/>
                  </a:lnTo>
                  <a:lnTo>
                    <a:pt x="258" y="498"/>
                  </a:lnTo>
                  <a:lnTo>
                    <a:pt x="256" y="493"/>
                  </a:lnTo>
                  <a:lnTo>
                    <a:pt x="256" y="487"/>
                  </a:lnTo>
                  <a:lnTo>
                    <a:pt x="256" y="487"/>
                  </a:lnTo>
                  <a:lnTo>
                    <a:pt x="256" y="483"/>
                  </a:lnTo>
                  <a:lnTo>
                    <a:pt x="257" y="478"/>
                  </a:lnTo>
                  <a:lnTo>
                    <a:pt x="260" y="474"/>
                  </a:lnTo>
                  <a:lnTo>
                    <a:pt x="262" y="471"/>
                  </a:lnTo>
                  <a:lnTo>
                    <a:pt x="266" y="468"/>
                  </a:lnTo>
                  <a:lnTo>
                    <a:pt x="269" y="466"/>
                  </a:lnTo>
                  <a:lnTo>
                    <a:pt x="274" y="465"/>
                  </a:lnTo>
                  <a:lnTo>
                    <a:pt x="278" y="465"/>
                  </a:lnTo>
                  <a:lnTo>
                    <a:pt x="278" y="465"/>
                  </a:lnTo>
                  <a:lnTo>
                    <a:pt x="284" y="465"/>
                  </a:lnTo>
                  <a:lnTo>
                    <a:pt x="289" y="467"/>
                  </a:lnTo>
                  <a:lnTo>
                    <a:pt x="289" y="467"/>
                  </a:lnTo>
                  <a:lnTo>
                    <a:pt x="295" y="469"/>
                  </a:lnTo>
                  <a:lnTo>
                    <a:pt x="301" y="471"/>
                  </a:lnTo>
                  <a:lnTo>
                    <a:pt x="307" y="469"/>
                  </a:lnTo>
                  <a:lnTo>
                    <a:pt x="312" y="468"/>
                  </a:lnTo>
                  <a:lnTo>
                    <a:pt x="318" y="466"/>
                  </a:lnTo>
                  <a:lnTo>
                    <a:pt x="323" y="463"/>
                  </a:lnTo>
                  <a:lnTo>
                    <a:pt x="328" y="458"/>
                  </a:lnTo>
                  <a:lnTo>
                    <a:pt x="332" y="454"/>
                  </a:lnTo>
                  <a:lnTo>
                    <a:pt x="332" y="454"/>
                  </a:lnTo>
                  <a:lnTo>
                    <a:pt x="333" y="447"/>
                  </a:lnTo>
                  <a:lnTo>
                    <a:pt x="334" y="441"/>
                  </a:lnTo>
                  <a:lnTo>
                    <a:pt x="334" y="435"/>
                  </a:lnTo>
                  <a:lnTo>
                    <a:pt x="333" y="429"/>
                  </a:lnTo>
                  <a:lnTo>
                    <a:pt x="330" y="423"/>
                  </a:lnTo>
                  <a:lnTo>
                    <a:pt x="327" y="418"/>
                  </a:lnTo>
                  <a:lnTo>
                    <a:pt x="323" y="415"/>
                  </a:lnTo>
                  <a:lnTo>
                    <a:pt x="317" y="411"/>
                  </a:lnTo>
                  <a:lnTo>
                    <a:pt x="317" y="411"/>
                  </a:lnTo>
                  <a:lnTo>
                    <a:pt x="308" y="407"/>
                  </a:lnTo>
                  <a:lnTo>
                    <a:pt x="299" y="404"/>
                  </a:lnTo>
                  <a:lnTo>
                    <a:pt x="289" y="402"/>
                  </a:lnTo>
                  <a:lnTo>
                    <a:pt x="278" y="401"/>
                  </a:lnTo>
                  <a:lnTo>
                    <a:pt x="278" y="401"/>
                  </a:lnTo>
                  <a:lnTo>
                    <a:pt x="267" y="402"/>
                  </a:lnTo>
                  <a:lnTo>
                    <a:pt x="256" y="405"/>
                  </a:lnTo>
                  <a:lnTo>
                    <a:pt x="245" y="408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18" y="406"/>
                  </a:lnTo>
                  <a:lnTo>
                    <a:pt x="201" y="401"/>
                  </a:lnTo>
                  <a:lnTo>
                    <a:pt x="183" y="397"/>
                  </a:lnTo>
                  <a:lnTo>
                    <a:pt x="165" y="396"/>
                  </a:lnTo>
                  <a:lnTo>
                    <a:pt x="165" y="396"/>
                  </a:lnTo>
                  <a:lnTo>
                    <a:pt x="154" y="397"/>
                  </a:lnTo>
                  <a:lnTo>
                    <a:pt x="144" y="399"/>
                  </a:lnTo>
                  <a:lnTo>
                    <a:pt x="123" y="402"/>
                  </a:lnTo>
                  <a:lnTo>
                    <a:pt x="123" y="402"/>
                  </a:lnTo>
                  <a:lnTo>
                    <a:pt x="123" y="391"/>
                  </a:lnTo>
                  <a:lnTo>
                    <a:pt x="124" y="382"/>
                  </a:lnTo>
                  <a:lnTo>
                    <a:pt x="127" y="371"/>
                  </a:lnTo>
                  <a:lnTo>
                    <a:pt x="129" y="361"/>
                  </a:lnTo>
                  <a:lnTo>
                    <a:pt x="133" y="351"/>
                  </a:lnTo>
                  <a:lnTo>
                    <a:pt x="138" y="343"/>
                  </a:lnTo>
                  <a:lnTo>
                    <a:pt x="144" y="333"/>
                  </a:lnTo>
                  <a:lnTo>
                    <a:pt x="150" y="326"/>
                  </a:lnTo>
                  <a:lnTo>
                    <a:pt x="156" y="317"/>
                  </a:lnTo>
                  <a:lnTo>
                    <a:pt x="163" y="311"/>
                  </a:lnTo>
                  <a:lnTo>
                    <a:pt x="172" y="304"/>
                  </a:lnTo>
                  <a:lnTo>
                    <a:pt x="180" y="299"/>
                  </a:lnTo>
                  <a:lnTo>
                    <a:pt x="190" y="294"/>
                  </a:lnTo>
                  <a:lnTo>
                    <a:pt x="200" y="290"/>
                  </a:lnTo>
                  <a:lnTo>
                    <a:pt x="211" y="286"/>
                  </a:lnTo>
                  <a:lnTo>
                    <a:pt x="221" y="284"/>
                  </a:lnTo>
                  <a:lnTo>
                    <a:pt x="221" y="284"/>
                  </a:lnTo>
                  <a:lnTo>
                    <a:pt x="234" y="283"/>
                  </a:lnTo>
                  <a:lnTo>
                    <a:pt x="247" y="283"/>
                  </a:lnTo>
                  <a:lnTo>
                    <a:pt x="260" y="285"/>
                  </a:lnTo>
                  <a:lnTo>
                    <a:pt x="272" y="288"/>
                  </a:lnTo>
                  <a:lnTo>
                    <a:pt x="284" y="293"/>
                  </a:lnTo>
                  <a:lnTo>
                    <a:pt x="296" y="297"/>
                  </a:lnTo>
                  <a:lnTo>
                    <a:pt x="306" y="305"/>
                  </a:lnTo>
                  <a:lnTo>
                    <a:pt x="317" y="312"/>
                  </a:lnTo>
                  <a:lnTo>
                    <a:pt x="317" y="312"/>
                  </a:lnTo>
                  <a:lnTo>
                    <a:pt x="317" y="312"/>
                  </a:lnTo>
                  <a:lnTo>
                    <a:pt x="322" y="316"/>
                  </a:lnTo>
                  <a:lnTo>
                    <a:pt x="327" y="318"/>
                  </a:lnTo>
                  <a:lnTo>
                    <a:pt x="333" y="321"/>
                  </a:lnTo>
                  <a:lnTo>
                    <a:pt x="339" y="321"/>
                  </a:lnTo>
                  <a:lnTo>
                    <a:pt x="339" y="321"/>
                  </a:lnTo>
                  <a:lnTo>
                    <a:pt x="345" y="321"/>
                  </a:lnTo>
                  <a:lnTo>
                    <a:pt x="350" y="318"/>
                  </a:lnTo>
                  <a:lnTo>
                    <a:pt x="356" y="316"/>
                  </a:lnTo>
                  <a:lnTo>
                    <a:pt x="361" y="312"/>
                  </a:lnTo>
                  <a:lnTo>
                    <a:pt x="361" y="312"/>
                  </a:lnTo>
                  <a:lnTo>
                    <a:pt x="364" y="307"/>
                  </a:lnTo>
                  <a:lnTo>
                    <a:pt x="367" y="301"/>
                  </a:lnTo>
                  <a:lnTo>
                    <a:pt x="369" y="296"/>
                  </a:lnTo>
                  <a:lnTo>
                    <a:pt x="369" y="289"/>
                  </a:lnTo>
                  <a:lnTo>
                    <a:pt x="369" y="289"/>
                  </a:lnTo>
                  <a:lnTo>
                    <a:pt x="369" y="283"/>
                  </a:lnTo>
                  <a:lnTo>
                    <a:pt x="367" y="278"/>
                  </a:lnTo>
                  <a:lnTo>
                    <a:pt x="364" y="272"/>
                  </a:lnTo>
                  <a:lnTo>
                    <a:pt x="361" y="267"/>
                  </a:lnTo>
                  <a:lnTo>
                    <a:pt x="361" y="267"/>
                  </a:lnTo>
                  <a:lnTo>
                    <a:pt x="358" y="266"/>
                  </a:lnTo>
                  <a:lnTo>
                    <a:pt x="358" y="266"/>
                  </a:lnTo>
                  <a:lnTo>
                    <a:pt x="358" y="266"/>
                  </a:lnTo>
                  <a:lnTo>
                    <a:pt x="342" y="252"/>
                  </a:lnTo>
                  <a:lnTo>
                    <a:pt x="325" y="243"/>
                  </a:lnTo>
                  <a:lnTo>
                    <a:pt x="307" y="233"/>
                  </a:lnTo>
                  <a:lnTo>
                    <a:pt x="289" y="227"/>
                  </a:lnTo>
                  <a:lnTo>
                    <a:pt x="289" y="227"/>
                  </a:lnTo>
                  <a:lnTo>
                    <a:pt x="294" y="217"/>
                  </a:lnTo>
                  <a:lnTo>
                    <a:pt x="299" y="207"/>
                  </a:lnTo>
                  <a:lnTo>
                    <a:pt x="305" y="197"/>
                  </a:lnTo>
                  <a:lnTo>
                    <a:pt x="311" y="189"/>
                  </a:lnTo>
                  <a:lnTo>
                    <a:pt x="318" y="180"/>
                  </a:lnTo>
                  <a:lnTo>
                    <a:pt x="325" y="173"/>
                  </a:lnTo>
                  <a:lnTo>
                    <a:pt x="333" y="166"/>
                  </a:lnTo>
                  <a:lnTo>
                    <a:pt x="342" y="160"/>
                  </a:lnTo>
                  <a:lnTo>
                    <a:pt x="351" y="153"/>
                  </a:lnTo>
                  <a:lnTo>
                    <a:pt x="361" y="149"/>
                  </a:lnTo>
                  <a:lnTo>
                    <a:pt x="371" y="144"/>
                  </a:lnTo>
                  <a:lnTo>
                    <a:pt x="380" y="140"/>
                  </a:lnTo>
                  <a:lnTo>
                    <a:pt x="391" y="138"/>
                  </a:lnTo>
                  <a:lnTo>
                    <a:pt x="402" y="135"/>
                  </a:lnTo>
                  <a:lnTo>
                    <a:pt x="41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40" y="134"/>
                  </a:lnTo>
                  <a:lnTo>
                    <a:pt x="453" y="136"/>
                  </a:lnTo>
                  <a:lnTo>
                    <a:pt x="467" y="140"/>
                  </a:lnTo>
                  <a:lnTo>
                    <a:pt x="480" y="144"/>
                  </a:lnTo>
                  <a:lnTo>
                    <a:pt x="492" y="150"/>
                  </a:lnTo>
                  <a:lnTo>
                    <a:pt x="503" y="157"/>
                  </a:lnTo>
                  <a:lnTo>
                    <a:pt x="514" y="164"/>
                  </a:lnTo>
                  <a:lnTo>
                    <a:pt x="525" y="173"/>
                  </a:lnTo>
                  <a:lnTo>
                    <a:pt x="534" y="183"/>
                  </a:lnTo>
                  <a:lnTo>
                    <a:pt x="542" y="194"/>
                  </a:lnTo>
                  <a:lnTo>
                    <a:pt x="550" y="205"/>
                  </a:lnTo>
                  <a:lnTo>
                    <a:pt x="557" y="217"/>
                  </a:lnTo>
                  <a:lnTo>
                    <a:pt x="562" y="229"/>
                  </a:lnTo>
                  <a:lnTo>
                    <a:pt x="567" y="243"/>
                  </a:lnTo>
                  <a:lnTo>
                    <a:pt x="569" y="256"/>
                  </a:lnTo>
                  <a:lnTo>
                    <a:pt x="570" y="271"/>
                  </a:lnTo>
                  <a:lnTo>
                    <a:pt x="570" y="271"/>
                  </a:lnTo>
                  <a:lnTo>
                    <a:pt x="557" y="273"/>
                  </a:lnTo>
                  <a:lnTo>
                    <a:pt x="542" y="277"/>
                  </a:lnTo>
                  <a:lnTo>
                    <a:pt x="529" y="282"/>
                  </a:lnTo>
                  <a:lnTo>
                    <a:pt x="517" y="288"/>
                  </a:lnTo>
                  <a:lnTo>
                    <a:pt x="505" y="295"/>
                  </a:lnTo>
                  <a:lnTo>
                    <a:pt x="492" y="304"/>
                  </a:lnTo>
                  <a:lnTo>
                    <a:pt x="481" y="312"/>
                  </a:lnTo>
                  <a:lnTo>
                    <a:pt x="472" y="322"/>
                  </a:lnTo>
                  <a:lnTo>
                    <a:pt x="463" y="333"/>
                  </a:lnTo>
                  <a:lnTo>
                    <a:pt x="456" y="345"/>
                  </a:lnTo>
                  <a:lnTo>
                    <a:pt x="449" y="357"/>
                  </a:lnTo>
                  <a:lnTo>
                    <a:pt x="442" y="371"/>
                  </a:lnTo>
                  <a:lnTo>
                    <a:pt x="439" y="384"/>
                  </a:lnTo>
                  <a:lnTo>
                    <a:pt x="435" y="397"/>
                  </a:lnTo>
                  <a:lnTo>
                    <a:pt x="433" y="412"/>
                  </a:lnTo>
                  <a:lnTo>
                    <a:pt x="431" y="428"/>
                  </a:lnTo>
                  <a:lnTo>
                    <a:pt x="431" y="428"/>
                  </a:lnTo>
                  <a:lnTo>
                    <a:pt x="433" y="444"/>
                  </a:lnTo>
                  <a:lnTo>
                    <a:pt x="435" y="460"/>
                  </a:lnTo>
                  <a:lnTo>
                    <a:pt x="439" y="476"/>
                  </a:lnTo>
                  <a:lnTo>
                    <a:pt x="445" y="490"/>
                  </a:lnTo>
                  <a:lnTo>
                    <a:pt x="451" y="504"/>
                  </a:lnTo>
                  <a:lnTo>
                    <a:pt x="460" y="517"/>
                  </a:lnTo>
                  <a:lnTo>
                    <a:pt x="468" y="529"/>
                  </a:lnTo>
                  <a:lnTo>
                    <a:pt x="479" y="540"/>
                  </a:lnTo>
                  <a:lnTo>
                    <a:pt x="490" y="551"/>
                  </a:lnTo>
                  <a:lnTo>
                    <a:pt x="502" y="560"/>
                  </a:lnTo>
                  <a:lnTo>
                    <a:pt x="516" y="568"/>
                  </a:lnTo>
                  <a:lnTo>
                    <a:pt x="529" y="574"/>
                  </a:lnTo>
                  <a:lnTo>
                    <a:pt x="544" y="580"/>
                  </a:lnTo>
                  <a:lnTo>
                    <a:pt x="559" y="584"/>
                  </a:lnTo>
                  <a:lnTo>
                    <a:pt x="575" y="587"/>
                  </a:lnTo>
                  <a:lnTo>
                    <a:pt x="591" y="587"/>
                  </a:lnTo>
                  <a:lnTo>
                    <a:pt x="591" y="587"/>
                  </a:lnTo>
                  <a:lnTo>
                    <a:pt x="611" y="585"/>
                  </a:lnTo>
                  <a:lnTo>
                    <a:pt x="629" y="582"/>
                  </a:lnTo>
                  <a:lnTo>
                    <a:pt x="647" y="577"/>
                  </a:lnTo>
                  <a:lnTo>
                    <a:pt x="664" y="568"/>
                  </a:lnTo>
                  <a:lnTo>
                    <a:pt x="664" y="568"/>
                  </a:lnTo>
                  <a:lnTo>
                    <a:pt x="670" y="578"/>
                  </a:lnTo>
                  <a:lnTo>
                    <a:pt x="676" y="587"/>
                  </a:lnTo>
                  <a:lnTo>
                    <a:pt x="684" y="595"/>
                  </a:lnTo>
                  <a:lnTo>
                    <a:pt x="692" y="604"/>
                  </a:lnTo>
                  <a:lnTo>
                    <a:pt x="701" y="611"/>
                  </a:lnTo>
                  <a:lnTo>
                    <a:pt x="711" y="617"/>
                  </a:lnTo>
                  <a:lnTo>
                    <a:pt x="722" y="623"/>
                  </a:lnTo>
                  <a:lnTo>
                    <a:pt x="733" y="629"/>
                  </a:lnTo>
                  <a:lnTo>
                    <a:pt x="733" y="629"/>
                  </a:lnTo>
                  <a:lnTo>
                    <a:pt x="733" y="629"/>
                  </a:lnTo>
                  <a:lnTo>
                    <a:pt x="740" y="632"/>
                  </a:lnTo>
                  <a:lnTo>
                    <a:pt x="747" y="633"/>
                  </a:lnTo>
                  <a:lnTo>
                    <a:pt x="747" y="633"/>
                  </a:lnTo>
                  <a:lnTo>
                    <a:pt x="753" y="632"/>
                  </a:lnTo>
                  <a:lnTo>
                    <a:pt x="759" y="630"/>
                  </a:lnTo>
                  <a:lnTo>
                    <a:pt x="764" y="627"/>
                  </a:lnTo>
                  <a:lnTo>
                    <a:pt x="769" y="623"/>
                  </a:lnTo>
                  <a:lnTo>
                    <a:pt x="769" y="623"/>
                  </a:lnTo>
                  <a:lnTo>
                    <a:pt x="773" y="618"/>
                  </a:lnTo>
                  <a:lnTo>
                    <a:pt x="776" y="613"/>
                  </a:lnTo>
                  <a:lnTo>
                    <a:pt x="778" y="607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78" y="595"/>
                  </a:lnTo>
                  <a:lnTo>
                    <a:pt x="776" y="589"/>
                  </a:lnTo>
                  <a:lnTo>
                    <a:pt x="773" y="584"/>
                  </a:lnTo>
                  <a:lnTo>
                    <a:pt x="769" y="579"/>
                  </a:lnTo>
                  <a:lnTo>
                    <a:pt x="769" y="579"/>
                  </a:lnTo>
                  <a:lnTo>
                    <a:pt x="764" y="574"/>
                  </a:lnTo>
                  <a:lnTo>
                    <a:pt x="758" y="572"/>
                  </a:lnTo>
                  <a:lnTo>
                    <a:pt x="759" y="572"/>
                  </a:lnTo>
                  <a:lnTo>
                    <a:pt x="759" y="572"/>
                  </a:lnTo>
                  <a:lnTo>
                    <a:pt x="750" y="567"/>
                  </a:lnTo>
                  <a:lnTo>
                    <a:pt x="742" y="562"/>
                  </a:lnTo>
                  <a:lnTo>
                    <a:pt x="736" y="557"/>
                  </a:lnTo>
                  <a:lnTo>
                    <a:pt x="729" y="551"/>
                  </a:lnTo>
                  <a:lnTo>
                    <a:pt x="723" y="544"/>
                  </a:lnTo>
                  <a:lnTo>
                    <a:pt x="719" y="535"/>
                  </a:lnTo>
                  <a:lnTo>
                    <a:pt x="715" y="527"/>
                  </a:lnTo>
                  <a:lnTo>
                    <a:pt x="715" y="527"/>
                  </a:lnTo>
                  <a:lnTo>
                    <a:pt x="717" y="513"/>
                  </a:lnTo>
                  <a:lnTo>
                    <a:pt x="722" y="501"/>
                  </a:lnTo>
                  <a:lnTo>
                    <a:pt x="728" y="490"/>
                  </a:lnTo>
                  <a:lnTo>
                    <a:pt x="736" y="480"/>
                  </a:lnTo>
                  <a:lnTo>
                    <a:pt x="746" y="473"/>
                  </a:lnTo>
                  <a:lnTo>
                    <a:pt x="757" y="467"/>
                  </a:lnTo>
                  <a:lnTo>
                    <a:pt x="769" y="463"/>
                  </a:lnTo>
                  <a:lnTo>
                    <a:pt x="783" y="462"/>
                  </a:lnTo>
                  <a:lnTo>
                    <a:pt x="783" y="462"/>
                  </a:lnTo>
                  <a:lnTo>
                    <a:pt x="783" y="462"/>
                  </a:lnTo>
                  <a:lnTo>
                    <a:pt x="783" y="462"/>
                  </a:lnTo>
                  <a:lnTo>
                    <a:pt x="783" y="462"/>
                  </a:lnTo>
                  <a:lnTo>
                    <a:pt x="789" y="461"/>
                  </a:lnTo>
                  <a:lnTo>
                    <a:pt x="795" y="460"/>
                  </a:lnTo>
                  <a:lnTo>
                    <a:pt x="800" y="456"/>
                  </a:lnTo>
                  <a:lnTo>
                    <a:pt x="804" y="452"/>
                  </a:lnTo>
                  <a:lnTo>
                    <a:pt x="804" y="452"/>
                  </a:lnTo>
                  <a:lnTo>
                    <a:pt x="808" y="447"/>
                  </a:lnTo>
                  <a:lnTo>
                    <a:pt x="812" y="443"/>
                  </a:lnTo>
                  <a:lnTo>
                    <a:pt x="813" y="437"/>
                  </a:lnTo>
                  <a:lnTo>
                    <a:pt x="814" y="430"/>
                  </a:lnTo>
                  <a:lnTo>
                    <a:pt x="814" y="430"/>
                  </a:lnTo>
                  <a:lnTo>
                    <a:pt x="813" y="424"/>
                  </a:lnTo>
                  <a:lnTo>
                    <a:pt x="812" y="418"/>
                  </a:lnTo>
                  <a:lnTo>
                    <a:pt x="808" y="413"/>
                  </a:lnTo>
                  <a:lnTo>
                    <a:pt x="804" y="408"/>
                  </a:lnTo>
                  <a:lnTo>
                    <a:pt x="804" y="408"/>
                  </a:lnTo>
                  <a:lnTo>
                    <a:pt x="800" y="405"/>
                  </a:lnTo>
                  <a:lnTo>
                    <a:pt x="794" y="401"/>
                  </a:lnTo>
                  <a:lnTo>
                    <a:pt x="789" y="400"/>
                  </a:lnTo>
                  <a:lnTo>
                    <a:pt x="783" y="399"/>
                  </a:lnTo>
                  <a:lnTo>
                    <a:pt x="783" y="399"/>
                  </a:lnTo>
                  <a:lnTo>
                    <a:pt x="783" y="399"/>
                  </a:lnTo>
                  <a:lnTo>
                    <a:pt x="770" y="400"/>
                  </a:lnTo>
                  <a:lnTo>
                    <a:pt x="759" y="401"/>
                  </a:lnTo>
                  <a:lnTo>
                    <a:pt x="748" y="404"/>
                  </a:lnTo>
                  <a:lnTo>
                    <a:pt x="739" y="406"/>
                  </a:lnTo>
                  <a:lnTo>
                    <a:pt x="729" y="411"/>
                  </a:lnTo>
                  <a:lnTo>
                    <a:pt x="719" y="416"/>
                  </a:lnTo>
                  <a:lnTo>
                    <a:pt x="709" y="421"/>
                  </a:lnTo>
                  <a:lnTo>
                    <a:pt x="701" y="427"/>
                  </a:lnTo>
                  <a:lnTo>
                    <a:pt x="694" y="434"/>
                  </a:lnTo>
                  <a:lnTo>
                    <a:pt x="686" y="441"/>
                  </a:lnTo>
                  <a:lnTo>
                    <a:pt x="679" y="450"/>
                  </a:lnTo>
                  <a:lnTo>
                    <a:pt x="673" y="458"/>
                  </a:lnTo>
                  <a:lnTo>
                    <a:pt x="668" y="468"/>
                  </a:lnTo>
                  <a:lnTo>
                    <a:pt x="663" y="478"/>
                  </a:lnTo>
                  <a:lnTo>
                    <a:pt x="659" y="488"/>
                  </a:lnTo>
                  <a:lnTo>
                    <a:pt x="656" y="499"/>
                  </a:lnTo>
                  <a:lnTo>
                    <a:pt x="656" y="499"/>
                  </a:lnTo>
                  <a:lnTo>
                    <a:pt x="650" y="504"/>
                  </a:lnTo>
                  <a:lnTo>
                    <a:pt x="642" y="510"/>
                  </a:lnTo>
                  <a:lnTo>
                    <a:pt x="634" y="513"/>
                  </a:lnTo>
                  <a:lnTo>
                    <a:pt x="627" y="517"/>
                  </a:lnTo>
                  <a:lnTo>
                    <a:pt x="618" y="519"/>
                  </a:lnTo>
                  <a:lnTo>
                    <a:pt x="609" y="522"/>
                  </a:lnTo>
                  <a:lnTo>
                    <a:pt x="601" y="523"/>
                  </a:lnTo>
                  <a:lnTo>
                    <a:pt x="591" y="524"/>
                  </a:lnTo>
                  <a:lnTo>
                    <a:pt x="591" y="524"/>
                  </a:lnTo>
                  <a:lnTo>
                    <a:pt x="581" y="523"/>
                  </a:lnTo>
                  <a:lnTo>
                    <a:pt x="572" y="522"/>
                  </a:lnTo>
                  <a:lnTo>
                    <a:pt x="563" y="519"/>
                  </a:lnTo>
                  <a:lnTo>
                    <a:pt x="555" y="516"/>
                  </a:lnTo>
                  <a:lnTo>
                    <a:pt x="546" y="512"/>
                  </a:lnTo>
                  <a:lnTo>
                    <a:pt x="538" y="507"/>
                  </a:lnTo>
                  <a:lnTo>
                    <a:pt x="530" y="502"/>
                  </a:lnTo>
                  <a:lnTo>
                    <a:pt x="523" y="495"/>
                  </a:lnTo>
                  <a:lnTo>
                    <a:pt x="517" y="489"/>
                  </a:lnTo>
                  <a:lnTo>
                    <a:pt x="512" y="482"/>
                  </a:lnTo>
                  <a:lnTo>
                    <a:pt x="507" y="473"/>
                  </a:lnTo>
                  <a:lnTo>
                    <a:pt x="503" y="465"/>
                  </a:lnTo>
                  <a:lnTo>
                    <a:pt x="500" y="456"/>
                  </a:lnTo>
                  <a:lnTo>
                    <a:pt x="497" y="447"/>
                  </a:lnTo>
                  <a:lnTo>
                    <a:pt x="496" y="438"/>
                  </a:lnTo>
                  <a:lnTo>
                    <a:pt x="495" y="428"/>
                  </a:lnTo>
                  <a:lnTo>
                    <a:pt x="495" y="428"/>
                  </a:lnTo>
                  <a:lnTo>
                    <a:pt x="496" y="418"/>
                  </a:lnTo>
                  <a:lnTo>
                    <a:pt x="497" y="408"/>
                  </a:lnTo>
                  <a:lnTo>
                    <a:pt x="500" y="399"/>
                  </a:lnTo>
                  <a:lnTo>
                    <a:pt x="503" y="390"/>
                  </a:lnTo>
                  <a:lnTo>
                    <a:pt x="507" y="382"/>
                  </a:lnTo>
                  <a:lnTo>
                    <a:pt x="512" y="374"/>
                  </a:lnTo>
                  <a:lnTo>
                    <a:pt x="517" y="366"/>
                  </a:lnTo>
                  <a:lnTo>
                    <a:pt x="523" y="360"/>
                  </a:lnTo>
                  <a:lnTo>
                    <a:pt x="530" y="354"/>
                  </a:lnTo>
                  <a:lnTo>
                    <a:pt x="538" y="347"/>
                  </a:lnTo>
                  <a:lnTo>
                    <a:pt x="546" y="343"/>
                  </a:lnTo>
                  <a:lnTo>
                    <a:pt x="555" y="339"/>
                  </a:lnTo>
                  <a:lnTo>
                    <a:pt x="563" y="335"/>
                  </a:lnTo>
                  <a:lnTo>
                    <a:pt x="572" y="333"/>
                  </a:lnTo>
                  <a:lnTo>
                    <a:pt x="581" y="332"/>
                  </a:lnTo>
                  <a:lnTo>
                    <a:pt x="591" y="332"/>
                  </a:lnTo>
                  <a:lnTo>
                    <a:pt x="591" y="332"/>
                  </a:lnTo>
                  <a:lnTo>
                    <a:pt x="602" y="332"/>
                  </a:lnTo>
                  <a:lnTo>
                    <a:pt x="612" y="334"/>
                  </a:lnTo>
                  <a:lnTo>
                    <a:pt x="622" y="336"/>
                  </a:lnTo>
                  <a:lnTo>
                    <a:pt x="631" y="340"/>
                  </a:lnTo>
                  <a:lnTo>
                    <a:pt x="641" y="345"/>
                  </a:lnTo>
                  <a:lnTo>
                    <a:pt x="650" y="351"/>
                  </a:lnTo>
                  <a:lnTo>
                    <a:pt x="657" y="357"/>
                  </a:lnTo>
                  <a:lnTo>
                    <a:pt x="664" y="365"/>
                  </a:lnTo>
                  <a:lnTo>
                    <a:pt x="664" y="365"/>
                  </a:lnTo>
                  <a:lnTo>
                    <a:pt x="664" y="366"/>
                  </a:lnTo>
                  <a:lnTo>
                    <a:pt x="664" y="366"/>
                  </a:lnTo>
                  <a:lnTo>
                    <a:pt x="669" y="369"/>
                  </a:lnTo>
                  <a:lnTo>
                    <a:pt x="675" y="372"/>
                  </a:lnTo>
                  <a:lnTo>
                    <a:pt x="681" y="374"/>
                  </a:lnTo>
                  <a:lnTo>
                    <a:pt x="687" y="374"/>
                  </a:lnTo>
                  <a:lnTo>
                    <a:pt x="687" y="374"/>
                  </a:lnTo>
                  <a:lnTo>
                    <a:pt x="694" y="374"/>
                  </a:lnTo>
                  <a:lnTo>
                    <a:pt x="700" y="372"/>
                  </a:lnTo>
                  <a:lnTo>
                    <a:pt x="705" y="369"/>
                  </a:lnTo>
                  <a:lnTo>
                    <a:pt x="709" y="366"/>
                  </a:lnTo>
                  <a:lnTo>
                    <a:pt x="709" y="366"/>
                  </a:lnTo>
                  <a:lnTo>
                    <a:pt x="713" y="361"/>
                  </a:lnTo>
                  <a:lnTo>
                    <a:pt x="717" y="355"/>
                  </a:lnTo>
                  <a:lnTo>
                    <a:pt x="718" y="349"/>
                  </a:lnTo>
                  <a:lnTo>
                    <a:pt x="719" y="343"/>
                  </a:lnTo>
                  <a:lnTo>
                    <a:pt x="719" y="343"/>
                  </a:lnTo>
                  <a:lnTo>
                    <a:pt x="718" y="338"/>
                  </a:lnTo>
                  <a:lnTo>
                    <a:pt x="717" y="334"/>
                  </a:lnTo>
                  <a:lnTo>
                    <a:pt x="713" y="326"/>
                  </a:lnTo>
                  <a:lnTo>
                    <a:pt x="713" y="324"/>
                  </a:lnTo>
                  <a:lnTo>
                    <a:pt x="713" y="324"/>
                  </a:lnTo>
                  <a:lnTo>
                    <a:pt x="706" y="316"/>
                  </a:lnTo>
                  <a:lnTo>
                    <a:pt x="696" y="307"/>
                  </a:lnTo>
                  <a:lnTo>
                    <a:pt x="687" y="300"/>
                  </a:lnTo>
                  <a:lnTo>
                    <a:pt x="678" y="294"/>
                  </a:lnTo>
                  <a:lnTo>
                    <a:pt x="668" y="288"/>
                  </a:lnTo>
                  <a:lnTo>
                    <a:pt x="657" y="283"/>
                  </a:lnTo>
                  <a:lnTo>
                    <a:pt x="646" y="278"/>
                  </a:lnTo>
                  <a:lnTo>
                    <a:pt x="635" y="274"/>
                  </a:lnTo>
                  <a:lnTo>
                    <a:pt x="635" y="274"/>
                  </a:lnTo>
                  <a:lnTo>
                    <a:pt x="633" y="250"/>
                  </a:lnTo>
                  <a:lnTo>
                    <a:pt x="628" y="225"/>
                  </a:lnTo>
                  <a:lnTo>
                    <a:pt x="620" y="204"/>
                  </a:lnTo>
                  <a:lnTo>
                    <a:pt x="611" y="182"/>
                  </a:lnTo>
                  <a:lnTo>
                    <a:pt x="598" y="162"/>
                  </a:lnTo>
                  <a:lnTo>
                    <a:pt x="584" y="144"/>
                  </a:lnTo>
                  <a:lnTo>
                    <a:pt x="568" y="127"/>
                  </a:lnTo>
                  <a:lnTo>
                    <a:pt x="550" y="112"/>
                  </a:lnTo>
                  <a:lnTo>
                    <a:pt x="550" y="112"/>
                  </a:lnTo>
                  <a:lnTo>
                    <a:pt x="559" y="101"/>
                  </a:lnTo>
                  <a:lnTo>
                    <a:pt x="570" y="91"/>
                  </a:lnTo>
                  <a:lnTo>
                    <a:pt x="581" y="83"/>
                  </a:lnTo>
                  <a:lnTo>
                    <a:pt x="595" y="77"/>
                  </a:lnTo>
                  <a:lnTo>
                    <a:pt x="607" y="71"/>
                  </a:lnTo>
                  <a:lnTo>
                    <a:pt x="622" y="67"/>
                  </a:lnTo>
                  <a:lnTo>
                    <a:pt x="636" y="64"/>
                  </a:lnTo>
                  <a:lnTo>
                    <a:pt x="651" y="63"/>
                  </a:lnTo>
                  <a:lnTo>
                    <a:pt x="651" y="63"/>
                  </a:lnTo>
                  <a:lnTo>
                    <a:pt x="669" y="64"/>
                  </a:lnTo>
                  <a:lnTo>
                    <a:pt x="687" y="69"/>
                  </a:lnTo>
                  <a:lnTo>
                    <a:pt x="705" y="75"/>
                  </a:lnTo>
                  <a:lnTo>
                    <a:pt x="720" y="84"/>
                  </a:lnTo>
                  <a:lnTo>
                    <a:pt x="734" y="94"/>
                  </a:lnTo>
                  <a:lnTo>
                    <a:pt x="747" y="106"/>
                  </a:lnTo>
                  <a:lnTo>
                    <a:pt x="758" y="121"/>
                  </a:lnTo>
                  <a:lnTo>
                    <a:pt x="768" y="135"/>
                  </a:lnTo>
                  <a:lnTo>
                    <a:pt x="768" y="135"/>
                  </a:lnTo>
                  <a:lnTo>
                    <a:pt x="752" y="140"/>
                  </a:lnTo>
                  <a:lnTo>
                    <a:pt x="736" y="147"/>
                  </a:lnTo>
                  <a:lnTo>
                    <a:pt x="722" y="157"/>
                  </a:lnTo>
                  <a:lnTo>
                    <a:pt x="708" y="168"/>
                  </a:lnTo>
                  <a:lnTo>
                    <a:pt x="709" y="168"/>
                  </a:lnTo>
                  <a:lnTo>
                    <a:pt x="709" y="168"/>
                  </a:lnTo>
                  <a:lnTo>
                    <a:pt x="707" y="171"/>
                  </a:lnTo>
                  <a:lnTo>
                    <a:pt x="707" y="171"/>
                  </a:lnTo>
                  <a:lnTo>
                    <a:pt x="702" y="175"/>
                  </a:lnTo>
                  <a:lnTo>
                    <a:pt x="700" y="180"/>
                  </a:lnTo>
                  <a:lnTo>
                    <a:pt x="698" y="186"/>
                  </a:lnTo>
                  <a:lnTo>
                    <a:pt x="697" y="193"/>
                  </a:lnTo>
                  <a:lnTo>
                    <a:pt x="697" y="193"/>
                  </a:lnTo>
                  <a:lnTo>
                    <a:pt x="698" y="199"/>
                  </a:lnTo>
                  <a:lnTo>
                    <a:pt x="700" y="205"/>
                  </a:lnTo>
                  <a:lnTo>
                    <a:pt x="702" y="210"/>
                  </a:lnTo>
                  <a:lnTo>
                    <a:pt x="707" y="214"/>
                  </a:lnTo>
                  <a:lnTo>
                    <a:pt x="707" y="214"/>
                  </a:lnTo>
                  <a:lnTo>
                    <a:pt x="712" y="219"/>
                  </a:lnTo>
                  <a:lnTo>
                    <a:pt x="717" y="222"/>
                  </a:lnTo>
                  <a:lnTo>
                    <a:pt x="723" y="223"/>
                  </a:lnTo>
                  <a:lnTo>
                    <a:pt x="729" y="224"/>
                  </a:lnTo>
                  <a:lnTo>
                    <a:pt x="729" y="224"/>
                  </a:lnTo>
                  <a:lnTo>
                    <a:pt x="734" y="223"/>
                  </a:lnTo>
                  <a:lnTo>
                    <a:pt x="739" y="222"/>
                  </a:lnTo>
                  <a:lnTo>
                    <a:pt x="744" y="221"/>
                  </a:lnTo>
                  <a:lnTo>
                    <a:pt x="748" y="217"/>
                  </a:lnTo>
                  <a:lnTo>
                    <a:pt x="748" y="218"/>
                  </a:lnTo>
                  <a:lnTo>
                    <a:pt x="748" y="218"/>
                  </a:lnTo>
                  <a:lnTo>
                    <a:pt x="751" y="214"/>
                  </a:lnTo>
                  <a:lnTo>
                    <a:pt x="751" y="214"/>
                  </a:lnTo>
                  <a:lnTo>
                    <a:pt x="751" y="214"/>
                  </a:lnTo>
                  <a:lnTo>
                    <a:pt x="751" y="214"/>
                  </a:lnTo>
                  <a:lnTo>
                    <a:pt x="751" y="214"/>
                  </a:lnTo>
                  <a:lnTo>
                    <a:pt x="751" y="214"/>
                  </a:lnTo>
                  <a:lnTo>
                    <a:pt x="757" y="210"/>
                  </a:lnTo>
                  <a:lnTo>
                    <a:pt x="763" y="205"/>
                  </a:lnTo>
                  <a:lnTo>
                    <a:pt x="769" y="201"/>
                  </a:lnTo>
                  <a:lnTo>
                    <a:pt x="776" y="199"/>
                  </a:lnTo>
                  <a:lnTo>
                    <a:pt x="784" y="196"/>
                  </a:lnTo>
                  <a:lnTo>
                    <a:pt x="792" y="195"/>
                  </a:lnTo>
                  <a:lnTo>
                    <a:pt x="800" y="195"/>
                  </a:lnTo>
                  <a:lnTo>
                    <a:pt x="807" y="195"/>
                  </a:lnTo>
                  <a:lnTo>
                    <a:pt x="807" y="195"/>
                  </a:lnTo>
                  <a:lnTo>
                    <a:pt x="815" y="196"/>
                  </a:lnTo>
                  <a:lnTo>
                    <a:pt x="823" y="199"/>
                  </a:lnTo>
                  <a:lnTo>
                    <a:pt x="830" y="202"/>
                  </a:lnTo>
                  <a:lnTo>
                    <a:pt x="836" y="206"/>
                  </a:lnTo>
                  <a:lnTo>
                    <a:pt x="842" y="211"/>
                  </a:lnTo>
                  <a:lnTo>
                    <a:pt x="848" y="216"/>
                  </a:lnTo>
                  <a:lnTo>
                    <a:pt x="853" y="222"/>
                  </a:lnTo>
                  <a:lnTo>
                    <a:pt x="858" y="229"/>
                  </a:lnTo>
                  <a:lnTo>
                    <a:pt x="858" y="229"/>
                  </a:lnTo>
                  <a:lnTo>
                    <a:pt x="858" y="229"/>
                  </a:lnTo>
                  <a:lnTo>
                    <a:pt x="858" y="229"/>
                  </a:lnTo>
                  <a:lnTo>
                    <a:pt x="858" y="230"/>
                  </a:lnTo>
                  <a:lnTo>
                    <a:pt x="858" y="230"/>
                  </a:lnTo>
                  <a:lnTo>
                    <a:pt x="858" y="230"/>
                  </a:lnTo>
                  <a:lnTo>
                    <a:pt x="862" y="234"/>
                  </a:lnTo>
                  <a:lnTo>
                    <a:pt x="862" y="234"/>
                  </a:lnTo>
                  <a:lnTo>
                    <a:pt x="867" y="238"/>
                  </a:lnTo>
                  <a:lnTo>
                    <a:pt x="872" y="240"/>
                  </a:lnTo>
                  <a:lnTo>
                    <a:pt x="878" y="243"/>
                  </a:lnTo>
                  <a:lnTo>
                    <a:pt x="884" y="243"/>
                  </a:lnTo>
                  <a:lnTo>
                    <a:pt x="884" y="243"/>
                  </a:lnTo>
                  <a:lnTo>
                    <a:pt x="890" y="243"/>
                  </a:lnTo>
                  <a:lnTo>
                    <a:pt x="896" y="240"/>
                  </a:lnTo>
                  <a:lnTo>
                    <a:pt x="901" y="238"/>
                  </a:lnTo>
                  <a:lnTo>
                    <a:pt x="906" y="234"/>
                  </a:lnTo>
                  <a:lnTo>
                    <a:pt x="906" y="234"/>
                  </a:lnTo>
                  <a:lnTo>
                    <a:pt x="911" y="229"/>
                  </a:lnTo>
                  <a:lnTo>
                    <a:pt x="913" y="223"/>
                  </a:lnTo>
                  <a:lnTo>
                    <a:pt x="914" y="217"/>
                  </a:lnTo>
                  <a:lnTo>
                    <a:pt x="915" y="211"/>
                  </a:lnTo>
                  <a:lnTo>
                    <a:pt x="915" y="211"/>
                  </a:lnTo>
                  <a:lnTo>
                    <a:pt x="915" y="206"/>
                  </a:lnTo>
                  <a:lnTo>
                    <a:pt x="914" y="202"/>
                  </a:lnTo>
                  <a:lnTo>
                    <a:pt x="909" y="194"/>
                  </a:lnTo>
                  <a:lnTo>
                    <a:pt x="911" y="194"/>
                  </a:lnTo>
                  <a:lnTo>
                    <a:pt x="911" y="194"/>
                  </a:lnTo>
                  <a:lnTo>
                    <a:pt x="903" y="183"/>
                  </a:lnTo>
                  <a:lnTo>
                    <a:pt x="896" y="174"/>
                  </a:lnTo>
                  <a:lnTo>
                    <a:pt x="887" y="166"/>
                  </a:lnTo>
                  <a:lnTo>
                    <a:pt x="879" y="158"/>
                  </a:lnTo>
                  <a:lnTo>
                    <a:pt x="869" y="152"/>
                  </a:lnTo>
                  <a:lnTo>
                    <a:pt x="858" y="146"/>
                  </a:lnTo>
                  <a:lnTo>
                    <a:pt x="847" y="141"/>
                  </a:lnTo>
                  <a:lnTo>
                    <a:pt x="836" y="138"/>
                  </a:lnTo>
                  <a:lnTo>
                    <a:pt x="836" y="138"/>
                  </a:lnTo>
                  <a:lnTo>
                    <a:pt x="831" y="123"/>
                  </a:lnTo>
                  <a:lnTo>
                    <a:pt x="825" y="110"/>
                  </a:lnTo>
                  <a:lnTo>
                    <a:pt x="818" y="96"/>
                  </a:lnTo>
                  <a:lnTo>
                    <a:pt x="811" y="84"/>
                  </a:lnTo>
                  <a:lnTo>
                    <a:pt x="811" y="84"/>
                  </a:lnTo>
                  <a:lnTo>
                    <a:pt x="824" y="80"/>
                  </a:lnTo>
                  <a:lnTo>
                    <a:pt x="837" y="77"/>
                  </a:lnTo>
                  <a:lnTo>
                    <a:pt x="852" y="74"/>
                  </a:lnTo>
                  <a:lnTo>
                    <a:pt x="865" y="74"/>
                  </a:lnTo>
                  <a:lnTo>
                    <a:pt x="865" y="74"/>
                  </a:lnTo>
                  <a:lnTo>
                    <a:pt x="882" y="75"/>
                  </a:lnTo>
                  <a:lnTo>
                    <a:pt x="898" y="78"/>
                  </a:lnTo>
                  <a:lnTo>
                    <a:pt x="913" y="82"/>
                  </a:lnTo>
                  <a:lnTo>
                    <a:pt x="928" y="86"/>
                  </a:lnTo>
                  <a:lnTo>
                    <a:pt x="942" y="94"/>
                  </a:lnTo>
                  <a:lnTo>
                    <a:pt x="956" y="101"/>
                  </a:lnTo>
                  <a:lnTo>
                    <a:pt x="968" y="111"/>
                  </a:lnTo>
                  <a:lnTo>
                    <a:pt x="979" y="121"/>
                  </a:lnTo>
                  <a:lnTo>
                    <a:pt x="990" y="133"/>
                  </a:lnTo>
                  <a:lnTo>
                    <a:pt x="998" y="145"/>
                  </a:lnTo>
                  <a:lnTo>
                    <a:pt x="1007" y="158"/>
                  </a:lnTo>
                  <a:lnTo>
                    <a:pt x="1013" y="172"/>
                  </a:lnTo>
                  <a:lnTo>
                    <a:pt x="1019" y="186"/>
                  </a:lnTo>
                  <a:lnTo>
                    <a:pt x="1023" y="202"/>
                  </a:lnTo>
                  <a:lnTo>
                    <a:pt x="1025" y="218"/>
                  </a:lnTo>
                  <a:lnTo>
                    <a:pt x="1026" y="234"/>
                  </a:lnTo>
                  <a:lnTo>
                    <a:pt x="1026" y="234"/>
                  </a:lnTo>
                  <a:lnTo>
                    <a:pt x="1025" y="255"/>
                  </a:lnTo>
                  <a:lnTo>
                    <a:pt x="1020" y="274"/>
                  </a:lnTo>
                  <a:lnTo>
                    <a:pt x="1014" y="294"/>
                  </a:lnTo>
                  <a:lnTo>
                    <a:pt x="1006" y="311"/>
                  </a:lnTo>
                  <a:lnTo>
                    <a:pt x="1006" y="311"/>
                  </a:lnTo>
                  <a:lnTo>
                    <a:pt x="992" y="305"/>
                  </a:lnTo>
                  <a:lnTo>
                    <a:pt x="978" y="300"/>
                  </a:lnTo>
                  <a:lnTo>
                    <a:pt x="962" y="297"/>
                  </a:lnTo>
                  <a:lnTo>
                    <a:pt x="946" y="296"/>
                  </a:lnTo>
                  <a:lnTo>
                    <a:pt x="946" y="296"/>
                  </a:lnTo>
                  <a:lnTo>
                    <a:pt x="934" y="297"/>
                  </a:lnTo>
                  <a:lnTo>
                    <a:pt x="921" y="300"/>
                  </a:lnTo>
                  <a:lnTo>
                    <a:pt x="911" y="302"/>
                  </a:lnTo>
                  <a:lnTo>
                    <a:pt x="898" y="307"/>
                  </a:lnTo>
                  <a:lnTo>
                    <a:pt x="887" y="312"/>
                  </a:lnTo>
                  <a:lnTo>
                    <a:pt x="878" y="318"/>
                  </a:lnTo>
                  <a:lnTo>
                    <a:pt x="868" y="326"/>
                  </a:lnTo>
                  <a:lnTo>
                    <a:pt x="858" y="334"/>
                  </a:lnTo>
                  <a:lnTo>
                    <a:pt x="858" y="334"/>
                  </a:lnTo>
                  <a:lnTo>
                    <a:pt x="858" y="335"/>
                  </a:lnTo>
                  <a:lnTo>
                    <a:pt x="858" y="335"/>
                  </a:lnTo>
                  <a:lnTo>
                    <a:pt x="857" y="335"/>
                  </a:lnTo>
                  <a:lnTo>
                    <a:pt x="857" y="335"/>
                  </a:lnTo>
                  <a:lnTo>
                    <a:pt x="857" y="335"/>
                  </a:lnTo>
                  <a:lnTo>
                    <a:pt x="857" y="335"/>
                  </a:lnTo>
                  <a:lnTo>
                    <a:pt x="857" y="335"/>
                  </a:lnTo>
                  <a:lnTo>
                    <a:pt x="853" y="340"/>
                  </a:lnTo>
                  <a:lnTo>
                    <a:pt x="851" y="345"/>
                  </a:lnTo>
                  <a:lnTo>
                    <a:pt x="850" y="351"/>
                  </a:lnTo>
                  <a:lnTo>
                    <a:pt x="848" y="357"/>
                  </a:lnTo>
                  <a:lnTo>
                    <a:pt x="848" y="357"/>
                  </a:lnTo>
                  <a:lnTo>
                    <a:pt x="850" y="363"/>
                  </a:lnTo>
                  <a:lnTo>
                    <a:pt x="851" y="369"/>
                  </a:lnTo>
                  <a:lnTo>
                    <a:pt x="853" y="374"/>
                  </a:lnTo>
                  <a:lnTo>
                    <a:pt x="858" y="379"/>
                  </a:lnTo>
                  <a:lnTo>
                    <a:pt x="858" y="379"/>
                  </a:lnTo>
                  <a:lnTo>
                    <a:pt x="863" y="383"/>
                  </a:lnTo>
                  <a:lnTo>
                    <a:pt x="868" y="386"/>
                  </a:lnTo>
                  <a:lnTo>
                    <a:pt x="874" y="388"/>
                  </a:lnTo>
                  <a:lnTo>
                    <a:pt x="880" y="389"/>
                  </a:lnTo>
                  <a:lnTo>
                    <a:pt x="880" y="389"/>
                  </a:lnTo>
                  <a:lnTo>
                    <a:pt x="886" y="388"/>
                  </a:lnTo>
                  <a:lnTo>
                    <a:pt x="892" y="386"/>
                  </a:lnTo>
                  <a:lnTo>
                    <a:pt x="897" y="383"/>
                  </a:lnTo>
                  <a:lnTo>
                    <a:pt x="902" y="379"/>
                  </a:lnTo>
                  <a:lnTo>
                    <a:pt x="902" y="379"/>
                  </a:lnTo>
                  <a:lnTo>
                    <a:pt x="902" y="379"/>
                  </a:lnTo>
                  <a:lnTo>
                    <a:pt x="902" y="379"/>
                  </a:lnTo>
                  <a:lnTo>
                    <a:pt x="902" y="379"/>
                  </a:lnTo>
                  <a:lnTo>
                    <a:pt x="912" y="371"/>
                  </a:lnTo>
                  <a:lnTo>
                    <a:pt x="923" y="365"/>
                  </a:lnTo>
                  <a:lnTo>
                    <a:pt x="935" y="361"/>
                  </a:lnTo>
                  <a:lnTo>
                    <a:pt x="947" y="360"/>
                  </a:lnTo>
                  <a:lnTo>
                    <a:pt x="947" y="360"/>
                  </a:lnTo>
                  <a:lnTo>
                    <a:pt x="959" y="361"/>
                  </a:lnTo>
                  <a:lnTo>
                    <a:pt x="971" y="365"/>
                  </a:lnTo>
                  <a:lnTo>
                    <a:pt x="982" y="371"/>
                  </a:lnTo>
                  <a:lnTo>
                    <a:pt x="992" y="378"/>
                  </a:lnTo>
                  <a:lnTo>
                    <a:pt x="992" y="378"/>
                  </a:lnTo>
                  <a:lnTo>
                    <a:pt x="1001" y="388"/>
                  </a:lnTo>
                  <a:lnTo>
                    <a:pt x="1007" y="399"/>
                  </a:lnTo>
                  <a:lnTo>
                    <a:pt x="1010" y="411"/>
                  </a:lnTo>
                  <a:lnTo>
                    <a:pt x="1012" y="423"/>
                  </a:lnTo>
                  <a:lnTo>
                    <a:pt x="1012" y="423"/>
                  </a:lnTo>
                  <a:lnTo>
                    <a:pt x="1010" y="435"/>
                  </a:lnTo>
                  <a:lnTo>
                    <a:pt x="1007" y="446"/>
                  </a:lnTo>
                  <a:lnTo>
                    <a:pt x="1002" y="458"/>
                  </a:lnTo>
                  <a:lnTo>
                    <a:pt x="993" y="468"/>
                  </a:lnTo>
                  <a:lnTo>
                    <a:pt x="993" y="468"/>
                  </a:lnTo>
                  <a:lnTo>
                    <a:pt x="993" y="468"/>
                  </a:lnTo>
                  <a:lnTo>
                    <a:pt x="993" y="469"/>
                  </a:lnTo>
                  <a:lnTo>
                    <a:pt x="993" y="469"/>
                  </a:lnTo>
                  <a:lnTo>
                    <a:pt x="989" y="474"/>
                  </a:lnTo>
                  <a:lnTo>
                    <a:pt x="986" y="479"/>
                  </a:lnTo>
                  <a:lnTo>
                    <a:pt x="985" y="485"/>
                  </a:lnTo>
                  <a:lnTo>
                    <a:pt x="984" y="491"/>
                  </a:lnTo>
                  <a:lnTo>
                    <a:pt x="984" y="491"/>
                  </a:lnTo>
                  <a:lnTo>
                    <a:pt x="985" y="498"/>
                  </a:lnTo>
                  <a:lnTo>
                    <a:pt x="986" y="504"/>
                  </a:lnTo>
                  <a:lnTo>
                    <a:pt x="989" y="508"/>
                  </a:lnTo>
                  <a:lnTo>
                    <a:pt x="993" y="513"/>
                  </a:lnTo>
                  <a:lnTo>
                    <a:pt x="993" y="513"/>
                  </a:lnTo>
                  <a:lnTo>
                    <a:pt x="998" y="517"/>
                  </a:lnTo>
                  <a:lnTo>
                    <a:pt x="1003" y="521"/>
                  </a:lnTo>
                  <a:lnTo>
                    <a:pt x="1009" y="522"/>
                  </a:lnTo>
                  <a:lnTo>
                    <a:pt x="1015" y="523"/>
                  </a:lnTo>
                  <a:lnTo>
                    <a:pt x="1015" y="523"/>
                  </a:lnTo>
                  <a:lnTo>
                    <a:pt x="1021" y="522"/>
                  </a:lnTo>
                  <a:lnTo>
                    <a:pt x="1028" y="521"/>
                  </a:lnTo>
                  <a:lnTo>
                    <a:pt x="1032" y="517"/>
                  </a:lnTo>
                  <a:lnTo>
                    <a:pt x="1037" y="513"/>
                  </a:lnTo>
                  <a:lnTo>
                    <a:pt x="1037" y="513"/>
                  </a:lnTo>
                  <a:lnTo>
                    <a:pt x="1039" y="512"/>
                  </a:lnTo>
                  <a:lnTo>
                    <a:pt x="1039" y="512"/>
                  </a:lnTo>
                  <a:lnTo>
                    <a:pt x="1039" y="512"/>
                  </a:lnTo>
                  <a:lnTo>
                    <a:pt x="1047" y="502"/>
                  </a:lnTo>
                  <a:lnTo>
                    <a:pt x="1054" y="493"/>
                  </a:lnTo>
                  <a:lnTo>
                    <a:pt x="1062" y="482"/>
                  </a:lnTo>
                  <a:lnTo>
                    <a:pt x="1067" y="471"/>
                  </a:lnTo>
                  <a:lnTo>
                    <a:pt x="1070" y="458"/>
                  </a:lnTo>
                  <a:lnTo>
                    <a:pt x="1074" y="446"/>
                  </a:lnTo>
                  <a:lnTo>
                    <a:pt x="1075" y="434"/>
                  </a:lnTo>
                  <a:lnTo>
                    <a:pt x="1075" y="422"/>
                  </a:lnTo>
                  <a:lnTo>
                    <a:pt x="1075" y="422"/>
                  </a:lnTo>
                  <a:lnTo>
                    <a:pt x="1074" y="404"/>
                  </a:lnTo>
                  <a:lnTo>
                    <a:pt x="1069" y="386"/>
                  </a:lnTo>
                  <a:lnTo>
                    <a:pt x="1063" y="369"/>
                  </a:lnTo>
                  <a:lnTo>
                    <a:pt x="1053" y="354"/>
                  </a:lnTo>
                  <a:lnTo>
                    <a:pt x="1053" y="354"/>
                  </a:lnTo>
                  <a:lnTo>
                    <a:pt x="1062" y="340"/>
                  </a:lnTo>
                  <a:lnTo>
                    <a:pt x="1069" y="326"/>
                  </a:lnTo>
                  <a:lnTo>
                    <a:pt x="1075" y="311"/>
                  </a:lnTo>
                  <a:lnTo>
                    <a:pt x="1080" y="296"/>
                  </a:lnTo>
                  <a:lnTo>
                    <a:pt x="1084" y="282"/>
                  </a:lnTo>
                  <a:lnTo>
                    <a:pt x="1087" y="266"/>
                  </a:lnTo>
                  <a:lnTo>
                    <a:pt x="1088" y="250"/>
                  </a:lnTo>
                  <a:lnTo>
                    <a:pt x="1090" y="234"/>
                  </a:lnTo>
                  <a:lnTo>
                    <a:pt x="1090" y="234"/>
                  </a:lnTo>
                  <a:lnTo>
                    <a:pt x="1088" y="213"/>
                  </a:lnTo>
                  <a:lnTo>
                    <a:pt x="1085" y="193"/>
                  </a:lnTo>
                  <a:lnTo>
                    <a:pt x="1080" y="173"/>
                  </a:lnTo>
                  <a:lnTo>
                    <a:pt x="1074" y="155"/>
                  </a:lnTo>
                  <a:lnTo>
                    <a:pt x="1074" y="155"/>
                  </a:lnTo>
                  <a:lnTo>
                    <a:pt x="1092" y="156"/>
                  </a:lnTo>
                  <a:lnTo>
                    <a:pt x="1102" y="158"/>
                  </a:lnTo>
                  <a:lnTo>
                    <a:pt x="1110" y="161"/>
                  </a:lnTo>
                  <a:lnTo>
                    <a:pt x="1119" y="163"/>
                  </a:lnTo>
                  <a:lnTo>
                    <a:pt x="1127" y="168"/>
                  </a:lnTo>
                  <a:lnTo>
                    <a:pt x="1135" y="173"/>
                  </a:lnTo>
                  <a:lnTo>
                    <a:pt x="1142" y="178"/>
                  </a:lnTo>
                  <a:lnTo>
                    <a:pt x="1142" y="178"/>
                  </a:lnTo>
                  <a:lnTo>
                    <a:pt x="1151" y="185"/>
                  </a:lnTo>
                  <a:lnTo>
                    <a:pt x="1158" y="194"/>
                  </a:lnTo>
                  <a:lnTo>
                    <a:pt x="1165" y="202"/>
                  </a:lnTo>
                  <a:lnTo>
                    <a:pt x="1171" y="211"/>
                  </a:lnTo>
                  <a:lnTo>
                    <a:pt x="1171" y="211"/>
                  </a:lnTo>
                  <a:lnTo>
                    <a:pt x="1162" y="214"/>
                  </a:lnTo>
                  <a:lnTo>
                    <a:pt x="1152" y="218"/>
                  </a:lnTo>
                  <a:lnTo>
                    <a:pt x="1152" y="218"/>
                  </a:lnTo>
                  <a:lnTo>
                    <a:pt x="1136" y="227"/>
                  </a:lnTo>
                  <a:lnTo>
                    <a:pt x="1136" y="227"/>
                  </a:lnTo>
                  <a:lnTo>
                    <a:pt x="1135" y="228"/>
                  </a:lnTo>
                  <a:lnTo>
                    <a:pt x="1135" y="228"/>
                  </a:lnTo>
                  <a:lnTo>
                    <a:pt x="1134" y="228"/>
                  </a:lnTo>
                  <a:lnTo>
                    <a:pt x="1134" y="228"/>
                  </a:lnTo>
                  <a:lnTo>
                    <a:pt x="1134" y="228"/>
                  </a:lnTo>
                  <a:lnTo>
                    <a:pt x="1130" y="232"/>
                  </a:lnTo>
                  <a:lnTo>
                    <a:pt x="1130" y="232"/>
                  </a:lnTo>
                  <a:lnTo>
                    <a:pt x="1126" y="236"/>
                  </a:lnTo>
                  <a:lnTo>
                    <a:pt x="1124" y="241"/>
                  </a:lnTo>
                  <a:lnTo>
                    <a:pt x="1121" y="247"/>
                  </a:lnTo>
                  <a:lnTo>
                    <a:pt x="1121" y="254"/>
                  </a:lnTo>
                  <a:lnTo>
                    <a:pt x="1121" y="254"/>
                  </a:lnTo>
                  <a:lnTo>
                    <a:pt x="1121" y="260"/>
                  </a:lnTo>
                  <a:lnTo>
                    <a:pt x="1124" y="266"/>
                  </a:lnTo>
                  <a:lnTo>
                    <a:pt x="1126" y="271"/>
                  </a:lnTo>
                  <a:lnTo>
                    <a:pt x="1130" y="275"/>
                  </a:lnTo>
                  <a:lnTo>
                    <a:pt x="1130" y="275"/>
                  </a:lnTo>
                  <a:lnTo>
                    <a:pt x="1135" y="280"/>
                  </a:lnTo>
                  <a:lnTo>
                    <a:pt x="1141" y="283"/>
                  </a:lnTo>
                  <a:lnTo>
                    <a:pt x="1146" y="284"/>
                  </a:lnTo>
                  <a:lnTo>
                    <a:pt x="1152" y="285"/>
                  </a:lnTo>
                  <a:lnTo>
                    <a:pt x="1152" y="285"/>
                  </a:lnTo>
                  <a:lnTo>
                    <a:pt x="1160" y="284"/>
                  </a:lnTo>
                  <a:lnTo>
                    <a:pt x="1168" y="280"/>
                  </a:lnTo>
                  <a:lnTo>
                    <a:pt x="1169" y="282"/>
                  </a:lnTo>
                  <a:lnTo>
                    <a:pt x="1169" y="282"/>
                  </a:lnTo>
                  <a:lnTo>
                    <a:pt x="1179" y="275"/>
                  </a:lnTo>
                  <a:lnTo>
                    <a:pt x="1179" y="275"/>
                  </a:lnTo>
                  <a:lnTo>
                    <a:pt x="1188" y="272"/>
                  </a:lnTo>
                  <a:lnTo>
                    <a:pt x="1198" y="268"/>
                  </a:lnTo>
                  <a:lnTo>
                    <a:pt x="1208" y="267"/>
                  </a:lnTo>
                  <a:lnTo>
                    <a:pt x="1218" y="266"/>
                  </a:lnTo>
                  <a:lnTo>
                    <a:pt x="1227" y="266"/>
                  </a:lnTo>
                  <a:lnTo>
                    <a:pt x="1238" y="267"/>
                  </a:lnTo>
                  <a:lnTo>
                    <a:pt x="1248" y="268"/>
                  </a:lnTo>
                  <a:lnTo>
                    <a:pt x="1258" y="272"/>
                  </a:lnTo>
                  <a:lnTo>
                    <a:pt x="1258" y="272"/>
                  </a:lnTo>
                  <a:lnTo>
                    <a:pt x="1268" y="275"/>
                  </a:lnTo>
                  <a:lnTo>
                    <a:pt x="1276" y="280"/>
                  </a:lnTo>
                  <a:lnTo>
                    <a:pt x="1285" y="286"/>
                  </a:lnTo>
                  <a:lnTo>
                    <a:pt x="1292" y="293"/>
                  </a:lnTo>
                  <a:lnTo>
                    <a:pt x="1299" y="300"/>
                  </a:lnTo>
                  <a:lnTo>
                    <a:pt x="1305" y="307"/>
                  </a:lnTo>
                  <a:lnTo>
                    <a:pt x="1312" y="316"/>
                  </a:lnTo>
                  <a:lnTo>
                    <a:pt x="1316" y="324"/>
                  </a:lnTo>
                  <a:lnTo>
                    <a:pt x="1316" y="324"/>
                  </a:lnTo>
                  <a:lnTo>
                    <a:pt x="1323" y="340"/>
                  </a:lnTo>
                  <a:lnTo>
                    <a:pt x="1325" y="356"/>
                  </a:lnTo>
                  <a:lnTo>
                    <a:pt x="1325" y="356"/>
                  </a:lnTo>
                  <a:lnTo>
                    <a:pt x="1313" y="355"/>
                  </a:lnTo>
                  <a:lnTo>
                    <a:pt x="1313" y="355"/>
                  </a:lnTo>
                  <a:lnTo>
                    <a:pt x="1298" y="356"/>
                  </a:lnTo>
                  <a:lnTo>
                    <a:pt x="1285" y="357"/>
                  </a:lnTo>
                  <a:lnTo>
                    <a:pt x="1271" y="361"/>
                  </a:lnTo>
                  <a:lnTo>
                    <a:pt x="1259" y="365"/>
                  </a:lnTo>
                  <a:lnTo>
                    <a:pt x="1246" y="369"/>
                  </a:lnTo>
                  <a:lnTo>
                    <a:pt x="1235" y="376"/>
                  </a:lnTo>
                  <a:lnTo>
                    <a:pt x="1223" y="383"/>
                  </a:lnTo>
                  <a:lnTo>
                    <a:pt x="1212" y="390"/>
                  </a:lnTo>
                  <a:lnTo>
                    <a:pt x="1202" y="399"/>
                  </a:lnTo>
                  <a:lnTo>
                    <a:pt x="1193" y="408"/>
                  </a:lnTo>
                  <a:lnTo>
                    <a:pt x="1185" y="418"/>
                  </a:lnTo>
                  <a:lnTo>
                    <a:pt x="1176" y="429"/>
                  </a:lnTo>
                  <a:lnTo>
                    <a:pt x="1170" y="440"/>
                  </a:lnTo>
                  <a:lnTo>
                    <a:pt x="1164" y="452"/>
                  </a:lnTo>
                  <a:lnTo>
                    <a:pt x="1159" y="465"/>
                  </a:lnTo>
                  <a:lnTo>
                    <a:pt x="1154" y="478"/>
                  </a:lnTo>
                  <a:lnTo>
                    <a:pt x="1154" y="478"/>
                  </a:lnTo>
                  <a:lnTo>
                    <a:pt x="1145" y="483"/>
                  </a:lnTo>
                  <a:lnTo>
                    <a:pt x="1134" y="488"/>
                  </a:lnTo>
                  <a:lnTo>
                    <a:pt x="1125" y="495"/>
                  </a:lnTo>
                  <a:lnTo>
                    <a:pt x="1117" y="502"/>
                  </a:lnTo>
                  <a:lnTo>
                    <a:pt x="1117" y="502"/>
                  </a:lnTo>
                  <a:lnTo>
                    <a:pt x="1108" y="511"/>
                  </a:lnTo>
                  <a:lnTo>
                    <a:pt x="1101" y="521"/>
                  </a:lnTo>
                  <a:lnTo>
                    <a:pt x="1096" y="532"/>
                  </a:lnTo>
                  <a:lnTo>
                    <a:pt x="1091" y="543"/>
                  </a:lnTo>
                  <a:lnTo>
                    <a:pt x="1091" y="543"/>
                  </a:lnTo>
                  <a:lnTo>
                    <a:pt x="1090" y="549"/>
                  </a:lnTo>
                  <a:lnTo>
                    <a:pt x="1090" y="555"/>
                  </a:lnTo>
                  <a:lnTo>
                    <a:pt x="1091" y="561"/>
                  </a:lnTo>
                  <a:lnTo>
                    <a:pt x="1093" y="567"/>
                  </a:lnTo>
                  <a:lnTo>
                    <a:pt x="1097" y="572"/>
                  </a:lnTo>
                  <a:lnTo>
                    <a:pt x="1101" y="577"/>
                  </a:lnTo>
                  <a:lnTo>
                    <a:pt x="1106" y="580"/>
                  </a:lnTo>
                  <a:lnTo>
                    <a:pt x="1112" y="583"/>
                  </a:lnTo>
                  <a:lnTo>
                    <a:pt x="1112" y="583"/>
                  </a:lnTo>
                  <a:lnTo>
                    <a:pt x="1118" y="584"/>
                  </a:lnTo>
                  <a:lnTo>
                    <a:pt x="1124" y="584"/>
                  </a:lnTo>
                  <a:lnTo>
                    <a:pt x="1130" y="583"/>
                  </a:lnTo>
                  <a:lnTo>
                    <a:pt x="1136" y="580"/>
                  </a:lnTo>
                  <a:lnTo>
                    <a:pt x="1141" y="577"/>
                  </a:lnTo>
                  <a:lnTo>
                    <a:pt x="1145" y="573"/>
                  </a:lnTo>
                  <a:lnTo>
                    <a:pt x="1148" y="568"/>
                  </a:lnTo>
                  <a:lnTo>
                    <a:pt x="1151" y="562"/>
                  </a:lnTo>
                  <a:lnTo>
                    <a:pt x="1151" y="562"/>
                  </a:lnTo>
                  <a:lnTo>
                    <a:pt x="1154" y="554"/>
                  </a:lnTo>
                  <a:lnTo>
                    <a:pt x="1160" y="546"/>
                  </a:lnTo>
                  <a:lnTo>
                    <a:pt x="1160" y="546"/>
                  </a:lnTo>
                  <a:lnTo>
                    <a:pt x="1166" y="543"/>
                  </a:lnTo>
                  <a:lnTo>
                    <a:pt x="1173" y="539"/>
                  </a:lnTo>
                  <a:lnTo>
                    <a:pt x="1180" y="537"/>
                  </a:lnTo>
                  <a:lnTo>
                    <a:pt x="1187" y="537"/>
                  </a:lnTo>
                  <a:lnTo>
                    <a:pt x="1195" y="537"/>
                  </a:lnTo>
                  <a:lnTo>
                    <a:pt x="1202" y="539"/>
                  </a:lnTo>
                  <a:lnTo>
                    <a:pt x="1208" y="543"/>
                  </a:lnTo>
                  <a:lnTo>
                    <a:pt x="1214" y="546"/>
                  </a:lnTo>
                  <a:lnTo>
                    <a:pt x="1214" y="546"/>
                  </a:lnTo>
                  <a:lnTo>
                    <a:pt x="1220" y="554"/>
                  </a:lnTo>
                  <a:lnTo>
                    <a:pt x="1224" y="562"/>
                  </a:lnTo>
                  <a:lnTo>
                    <a:pt x="1224" y="562"/>
                  </a:lnTo>
                  <a:lnTo>
                    <a:pt x="1225" y="567"/>
                  </a:lnTo>
                  <a:lnTo>
                    <a:pt x="1229" y="571"/>
                  </a:lnTo>
                  <a:lnTo>
                    <a:pt x="1231" y="574"/>
                  </a:lnTo>
                  <a:lnTo>
                    <a:pt x="1235" y="578"/>
                  </a:lnTo>
                  <a:lnTo>
                    <a:pt x="1240" y="580"/>
                  </a:lnTo>
                  <a:lnTo>
                    <a:pt x="1243" y="583"/>
                  </a:lnTo>
                  <a:lnTo>
                    <a:pt x="1248" y="584"/>
                  </a:lnTo>
                  <a:lnTo>
                    <a:pt x="1253" y="584"/>
                  </a:lnTo>
                  <a:lnTo>
                    <a:pt x="1253" y="584"/>
                  </a:lnTo>
                  <a:lnTo>
                    <a:pt x="1258" y="584"/>
                  </a:lnTo>
                  <a:lnTo>
                    <a:pt x="1263" y="583"/>
                  </a:lnTo>
                  <a:lnTo>
                    <a:pt x="1263" y="583"/>
                  </a:lnTo>
                  <a:lnTo>
                    <a:pt x="1269" y="580"/>
                  </a:lnTo>
                  <a:lnTo>
                    <a:pt x="1274" y="577"/>
                  </a:lnTo>
                  <a:lnTo>
                    <a:pt x="1279" y="572"/>
                  </a:lnTo>
                  <a:lnTo>
                    <a:pt x="1281" y="567"/>
                  </a:lnTo>
                  <a:lnTo>
                    <a:pt x="1284" y="561"/>
                  </a:lnTo>
                  <a:lnTo>
                    <a:pt x="1285" y="555"/>
                  </a:lnTo>
                  <a:lnTo>
                    <a:pt x="1285" y="549"/>
                  </a:lnTo>
                  <a:lnTo>
                    <a:pt x="1284" y="543"/>
                  </a:lnTo>
                  <a:lnTo>
                    <a:pt x="1284" y="543"/>
                  </a:lnTo>
                  <a:lnTo>
                    <a:pt x="1279" y="532"/>
                  </a:lnTo>
                  <a:lnTo>
                    <a:pt x="1274" y="521"/>
                  </a:lnTo>
                  <a:lnTo>
                    <a:pt x="1266" y="511"/>
                  </a:lnTo>
                  <a:lnTo>
                    <a:pt x="1259" y="502"/>
                  </a:lnTo>
                  <a:lnTo>
                    <a:pt x="1259" y="502"/>
                  </a:lnTo>
                  <a:lnTo>
                    <a:pt x="1251" y="495"/>
                  </a:lnTo>
                  <a:lnTo>
                    <a:pt x="1241" y="488"/>
                  </a:lnTo>
                  <a:lnTo>
                    <a:pt x="1231" y="483"/>
                  </a:lnTo>
                  <a:lnTo>
                    <a:pt x="1221" y="479"/>
                  </a:lnTo>
                  <a:lnTo>
                    <a:pt x="1221" y="479"/>
                  </a:lnTo>
                  <a:lnTo>
                    <a:pt x="1229" y="466"/>
                  </a:lnTo>
                  <a:lnTo>
                    <a:pt x="1236" y="455"/>
                  </a:lnTo>
                  <a:lnTo>
                    <a:pt x="1246" y="444"/>
                  </a:lnTo>
                  <a:lnTo>
                    <a:pt x="1258" y="435"/>
                  </a:lnTo>
                  <a:lnTo>
                    <a:pt x="1270" y="428"/>
                  </a:lnTo>
                  <a:lnTo>
                    <a:pt x="1284" y="423"/>
                  </a:lnTo>
                  <a:lnTo>
                    <a:pt x="1298" y="419"/>
                  </a:lnTo>
                  <a:lnTo>
                    <a:pt x="1313" y="418"/>
                  </a:lnTo>
                  <a:lnTo>
                    <a:pt x="1313" y="418"/>
                  </a:lnTo>
                  <a:lnTo>
                    <a:pt x="1323" y="419"/>
                  </a:lnTo>
                  <a:lnTo>
                    <a:pt x="1332" y="421"/>
                  </a:lnTo>
                  <a:lnTo>
                    <a:pt x="1341" y="423"/>
                  </a:lnTo>
                  <a:lnTo>
                    <a:pt x="1351" y="426"/>
                  </a:lnTo>
                  <a:lnTo>
                    <a:pt x="1359" y="429"/>
                  </a:lnTo>
                  <a:lnTo>
                    <a:pt x="1366" y="434"/>
                  </a:lnTo>
                  <a:lnTo>
                    <a:pt x="1374" y="440"/>
                  </a:lnTo>
                  <a:lnTo>
                    <a:pt x="1381" y="446"/>
                  </a:lnTo>
                  <a:lnTo>
                    <a:pt x="1387" y="452"/>
                  </a:lnTo>
                  <a:lnTo>
                    <a:pt x="1393" y="460"/>
                  </a:lnTo>
                  <a:lnTo>
                    <a:pt x="1398" y="467"/>
                  </a:lnTo>
                  <a:lnTo>
                    <a:pt x="1403" y="476"/>
                  </a:lnTo>
                  <a:lnTo>
                    <a:pt x="1407" y="484"/>
                  </a:lnTo>
                  <a:lnTo>
                    <a:pt x="1409" y="493"/>
                  </a:lnTo>
                  <a:lnTo>
                    <a:pt x="1412" y="502"/>
                  </a:lnTo>
                  <a:lnTo>
                    <a:pt x="1413" y="512"/>
                  </a:lnTo>
                  <a:lnTo>
                    <a:pt x="1413" y="512"/>
                  </a:lnTo>
                  <a:lnTo>
                    <a:pt x="1408" y="511"/>
                  </a:lnTo>
                  <a:lnTo>
                    <a:pt x="1408" y="511"/>
                  </a:lnTo>
                  <a:lnTo>
                    <a:pt x="1391" y="513"/>
                  </a:lnTo>
                  <a:lnTo>
                    <a:pt x="1375" y="517"/>
                  </a:lnTo>
                  <a:lnTo>
                    <a:pt x="1359" y="523"/>
                  </a:lnTo>
                  <a:lnTo>
                    <a:pt x="1344" y="532"/>
                  </a:lnTo>
                  <a:lnTo>
                    <a:pt x="1344" y="532"/>
                  </a:lnTo>
                  <a:lnTo>
                    <a:pt x="1344" y="532"/>
                  </a:lnTo>
                  <a:lnTo>
                    <a:pt x="1341" y="535"/>
                  </a:lnTo>
                  <a:lnTo>
                    <a:pt x="1341" y="535"/>
                  </a:lnTo>
                  <a:lnTo>
                    <a:pt x="1337" y="540"/>
                  </a:lnTo>
                  <a:lnTo>
                    <a:pt x="1335" y="545"/>
                  </a:lnTo>
                  <a:lnTo>
                    <a:pt x="1332" y="551"/>
                  </a:lnTo>
                  <a:lnTo>
                    <a:pt x="1332" y="557"/>
                  </a:lnTo>
                  <a:lnTo>
                    <a:pt x="1332" y="557"/>
                  </a:lnTo>
                  <a:lnTo>
                    <a:pt x="1332" y="563"/>
                  </a:lnTo>
                  <a:lnTo>
                    <a:pt x="1335" y="569"/>
                  </a:lnTo>
                  <a:lnTo>
                    <a:pt x="1337" y="576"/>
                  </a:lnTo>
                  <a:lnTo>
                    <a:pt x="1341" y="580"/>
                  </a:lnTo>
                  <a:lnTo>
                    <a:pt x="1341" y="580"/>
                  </a:lnTo>
                  <a:lnTo>
                    <a:pt x="1346" y="584"/>
                  </a:lnTo>
                  <a:lnTo>
                    <a:pt x="1351" y="587"/>
                  </a:lnTo>
                  <a:lnTo>
                    <a:pt x="1357" y="589"/>
                  </a:lnTo>
                  <a:lnTo>
                    <a:pt x="1363" y="589"/>
                  </a:lnTo>
                  <a:lnTo>
                    <a:pt x="1363" y="589"/>
                  </a:lnTo>
                  <a:lnTo>
                    <a:pt x="1371" y="588"/>
                  </a:lnTo>
                  <a:lnTo>
                    <a:pt x="1379" y="585"/>
                  </a:lnTo>
                  <a:lnTo>
                    <a:pt x="1379" y="585"/>
                  </a:lnTo>
                  <a:lnTo>
                    <a:pt x="1379" y="585"/>
                  </a:lnTo>
                  <a:lnTo>
                    <a:pt x="1385" y="582"/>
                  </a:lnTo>
                  <a:lnTo>
                    <a:pt x="1392" y="578"/>
                  </a:lnTo>
                  <a:lnTo>
                    <a:pt x="1401" y="576"/>
                  </a:lnTo>
                  <a:lnTo>
                    <a:pt x="1408" y="574"/>
                  </a:lnTo>
                  <a:lnTo>
                    <a:pt x="1408" y="574"/>
                  </a:lnTo>
                  <a:lnTo>
                    <a:pt x="1418" y="576"/>
                  </a:lnTo>
                  <a:lnTo>
                    <a:pt x="1426" y="578"/>
                  </a:lnTo>
                  <a:lnTo>
                    <a:pt x="1433" y="583"/>
                  </a:lnTo>
                  <a:lnTo>
                    <a:pt x="1440" y="588"/>
                  </a:lnTo>
                  <a:lnTo>
                    <a:pt x="1446" y="594"/>
                  </a:lnTo>
                  <a:lnTo>
                    <a:pt x="1449" y="602"/>
                  </a:lnTo>
                  <a:lnTo>
                    <a:pt x="1452" y="611"/>
                  </a:lnTo>
                  <a:lnTo>
                    <a:pt x="1453" y="620"/>
                  </a:lnTo>
                  <a:lnTo>
                    <a:pt x="1453" y="620"/>
                  </a:lnTo>
                  <a:lnTo>
                    <a:pt x="1452" y="628"/>
                  </a:lnTo>
                  <a:lnTo>
                    <a:pt x="1449" y="637"/>
                  </a:lnTo>
                  <a:lnTo>
                    <a:pt x="1446" y="644"/>
                  </a:lnTo>
                  <a:lnTo>
                    <a:pt x="1440" y="651"/>
                  </a:lnTo>
                  <a:lnTo>
                    <a:pt x="1433" y="656"/>
                  </a:lnTo>
                  <a:lnTo>
                    <a:pt x="1426" y="661"/>
                  </a:lnTo>
                  <a:lnTo>
                    <a:pt x="1418" y="663"/>
                  </a:lnTo>
                  <a:lnTo>
                    <a:pt x="1408" y="665"/>
                  </a:lnTo>
                  <a:lnTo>
                    <a:pt x="1408" y="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6"/>
            <p:cNvSpPr>
              <a:spLocks/>
            </p:cNvSpPr>
            <p:nvPr userDrawn="1"/>
          </p:nvSpPr>
          <p:spPr bwMode="auto">
            <a:xfrm>
              <a:off x="4602956" y="5340350"/>
              <a:ext cx="544512" cy="4762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"/>
            <p:cNvSpPr>
              <a:spLocks/>
            </p:cNvSpPr>
            <p:nvPr userDrawn="1"/>
          </p:nvSpPr>
          <p:spPr bwMode="auto">
            <a:xfrm>
              <a:off x="2433638" y="4286251"/>
              <a:ext cx="161925" cy="4762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4"/>
            <p:cNvSpPr>
              <a:spLocks/>
            </p:cNvSpPr>
            <p:nvPr userDrawn="1"/>
          </p:nvSpPr>
          <p:spPr bwMode="auto">
            <a:xfrm>
              <a:off x="4613275" y="3821113"/>
              <a:ext cx="307975" cy="4762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2" name="직사각형 51"/>
          <p:cNvSpPr/>
          <p:nvPr userDrawn="1"/>
        </p:nvSpPr>
        <p:spPr>
          <a:xfrm>
            <a:off x="0" y="4581128"/>
            <a:ext cx="12192000" cy="23006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438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 userDrawn="1"/>
        </p:nvSpPr>
        <p:spPr>
          <a:xfrm>
            <a:off x="0" y="0"/>
            <a:ext cx="12192000" cy="1075925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50218" y="207690"/>
            <a:ext cx="583116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 </a:t>
            </a:r>
            <a:endParaRPr lang="ko-KR" altLang="en-US" dirty="0" smtClean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350218" y="721904"/>
            <a:ext cx="58311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Slide Subtitle Here </a:t>
            </a:r>
            <a:endParaRPr lang="ko-KR" altLang="en-US" dirty="0" smtClean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0" y="1075925"/>
            <a:ext cx="12193200" cy="0"/>
          </a:xfrm>
          <a:prstGeom prst="line">
            <a:avLst/>
          </a:prstGeom>
          <a:ln w="381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1203921" y="1216637"/>
            <a:ext cx="27599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6892724" y="1075925"/>
            <a:ext cx="7874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 userDrawn="1"/>
        </p:nvCxnSpPr>
        <p:spPr>
          <a:xfrm>
            <a:off x="10416480" y="979254"/>
            <a:ext cx="78744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1375444" y="246573"/>
            <a:ext cx="507899" cy="958646"/>
            <a:chOff x="9336360" y="294724"/>
            <a:chExt cx="558689" cy="1054511"/>
          </a:xfrm>
        </p:grpSpPr>
        <p:sp>
          <p:nvSpPr>
            <p:cNvPr id="4" name="타원 3"/>
            <p:cNvSpPr/>
            <p:nvPr userDrawn="1"/>
          </p:nvSpPr>
          <p:spPr>
            <a:xfrm>
              <a:off x="9428194" y="882380"/>
              <a:ext cx="376206" cy="376206"/>
            </a:xfrm>
            <a:prstGeom prst="ellipse">
              <a:avLst/>
            </a:prstGeom>
            <a:solidFill>
              <a:srgbClr val="C4D21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 userDrawn="1"/>
          </p:nvGrpSpPr>
          <p:grpSpPr>
            <a:xfrm rot="5400000" flipV="1">
              <a:off x="9088449" y="542635"/>
              <a:ext cx="1054511" cy="558689"/>
              <a:chOff x="1038349" y="4530080"/>
              <a:chExt cx="1411288" cy="747713"/>
            </a:xfrm>
          </p:grpSpPr>
          <p:sp>
            <p:nvSpPr>
              <p:cNvPr id="72" name="Rectangle 29"/>
              <p:cNvSpPr>
                <a:spLocks noChangeArrowheads="1"/>
              </p:cNvSpPr>
              <p:nvPr/>
            </p:nvSpPr>
            <p:spPr bwMode="auto">
              <a:xfrm>
                <a:off x="1605087" y="4865043"/>
                <a:ext cx="123825" cy="77788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30"/>
              <p:cNvSpPr>
                <a:spLocks noEditPoints="1"/>
              </p:cNvSpPr>
              <p:nvPr/>
            </p:nvSpPr>
            <p:spPr bwMode="auto">
              <a:xfrm>
                <a:off x="1728912" y="4557068"/>
                <a:ext cx="695325" cy="695325"/>
              </a:xfrm>
              <a:custGeom>
                <a:avLst/>
                <a:gdLst>
                  <a:gd name="T0" fmla="*/ 484 w 876"/>
                  <a:gd name="T1" fmla="*/ 874 h 876"/>
                  <a:gd name="T2" fmla="*/ 569 w 876"/>
                  <a:gd name="T3" fmla="*/ 857 h 876"/>
                  <a:gd name="T4" fmla="*/ 647 w 876"/>
                  <a:gd name="T5" fmla="*/ 823 h 876"/>
                  <a:gd name="T6" fmla="*/ 718 w 876"/>
                  <a:gd name="T7" fmla="*/ 777 h 876"/>
                  <a:gd name="T8" fmla="*/ 777 w 876"/>
                  <a:gd name="T9" fmla="*/ 716 h 876"/>
                  <a:gd name="T10" fmla="*/ 824 w 876"/>
                  <a:gd name="T11" fmla="*/ 647 h 876"/>
                  <a:gd name="T12" fmla="*/ 857 w 876"/>
                  <a:gd name="T13" fmla="*/ 568 h 876"/>
                  <a:gd name="T14" fmla="*/ 874 w 876"/>
                  <a:gd name="T15" fmla="*/ 484 h 876"/>
                  <a:gd name="T16" fmla="*/ 876 w 876"/>
                  <a:gd name="T17" fmla="*/ 415 h 876"/>
                  <a:gd name="T18" fmla="*/ 862 w 876"/>
                  <a:gd name="T19" fmla="*/ 328 h 876"/>
                  <a:gd name="T20" fmla="*/ 833 w 876"/>
                  <a:gd name="T21" fmla="*/ 248 h 876"/>
                  <a:gd name="T22" fmla="*/ 789 w 876"/>
                  <a:gd name="T23" fmla="*/ 176 h 876"/>
                  <a:gd name="T24" fmla="*/ 733 w 876"/>
                  <a:gd name="T25" fmla="*/ 114 h 876"/>
                  <a:gd name="T26" fmla="*/ 665 w 876"/>
                  <a:gd name="T27" fmla="*/ 64 h 876"/>
                  <a:gd name="T28" fmla="*/ 589 w 876"/>
                  <a:gd name="T29" fmla="*/ 27 h 876"/>
                  <a:gd name="T30" fmla="*/ 506 w 876"/>
                  <a:gd name="T31" fmla="*/ 5 h 876"/>
                  <a:gd name="T32" fmla="*/ 438 w 876"/>
                  <a:gd name="T33" fmla="*/ 0 h 876"/>
                  <a:gd name="T34" fmla="*/ 350 w 876"/>
                  <a:gd name="T35" fmla="*/ 10 h 876"/>
                  <a:gd name="T36" fmla="*/ 268 w 876"/>
                  <a:gd name="T37" fmla="*/ 35 h 876"/>
                  <a:gd name="T38" fmla="*/ 194 w 876"/>
                  <a:gd name="T39" fmla="*/ 75 h 876"/>
                  <a:gd name="T40" fmla="*/ 129 w 876"/>
                  <a:gd name="T41" fmla="*/ 129 h 876"/>
                  <a:gd name="T42" fmla="*/ 76 w 876"/>
                  <a:gd name="T43" fmla="*/ 194 h 876"/>
                  <a:gd name="T44" fmla="*/ 35 w 876"/>
                  <a:gd name="T45" fmla="*/ 268 h 876"/>
                  <a:gd name="T46" fmla="*/ 10 w 876"/>
                  <a:gd name="T47" fmla="*/ 350 h 876"/>
                  <a:gd name="T48" fmla="*/ 0 w 876"/>
                  <a:gd name="T49" fmla="*/ 438 h 876"/>
                  <a:gd name="T50" fmla="*/ 5 w 876"/>
                  <a:gd name="T51" fmla="*/ 506 h 876"/>
                  <a:gd name="T52" fmla="*/ 27 w 876"/>
                  <a:gd name="T53" fmla="*/ 589 h 876"/>
                  <a:gd name="T54" fmla="*/ 64 w 876"/>
                  <a:gd name="T55" fmla="*/ 665 h 876"/>
                  <a:gd name="T56" fmla="*/ 114 w 876"/>
                  <a:gd name="T57" fmla="*/ 733 h 876"/>
                  <a:gd name="T58" fmla="*/ 177 w 876"/>
                  <a:gd name="T59" fmla="*/ 789 h 876"/>
                  <a:gd name="T60" fmla="*/ 248 w 876"/>
                  <a:gd name="T61" fmla="*/ 833 h 876"/>
                  <a:gd name="T62" fmla="*/ 329 w 876"/>
                  <a:gd name="T63" fmla="*/ 862 h 876"/>
                  <a:gd name="T64" fmla="*/ 416 w 876"/>
                  <a:gd name="T65" fmla="*/ 876 h 876"/>
                  <a:gd name="T66" fmla="*/ 438 w 876"/>
                  <a:gd name="T67" fmla="*/ 182 h 876"/>
                  <a:gd name="T68" fmla="*/ 538 w 876"/>
                  <a:gd name="T69" fmla="*/ 203 h 876"/>
                  <a:gd name="T70" fmla="*/ 619 w 876"/>
                  <a:gd name="T71" fmla="*/ 258 h 876"/>
                  <a:gd name="T72" fmla="*/ 675 w 876"/>
                  <a:gd name="T73" fmla="*/ 339 h 876"/>
                  <a:gd name="T74" fmla="*/ 694 w 876"/>
                  <a:gd name="T75" fmla="*/ 438 h 876"/>
                  <a:gd name="T76" fmla="*/ 683 w 876"/>
                  <a:gd name="T77" fmla="*/ 515 h 876"/>
                  <a:gd name="T78" fmla="*/ 635 w 876"/>
                  <a:gd name="T79" fmla="*/ 601 h 876"/>
                  <a:gd name="T80" fmla="*/ 560 w 876"/>
                  <a:gd name="T81" fmla="*/ 663 h 876"/>
                  <a:gd name="T82" fmla="*/ 465 w 876"/>
                  <a:gd name="T83" fmla="*/ 692 h 876"/>
                  <a:gd name="T84" fmla="*/ 387 w 876"/>
                  <a:gd name="T85" fmla="*/ 689 h 876"/>
                  <a:gd name="T86" fmla="*/ 296 w 876"/>
                  <a:gd name="T87" fmla="*/ 650 h 876"/>
                  <a:gd name="T88" fmla="*/ 226 w 876"/>
                  <a:gd name="T89" fmla="*/ 581 h 876"/>
                  <a:gd name="T90" fmla="*/ 188 w 876"/>
                  <a:gd name="T91" fmla="*/ 489 h 876"/>
                  <a:gd name="T92" fmla="*/ 185 w 876"/>
                  <a:gd name="T93" fmla="*/ 412 h 876"/>
                  <a:gd name="T94" fmla="*/ 214 w 876"/>
                  <a:gd name="T95" fmla="*/ 317 h 876"/>
                  <a:gd name="T96" fmla="*/ 276 w 876"/>
                  <a:gd name="T97" fmla="*/ 241 h 876"/>
                  <a:gd name="T98" fmla="*/ 363 w 876"/>
                  <a:gd name="T99" fmla="*/ 194 h 876"/>
                  <a:gd name="T100" fmla="*/ 438 w 876"/>
                  <a:gd name="T101" fmla="*/ 182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76" h="876">
                    <a:moveTo>
                      <a:pt x="438" y="876"/>
                    </a:moveTo>
                    <a:lnTo>
                      <a:pt x="438" y="876"/>
                    </a:lnTo>
                    <a:lnTo>
                      <a:pt x="462" y="876"/>
                    </a:lnTo>
                    <a:lnTo>
                      <a:pt x="484" y="874"/>
                    </a:lnTo>
                    <a:lnTo>
                      <a:pt x="506" y="872"/>
                    </a:lnTo>
                    <a:lnTo>
                      <a:pt x="526" y="867"/>
                    </a:lnTo>
                    <a:lnTo>
                      <a:pt x="548" y="862"/>
                    </a:lnTo>
                    <a:lnTo>
                      <a:pt x="569" y="857"/>
                    </a:lnTo>
                    <a:lnTo>
                      <a:pt x="589" y="850"/>
                    </a:lnTo>
                    <a:lnTo>
                      <a:pt x="609" y="842"/>
                    </a:lnTo>
                    <a:lnTo>
                      <a:pt x="628" y="833"/>
                    </a:lnTo>
                    <a:lnTo>
                      <a:pt x="647" y="823"/>
                    </a:lnTo>
                    <a:lnTo>
                      <a:pt x="665" y="813"/>
                    </a:lnTo>
                    <a:lnTo>
                      <a:pt x="684" y="802"/>
                    </a:lnTo>
                    <a:lnTo>
                      <a:pt x="700" y="789"/>
                    </a:lnTo>
                    <a:lnTo>
                      <a:pt x="718" y="777"/>
                    </a:lnTo>
                    <a:lnTo>
                      <a:pt x="733" y="763"/>
                    </a:lnTo>
                    <a:lnTo>
                      <a:pt x="749" y="748"/>
                    </a:lnTo>
                    <a:lnTo>
                      <a:pt x="763" y="733"/>
                    </a:lnTo>
                    <a:lnTo>
                      <a:pt x="777" y="716"/>
                    </a:lnTo>
                    <a:lnTo>
                      <a:pt x="789" y="700"/>
                    </a:lnTo>
                    <a:lnTo>
                      <a:pt x="802" y="683"/>
                    </a:lnTo>
                    <a:lnTo>
                      <a:pt x="814" y="665"/>
                    </a:lnTo>
                    <a:lnTo>
                      <a:pt x="824" y="647"/>
                    </a:lnTo>
                    <a:lnTo>
                      <a:pt x="833" y="628"/>
                    </a:lnTo>
                    <a:lnTo>
                      <a:pt x="843" y="609"/>
                    </a:lnTo>
                    <a:lnTo>
                      <a:pt x="850" y="589"/>
                    </a:lnTo>
                    <a:lnTo>
                      <a:pt x="857" y="568"/>
                    </a:lnTo>
                    <a:lnTo>
                      <a:pt x="862" y="547"/>
                    </a:lnTo>
                    <a:lnTo>
                      <a:pt x="868" y="526"/>
                    </a:lnTo>
                    <a:lnTo>
                      <a:pt x="872" y="506"/>
                    </a:lnTo>
                    <a:lnTo>
                      <a:pt x="874" y="484"/>
                    </a:lnTo>
                    <a:lnTo>
                      <a:pt x="876" y="460"/>
                    </a:lnTo>
                    <a:lnTo>
                      <a:pt x="876" y="438"/>
                    </a:lnTo>
                    <a:lnTo>
                      <a:pt x="876" y="438"/>
                    </a:lnTo>
                    <a:lnTo>
                      <a:pt x="876" y="415"/>
                    </a:lnTo>
                    <a:lnTo>
                      <a:pt x="874" y="393"/>
                    </a:lnTo>
                    <a:lnTo>
                      <a:pt x="872" y="371"/>
                    </a:lnTo>
                    <a:lnTo>
                      <a:pt x="868" y="350"/>
                    </a:lnTo>
                    <a:lnTo>
                      <a:pt x="862" y="328"/>
                    </a:lnTo>
                    <a:lnTo>
                      <a:pt x="857" y="307"/>
                    </a:lnTo>
                    <a:lnTo>
                      <a:pt x="850" y="288"/>
                    </a:lnTo>
                    <a:lnTo>
                      <a:pt x="843" y="268"/>
                    </a:lnTo>
                    <a:lnTo>
                      <a:pt x="833" y="248"/>
                    </a:lnTo>
                    <a:lnTo>
                      <a:pt x="824" y="230"/>
                    </a:lnTo>
                    <a:lnTo>
                      <a:pt x="814" y="211"/>
                    </a:lnTo>
                    <a:lnTo>
                      <a:pt x="802" y="194"/>
                    </a:lnTo>
                    <a:lnTo>
                      <a:pt x="789" y="176"/>
                    </a:lnTo>
                    <a:lnTo>
                      <a:pt x="777" y="159"/>
                    </a:lnTo>
                    <a:lnTo>
                      <a:pt x="763" y="144"/>
                    </a:lnTo>
                    <a:lnTo>
                      <a:pt x="749" y="129"/>
                    </a:lnTo>
                    <a:lnTo>
                      <a:pt x="733" y="114"/>
                    </a:lnTo>
                    <a:lnTo>
                      <a:pt x="718" y="100"/>
                    </a:lnTo>
                    <a:lnTo>
                      <a:pt x="700" y="87"/>
                    </a:lnTo>
                    <a:lnTo>
                      <a:pt x="684" y="75"/>
                    </a:lnTo>
                    <a:lnTo>
                      <a:pt x="665" y="64"/>
                    </a:lnTo>
                    <a:lnTo>
                      <a:pt x="647" y="53"/>
                    </a:lnTo>
                    <a:lnTo>
                      <a:pt x="628" y="43"/>
                    </a:lnTo>
                    <a:lnTo>
                      <a:pt x="609" y="35"/>
                    </a:lnTo>
                    <a:lnTo>
                      <a:pt x="589" y="27"/>
                    </a:lnTo>
                    <a:lnTo>
                      <a:pt x="569" y="20"/>
                    </a:lnTo>
                    <a:lnTo>
                      <a:pt x="548" y="14"/>
                    </a:lnTo>
                    <a:lnTo>
                      <a:pt x="526" y="10"/>
                    </a:lnTo>
                    <a:lnTo>
                      <a:pt x="506" y="5"/>
                    </a:lnTo>
                    <a:lnTo>
                      <a:pt x="484" y="3"/>
                    </a:lnTo>
                    <a:lnTo>
                      <a:pt x="462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16" y="0"/>
                    </a:lnTo>
                    <a:lnTo>
                      <a:pt x="393" y="3"/>
                    </a:lnTo>
                    <a:lnTo>
                      <a:pt x="372" y="5"/>
                    </a:lnTo>
                    <a:lnTo>
                      <a:pt x="350" y="10"/>
                    </a:lnTo>
                    <a:lnTo>
                      <a:pt x="329" y="14"/>
                    </a:lnTo>
                    <a:lnTo>
                      <a:pt x="309" y="20"/>
                    </a:lnTo>
                    <a:lnTo>
                      <a:pt x="288" y="27"/>
                    </a:lnTo>
                    <a:lnTo>
                      <a:pt x="268" y="35"/>
                    </a:lnTo>
                    <a:lnTo>
                      <a:pt x="248" y="43"/>
                    </a:lnTo>
                    <a:lnTo>
                      <a:pt x="230" y="53"/>
                    </a:lnTo>
                    <a:lnTo>
                      <a:pt x="211" y="64"/>
                    </a:lnTo>
                    <a:lnTo>
                      <a:pt x="194" y="75"/>
                    </a:lnTo>
                    <a:lnTo>
                      <a:pt x="177" y="87"/>
                    </a:lnTo>
                    <a:lnTo>
                      <a:pt x="160" y="100"/>
                    </a:lnTo>
                    <a:lnTo>
                      <a:pt x="144" y="114"/>
                    </a:lnTo>
                    <a:lnTo>
                      <a:pt x="129" y="129"/>
                    </a:lnTo>
                    <a:lnTo>
                      <a:pt x="114" y="144"/>
                    </a:lnTo>
                    <a:lnTo>
                      <a:pt x="100" y="159"/>
                    </a:lnTo>
                    <a:lnTo>
                      <a:pt x="87" y="176"/>
                    </a:lnTo>
                    <a:lnTo>
                      <a:pt x="76" y="194"/>
                    </a:lnTo>
                    <a:lnTo>
                      <a:pt x="64" y="211"/>
                    </a:lnTo>
                    <a:lnTo>
                      <a:pt x="54" y="230"/>
                    </a:lnTo>
                    <a:lnTo>
                      <a:pt x="43" y="248"/>
                    </a:lnTo>
                    <a:lnTo>
                      <a:pt x="35" y="268"/>
                    </a:lnTo>
                    <a:lnTo>
                      <a:pt x="27" y="288"/>
                    </a:lnTo>
                    <a:lnTo>
                      <a:pt x="20" y="307"/>
                    </a:lnTo>
                    <a:lnTo>
                      <a:pt x="14" y="328"/>
                    </a:lnTo>
                    <a:lnTo>
                      <a:pt x="10" y="350"/>
                    </a:lnTo>
                    <a:lnTo>
                      <a:pt x="5" y="371"/>
                    </a:lnTo>
                    <a:lnTo>
                      <a:pt x="3" y="393"/>
                    </a:lnTo>
                    <a:lnTo>
                      <a:pt x="2" y="415"/>
                    </a:lnTo>
                    <a:lnTo>
                      <a:pt x="0" y="438"/>
                    </a:lnTo>
                    <a:lnTo>
                      <a:pt x="0" y="438"/>
                    </a:lnTo>
                    <a:lnTo>
                      <a:pt x="2" y="460"/>
                    </a:lnTo>
                    <a:lnTo>
                      <a:pt x="3" y="484"/>
                    </a:lnTo>
                    <a:lnTo>
                      <a:pt x="5" y="506"/>
                    </a:lnTo>
                    <a:lnTo>
                      <a:pt x="10" y="526"/>
                    </a:lnTo>
                    <a:lnTo>
                      <a:pt x="14" y="547"/>
                    </a:lnTo>
                    <a:lnTo>
                      <a:pt x="20" y="568"/>
                    </a:lnTo>
                    <a:lnTo>
                      <a:pt x="27" y="589"/>
                    </a:lnTo>
                    <a:lnTo>
                      <a:pt x="35" y="609"/>
                    </a:lnTo>
                    <a:lnTo>
                      <a:pt x="43" y="628"/>
                    </a:lnTo>
                    <a:lnTo>
                      <a:pt x="54" y="647"/>
                    </a:lnTo>
                    <a:lnTo>
                      <a:pt x="64" y="665"/>
                    </a:lnTo>
                    <a:lnTo>
                      <a:pt x="76" y="683"/>
                    </a:lnTo>
                    <a:lnTo>
                      <a:pt x="87" y="700"/>
                    </a:lnTo>
                    <a:lnTo>
                      <a:pt x="100" y="716"/>
                    </a:lnTo>
                    <a:lnTo>
                      <a:pt x="114" y="733"/>
                    </a:lnTo>
                    <a:lnTo>
                      <a:pt x="129" y="748"/>
                    </a:lnTo>
                    <a:lnTo>
                      <a:pt x="144" y="763"/>
                    </a:lnTo>
                    <a:lnTo>
                      <a:pt x="160" y="777"/>
                    </a:lnTo>
                    <a:lnTo>
                      <a:pt x="177" y="789"/>
                    </a:lnTo>
                    <a:lnTo>
                      <a:pt x="194" y="802"/>
                    </a:lnTo>
                    <a:lnTo>
                      <a:pt x="211" y="813"/>
                    </a:lnTo>
                    <a:lnTo>
                      <a:pt x="230" y="823"/>
                    </a:lnTo>
                    <a:lnTo>
                      <a:pt x="248" y="833"/>
                    </a:lnTo>
                    <a:lnTo>
                      <a:pt x="268" y="842"/>
                    </a:lnTo>
                    <a:lnTo>
                      <a:pt x="288" y="850"/>
                    </a:lnTo>
                    <a:lnTo>
                      <a:pt x="309" y="857"/>
                    </a:lnTo>
                    <a:lnTo>
                      <a:pt x="329" y="862"/>
                    </a:lnTo>
                    <a:lnTo>
                      <a:pt x="350" y="867"/>
                    </a:lnTo>
                    <a:lnTo>
                      <a:pt x="372" y="872"/>
                    </a:lnTo>
                    <a:lnTo>
                      <a:pt x="393" y="874"/>
                    </a:lnTo>
                    <a:lnTo>
                      <a:pt x="416" y="876"/>
                    </a:lnTo>
                    <a:lnTo>
                      <a:pt x="438" y="876"/>
                    </a:lnTo>
                    <a:lnTo>
                      <a:pt x="438" y="876"/>
                    </a:lnTo>
                    <a:close/>
                    <a:moveTo>
                      <a:pt x="438" y="182"/>
                    </a:moveTo>
                    <a:lnTo>
                      <a:pt x="438" y="182"/>
                    </a:lnTo>
                    <a:lnTo>
                      <a:pt x="465" y="183"/>
                    </a:lnTo>
                    <a:lnTo>
                      <a:pt x="490" y="188"/>
                    </a:lnTo>
                    <a:lnTo>
                      <a:pt x="515" y="194"/>
                    </a:lnTo>
                    <a:lnTo>
                      <a:pt x="538" y="203"/>
                    </a:lnTo>
                    <a:lnTo>
                      <a:pt x="560" y="214"/>
                    </a:lnTo>
                    <a:lnTo>
                      <a:pt x="582" y="226"/>
                    </a:lnTo>
                    <a:lnTo>
                      <a:pt x="602" y="241"/>
                    </a:lnTo>
                    <a:lnTo>
                      <a:pt x="619" y="258"/>
                    </a:lnTo>
                    <a:lnTo>
                      <a:pt x="635" y="276"/>
                    </a:lnTo>
                    <a:lnTo>
                      <a:pt x="650" y="296"/>
                    </a:lnTo>
                    <a:lnTo>
                      <a:pt x="663" y="317"/>
                    </a:lnTo>
                    <a:lnTo>
                      <a:pt x="675" y="339"/>
                    </a:lnTo>
                    <a:lnTo>
                      <a:pt x="683" y="362"/>
                    </a:lnTo>
                    <a:lnTo>
                      <a:pt x="689" y="386"/>
                    </a:lnTo>
                    <a:lnTo>
                      <a:pt x="693" y="412"/>
                    </a:lnTo>
                    <a:lnTo>
                      <a:pt x="694" y="438"/>
                    </a:lnTo>
                    <a:lnTo>
                      <a:pt x="694" y="438"/>
                    </a:lnTo>
                    <a:lnTo>
                      <a:pt x="693" y="464"/>
                    </a:lnTo>
                    <a:lnTo>
                      <a:pt x="689" y="489"/>
                    </a:lnTo>
                    <a:lnTo>
                      <a:pt x="683" y="515"/>
                    </a:lnTo>
                    <a:lnTo>
                      <a:pt x="675" y="538"/>
                    </a:lnTo>
                    <a:lnTo>
                      <a:pt x="663" y="560"/>
                    </a:lnTo>
                    <a:lnTo>
                      <a:pt x="650" y="581"/>
                    </a:lnTo>
                    <a:lnTo>
                      <a:pt x="635" y="601"/>
                    </a:lnTo>
                    <a:lnTo>
                      <a:pt x="619" y="619"/>
                    </a:lnTo>
                    <a:lnTo>
                      <a:pt x="602" y="635"/>
                    </a:lnTo>
                    <a:lnTo>
                      <a:pt x="582" y="650"/>
                    </a:lnTo>
                    <a:lnTo>
                      <a:pt x="560" y="663"/>
                    </a:lnTo>
                    <a:lnTo>
                      <a:pt x="538" y="674"/>
                    </a:lnTo>
                    <a:lnTo>
                      <a:pt x="515" y="683"/>
                    </a:lnTo>
                    <a:lnTo>
                      <a:pt x="490" y="689"/>
                    </a:lnTo>
                    <a:lnTo>
                      <a:pt x="465" y="692"/>
                    </a:lnTo>
                    <a:lnTo>
                      <a:pt x="438" y="694"/>
                    </a:lnTo>
                    <a:lnTo>
                      <a:pt x="438" y="694"/>
                    </a:lnTo>
                    <a:lnTo>
                      <a:pt x="413" y="692"/>
                    </a:lnTo>
                    <a:lnTo>
                      <a:pt x="387" y="689"/>
                    </a:lnTo>
                    <a:lnTo>
                      <a:pt x="363" y="683"/>
                    </a:lnTo>
                    <a:lnTo>
                      <a:pt x="339" y="674"/>
                    </a:lnTo>
                    <a:lnTo>
                      <a:pt x="317" y="663"/>
                    </a:lnTo>
                    <a:lnTo>
                      <a:pt x="296" y="650"/>
                    </a:lnTo>
                    <a:lnTo>
                      <a:pt x="276" y="635"/>
                    </a:lnTo>
                    <a:lnTo>
                      <a:pt x="258" y="619"/>
                    </a:lnTo>
                    <a:lnTo>
                      <a:pt x="241" y="601"/>
                    </a:lnTo>
                    <a:lnTo>
                      <a:pt x="226" y="581"/>
                    </a:lnTo>
                    <a:lnTo>
                      <a:pt x="214" y="560"/>
                    </a:lnTo>
                    <a:lnTo>
                      <a:pt x="203" y="538"/>
                    </a:lnTo>
                    <a:lnTo>
                      <a:pt x="194" y="515"/>
                    </a:lnTo>
                    <a:lnTo>
                      <a:pt x="188" y="489"/>
                    </a:lnTo>
                    <a:lnTo>
                      <a:pt x="185" y="464"/>
                    </a:lnTo>
                    <a:lnTo>
                      <a:pt x="182" y="438"/>
                    </a:lnTo>
                    <a:lnTo>
                      <a:pt x="182" y="438"/>
                    </a:lnTo>
                    <a:lnTo>
                      <a:pt x="185" y="412"/>
                    </a:lnTo>
                    <a:lnTo>
                      <a:pt x="188" y="386"/>
                    </a:lnTo>
                    <a:lnTo>
                      <a:pt x="194" y="362"/>
                    </a:lnTo>
                    <a:lnTo>
                      <a:pt x="203" y="339"/>
                    </a:lnTo>
                    <a:lnTo>
                      <a:pt x="214" y="317"/>
                    </a:lnTo>
                    <a:lnTo>
                      <a:pt x="226" y="296"/>
                    </a:lnTo>
                    <a:lnTo>
                      <a:pt x="241" y="276"/>
                    </a:lnTo>
                    <a:lnTo>
                      <a:pt x="258" y="258"/>
                    </a:lnTo>
                    <a:lnTo>
                      <a:pt x="276" y="241"/>
                    </a:lnTo>
                    <a:lnTo>
                      <a:pt x="296" y="226"/>
                    </a:lnTo>
                    <a:lnTo>
                      <a:pt x="317" y="214"/>
                    </a:lnTo>
                    <a:lnTo>
                      <a:pt x="339" y="203"/>
                    </a:lnTo>
                    <a:lnTo>
                      <a:pt x="363" y="194"/>
                    </a:lnTo>
                    <a:lnTo>
                      <a:pt x="387" y="188"/>
                    </a:lnTo>
                    <a:lnTo>
                      <a:pt x="413" y="183"/>
                    </a:lnTo>
                    <a:lnTo>
                      <a:pt x="438" y="182"/>
                    </a:lnTo>
                    <a:lnTo>
                      <a:pt x="438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31"/>
              <p:cNvSpPr>
                <a:spLocks noEditPoints="1"/>
              </p:cNvSpPr>
              <p:nvPr/>
            </p:nvSpPr>
            <p:spPr bwMode="auto">
              <a:xfrm>
                <a:off x="1703512" y="4530080"/>
                <a:ext cx="746125" cy="747713"/>
              </a:xfrm>
              <a:custGeom>
                <a:avLst/>
                <a:gdLst>
                  <a:gd name="T0" fmla="*/ 353 w 941"/>
                  <a:gd name="T1" fmla="*/ 926 h 941"/>
                  <a:gd name="T2" fmla="*/ 207 w 941"/>
                  <a:gd name="T3" fmla="*/ 860 h 941"/>
                  <a:gd name="T4" fmla="*/ 94 w 941"/>
                  <a:gd name="T5" fmla="*/ 752 h 941"/>
                  <a:gd name="T6" fmla="*/ 21 w 941"/>
                  <a:gd name="T7" fmla="*/ 611 h 941"/>
                  <a:gd name="T8" fmla="*/ 0 w 941"/>
                  <a:gd name="T9" fmla="*/ 470 h 941"/>
                  <a:gd name="T10" fmla="*/ 29 w 941"/>
                  <a:gd name="T11" fmla="*/ 308 h 941"/>
                  <a:gd name="T12" fmla="*/ 108 w 941"/>
                  <a:gd name="T13" fmla="*/ 171 h 941"/>
                  <a:gd name="T14" fmla="*/ 227 w 941"/>
                  <a:gd name="T15" fmla="*/ 68 h 941"/>
                  <a:gd name="T16" fmla="*/ 375 w 941"/>
                  <a:gd name="T17" fmla="*/ 9 h 941"/>
                  <a:gd name="T18" fmla="*/ 519 w 941"/>
                  <a:gd name="T19" fmla="*/ 2 h 941"/>
                  <a:gd name="T20" fmla="*/ 674 w 941"/>
                  <a:gd name="T21" fmla="*/ 46 h 941"/>
                  <a:gd name="T22" fmla="*/ 803 w 941"/>
                  <a:gd name="T23" fmla="*/ 138 h 941"/>
                  <a:gd name="T24" fmla="*/ 894 w 941"/>
                  <a:gd name="T25" fmla="*/ 266 h 941"/>
                  <a:gd name="T26" fmla="*/ 938 w 941"/>
                  <a:gd name="T27" fmla="*/ 422 h 941"/>
                  <a:gd name="T28" fmla="*/ 931 w 941"/>
                  <a:gd name="T29" fmla="*/ 565 h 941"/>
                  <a:gd name="T30" fmla="*/ 872 w 941"/>
                  <a:gd name="T31" fmla="*/ 714 h 941"/>
                  <a:gd name="T32" fmla="*/ 769 w 941"/>
                  <a:gd name="T33" fmla="*/ 833 h 941"/>
                  <a:gd name="T34" fmla="*/ 633 w 941"/>
                  <a:gd name="T35" fmla="*/ 912 h 941"/>
                  <a:gd name="T36" fmla="*/ 470 w 941"/>
                  <a:gd name="T37" fmla="*/ 941 h 941"/>
                  <a:gd name="T38" fmla="*/ 389 w 941"/>
                  <a:gd name="T39" fmla="*/ 73 h 941"/>
                  <a:gd name="T40" fmla="*/ 261 w 941"/>
                  <a:gd name="T41" fmla="*/ 123 h 941"/>
                  <a:gd name="T42" fmla="*/ 158 w 941"/>
                  <a:gd name="T43" fmla="*/ 212 h 941"/>
                  <a:gd name="T44" fmla="*/ 89 w 941"/>
                  <a:gd name="T45" fmla="*/ 331 h 941"/>
                  <a:gd name="T46" fmla="*/ 65 w 941"/>
                  <a:gd name="T47" fmla="*/ 470 h 941"/>
                  <a:gd name="T48" fmla="*/ 83 w 941"/>
                  <a:gd name="T49" fmla="*/ 591 h 941"/>
                  <a:gd name="T50" fmla="*/ 146 w 941"/>
                  <a:gd name="T51" fmla="*/ 713 h 941"/>
                  <a:gd name="T52" fmla="*/ 243 w 941"/>
                  <a:gd name="T53" fmla="*/ 806 h 941"/>
                  <a:gd name="T54" fmla="*/ 370 w 941"/>
                  <a:gd name="T55" fmla="*/ 863 h 941"/>
                  <a:gd name="T56" fmla="*/ 491 w 941"/>
                  <a:gd name="T57" fmla="*/ 876 h 941"/>
                  <a:gd name="T58" fmla="*/ 628 w 941"/>
                  <a:gd name="T59" fmla="*/ 845 h 941"/>
                  <a:gd name="T60" fmla="*/ 744 w 941"/>
                  <a:gd name="T61" fmla="*/ 770 h 941"/>
                  <a:gd name="T62" fmla="*/ 827 w 941"/>
                  <a:gd name="T63" fmla="*/ 664 h 941"/>
                  <a:gd name="T64" fmla="*/ 871 w 941"/>
                  <a:gd name="T65" fmla="*/ 532 h 941"/>
                  <a:gd name="T66" fmla="*/ 871 w 941"/>
                  <a:gd name="T67" fmla="*/ 409 h 941"/>
                  <a:gd name="T68" fmla="*/ 827 w 941"/>
                  <a:gd name="T69" fmla="*/ 277 h 941"/>
                  <a:gd name="T70" fmla="*/ 744 w 941"/>
                  <a:gd name="T71" fmla="*/ 170 h 941"/>
                  <a:gd name="T72" fmla="*/ 628 w 941"/>
                  <a:gd name="T73" fmla="*/ 96 h 941"/>
                  <a:gd name="T74" fmla="*/ 491 w 941"/>
                  <a:gd name="T75" fmla="*/ 65 h 941"/>
                  <a:gd name="T76" fmla="*/ 426 w 941"/>
                  <a:gd name="T77" fmla="*/ 755 h 941"/>
                  <a:gd name="T78" fmla="*/ 309 w 941"/>
                  <a:gd name="T79" fmla="*/ 709 h 941"/>
                  <a:gd name="T80" fmla="*/ 200 w 941"/>
                  <a:gd name="T81" fmla="*/ 569 h 941"/>
                  <a:gd name="T82" fmla="*/ 183 w 941"/>
                  <a:gd name="T83" fmla="*/ 470 h 941"/>
                  <a:gd name="T84" fmla="*/ 196 w 941"/>
                  <a:gd name="T85" fmla="*/ 385 h 941"/>
                  <a:gd name="T86" fmla="*/ 287 w 941"/>
                  <a:gd name="T87" fmla="*/ 248 h 941"/>
                  <a:gd name="T88" fmla="*/ 412 w 941"/>
                  <a:gd name="T89" fmla="*/ 188 h 941"/>
                  <a:gd name="T90" fmla="*/ 500 w 941"/>
                  <a:gd name="T91" fmla="*/ 184 h 941"/>
                  <a:gd name="T92" fmla="*/ 608 w 941"/>
                  <a:gd name="T93" fmla="*/ 217 h 941"/>
                  <a:gd name="T94" fmla="*/ 736 w 941"/>
                  <a:gd name="T95" fmla="*/ 358 h 941"/>
                  <a:gd name="T96" fmla="*/ 758 w 941"/>
                  <a:gd name="T97" fmla="*/ 455 h 941"/>
                  <a:gd name="T98" fmla="*/ 750 w 941"/>
                  <a:gd name="T99" fmla="*/ 542 h 941"/>
                  <a:gd name="T100" fmla="*/ 674 w 941"/>
                  <a:gd name="T101" fmla="*/ 674 h 941"/>
                  <a:gd name="T102" fmla="*/ 542 w 941"/>
                  <a:gd name="T103" fmla="*/ 750 h 941"/>
                  <a:gd name="T104" fmla="*/ 470 w 941"/>
                  <a:gd name="T105" fmla="*/ 247 h 941"/>
                  <a:gd name="T106" fmla="*/ 345 w 941"/>
                  <a:gd name="T107" fmla="*/ 285 h 941"/>
                  <a:gd name="T108" fmla="*/ 257 w 941"/>
                  <a:gd name="T109" fmla="*/ 404 h 941"/>
                  <a:gd name="T110" fmla="*/ 257 w 941"/>
                  <a:gd name="T111" fmla="*/ 536 h 941"/>
                  <a:gd name="T112" fmla="*/ 345 w 941"/>
                  <a:gd name="T113" fmla="*/ 656 h 941"/>
                  <a:gd name="T114" fmla="*/ 470 w 941"/>
                  <a:gd name="T115" fmla="*/ 694 h 941"/>
                  <a:gd name="T116" fmla="*/ 613 w 941"/>
                  <a:gd name="T117" fmla="*/ 643 h 941"/>
                  <a:gd name="T118" fmla="*/ 689 w 941"/>
                  <a:gd name="T119" fmla="*/ 516 h 941"/>
                  <a:gd name="T120" fmla="*/ 677 w 941"/>
                  <a:gd name="T121" fmla="*/ 383 h 941"/>
                  <a:gd name="T122" fmla="*/ 577 w 941"/>
                  <a:gd name="T123" fmla="*/ 273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1" h="941">
                    <a:moveTo>
                      <a:pt x="470" y="941"/>
                    </a:moveTo>
                    <a:lnTo>
                      <a:pt x="470" y="941"/>
                    </a:lnTo>
                    <a:lnTo>
                      <a:pt x="446" y="940"/>
                    </a:lnTo>
                    <a:lnTo>
                      <a:pt x="423" y="938"/>
                    </a:lnTo>
                    <a:lnTo>
                      <a:pt x="399" y="935"/>
                    </a:lnTo>
                    <a:lnTo>
                      <a:pt x="375" y="931"/>
                    </a:lnTo>
                    <a:lnTo>
                      <a:pt x="353" y="926"/>
                    </a:lnTo>
                    <a:lnTo>
                      <a:pt x="331" y="920"/>
                    </a:lnTo>
                    <a:lnTo>
                      <a:pt x="309" y="912"/>
                    </a:lnTo>
                    <a:lnTo>
                      <a:pt x="287" y="904"/>
                    </a:lnTo>
                    <a:lnTo>
                      <a:pt x="266" y="894"/>
                    </a:lnTo>
                    <a:lnTo>
                      <a:pt x="247" y="884"/>
                    </a:lnTo>
                    <a:lnTo>
                      <a:pt x="227" y="872"/>
                    </a:lnTo>
                    <a:lnTo>
                      <a:pt x="207" y="860"/>
                    </a:lnTo>
                    <a:lnTo>
                      <a:pt x="189" y="847"/>
                    </a:lnTo>
                    <a:lnTo>
                      <a:pt x="171" y="833"/>
                    </a:lnTo>
                    <a:lnTo>
                      <a:pt x="154" y="818"/>
                    </a:lnTo>
                    <a:lnTo>
                      <a:pt x="138" y="803"/>
                    </a:lnTo>
                    <a:lnTo>
                      <a:pt x="123" y="787"/>
                    </a:lnTo>
                    <a:lnTo>
                      <a:pt x="108" y="769"/>
                    </a:lnTo>
                    <a:lnTo>
                      <a:pt x="94" y="752"/>
                    </a:lnTo>
                    <a:lnTo>
                      <a:pt x="81" y="733"/>
                    </a:lnTo>
                    <a:lnTo>
                      <a:pt x="68" y="714"/>
                    </a:lnTo>
                    <a:lnTo>
                      <a:pt x="57" y="694"/>
                    </a:lnTo>
                    <a:lnTo>
                      <a:pt x="46" y="674"/>
                    </a:lnTo>
                    <a:lnTo>
                      <a:pt x="37" y="653"/>
                    </a:lnTo>
                    <a:lnTo>
                      <a:pt x="29" y="631"/>
                    </a:lnTo>
                    <a:lnTo>
                      <a:pt x="21" y="611"/>
                    </a:lnTo>
                    <a:lnTo>
                      <a:pt x="15" y="587"/>
                    </a:lnTo>
                    <a:lnTo>
                      <a:pt x="9" y="565"/>
                    </a:lnTo>
                    <a:lnTo>
                      <a:pt x="6" y="542"/>
                    </a:lnTo>
                    <a:lnTo>
                      <a:pt x="2" y="518"/>
                    </a:lnTo>
                    <a:lnTo>
                      <a:pt x="1" y="495"/>
                    </a:lnTo>
                    <a:lnTo>
                      <a:pt x="0" y="470"/>
                    </a:lnTo>
                    <a:lnTo>
                      <a:pt x="0" y="470"/>
                    </a:lnTo>
                    <a:lnTo>
                      <a:pt x="1" y="446"/>
                    </a:lnTo>
                    <a:lnTo>
                      <a:pt x="2" y="422"/>
                    </a:lnTo>
                    <a:lnTo>
                      <a:pt x="6" y="399"/>
                    </a:lnTo>
                    <a:lnTo>
                      <a:pt x="9" y="375"/>
                    </a:lnTo>
                    <a:lnTo>
                      <a:pt x="15" y="353"/>
                    </a:lnTo>
                    <a:lnTo>
                      <a:pt x="21" y="330"/>
                    </a:lnTo>
                    <a:lnTo>
                      <a:pt x="29" y="308"/>
                    </a:lnTo>
                    <a:lnTo>
                      <a:pt x="37" y="287"/>
                    </a:lnTo>
                    <a:lnTo>
                      <a:pt x="46" y="266"/>
                    </a:lnTo>
                    <a:lnTo>
                      <a:pt x="57" y="247"/>
                    </a:lnTo>
                    <a:lnTo>
                      <a:pt x="68" y="227"/>
                    </a:lnTo>
                    <a:lnTo>
                      <a:pt x="81" y="207"/>
                    </a:lnTo>
                    <a:lnTo>
                      <a:pt x="94" y="189"/>
                    </a:lnTo>
                    <a:lnTo>
                      <a:pt x="108" y="171"/>
                    </a:lnTo>
                    <a:lnTo>
                      <a:pt x="123" y="154"/>
                    </a:lnTo>
                    <a:lnTo>
                      <a:pt x="138" y="138"/>
                    </a:lnTo>
                    <a:lnTo>
                      <a:pt x="154" y="123"/>
                    </a:lnTo>
                    <a:lnTo>
                      <a:pt x="171" y="108"/>
                    </a:lnTo>
                    <a:lnTo>
                      <a:pt x="189" y="94"/>
                    </a:lnTo>
                    <a:lnTo>
                      <a:pt x="207" y="80"/>
                    </a:lnTo>
                    <a:lnTo>
                      <a:pt x="227" y="68"/>
                    </a:lnTo>
                    <a:lnTo>
                      <a:pt x="247" y="57"/>
                    </a:lnTo>
                    <a:lnTo>
                      <a:pt x="266" y="46"/>
                    </a:lnTo>
                    <a:lnTo>
                      <a:pt x="287" y="37"/>
                    </a:lnTo>
                    <a:lnTo>
                      <a:pt x="309" y="29"/>
                    </a:lnTo>
                    <a:lnTo>
                      <a:pt x="331" y="21"/>
                    </a:lnTo>
                    <a:lnTo>
                      <a:pt x="353" y="15"/>
                    </a:lnTo>
                    <a:lnTo>
                      <a:pt x="375" y="9"/>
                    </a:lnTo>
                    <a:lnTo>
                      <a:pt x="399" y="6"/>
                    </a:lnTo>
                    <a:lnTo>
                      <a:pt x="423" y="2"/>
                    </a:lnTo>
                    <a:lnTo>
                      <a:pt x="446" y="0"/>
                    </a:lnTo>
                    <a:lnTo>
                      <a:pt x="470" y="0"/>
                    </a:lnTo>
                    <a:lnTo>
                      <a:pt x="470" y="0"/>
                    </a:lnTo>
                    <a:lnTo>
                      <a:pt x="495" y="0"/>
                    </a:lnTo>
                    <a:lnTo>
                      <a:pt x="519" y="2"/>
                    </a:lnTo>
                    <a:lnTo>
                      <a:pt x="542" y="6"/>
                    </a:lnTo>
                    <a:lnTo>
                      <a:pt x="565" y="9"/>
                    </a:lnTo>
                    <a:lnTo>
                      <a:pt x="587" y="15"/>
                    </a:lnTo>
                    <a:lnTo>
                      <a:pt x="610" y="21"/>
                    </a:lnTo>
                    <a:lnTo>
                      <a:pt x="633" y="29"/>
                    </a:lnTo>
                    <a:lnTo>
                      <a:pt x="653" y="37"/>
                    </a:lnTo>
                    <a:lnTo>
                      <a:pt x="674" y="46"/>
                    </a:lnTo>
                    <a:lnTo>
                      <a:pt x="694" y="57"/>
                    </a:lnTo>
                    <a:lnTo>
                      <a:pt x="714" y="68"/>
                    </a:lnTo>
                    <a:lnTo>
                      <a:pt x="733" y="80"/>
                    </a:lnTo>
                    <a:lnTo>
                      <a:pt x="752" y="94"/>
                    </a:lnTo>
                    <a:lnTo>
                      <a:pt x="769" y="108"/>
                    </a:lnTo>
                    <a:lnTo>
                      <a:pt x="787" y="123"/>
                    </a:lnTo>
                    <a:lnTo>
                      <a:pt x="803" y="138"/>
                    </a:lnTo>
                    <a:lnTo>
                      <a:pt x="819" y="154"/>
                    </a:lnTo>
                    <a:lnTo>
                      <a:pt x="833" y="171"/>
                    </a:lnTo>
                    <a:lnTo>
                      <a:pt x="847" y="189"/>
                    </a:lnTo>
                    <a:lnTo>
                      <a:pt x="861" y="207"/>
                    </a:lnTo>
                    <a:lnTo>
                      <a:pt x="872" y="227"/>
                    </a:lnTo>
                    <a:lnTo>
                      <a:pt x="884" y="247"/>
                    </a:lnTo>
                    <a:lnTo>
                      <a:pt x="894" y="266"/>
                    </a:lnTo>
                    <a:lnTo>
                      <a:pt x="904" y="287"/>
                    </a:lnTo>
                    <a:lnTo>
                      <a:pt x="912" y="308"/>
                    </a:lnTo>
                    <a:lnTo>
                      <a:pt x="920" y="330"/>
                    </a:lnTo>
                    <a:lnTo>
                      <a:pt x="926" y="353"/>
                    </a:lnTo>
                    <a:lnTo>
                      <a:pt x="931" y="375"/>
                    </a:lnTo>
                    <a:lnTo>
                      <a:pt x="935" y="399"/>
                    </a:lnTo>
                    <a:lnTo>
                      <a:pt x="938" y="422"/>
                    </a:lnTo>
                    <a:lnTo>
                      <a:pt x="941" y="446"/>
                    </a:lnTo>
                    <a:lnTo>
                      <a:pt x="941" y="470"/>
                    </a:lnTo>
                    <a:lnTo>
                      <a:pt x="941" y="470"/>
                    </a:lnTo>
                    <a:lnTo>
                      <a:pt x="941" y="495"/>
                    </a:lnTo>
                    <a:lnTo>
                      <a:pt x="938" y="518"/>
                    </a:lnTo>
                    <a:lnTo>
                      <a:pt x="935" y="542"/>
                    </a:lnTo>
                    <a:lnTo>
                      <a:pt x="931" y="565"/>
                    </a:lnTo>
                    <a:lnTo>
                      <a:pt x="926" y="587"/>
                    </a:lnTo>
                    <a:lnTo>
                      <a:pt x="920" y="611"/>
                    </a:lnTo>
                    <a:lnTo>
                      <a:pt x="912" y="631"/>
                    </a:lnTo>
                    <a:lnTo>
                      <a:pt x="904" y="653"/>
                    </a:lnTo>
                    <a:lnTo>
                      <a:pt x="894" y="674"/>
                    </a:lnTo>
                    <a:lnTo>
                      <a:pt x="884" y="694"/>
                    </a:lnTo>
                    <a:lnTo>
                      <a:pt x="872" y="714"/>
                    </a:lnTo>
                    <a:lnTo>
                      <a:pt x="861" y="733"/>
                    </a:lnTo>
                    <a:lnTo>
                      <a:pt x="847" y="752"/>
                    </a:lnTo>
                    <a:lnTo>
                      <a:pt x="833" y="769"/>
                    </a:lnTo>
                    <a:lnTo>
                      <a:pt x="819" y="787"/>
                    </a:lnTo>
                    <a:lnTo>
                      <a:pt x="803" y="803"/>
                    </a:lnTo>
                    <a:lnTo>
                      <a:pt x="787" y="818"/>
                    </a:lnTo>
                    <a:lnTo>
                      <a:pt x="769" y="833"/>
                    </a:lnTo>
                    <a:lnTo>
                      <a:pt x="752" y="847"/>
                    </a:lnTo>
                    <a:lnTo>
                      <a:pt x="733" y="860"/>
                    </a:lnTo>
                    <a:lnTo>
                      <a:pt x="714" y="872"/>
                    </a:lnTo>
                    <a:lnTo>
                      <a:pt x="694" y="884"/>
                    </a:lnTo>
                    <a:lnTo>
                      <a:pt x="674" y="894"/>
                    </a:lnTo>
                    <a:lnTo>
                      <a:pt x="653" y="904"/>
                    </a:lnTo>
                    <a:lnTo>
                      <a:pt x="633" y="912"/>
                    </a:lnTo>
                    <a:lnTo>
                      <a:pt x="610" y="920"/>
                    </a:lnTo>
                    <a:lnTo>
                      <a:pt x="587" y="926"/>
                    </a:lnTo>
                    <a:lnTo>
                      <a:pt x="565" y="931"/>
                    </a:lnTo>
                    <a:lnTo>
                      <a:pt x="542" y="935"/>
                    </a:lnTo>
                    <a:lnTo>
                      <a:pt x="519" y="938"/>
                    </a:lnTo>
                    <a:lnTo>
                      <a:pt x="495" y="940"/>
                    </a:lnTo>
                    <a:lnTo>
                      <a:pt x="470" y="941"/>
                    </a:lnTo>
                    <a:lnTo>
                      <a:pt x="470" y="941"/>
                    </a:lnTo>
                    <a:close/>
                    <a:moveTo>
                      <a:pt x="470" y="65"/>
                    </a:moveTo>
                    <a:lnTo>
                      <a:pt x="470" y="65"/>
                    </a:lnTo>
                    <a:lnTo>
                      <a:pt x="449" y="65"/>
                    </a:lnTo>
                    <a:lnTo>
                      <a:pt x="429" y="66"/>
                    </a:lnTo>
                    <a:lnTo>
                      <a:pt x="409" y="69"/>
                    </a:lnTo>
                    <a:lnTo>
                      <a:pt x="389" y="73"/>
                    </a:lnTo>
                    <a:lnTo>
                      <a:pt x="370" y="78"/>
                    </a:lnTo>
                    <a:lnTo>
                      <a:pt x="350" y="82"/>
                    </a:lnTo>
                    <a:lnTo>
                      <a:pt x="331" y="89"/>
                    </a:lnTo>
                    <a:lnTo>
                      <a:pt x="313" y="96"/>
                    </a:lnTo>
                    <a:lnTo>
                      <a:pt x="294" y="104"/>
                    </a:lnTo>
                    <a:lnTo>
                      <a:pt x="277" y="113"/>
                    </a:lnTo>
                    <a:lnTo>
                      <a:pt x="261" y="123"/>
                    </a:lnTo>
                    <a:lnTo>
                      <a:pt x="243" y="134"/>
                    </a:lnTo>
                    <a:lnTo>
                      <a:pt x="228" y="145"/>
                    </a:lnTo>
                    <a:lnTo>
                      <a:pt x="212" y="158"/>
                    </a:lnTo>
                    <a:lnTo>
                      <a:pt x="198" y="170"/>
                    </a:lnTo>
                    <a:lnTo>
                      <a:pt x="184" y="183"/>
                    </a:lnTo>
                    <a:lnTo>
                      <a:pt x="170" y="198"/>
                    </a:lnTo>
                    <a:lnTo>
                      <a:pt x="158" y="212"/>
                    </a:lnTo>
                    <a:lnTo>
                      <a:pt x="146" y="227"/>
                    </a:lnTo>
                    <a:lnTo>
                      <a:pt x="134" y="243"/>
                    </a:lnTo>
                    <a:lnTo>
                      <a:pt x="124" y="259"/>
                    </a:lnTo>
                    <a:lnTo>
                      <a:pt x="114" y="277"/>
                    </a:lnTo>
                    <a:lnTo>
                      <a:pt x="104" y="294"/>
                    </a:lnTo>
                    <a:lnTo>
                      <a:pt x="96" y="313"/>
                    </a:lnTo>
                    <a:lnTo>
                      <a:pt x="89" y="331"/>
                    </a:lnTo>
                    <a:lnTo>
                      <a:pt x="83" y="350"/>
                    </a:lnTo>
                    <a:lnTo>
                      <a:pt x="78" y="368"/>
                    </a:lnTo>
                    <a:lnTo>
                      <a:pt x="73" y="388"/>
                    </a:lnTo>
                    <a:lnTo>
                      <a:pt x="70" y="409"/>
                    </a:lnTo>
                    <a:lnTo>
                      <a:pt x="67" y="429"/>
                    </a:lnTo>
                    <a:lnTo>
                      <a:pt x="65" y="449"/>
                    </a:lnTo>
                    <a:lnTo>
                      <a:pt x="65" y="470"/>
                    </a:lnTo>
                    <a:lnTo>
                      <a:pt x="65" y="470"/>
                    </a:lnTo>
                    <a:lnTo>
                      <a:pt x="65" y="491"/>
                    </a:lnTo>
                    <a:lnTo>
                      <a:pt x="67" y="512"/>
                    </a:lnTo>
                    <a:lnTo>
                      <a:pt x="70" y="532"/>
                    </a:lnTo>
                    <a:lnTo>
                      <a:pt x="73" y="551"/>
                    </a:lnTo>
                    <a:lnTo>
                      <a:pt x="78" y="571"/>
                    </a:lnTo>
                    <a:lnTo>
                      <a:pt x="83" y="591"/>
                    </a:lnTo>
                    <a:lnTo>
                      <a:pt x="89" y="609"/>
                    </a:lnTo>
                    <a:lnTo>
                      <a:pt x="96" y="628"/>
                    </a:lnTo>
                    <a:lnTo>
                      <a:pt x="104" y="646"/>
                    </a:lnTo>
                    <a:lnTo>
                      <a:pt x="114" y="664"/>
                    </a:lnTo>
                    <a:lnTo>
                      <a:pt x="124" y="680"/>
                    </a:lnTo>
                    <a:lnTo>
                      <a:pt x="134" y="697"/>
                    </a:lnTo>
                    <a:lnTo>
                      <a:pt x="146" y="713"/>
                    </a:lnTo>
                    <a:lnTo>
                      <a:pt x="158" y="729"/>
                    </a:lnTo>
                    <a:lnTo>
                      <a:pt x="170" y="743"/>
                    </a:lnTo>
                    <a:lnTo>
                      <a:pt x="184" y="758"/>
                    </a:lnTo>
                    <a:lnTo>
                      <a:pt x="198" y="770"/>
                    </a:lnTo>
                    <a:lnTo>
                      <a:pt x="212" y="783"/>
                    </a:lnTo>
                    <a:lnTo>
                      <a:pt x="228" y="796"/>
                    </a:lnTo>
                    <a:lnTo>
                      <a:pt x="243" y="806"/>
                    </a:lnTo>
                    <a:lnTo>
                      <a:pt x="261" y="817"/>
                    </a:lnTo>
                    <a:lnTo>
                      <a:pt x="277" y="827"/>
                    </a:lnTo>
                    <a:lnTo>
                      <a:pt x="294" y="836"/>
                    </a:lnTo>
                    <a:lnTo>
                      <a:pt x="313" y="845"/>
                    </a:lnTo>
                    <a:lnTo>
                      <a:pt x="331" y="852"/>
                    </a:lnTo>
                    <a:lnTo>
                      <a:pt x="350" y="857"/>
                    </a:lnTo>
                    <a:lnTo>
                      <a:pt x="370" y="863"/>
                    </a:lnTo>
                    <a:lnTo>
                      <a:pt x="389" y="868"/>
                    </a:lnTo>
                    <a:lnTo>
                      <a:pt x="409" y="871"/>
                    </a:lnTo>
                    <a:lnTo>
                      <a:pt x="429" y="874"/>
                    </a:lnTo>
                    <a:lnTo>
                      <a:pt x="449" y="876"/>
                    </a:lnTo>
                    <a:lnTo>
                      <a:pt x="470" y="876"/>
                    </a:lnTo>
                    <a:lnTo>
                      <a:pt x="470" y="876"/>
                    </a:lnTo>
                    <a:lnTo>
                      <a:pt x="491" y="876"/>
                    </a:lnTo>
                    <a:lnTo>
                      <a:pt x="512" y="874"/>
                    </a:lnTo>
                    <a:lnTo>
                      <a:pt x="532" y="871"/>
                    </a:lnTo>
                    <a:lnTo>
                      <a:pt x="553" y="868"/>
                    </a:lnTo>
                    <a:lnTo>
                      <a:pt x="572" y="863"/>
                    </a:lnTo>
                    <a:lnTo>
                      <a:pt x="591" y="857"/>
                    </a:lnTo>
                    <a:lnTo>
                      <a:pt x="609" y="852"/>
                    </a:lnTo>
                    <a:lnTo>
                      <a:pt x="628" y="845"/>
                    </a:lnTo>
                    <a:lnTo>
                      <a:pt x="646" y="836"/>
                    </a:lnTo>
                    <a:lnTo>
                      <a:pt x="664" y="827"/>
                    </a:lnTo>
                    <a:lnTo>
                      <a:pt x="681" y="817"/>
                    </a:lnTo>
                    <a:lnTo>
                      <a:pt x="697" y="806"/>
                    </a:lnTo>
                    <a:lnTo>
                      <a:pt x="714" y="796"/>
                    </a:lnTo>
                    <a:lnTo>
                      <a:pt x="729" y="783"/>
                    </a:lnTo>
                    <a:lnTo>
                      <a:pt x="744" y="770"/>
                    </a:lnTo>
                    <a:lnTo>
                      <a:pt x="758" y="758"/>
                    </a:lnTo>
                    <a:lnTo>
                      <a:pt x="770" y="743"/>
                    </a:lnTo>
                    <a:lnTo>
                      <a:pt x="783" y="729"/>
                    </a:lnTo>
                    <a:lnTo>
                      <a:pt x="796" y="713"/>
                    </a:lnTo>
                    <a:lnTo>
                      <a:pt x="807" y="697"/>
                    </a:lnTo>
                    <a:lnTo>
                      <a:pt x="818" y="680"/>
                    </a:lnTo>
                    <a:lnTo>
                      <a:pt x="827" y="664"/>
                    </a:lnTo>
                    <a:lnTo>
                      <a:pt x="836" y="646"/>
                    </a:lnTo>
                    <a:lnTo>
                      <a:pt x="844" y="628"/>
                    </a:lnTo>
                    <a:lnTo>
                      <a:pt x="851" y="609"/>
                    </a:lnTo>
                    <a:lnTo>
                      <a:pt x="858" y="591"/>
                    </a:lnTo>
                    <a:lnTo>
                      <a:pt x="863" y="571"/>
                    </a:lnTo>
                    <a:lnTo>
                      <a:pt x="868" y="551"/>
                    </a:lnTo>
                    <a:lnTo>
                      <a:pt x="871" y="532"/>
                    </a:lnTo>
                    <a:lnTo>
                      <a:pt x="875" y="512"/>
                    </a:lnTo>
                    <a:lnTo>
                      <a:pt x="876" y="491"/>
                    </a:lnTo>
                    <a:lnTo>
                      <a:pt x="876" y="470"/>
                    </a:lnTo>
                    <a:lnTo>
                      <a:pt x="876" y="470"/>
                    </a:lnTo>
                    <a:lnTo>
                      <a:pt x="876" y="449"/>
                    </a:lnTo>
                    <a:lnTo>
                      <a:pt x="875" y="429"/>
                    </a:lnTo>
                    <a:lnTo>
                      <a:pt x="871" y="409"/>
                    </a:lnTo>
                    <a:lnTo>
                      <a:pt x="868" y="388"/>
                    </a:lnTo>
                    <a:lnTo>
                      <a:pt x="863" y="368"/>
                    </a:lnTo>
                    <a:lnTo>
                      <a:pt x="858" y="350"/>
                    </a:lnTo>
                    <a:lnTo>
                      <a:pt x="851" y="331"/>
                    </a:lnTo>
                    <a:lnTo>
                      <a:pt x="844" y="313"/>
                    </a:lnTo>
                    <a:lnTo>
                      <a:pt x="836" y="294"/>
                    </a:lnTo>
                    <a:lnTo>
                      <a:pt x="827" y="277"/>
                    </a:lnTo>
                    <a:lnTo>
                      <a:pt x="818" y="259"/>
                    </a:lnTo>
                    <a:lnTo>
                      <a:pt x="807" y="243"/>
                    </a:lnTo>
                    <a:lnTo>
                      <a:pt x="796" y="227"/>
                    </a:lnTo>
                    <a:lnTo>
                      <a:pt x="783" y="212"/>
                    </a:lnTo>
                    <a:lnTo>
                      <a:pt x="770" y="198"/>
                    </a:lnTo>
                    <a:lnTo>
                      <a:pt x="758" y="183"/>
                    </a:lnTo>
                    <a:lnTo>
                      <a:pt x="744" y="170"/>
                    </a:lnTo>
                    <a:lnTo>
                      <a:pt x="729" y="158"/>
                    </a:lnTo>
                    <a:lnTo>
                      <a:pt x="714" y="145"/>
                    </a:lnTo>
                    <a:lnTo>
                      <a:pt x="697" y="134"/>
                    </a:lnTo>
                    <a:lnTo>
                      <a:pt x="681" y="123"/>
                    </a:lnTo>
                    <a:lnTo>
                      <a:pt x="664" y="113"/>
                    </a:lnTo>
                    <a:lnTo>
                      <a:pt x="646" y="104"/>
                    </a:lnTo>
                    <a:lnTo>
                      <a:pt x="628" y="96"/>
                    </a:lnTo>
                    <a:lnTo>
                      <a:pt x="609" y="89"/>
                    </a:lnTo>
                    <a:lnTo>
                      <a:pt x="591" y="82"/>
                    </a:lnTo>
                    <a:lnTo>
                      <a:pt x="572" y="78"/>
                    </a:lnTo>
                    <a:lnTo>
                      <a:pt x="553" y="73"/>
                    </a:lnTo>
                    <a:lnTo>
                      <a:pt x="532" y="69"/>
                    </a:lnTo>
                    <a:lnTo>
                      <a:pt x="512" y="66"/>
                    </a:lnTo>
                    <a:lnTo>
                      <a:pt x="491" y="65"/>
                    </a:lnTo>
                    <a:lnTo>
                      <a:pt x="470" y="65"/>
                    </a:lnTo>
                    <a:lnTo>
                      <a:pt x="470" y="65"/>
                    </a:lnTo>
                    <a:close/>
                    <a:moveTo>
                      <a:pt x="470" y="758"/>
                    </a:moveTo>
                    <a:lnTo>
                      <a:pt x="470" y="758"/>
                    </a:lnTo>
                    <a:lnTo>
                      <a:pt x="455" y="758"/>
                    </a:lnTo>
                    <a:lnTo>
                      <a:pt x="441" y="757"/>
                    </a:lnTo>
                    <a:lnTo>
                      <a:pt x="426" y="755"/>
                    </a:lnTo>
                    <a:lnTo>
                      <a:pt x="412" y="752"/>
                    </a:lnTo>
                    <a:lnTo>
                      <a:pt x="399" y="750"/>
                    </a:lnTo>
                    <a:lnTo>
                      <a:pt x="385" y="745"/>
                    </a:lnTo>
                    <a:lnTo>
                      <a:pt x="372" y="740"/>
                    </a:lnTo>
                    <a:lnTo>
                      <a:pt x="358" y="736"/>
                    </a:lnTo>
                    <a:lnTo>
                      <a:pt x="334" y="723"/>
                    </a:lnTo>
                    <a:lnTo>
                      <a:pt x="309" y="709"/>
                    </a:lnTo>
                    <a:lnTo>
                      <a:pt x="287" y="693"/>
                    </a:lnTo>
                    <a:lnTo>
                      <a:pt x="266" y="674"/>
                    </a:lnTo>
                    <a:lnTo>
                      <a:pt x="248" y="653"/>
                    </a:lnTo>
                    <a:lnTo>
                      <a:pt x="232" y="631"/>
                    </a:lnTo>
                    <a:lnTo>
                      <a:pt x="218" y="607"/>
                    </a:lnTo>
                    <a:lnTo>
                      <a:pt x="205" y="583"/>
                    </a:lnTo>
                    <a:lnTo>
                      <a:pt x="200" y="569"/>
                    </a:lnTo>
                    <a:lnTo>
                      <a:pt x="196" y="556"/>
                    </a:lnTo>
                    <a:lnTo>
                      <a:pt x="191" y="542"/>
                    </a:lnTo>
                    <a:lnTo>
                      <a:pt x="189" y="528"/>
                    </a:lnTo>
                    <a:lnTo>
                      <a:pt x="185" y="514"/>
                    </a:lnTo>
                    <a:lnTo>
                      <a:pt x="184" y="499"/>
                    </a:lnTo>
                    <a:lnTo>
                      <a:pt x="183" y="485"/>
                    </a:lnTo>
                    <a:lnTo>
                      <a:pt x="183" y="470"/>
                    </a:lnTo>
                    <a:lnTo>
                      <a:pt x="183" y="470"/>
                    </a:lnTo>
                    <a:lnTo>
                      <a:pt x="183" y="455"/>
                    </a:lnTo>
                    <a:lnTo>
                      <a:pt x="184" y="441"/>
                    </a:lnTo>
                    <a:lnTo>
                      <a:pt x="185" y="426"/>
                    </a:lnTo>
                    <a:lnTo>
                      <a:pt x="189" y="412"/>
                    </a:lnTo>
                    <a:lnTo>
                      <a:pt x="191" y="399"/>
                    </a:lnTo>
                    <a:lnTo>
                      <a:pt x="196" y="385"/>
                    </a:lnTo>
                    <a:lnTo>
                      <a:pt x="200" y="372"/>
                    </a:lnTo>
                    <a:lnTo>
                      <a:pt x="205" y="358"/>
                    </a:lnTo>
                    <a:lnTo>
                      <a:pt x="218" y="334"/>
                    </a:lnTo>
                    <a:lnTo>
                      <a:pt x="232" y="309"/>
                    </a:lnTo>
                    <a:lnTo>
                      <a:pt x="248" y="287"/>
                    </a:lnTo>
                    <a:lnTo>
                      <a:pt x="266" y="266"/>
                    </a:lnTo>
                    <a:lnTo>
                      <a:pt x="287" y="248"/>
                    </a:lnTo>
                    <a:lnTo>
                      <a:pt x="309" y="232"/>
                    </a:lnTo>
                    <a:lnTo>
                      <a:pt x="334" y="217"/>
                    </a:lnTo>
                    <a:lnTo>
                      <a:pt x="358" y="205"/>
                    </a:lnTo>
                    <a:lnTo>
                      <a:pt x="372" y="199"/>
                    </a:lnTo>
                    <a:lnTo>
                      <a:pt x="385" y="196"/>
                    </a:lnTo>
                    <a:lnTo>
                      <a:pt x="399" y="191"/>
                    </a:lnTo>
                    <a:lnTo>
                      <a:pt x="412" y="188"/>
                    </a:lnTo>
                    <a:lnTo>
                      <a:pt x="426" y="185"/>
                    </a:lnTo>
                    <a:lnTo>
                      <a:pt x="441" y="184"/>
                    </a:lnTo>
                    <a:lnTo>
                      <a:pt x="455" y="183"/>
                    </a:lnTo>
                    <a:lnTo>
                      <a:pt x="470" y="182"/>
                    </a:lnTo>
                    <a:lnTo>
                      <a:pt x="470" y="182"/>
                    </a:lnTo>
                    <a:lnTo>
                      <a:pt x="485" y="183"/>
                    </a:lnTo>
                    <a:lnTo>
                      <a:pt x="500" y="184"/>
                    </a:lnTo>
                    <a:lnTo>
                      <a:pt x="514" y="185"/>
                    </a:lnTo>
                    <a:lnTo>
                      <a:pt x="528" y="188"/>
                    </a:lnTo>
                    <a:lnTo>
                      <a:pt x="542" y="191"/>
                    </a:lnTo>
                    <a:lnTo>
                      <a:pt x="556" y="196"/>
                    </a:lnTo>
                    <a:lnTo>
                      <a:pt x="570" y="199"/>
                    </a:lnTo>
                    <a:lnTo>
                      <a:pt x="583" y="205"/>
                    </a:lnTo>
                    <a:lnTo>
                      <a:pt x="608" y="217"/>
                    </a:lnTo>
                    <a:lnTo>
                      <a:pt x="631" y="232"/>
                    </a:lnTo>
                    <a:lnTo>
                      <a:pt x="653" y="248"/>
                    </a:lnTo>
                    <a:lnTo>
                      <a:pt x="674" y="266"/>
                    </a:lnTo>
                    <a:lnTo>
                      <a:pt x="693" y="287"/>
                    </a:lnTo>
                    <a:lnTo>
                      <a:pt x="709" y="309"/>
                    </a:lnTo>
                    <a:lnTo>
                      <a:pt x="724" y="334"/>
                    </a:lnTo>
                    <a:lnTo>
                      <a:pt x="736" y="358"/>
                    </a:lnTo>
                    <a:lnTo>
                      <a:pt x="741" y="372"/>
                    </a:lnTo>
                    <a:lnTo>
                      <a:pt x="746" y="385"/>
                    </a:lnTo>
                    <a:lnTo>
                      <a:pt x="750" y="399"/>
                    </a:lnTo>
                    <a:lnTo>
                      <a:pt x="753" y="412"/>
                    </a:lnTo>
                    <a:lnTo>
                      <a:pt x="755" y="426"/>
                    </a:lnTo>
                    <a:lnTo>
                      <a:pt x="756" y="441"/>
                    </a:lnTo>
                    <a:lnTo>
                      <a:pt x="758" y="455"/>
                    </a:lnTo>
                    <a:lnTo>
                      <a:pt x="759" y="470"/>
                    </a:lnTo>
                    <a:lnTo>
                      <a:pt x="759" y="470"/>
                    </a:lnTo>
                    <a:lnTo>
                      <a:pt x="758" y="485"/>
                    </a:lnTo>
                    <a:lnTo>
                      <a:pt x="756" y="499"/>
                    </a:lnTo>
                    <a:lnTo>
                      <a:pt x="755" y="514"/>
                    </a:lnTo>
                    <a:lnTo>
                      <a:pt x="753" y="528"/>
                    </a:lnTo>
                    <a:lnTo>
                      <a:pt x="750" y="542"/>
                    </a:lnTo>
                    <a:lnTo>
                      <a:pt x="746" y="556"/>
                    </a:lnTo>
                    <a:lnTo>
                      <a:pt x="741" y="569"/>
                    </a:lnTo>
                    <a:lnTo>
                      <a:pt x="736" y="583"/>
                    </a:lnTo>
                    <a:lnTo>
                      <a:pt x="724" y="607"/>
                    </a:lnTo>
                    <a:lnTo>
                      <a:pt x="709" y="631"/>
                    </a:lnTo>
                    <a:lnTo>
                      <a:pt x="693" y="653"/>
                    </a:lnTo>
                    <a:lnTo>
                      <a:pt x="674" y="674"/>
                    </a:lnTo>
                    <a:lnTo>
                      <a:pt x="653" y="693"/>
                    </a:lnTo>
                    <a:lnTo>
                      <a:pt x="631" y="709"/>
                    </a:lnTo>
                    <a:lnTo>
                      <a:pt x="608" y="723"/>
                    </a:lnTo>
                    <a:lnTo>
                      <a:pt x="583" y="736"/>
                    </a:lnTo>
                    <a:lnTo>
                      <a:pt x="570" y="740"/>
                    </a:lnTo>
                    <a:lnTo>
                      <a:pt x="556" y="745"/>
                    </a:lnTo>
                    <a:lnTo>
                      <a:pt x="542" y="750"/>
                    </a:lnTo>
                    <a:lnTo>
                      <a:pt x="528" y="752"/>
                    </a:lnTo>
                    <a:lnTo>
                      <a:pt x="514" y="755"/>
                    </a:lnTo>
                    <a:lnTo>
                      <a:pt x="500" y="757"/>
                    </a:lnTo>
                    <a:lnTo>
                      <a:pt x="485" y="758"/>
                    </a:lnTo>
                    <a:lnTo>
                      <a:pt x="470" y="758"/>
                    </a:lnTo>
                    <a:lnTo>
                      <a:pt x="470" y="758"/>
                    </a:lnTo>
                    <a:close/>
                    <a:moveTo>
                      <a:pt x="470" y="247"/>
                    </a:moveTo>
                    <a:lnTo>
                      <a:pt x="470" y="247"/>
                    </a:lnTo>
                    <a:lnTo>
                      <a:pt x="447" y="248"/>
                    </a:lnTo>
                    <a:lnTo>
                      <a:pt x="425" y="251"/>
                    </a:lnTo>
                    <a:lnTo>
                      <a:pt x="404" y="257"/>
                    </a:lnTo>
                    <a:lnTo>
                      <a:pt x="383" y="264"/>
                    </a:lnTo>
                    <a:lnTo>
                      <a:pt x="364" y="273"/>
                    </a:lnTo>
                    <a:lnTo>
                      <a:pt x="345" y="285"/>
                    </a:lnTo>
                    <a:lnTo>
                      <a:pt x="329" y="298"/>
                    </a:lnTo>
                    <a:lnTo>
                      <a:pt x="313" y="313"/>
                    </a:lnTo>
                    <a:lnTo>
                      <a:pt x="298" y="328"/>
                    </a:lnTo>
                    <a:lnTo>
                      <a:pt x="285" y="345"/>
                    </a:lnTo>
                    <a:lnTo>
                      <a:pt x="275" y="364"/>
                    </a:lnTo>
                    <a:lnTo>
                      <a:pt x="264" y="383"/>
                    </a:lnTo>
                    <a:lnTo>
                      <a:pt x="257" y="404"/>
                    </a:lnTo>
                    <a:lnTo>
                      <a:pt x="251" y="425"/>
                    </a:lnTo>
                    <a:lnTo>
                      <a:pt x="248" y="447"/>
                    </a:lnTo>
                    <a:lnTo>
                      <a:pt x="247" y="470"/>
                    </a:lnTo>
                    <a:lnTo>
                      <a:pt x="247" y="470"/>
                    </a:lnTo>
                    <a:lnTo>
                      <a:pt x="248" y="494"/>
                    </a:lnTo>
                    <a:lnTo>
                      <a:pt x="251" y="516"/>
                    </a:lnTo>
                    <a:lnTo>
                      <a:pt x="257" y="536"/>
                    </a:lnTo>
                    <a:lnTo>
                      <a:pt x="264" y="557"/>
                    </a:lnTo>
                    <a:lnTo>
                      <a:pt x="275" y="577"/>
                    </a:lnTo>
                    <a:lnTo>
                      <a:pt x="285" y="595"/>
                    </a:lnTo>
                    <a:lnTo>
                      <a:pt x="298" y="612"/>
                    </a:lnTo>
                    <a:lnTo>
                      <a:pt x="313" y="628"/>
                    </a:lnTo>
                    <a:lnTo>
                      <a:pt x="329" y="643"/>
                    </a:lnTo>
                    <a:lnTo>
                      <a:pt x="345" y="656"/>
                    </a:lnTo>
                    <a:lnTo>
                      <a:pt x="364" y="666"/>
                    </a:lnTo>
                    <a:lnTo>
                      <a:pt x="383" y="677"/>
                    </a:lnTo>
                    <a:lnTo>
                      <a:pt x="404" y="684"/>
                    </a:lnTo>
                    <a:lnTo>
                      <a:pt x="425" y="689"/>
                    </a:lnTo>
                    <a:lnTo>
                      <a:pt x="447" y="693"/>
                    </a:lnTo>
                    <a:lnTo>
                      <a:pt x="470" y="694"/>
                    </a:lnTo>
                    <a:lnTo>
                      <a:pt x="470" y="694"/>
                    </a:lnTo>
                    <a:lnTo>
                      <a:pt x="494" y="693"/>
                    </a:lnTo>
                    <a:lnTo>
                      <a:pt x="516" y="689"/>
                    </a:lnTo>
                    <a:lnTo>
                      <a:pt x="536" y="684"/>
                    </a:lnTo>
                    <a:lnTo>
                      <a:pt x="557" y="677"/>
                    </a:lnTo>
                    <a:lnTo>
                      <a:pt x="577" y="666"/>
                    </a:lnTo>
                    <a:lnTo>
                      <a:pt x="595" y="656"/>
                    </a:lnTo>
                    <a:lnTo>
                      <a:pt x="613" y="643"/>
                    </a:lnTo>
                    <a:lnTo>
                      <a:pt x="628" y="628"/>
                    </a:lnTo>
                    <a:lnTo>
                      <a:pt x="643" y="612"/>
                    </a:lnTo>
                    <a:lnTo>
                      <a:pt x="656" y="595"/>
                    </a:lnTo>
                    <a:lnTo>
                      <a:pt x="667" y="577"/>
                    </a:lnTo>
                    <a:lnTo>
                      <a:pt x="677" y="557"/>
                    </a:lnTo>
                    <a:lnTo>
                      <a:pt x="683" y="536"/>
                    </a:lnTo>
                    <a:lnTo>
                      <a:pt x="689" y="516"/>
                    </a:lnTo>
                    <a:lnTo>
                      <a:pt x="693" y="494"/>
                    </a:lnTo>
                    <a:lnTo>
                      <a:pt x="694" y="470"/>
                    </a:lnTo>
                    <a:lnTo>
                      <a:pt x="694" y="470"/>
                    </a:lnTo>
                    <a:lnTo>
                      <a:pt x="693" y="447"/>
                    </a:lnTo>
                    <a:lnTo>
                      <a:pt x="689" y="425"/>
                    </a:lnTo>
                    <a:lnTo>
                      <a:pt x="683" y="404"/>
                    </a:lnTo>
                    <a:lnTo>
                      <a:pt x="677" y="383"/>
                    </a:lnTo>
                    <a:lnTo>
                      <a:pt x="667" y="364"/>
                    </a:lnTo>
                    <a:lnTo>
                      <a:pt x="656" y="345"/>
                    </a:lnTo>
                    <a:lnTo>
                      <a:pt x="643" y="328"/>
                    </a:lnTo>
                    <a:lnTo>
                      <a:pt x="628" y="313"/>
                    </a:lnTo>
                    <a:lnTo>
                      <a:pt x="613" y="298"/>
                    </a:lnTo>
                    <a:lnTo>
                      <a:pt x="595" y="285"/>
                    </a:lnTo>
                    <a:lnTo>
                      <a:pt x="577" y="273"/>
                    </a:lnTo>
                    <a:lnTo>
                      <a:pt x="557" y="264"/>
                    </a:lnTo>
                    <a:lnTo>
                      <a:pt x="536" y="257"/>
                    </a:lnTo>
                    <a:lnTo>
                      <a:pt x="516" y="251"/>
                    </a:lnTo>
                    <a:lnTo>
                      <a:pt x="494" y="248"/>
                    </a:lnTo>
                    <a:lnTo>
                      <a:pt x="470" y="247"/>
                    </a:lnTo>
                    <a:lnTo>
                      <a:pt x="470" y="247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1065337" y="4790430"/>
                <a:ext cx="539750" cy="227013"/>
              </a:xfrm>
              <a:custGeom>
                <a:avLst/>
                <a:gdLst>
                  <a:gd name="T0" fmla="*/ 681 w 681"/>
                  <a:gd name="T1" fmla="*/ 73 h 285"/>
                  <a:gd name="T2" fmla="*/ 680 w 681"/>
                  <a:gd name="T3" fmla="*/ 58 h 285"/>
                  <a:gd name="T4" fmla="*/ 675 w 681"/>
                  <a:gd name="T5" fmla="*/ 44 h 285"/>
                  <a:gd name="T6" fmla="*/ 660 w 681"/>
                  <a:gd name="T7" fmla="*/ 21 h 285"/>
                  <a:gd name="T8" fmla="*/ 637 w 681"/>
                  <a:gd name="T9" fmla="*/ 6 h 285"/>
                  <a:gd name="T10" fmla="*/ 623 w 681"/>
                  <a:gd name="T11" fmla="*/ 1 h 285"/>
                  <a:gd name="T12" fmla="*/ 608 w 681"/>
                  <a:gd name="T13" fmla="*/ 0 h 285"/>
                  <a:gd name="T14" fmla="*/ 143 w 681"/>
                  <a:gd name="T15" fmla="*/ 0 h 285"/>
                  <a:gd name="T16" fmla="*/ 114 w 681"/>
                  <a:gd name="T17" fmla="*/ 2 h 285"/>
                  <a:gd name="T18" fmla="*/ 87 w 681"/>
                  <a:gd name="T19" fmla="*/ 10 h 285"/>
                  <a:gd name="T20" fmla="*/ 63 w 681"/>
                  <a:gd name="T21" fmla="*/ 24 h 285"/>
                  <a:gd name="T22" fmla="*/ 42 w 681"/>
                  <a:gd name="T23" fmla="*/ 42 h 285"/>
                  <a:gd name="T24" fmla="*/ 24 w 681"/>
                  <a:gd name="T25" fmla="*/ 62 h 285"/>
                  <a:gd name="T26" fmla="*/ 12 w 681"/>
                  <a:gd name="T27" fmla="*/ 87 h 285"/>
                  <a:gd name="T28" fmla="*/ 4 w 681"/>
                  <a:gd name="T29" fmla="*/ 113 h 285"/>
                  <a:gd name="T30" fmla="*/ 0 w 681"/>
                  <a:gd name="T31" fmla="*/ 142 h 285"/>
                  <a:gd name="T32" fmla="*/ 1 w 681"/>
                  <a:gd name="T33" fmla="*/ 157 h 285"/>
                  <a:gd name="T34" fmla="*/ 7 w 681"/>
                  <a:gd name="T35" fmla="*/ 185 h 285"/>
                  <a:gd name="T36" fmla="*/ 18 w 681"/>
                  <a:gd name="T37" fmla="*/ 211 h 285"/>
                  <a:gd name="T38" fmla="*/ 33 w 681"/>
                  <a:gd name="T39" fmla="*/ 233 h 285"/>
                  <a:gd name="T40" fmla="*/ 52 w 681"/>
                  <a:gd name="T41" fmla="*/ 252 h 285"/>
                  <a:gd name="T42" fmla="*/ 75 w 681"/>
                  <a:gd name="T43" fmla="*/ 267 h 285"/>
                  <a:gd name="T44" fmla="*/ 101 w 681"/>
                  <a:gd name="T45" fmla="*/ 279 h 285"/>
                  <a:gd name="T46" fmla="*/ 129 w 681"/>
                  <a:gd name="T47" fmla="*/ 284 h 285"/>
                  <a:gd name="T48" fmla="*/ 608 w 681"/>
                  <a:gd name="T49" fmla="*/ 285 h 285"/>
                  <a:gd name="T50" fmla="*/ 616 w 681"/>
                  <a:gd name="T51" fmla="*/ 285 h 285"/>
                  <a:gd name="T52" fmla="*/ 630 w 681"/>
                  <a:gd name="T53" fmla="*/ 281 h 285"/>
                  <a:gd name="T54" fmla="*/ 649 w 681"/>
                  <a:gd name="T55" fmla="*/ 272 h 285"/>
                  <a:gd name="T56" fmla="*/ 669 w 681"/>
                  <a:gd name="T57" fmla="*/ 252 h 285"/>
                  <a:gd name="T58" fmla="*/ 678 w 681"/>
                  <a:gd name="T59" fmla="*/ 234 h 285"/>
                  <a:gd name="T60" fmla="*/ 681 w 681"/>
                  <a:gd name="T61" fmla="*/ 220 h 285"/>
                  <a:gd name="T62" fmla="*/ 681 w 681"/>
                  <a:gd name="T63" fmla="*/ 7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1" h="285">
                    <a:moveTo>
                      <a:pt x="681" y="73"/>
                    </a:moveTo>
                    <a:lnTo>
                      <a:pt x="681" y="73"/>
                    </a:lnTo>
                    <a:lnTo>
                      <a:pt x="681" y="65"/>
                    </a:lnTo>
                    <a:lnTo>
                      <a:pt x="680" y="58"/>
                    </a:lnTo>
                    <a:lnTo>
                      <a:pt x="678" y="51"/>
                    </a:lnTo>
                    <a:lnTo>
                      <a:pt x="675" y="44"/>
                    </a:lnTo>
                    <a:lnTo>
                      <a:pt x="669" y="31"/>
                    </a:lnTo>
                    <a:lnTo>
                      <a:pt x="660" y="21"/>
                    </a:lnTo>
                    <a:lnTo>
                      <a:pt x="649" y="13"/>
                    </a:lnTo>
                    <a:lnTo>
                      <a:pt x="637" y="6"/>
                    </a:lnTo>
                    <a:lnTo>
                      <a:pt x="630" y="3"/>
                    </a:lnTo>
                    <a:lnTo>
                      <a:pt x="623" y="1"/>
                    </a:lnTo>
                    <a:lnTo>
                      <a:pt x="616" y="0"/>
                    </a:lnTo>
                    <a:lnTo>
                      <a:pt x="608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9" y="0"/>
                    </a:lnTo>
                    <a:lnTo>
                      <a:pt x="114" y="2"/>
                    </a:lnTo>
                    <a:lnTo>
                      <a:pt x="101" y="6"/>
                    </a:lnTo>
                    <a:lnTo>
                      <a:pt x="87" y="10"/>
                    </a:lnTo>
                    <a:lnTo>
                      <a:pt x="75" y="17"/>
                    </a:lnTo>
                    <a:lnTo>
                      <a:pt x="63" y="24"/>
                    </a:lnTo>
                    <a:lnTo>
                      <a:pt x="52" y="32"/>
                    </a:lnTo>
                    <a:lnTo>
                      <a:pt x="42" y="42"/>
                    </a:lnTo>
                    <a:lnTo>
                      <a:pt x="33" y="52"/>
                    </a:lnTo>
                    <a:lnTo>
                      <a:pt x="24" y="62"/>
                    </a:lnTo>
                    <a:lnTo>
                      <a:pt x="18" y="74"/>
                    </a:lnTo>
                    <a:lnTo>
                      <a:pt x="12" y="87"/>
                    </a:lnTo>
                    <a:lnTo>
                      <a:pt x="7" y="99"/>
                    </a:lnTo>
                    <a:lnTo>
                      <a:pt x="4" y="113"/>
                    </a:lnTo>
                    <a:lnTo>
                      <a:pt x="1" y="127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57"/>
                    </a:lnTo>
                    <a:lnTo>
                      <a:pt x="4" y="171"/>
                    </a:lnTo>
                    <a:lnTo>
                      <a:pt x="7" y="185"/>
                    </a:lnTo>
                    <a:lnTo>
                      <a:pt x="12" y="198"/>
                    </a:lnTo>
                    <a:lnTo>
                      <a:pt x="18" y="211"/>
                    </a:lnTo>
                    <a:lnTo>
                      <a:pt x="24" y="222"/>
                    </a:lnTo>
                    <a:lnTo>
                      <a:pt x="33" y="233"/>
                    </a:lnTo>
                    <a:lnTo>
                      <a:pt x="42" y="243"/>
                    </a:lnTo>
                    <a:lnTo>
                      <a:pt x="52" y="252"/>
                    </a:lnTo>
                    <a:lnTo>
                      <a:pt x="63" y="261"/>
                    </a:lnTo>
                    <a:lnTo>
                      <a:pt x="75" y="267"/>
                    </a:lnTo>
                    <a:lnTo>
                      <a:pt x="87" y="273"/>
                    </a:lnTo>
                    <a:lnTo>
                      <a:pt x="101" y="279"/>
                    </a:lnTo>
                    <a:lnTo>
                      <a:pt x="114" y="283"/>
                    </a:lnTo>
                    <a:lnTo>
                      <a:pt x="129" y="284"/>
                    </a:lnTo>
                    <a:lnTo>
                      <a:pt x="143" y="285"/>
                    </a:lnTo>
                    <a:lnTo>
                      <a:pt x="608" y="285"/>
                    </a:lnTo>
                    <a:lnTo>
                      <a:pt x="608" y="285"/>
                    </a:lnTo>
                    <a:lnTo>
                      <a:pt x="616" y="285"/>
                    </a:lnTo>
                    <a:lnTo>
                      <a:pt x="623" y="284"/>
                    </a:lnTo>
                    <a:lnTo>
                      <a:pt x="630" y="281"/>
                    </a:lnTo>
                    <a:lnTo>
                      <a:pt x="637" y="279"/>
                    </a:lnTo>
                    <a:lnTo>
                      <a:pt x="649" y="272"/>
                    </a:lnTo>
                    <a:lnTo>
                      <a:pt x="660" y="264"/>
                    </a:lnTo>
                    <a:lnTo>
                      <a:pt x="669" y="252"/>
                    </a:lnTo>
                    <a:lnTo>
                      <a:pt x="675" y="241"/>
                    </a:lnTo>
                    <a:lnTo>
                      <a:pt x="678" y="234"/>
                    </a:lnTo>
                    <a:lnTo>
                      <a:pt x="680" y="227"/>
                    </a:lnTo>
                    <a:lnTo>
                      <a:pt x="681" y="220"/>
                    </a:lnTo>
                    <a:lnTo>
                      <a:pt x="681" y="212"/>
                    </a:lnTo>
                    <a:lnTo>
                      <a:pt x="681" y="73"/>
                    </a:lnTo>
                    <a:close/>
                  </a:path>
                </a:pathLst>
              </a:custGeom>
              <a:solidFill>
                <a:srgbClr val="06A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33"/>
              <p:cNvSpPr>
                <a:spLocks noEditPoints="1"/>
              </p:cNvSpPr>
              <p:nvPr/>
            </p:nvSpPr>
            <p:spPr bwMode="auto">
              <a:xfrm>
                <a:off x="1038349" y="4765030"/>
                <a:ext cx="592138" cy="277813"/>
              </a:xfrm>
              <a:custGeom>
                <a:avLst/>
                <a:gdLst>
                  <a:gd name="T0" fmla="*/ 175 w 746"/>
                  <a:gd name="T1" fmla="*/ 350 h 350"/>
                  <a:gd name="T2" fmla="*/ 123 w 746"/>
                  <a:gd name="T3" fmla="*/ 342 h 350"/>
                  <a:gd name="T4" fmla="*/ 77 w 746"/>
                  <a:gd name="T5" fmla="*/ 320 h 350"/>
                  <a:gd name="T6" fmla="*/ 40 w 746"/>
                  <a:gd name="T7" fmla="*/ 287 h 350"/>
                  <a:gd name="T8" fmla="*/ 14 w 746"/>
                  <a:gd name="T9" fmla="*/ 244 h 350"/>
                  <a:gd name="T10" fmla="*/ 1 w 746"/>
                  <a:gd name="T11" fmla="*/ 193 h 350"/>
                  <a:gd name="T12" fmla="*/ 1 w 746"/>
                  <a:gd name="T13" fmla="*/ 158 h 350"/>
                  <a:gd name="T14" fmla="*/ 14 w 746"/>
                  <a:gd name="T15" fmla="*/ 107 h 350"/>
                  <a:gd name="T16" fmla="*/ 40 w 746"/>
                  <a:gd name="T17" fmla="*/ 64 h 350"/>
                  <a:gd name="T18" fmla="*/ 77 w 746"/>
                  <a:gd name="T19" fmla="*/ 31 h 350"/>
                  <a:gd name="T20" fmla="*/ 123 w 746"/>
                  <a:gd name="T21" fmla="*/ 9 h 350"/>
                  <a:gd name="T22" fmla="*/ 175 w 746"/>
                  <a:gd name="T23" fmla="*/ 0 h 350"/>
                  <a:gd name="T24" fmla="*/ 652 w 746"/>
                  <a:gd name="T25" fmla="*/ 0 h 350"/>
                  <a:gd name="T26" fmla="*/ 681 w 746"/>
                  <a:gd name="T27" fmla="*/ 9 h 350"/>
                  <a:gd name="T28" fmla="*/ 707 w 746"/>
                  <a:gd name="T29" fmla="*/ 25 h 350"/>
                  <a:gd name="T30" fmla="*/ 727 w 746"/>
                  <a:gd name="T31" fmla="*/ 47 h 350"/>
                  <a:gd name="T32" fmla="*/ 741 w 746"/>
                  <a:gd name="T33" fmla="*/ 75 h 350"/>
                  <a:gd name="T34" fmla="*/ 746 w 746"/>
                  <a:gd name="T35" fmla="*/ 106 h 350"/>
                  <a:gd name="T36" fmla="*/ 745 w 746"/>
                  <a:gd name="T37" fmla="*/ 256 h 350"/>
                  <a:gd name="T38" fmla="*/ 738 w 746"/>
                  <a:gd name="T39" fmla="*/ 287 h 350"/>
                  <a:gd name="T40" fmla="*/ 721 w 746"/>
                  <a:gd name="T41" fmla="*/ 312 h 350"/>
                  <a:gd name="T42" fmla="*/ 699 w 746"/>
                  <a:gd name="T43" fmla="*/ 332 h 350"/>
                  <a:gd name="T44" fmla="*/ 672 w 746"/>
                  <a:gd name="T45" fmla="*/ 346 h 350"/>
                  <a:gd name="T46" fmla="*/ 640 w 746"/>
                  <a:gd name="T47" fmla="*/ 350 h 350"/>
                  <a:gd name="T48" fmla="*/ 175 w 746"/>
                  <a:gd name="T49" fmla="*/ 65 h 350"/>
                  <a:gd name="T50" fmla="*/ 142 w 746"/>
                  <a:gd name="T51" fmla="*/ 70 h 350"/>
                  <a:gd name="T52" fmla="*/ 113 w 746"/>
                  <a:gd name="T53" fmla="*/ 84 h 350"/>
                  <a:gd name="T54" fmla="*/ 90 w 746"/>
                  <a:gd name="T55" fmla="*/ 105 h 350"/>
                  <a:gd name="T56" fmla="*/ 74 w 746"/>
                  <a:gd name="T57" fmla="*/ 132 h 350"/>
                  <a:gd name="T58" fmla="*/ 65 w 746"/>
                  <a:gd name="T59" fmla="*/ 164 h 350"/>
                  <a:gd name="T60" fmla="*/ 65 w 746"/>
                  <a:gd name="T61" fmla="*/ 187 h 350"/>
                  <a:gd name="T62" fmla="*/ 74 w 746"/>
                  <a:gd name="T63" fmla="*/ 218 h 350"/>
                  <a:gd name="T64" fmla="*/ 90 w 746"/>
                  <a:gd name="T65" fmla="*/ 246 h 350"/>
                  <a:gd name="T66" fmla="*/ 113 w 746"/>
                  <a:gd name="T67" fmla="*/ 267 h 350"/>
                  <a:gd name="T68" fmla="*/ 142 w 746"/>
                  <a:gd name="T69" fmla="*/ 281 h 350"/>
                  <a:gd name="T70" fmla="*/ 175 w 746"/>
                  <a:gd name="T71" fmla="*/ 285 h 350"/>
                  <a:gd name="T72" fmla="*/ 648 w 746"/>
                  <a:gd name="T73" fmla="*/ 285 h 350"/>
                  <a:gd name="T74" fmla="*/ 669 w 746"/>
                  <a:gd name="T75" fmla="*/ 274 h 350"/>
                  <a:gd name="T76" fmla="*/ 680 w 746"/>
                  <a:gd name="T77" fmla="*/ 253 h 350"/>
                  <a:gd name="T78" fmla="*/ 681 w 746"/>
                  <a:gd name="T79" fmla="*/ 106 h 350"/>
                  <a:gd name="T80" fmla="*/ 674 w 746"/>
                  <a:gd name="T81" fmla="*/ 83 h 350"/>
                  <a:gd name="T82" fmla="*/ 657 w 746"/>
                  <a:gd name="T83" fmla="*/ 68 h 350"/>
                  <a:gd name="T84" fmla="*/ 175 w 746"/>
                  <a:gd name="T85" fmla="*/ 6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6" h="350">
                    <a:moveTo>
                      <a:pt x="640" y="350"/>
                    </a:moveTo>
                    <a:lnTo>
                      <a:pt x="175" y="350"/>
                    </a:lnTo>
                    <a:lnTo>
                      <a:pt x="175" y="350"/>
                    </a:lnTo>
                    <a:lnTo>
                      <a:pt x="157" y="349"/>
                    </a:lnTo>
                    <a:lnTo>
                      <a:pt x="140" y="347"/>
                    </a:lnTo>
                    <a:lnTo>
                      <a:pt x="123" y="342"/>
                    </a:lnTo>
                    <a:lnTo>
                      <a:pt x="107" y="336"/>
                    </a:lnTo>
                    <a:lnTo>
                      <a:pt x="91" y="329"/>
                    </a:lnTo>
                    <a:lnTo>
                      <a:pt x="77" y="320"/>
                    </a:lnTo>
                    <a:lnTo>
                      <a:pt x="63" y="310"/>
                    </a:lnTo>
                    <a:lnTo>
                      <a:pt x="52" y="299"/>
                    </a:lnTo>
                    <a:lnTo>
                      <a:pt x="40" y="287"/>
                    </a:lnTo>
                    <a:lnTo>
                      <a:pt x="30" y="273"/>
                    </a:lnTo>
                    <a:lnTo>
                      <a:pt x="22" y="259"/>
                    </a:lnTo>
                    <a:lnTo>
                      <a:pt x="14" y="244"/>
                    </a:lnTo>
                    <a:lnTo>
                      <a:pt x="8" y="227"/>
                    </a:lnTo>
                    <a:lnTo>
                      <a:pt x="3" y="210"/>
                    </a:lnTo>
                    <a:lnTo>
                      <a:pt x="1" y="193"/>
                    </a:lnTo>
                    <a:lnTo>
                      <a:pt x="0" y="175"/>
                    </a:lnTo>
                    <a:lnTo>
                      <a:pt x="0" y="175"/>
                    </a:lnTo>
                    <a:lnTo>
                      <a:pt x="1" y="158"/>
                    </a:lnTo>
                    <a:lnTo>
                      <a:pt x="3" y="141"/>
                    </a:lnTo>
                    <a:lnTo>
                      <a:pt x="8" y="123"/>
                    </a:lnTo>
                    <a:lnTo>
                      <a:pt x="14" y="107"/>
                    </a:lnTo>
                    <a:lnTo>
                      <a:pt x="22" y="92"/>
                    </a:lnTo>
                    <a:lnTo>
                      <a:pt x="30" y="78"/>
                    </a:lnTo>
                    <a:lnTo>
                      <a:pt x="40" y="64"/>
                    </a:lnTo>
                    <a:lnTo>
                      <a:pt x="52" y="51"/>
                    </a:lnTo>
                    <a:lnTo>
                      <a:pt x="63" y="40"/>
                    </a:lnTo>
                    <a:lnTo>
                      <a:pt x="77" y="31"/>
                    </a:lnTo>
                    <a:lnTo>
                      <a:pt x="91" y="21"/>
                    </a:lnTo>
                    <a:lnTo>
                      <a:pt x="107" y="14"/>
                    </a:lnTo>
                    <a:lnTo>
                      <a:pt x="123" y="9"/>
                    </a:lnTo>
                    <a:lnTo>
                      <a:pt x="140" y="4"/>
                    </a:lnTo>
                    <a:lnTo>
                      <a:pt x="157" y="2"/>
                    </a:lnTo>
                    <a:lnTo>
                      <a:pt x="175" y="0"/>
                    </a:lnTo>
                    <a:lnTo>
                      <a:pt x="640" y="0"/>
                    </a:lnTo>
                    <a:lnTo>
                      <a:pt x="640" y="0"/>
                    </a:lnTo>
                    <a:lnTo>
                      <a:pt x="652" y="0"/>
                    </a:lnTo>
                    <a:lnTo>
                      <a:pt x="662" y="3"/>
                    </a:lnTo>
                    <a:lnTo>
                      <a:pt x="672" y="5"/>
                    </a:lnTo>
                    <a:lnTo>
                      <a:pt x="681" y="9"/>
                    </a:lnTo>
                    <a:lnTo>
                      <a:pt x="690" y="13"/>
                    </a:lnTo>
                    <a:lnTo>
                      <a:pt x="699" y="18"/>
                    </a:lnTo>
                    <a:lnTo>
                      <a:pt x="707" y="25"/>
                    </a:lnTo>
                    <a:lnTo>
                      <a:pt x="714" y="32"/>
                    </a:lnTo>
                    <a:lnTo>
                      <a:pt x="721" y="39"/>
                    </a:lnTo>
                    <a:lnTo>
                      <a:pt x="727" y="47"/>
                    </a:lnTo>
                    <a:lnTo>
                      <a:pt x="733" y="55"/>
                    </a:lnTo>
                    <a:lnTo>
                      <a:pt x="738" y="64"/>
                    </a:lnTo>
                    <a:lnTo>
                      <a:pt x="741" y="75"/>
                    </a:lnTo>
                    <a:lnTo>
                      <a:pt x="743" y="84"/>
                    </a:lnTo>
                    <a:lnTo>
                      <a:pt x="745" y="94"/>
                    </a:lnTo>
                    <a:lnTo>
                      <a:pt x="746" y="106"/>
                    </a:lnTo>
                    <a:lnTo>
                      <a:pt x="746" y="245"/>
                    </a:lnTo>
                    <a:lnTo>
                      <a:pt x="746" y="245"/>
                    </a:lnTo>
                    <a:lnTo>
                      <a:pt x="745" y="256"/>
                    </a:lnTo>
                    <a:lnTo>
                      <a:pt x="743" y="267"/>
                    </a:lnTo>
                    <a:lnTo>
                      <a:pt x="741" y="276"/>
                    </a:lnTo>
                    <a:lnTo>
                      <a:pt x="738" y="287"/>
                    </a:lnTo>
                    <a:lnTo>
                      <a:pt x="733" y="296"/>
                    </a:lnTo>
                    <a:lnTo>
                      <a:pt x="727" y="304"/>
                    </a:lnTo>
                    <a:lnTo>
                      <a:pt x="721" y="312"/>
                    </a:lnTo>
                    <a:lnTo>
                      <a:pt x="714" y="319"/>
                    </a:lnTo>
                    <a:lnTo>
                      <a:pt x="707" y="326"/>
                    </a:lnTo>
                    <a:lnTo>
                      <a:pt x="699" y="332"/>
                    </a:lnTo>
                    <a:lnTo>
                      <a:pt x="690" y="338"/>
                    </a:lnTo>
                    <a:lnTo>
                      <a:pt x="681" y="342"/>
                    </a:lnTo>
                    <a:lnTo>
                      <a:pt x="672" y="346"/>
                    </a:lnTo>
                    <a:lnTo>
                      <a:pt x="662" y="348"/>
                    </a:lnTo>
                    <a:lnTo>
                      <a:pt x="652" y="350"/>
                    </a:lnTo>
                    <a:lnTo>
                      <a:pt x="640" y="350"/>
                    </a:lnTo>
                    <a:lnTo>
                      <a:pt x="640" y="350"/>
                    </a:lnTo>
                    <a:close/>
                    <a:moveTo>
                      <a:pt x="175" y="65"/>
                    </a:moveTo>
                    <a:lnTo>
                      <a:pt x="175" y="65"/>
                    </a:lnTo>
                    <a:lnTo>
                      <a:pt x="164" y="65"/>
                    </a:lnTo>
                    <a:lnTo>
                      <a:pt x="153" y="68"/>
                    </a:lnTo>
                    <a:lnTo>
                      <a:pt x="142" y="70"/>
                    </a:lnTo>
                    <a:lnTo>
                      <a:pt x="132" y="73"/>
                    </a:lnTo>
                    <a:lnTo>
                      <a:pt x="123" y="78"/>
                    </a:lnTo>
                    <a:lnTo>
                      <a:pt x="113" y="84"/>
                    </a:lnTo>
                    <a:lnTo>
                      <a:pt x="105" y="90"/>
                    </a:lnTo>
                    <a:lnTo>
                      <a:pt x="97" y="98"/>
                    </a:lnTo>
                    <a:lnTo>
                      <a:pt x="90" y="105"/>
                    </a:lnTo>
                    <a:lnTo>
                      <a:pt x="83" y="114"/>
                    </a:lnTo>
                    <a:lnTo>
                      <a:pt x="79" y="123"/>
                    </a:lnTo>
                    <a:lnTo>
                      <a:pt x="74" y="132"/>
                    </a:lnTo>
                    <a:lnTo>
                      <a:pt x="69" y="143"/>
                    </a:lnTo>
                    <a:lnTo>
                      <a:pt x="67" y="153"/>
                    </a:lnTo>
                    <a:lnTo>
                      <a:pt x="65" y="164"/>
                    </a:lnTo>
                    <a:lnTo>
                      <a:pt x="65" y="175"/>
                    </a:lnTo>
                    <a:lnTo>
                      <a:pt x="65" y="175"/>
                    </a:lnTo>
                    <a:lnTo>
                      <a:pt x="65" y="187"/>
                    </a:lnTo>
                    <a:lnTo>
                      <a:pt x="67" y="197"/>
                    </a:lnTo>
                    <a:lnTo>
                      <a:pt x="69" y="208"/>
                    </a:lnTo>
                    <a:lnTo>
                      <a:pt x="74" y="218"/>
                    </a:lnTo>
                    <a:lnTo>
                      <a:pt x="79" y="227"/>
                    </a:lnTo>
                    <a:lnTo>
                      <a:pt x="83" y="237"/>
                    </a:lnTo>
                    <a:lnTo>
                      <a:pt x="90" y="246"/>
                    </a:lnTo>
                    <a:lnTo>
                      <a:pt x="97" y="253"/>
                    </a:lnTo>
                    <a:lnTo>
                      <a:pt x="105" y="260"/>
                    </a:lnTo>
                    <a:lnTo>
                      <a:pt x="113" y="267"/>
                    </a:lnTo>
                    <a:lnTo>
                      <a:pt x="123" y="273"/>
                    </a:lnTo>
                    <a:lnTo>
                      <a:pt x="132" y="277"/>
                    </a:lnTo>
                    <a:lnTo>
                      <a:pt x="142" y="281"/>
                    </a:lnTo>
                    <a:lnTo>
                      <a:pt x="153" y="283"/>
                    </a:lnTo>
                    <a:lnTo>
                      <a:pt x="164" y="285"/>
                    </a:lnTo>
                    <a:lnTo>
                      <a:pt x="175" y="285"/>
                    </a:lnTo>
                    <a:lnTo>
                      <a:pt x="640" y="285"/>
                    </a:lnTo>
                    <a:lnTo>
                      <a:pt x="640" y="285"/>
                    </a:lnTo>
                    <a:lnTo>
                      <a:pt x="648" y="285"/>
                    </a:lnTo>
                    <a:lnTo>
                      <a:pt x="657" y="283"/>
                    </a:lnTo>
                    <a:lnTo>
                      <a:pt x="663" y="278"/>
                    </a:lnTo>
                    <a:lnTo>
                      <a:pt x="669" y="274"/>
                    </a:lnTo>
                    <a:lnTo>
                      <a:pt x="674" y="268"/>
                    </a:lnTo>
                    <a:lnTo>
                      <a:pt x="677" y="261"/>
                    </a:lnTo>
                    <a:lnTo>
                      <a:pt x="680" y="253"/>
                    </a:lnTo>
                    <a:lnTo>
                      <a:pt x="681" y="245"/>
                    </a:lnTo>
                    <a:lnTo>
                      <a:pt x="681" y="106"/>
                    </a:lnTo>
                    <a:lnTo>
                      <a:pt x="681" y="106"/>
                    </a:lnTo>
                    <a:lnTo>
                      <a:pt x="680" y="98"/>
                    </a:lnTo>
                    <a:lnTo>
                      <a:pt x="677" y="90"/>
                    </a:lnTo>
                    <a:lnTo>
                      <a:pt x="674" y="83"/>
                    </a:lnTo>
                    <a:lnTo>
                      <a:pt x="669" y="77"/>
                    </a:lnTo>
                    <a:lnTo>
                      <a:pt x="663" y="72"/>
                    </a:lnTo>
                    <a:lnTo>
                      <a:pt x="657" y="68"/>
                    </a:lnTo>
                    <a:lnTo>
                      <a:pt x="648" y="65"/>
                    </a:lnTo>
                    <a:lnTo>
                      <a:pt x="640" y="65"/>
                    </a:lnTo>
                    <a:lnTo>
                      <a:pt x="175" y="65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cxnSp>
        <p:nvCxnSpPr>
          <p:cNvPr id="183" name="직선 연결선 182"/>
          <p:cNvCxnSpPr/>
          <p:nvPr userDrawn="1"/>
        </p:nvCxnSpPr>
        <p:spPr>
          <a:xfrm>
            <a:off x="11950970" y="1216637"/>
            <a:ext cx="1416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4076" y="874715"/>
            <a:ext cx="470634" cy="1846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1200"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fld id="{75D8F74E-B4A5-4AC5-9208-5754DED0CF49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29893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4613257" y="4178886"/>
            <a:ext cx="2965485" cy="54625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Thank</a:t>
            </a:r>
            <a:r>
              <a:rPr lang="ko-KR" altLang="en-US" dirty="0" smtClean="0"/>
              <a:t> </a:t>
            </a:r>
            <a:r>
              <a:rPr lang="en-US" altLang="ko-KR" dirty="0" smtClean="0"/>
              <a:t>You</a:t>
            </a:r>
            <a:endParaRPr lang="ko-KR" altLang="en-US" dirty="0"/>
          </a:p>
        </p:txBody>
      </p:sp>
      <p:grpSp>
        <p:nvGrpSpPr>
          <p:cNvPr id="134" name="그룹 133"/>
          <p:cNvGrpSpPr/>
          <p:nvPr userDrawn="1"/>
        </p:nvGrpSpPr>
        <p:grpSpPr>
          <a:xfrm>
            <a:off x="3943077" y="927770"/>
            <a:ext cx="4305848" cy="2554560"/>
            <a:chOff x="3262313" y="815330"/>
            <a:chExt cx="5667375" cy="3362325"/>
          </a:xfrm>
        </p:grpSpPr>
        <p:sp>
          <p:nvSpPr>
            <p:cNvPr id="135" name="Freeform 5"/>
            <p:cNvSpPr>
              <a:spLocks/>
            </p:cNvSpPr>
            <p:nvPr/>
          </p:nvSpPr>
          <p:spPr bwMode="auto">
            <a:xfrm>
              <a:off x="5076826" y="2677468"/>
              <a:ext cx="2111375" cy="1339850"/>
            </a:xfrm>
            <a:custGeom>
              <a:avLst/>
              <a:gdLst>
                <a:gd name="T0" fmla="*/ 1481 w 2661"/>
                <a:gd name="T1" fmla="*/ 1688 h 1688"/>
                <a:gd name="T2" fmla="*/ 1481 w 2661"/>
                <a:gd name="T3" fmla="*/ 1688 h 1688"/>
                <a:gd name="T4" fmla="*/ 1485 w 2661"/>
                <a:gd name="T5" fmla="*/ 1688 h 1688"/>
                <a:gd name="T6" fmla="*/ 1491 w 2661"/>
                <a:gd name="T7" fmla="*/ 1686 h 1688"/>
                <a:gd name="T8" fmla="*/ 1496 w 2661"/>
                <a:gd name="T9" fmla="*/ 1685 h 1688"/>
                <a:gd name="T10" fmla="*/ 1500 w 2661"/>
                <a:gd name="T11" fmla="*/ 1681 h 1688"/>
                <a:gd name="T12" fmla="*/ 1504 w 2661"/>
                <a:gd name="T13" fmla="*/ 1678 h 1688"/>
                <a:gd name="T14" fmla="*/ 1507 w 2661"/>
                <a:gd name="T15" fmla="*/ 1673 h 1688"/>
                <a:gd name="T16" fmla="*/ 1510 w 2661"/>
                <a:gd name="T17" fmla="*/ 1669 h 1688"/>
                <a:gd name="T18" fmla="*/ 1512 w 2661"/>
                <a:gd name="T19" fmla="*/ 1664 h 1688"/>
                <a:gd name="T20" fmla="*/ 2636 w 2661"/>
                <a:gd name="T21" fmla="*/ 1664 h 1688"/>
                <a:gd name="T22" fmla="*/ 2636 w 2661"/>
                <a:gd name="T23" fmla="*/ 1664 h 1688"/>
                <a:gd name="T24" fmla="*/ 2640 w 2661"/>
                <a:gd name="T25" fmla="*/ 1664 h 1688"/>
                <a:gd name="T26" fmla="*/ 2645 w 2661"/>
                <a:gd name="T27" fmla="*/ 1662 h 1688"/>
                <a:gd name="T28" fmla="*/ 2650 w 2661"/>
                <a:gd name="T29" fmla="*/ 1659 h 1688"/>
                <a:gd name="T30" fmla="*/ 2653 w 2661"/>
                <a:gd name="T31" fmla="*/ 1657 h 1688"/>
                <a:gd name="T32" fmla="*/ 2656 w 2661"/>
                <a:gd name="T33" fmla="*/ 1652 h 1688"/>
                <a:gd name="T34" fmla="*/ 2659 w 2661"/>
                <a:gd name="T35" fmla="*/ 1649 h 1688"/>
                <a:gd name="T36" fmla="*/ 2660 w 2661"/>
                <a:gd name="T37" fmla="*/ 1643 h 1688"/>
                <a:gd name="T38" fmla="*/ 2661 w 2661"/>
                <a:gd name="T39" fmla="*/ 1638 h 1688"/>
                <a:gd name="T40" fmla="*/ 2661 w 2661"/>
                <a:gd name="T41" fmla="*/ 26 h 1688"/>
                <a:gd name="T42" fmla="*/ 2661 w 2661"/>
                <a:gd name="T43" fmla="*/ 26 h 1688"/>
                <a:gd name="T44" fmla="*/ 2660 w 2661"/>
                <a:gd name="T45" fmla="*/ 20 h 1688"/>
                <a:gd name="T46" fmla="*/ 2659 w 2661"/>
                <a:gd name="T47" fmla="*/ 15 h 1688"/>
                <a:gd name="T48" fmla="*/ 2656 w 2661"/>
                <a:gd name="T49" fmla="*/ 11 h 1688"/>
                <a:gd name="T50" fmla="*/ 2653 w 2661"/>
                <a:gd name="T51" fmla="*/ 7 h 1688"/>
                <a:gd name="T52" fmla="*/ 2650 w 2661"/>
                <a:gd name="T53" fmla="*/ 4 h 1688"/>
                <a:gd name="T54" fmla="*/ 2645 w 2661"/>
                <a:gd name="T55" fmla="*/ 1 h 1688"/>
                <a:gd name="T56" fmla="*/ 2640 w 2661"/>
                <a:gd name="T57" fmla="*/ 0 h 1688"/>
                <a:gd name="T58" fmla="*/ 2636 w 2661"/>
                <a:gd name="T59" fmla="*/ 0 h 1688"/>
                <a:gd name="T60" fmla="*/ 26 w 2661"/>
                <a:gd name="T61" fmla="*/ 0 h 1688"/>
                <a:gd name="T62" fmla="*/ 26 w 2661"/>
                <a:gd name="T63" fmla="*/ 0 h 1688"/>
                <a:gd name="T64" fmla="*/ 21 w 2661"/>
                <a:gd name="T65" fmla="*/ 0 h 1688"/>
                <a:gd name="T66" fmla="*/ 15 w 2661"/>
                <a:gd name="T67" fmla="*/ 1 h 1688"/>
                <a:gd name="T68" fmla="*/ 12 w 2661"/>
                <a:gd name="T69" fmla="*/ 4 h 1688"/>
                <a:gd name="T70" fmla="*/ 7 w 2661"/>
                <a:gd name="T71" fmla="*/ 7 h 1688"/>
                <a:gd name="T72" fmla="*/ 5 w 2661"/>
                <a:gd name="T73" fmla="*/ 11 h 1688"/>
                <a:gd name="T74" fmla="*/ 3 w 2661"/>
                <a:gd name="T75" fmla="*/ 15 h 1688"/>
                <a:gd name="T76" fmla="*/ 0 w 2661"/>
                <a:gd name="T77" fmla="*/ 20 h 1688"/>
                <a:gd name="T78" fmla="*/ 0 w 2661"/>
                <a:gd name="T79" fmla="*/ 26 h 1688"/>
                <a:gd name="T80" fmla="*/ 0 w 2661"/>
                <a:gd name="T81" fmla="*/ 1638 h 1688"/>
                <a:gd name="T82" fmla="*/ 0 w 2661"/>
                <a:gd name="T83" fmla="*/ 1638 h 1688"/>
                <a:gd name="T84" fmla="*/ 0 w 2661"/>
                <a:gd name="T85" fmla="*/ 1643 h 1688"/>
                <a:gd name="T86" fmla="*/ 3 w 2661"/>
                <a:gd name="T87" fmla="*/ 1649 h 1688"/>
                <a:gd name="T88" fmla="*/ 5 w 2661"/>
                <a:gd name="T89" fmla="*/ 1652 h 1688"/>
                <a:gd name="T90" fmla="*/ 7 w 2661"/>
                <a:gd name="T91" fmla="*/ 1657 h 1688"/>
                <a:gd name="T92" fmla="*/ 12 w 2661"/>
                <a:gd name="T93" fmla="*/ 1659 h 1688"/>
                <a:gd name="T94" fmla="*/ 15 w 2661"/>
                <a:gd name="T95" fmla="*/ 1662 h 1688"/>
                <a:gd name="T96" fmla="*/ 21 w 2661"/>
                <a:gd name="T97" fmla="*/ 1664 h 1688"/>
                <a:gd name="T98" fmla="*/ 26 w 2661"/>
                <a:gd name="T99" fmla="*/ 1664 h 1688"/>
                <a:gd name="T100" fmla="*/ 1149 w 2661"/>
                <a:gd name="T101" fmla="*/ 1664 h 1688"/>
                <a:gd name="T102" fmla="*/ 1149 w 2661"/>
                <a:gd name="T103" fmla="*/ 1664 h 1688"/>
                <a:gd name="T104" fmla="*/ 1151 w 2661"/>
                <a:gd name="T105" fmla="*/ 1669 h 1688"/>
                <a:gd name="T106" fmla="*/ 1154 w 2661"/>
                <a:gd name="T107" fmla="*/ 1673 h 1688"/>
                <a:gd name="T108" fmla="*/ 1156 w 2661"/>
                <a:gd name="T109" fmla="*/ 1678 h 1688"/>
                <a:gd name="T110" fmla="*/ 1161 w 2661"/>
                <a:gd name="T111" fmla="*/ 1681 h 1688"/>
                <a:gd name="T112" fmla="*/ 1166 w 2661"/>
                <a:gd name="T113" fmla="*/ 1685 h 1688"/>
                <a:gd name="T114" fmla="*/ 1170 w 2661"/>
                <a:gd name="T115" fmla="*/ 1686 h 1688"/>
                <a:gd name="T116" fmla="*/ 1175 w 2661"/>
                <a:gd name="T117" fmla="*/ 1688 h 1688"/>
                <a:gd name="T118" fmla="*/ 1181 w 2661"/>
                <a:gd name="T119" fmla="*/ 1688 h 1688"/>
                <a:gd name="T120" fmla="*/ 1481 w 2661"/>
                <a:gd name="T121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1" h="1688">
                  <a:moveTo>
                    <a:pt x="1481" y="1688"/>
                  </a:moveTo>
                  <a:lnTo>
                    <a:pt x="1481" y="1688"/>
                  </a:lnTo>
                  <a:lnTo>
                    <a:pt x="1485" y="1688"/>
                  </a:lnTo>
                  <a:lnTo>
                    <a:pt x="1491" y="1686"/>
                  </a:lnTo>
                  <a:lnTo>
                    <a:pt x="1496" y="1685"/>
                  </a:lnTo>
                  <a:lnTo>
                    <a:pt x="1500" y="1681"/>
                  </a:lnTo>
                  <a:lnTo>
                    <a:pt x="1504" y="1678"/>
                  </a:lnTo>
                  <a:lnTo>
                    <a:pt x="1507" y="1673"/>
                  </a:lnTo>
                  <a:lnTo>
                    <a:pt x="1510" y="1669"/>
                  </a:lnTo>
                  <a:lnTo>
                    <a:pt x="1512" y="1664"/>
                  </a:lnTo>
                  <a:lnTo>
                    <a:pt x="2636" y="1664"/>
                  </a:lnTo>
                  <a:lnTo>
                    <a:pt x="2636" y="1664"/>
                  </a:lnTo>
                  <a:lnTo>
                    <a:pt x="2640" y="1664"/>
                  </a:lnTo>
                  <a:lnTo>
                    <a:pt x="2645" y="1662"/>
                  </a:lnTo>
                  <a:lnTo>
                    <a:pt x="2650" y="1659"/>
                  </a:lnTo>
                  <a:lnTo>
                    <a:pt x="2653" y="1657"/>
                  </a:lnTo>
                  <a:lnTo>
                    <a:pt x="2656" y="1652"/>
                  </a:lnTo>
                  <a:lnTo>
                    <a:pt x="2659" y="1649"/>
                  </a:lnTo>
                  <a:lnTo>
                    <a:pt x="2660" y="1643"/>
                  </a:lnTo>
                  <a:lnTo>
                    <a:pt x="2661" y="1638"/>
                  </a:lnTo>
                  <a:lnTo>
                    <a:pt x="2661" y="26"/>
                  </a:lnTo>
                  <a:lnTo>
                    <a:pt x="2661" y="26"/>
                  </a:lnTo>
                  <a:lnTo>
                    <a:pt x="2660" y="20"/>
                  </a:lnTo>
                  <a:lnTo>
                    <a:pt x="2659" y="15"/>
                  </a:lnTo>
                  <a:lnTo>
                    <a:pt x="2656" y="11"/>
                  </a:lnTo>
                  <a:lnTo>
                    <a:pt x="2653" y="7"/>
                  </a:lnTo>
                  <a:lnTo>
                    <a:pt x="2650" y="4"/>
                  </a:lnTo>
                  <a:lnTo>
                    <a:pt x="2645" y="1"/>
                  </a:lnTo>
                  <a:lnTo>
                    <a:pt x="2640" y="0"/>
                  </a:lnTo>
                  <a:lnTo>
                    <a:pt x="263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4"/>
                  </a:lnTo>
                  <a:lnTo>
                    <a:pt x="7" y="7"/>
                  </a:lnTo>
                  <a:lnTo>
                    <a:pt x="5" y="11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1638"/>
                  </a:lnTo>
                  <a:lnTo>
                    <a:pt x="0" y="1638"/>
                  </a:lnTo>
                  <a:lnTo>
                    <a:pt x="0" y="1643"/>
                  </a:lnTo>
                  <a:lnTo>
                    <a:pt x="3" y="1649"/>
                  </a:lnTo>
                  <a:lnTo>
                    <a:pt x="5" y="1652"/>
                  </a:lnTo>
                  <a:lnTo>
                    <a:pt x="7" y="1657"/>
                  </a:lnTo>
                  <a:lnTo>
                    <a:pt x="12" y="1659"/>
                  </a:lnTo>
                  <a:lnTo>
                    <a:pt x="15" y="1662"/>
                  </a:lnTo>
                  <a:lnTo>
                    <a:pt x="21" y="1664"/>
                  </a:lnTo>
                  <a:lnTo>
                    <a:pt x="26" y="1664"/>
                  </a:lnTo>
                  <a:lnTo>
                    <a:pt x="1149" y="1664"/>
                  </a:lnTo>
                  <a:lnTo>
                    <a:pt x="1149" y="1664"/>
                  </a:lnTo>
                  <a:lnTo>
                    <a:pt x="1151" y="1669"/>
                  </a:lnTo>
                  <a:lnTo>
                    <a:pt x="1154" y="1673"/>
                  </a:lnTo>
                  <a:lnTo>
                    <a:pt x="1156" y="1678"/>
                  </a:lnTo>
                  <a:lnTo>
                    <a:pt x="1161" y="1681"/>
                  </a:lnTo>
                  <a:lnTo>
                    <a:pt x="1166" y="1685"/>
                  </a:lnTo>
                  <a:lnTo>
                    <a:pt x="1170" y="1686"/>
                  </a:lnTo>
                  <a:lnTo>
                    <a:pt x="1175" y="1688"/>
                  </a:lnTo>
                  <a:lnTo>
                    <a:pt x="1181" y="1688"/>
                  </a:lnTo>
                  <a:lnTo>
                    <a:pt x="1481" y="16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"/>
            <p:cNvSpPr>
              <a:spLocks noEditPoints="1"/>
            </p:cNvSpPr>
            <p:nvPr/>
          </p:nvSpPr>
          <p:spPr bwMode="auto">
            <a:xfrm>
              <a:off x="5049838" y="2650480"/>
              <a:ext cx="2163763" cy="1392238"/>
            </a:xfrm>
            <a:custGeom>
              <a:avLst/>
              <a:gdLst>
                <a:gd name="T0" fmla="*/ 1213 w 2724"/>
                <a:gd name="T1" fmla="*/ 1753 h 1753"/>
                <a:gd name="T2" fmla="*/ 1206 w 2724"/>
                <a:gd name="T3" fmla="*/ 1752 h 1753"/>
                <a:gd name="T4" fmla="*/ 1191 w 2724"/>
                <a:gd name="T5" fmla="*/ 1749 h 1753"/>
                <a:gd name="T6" fmla="*/ 1178 w 2724"/>
                <a:gd name="T7" fmla="*/ 1742 h 1753"/>
                <a:gd name="T8" fmla="*/ 1168 w 2724"/>
                <a:gd name="T9" fmla="*/ 1734 h 1753"/>
                <a:gd name="T10" fmla="*/ 58 w 2724"/>
                <a:gd name="T11" fmla="*/ 1728 h 1753"/>
                <a:gd name="T12" fmla="*/ 46 w 2724"/>
                <a:gd name="T13" fmla="*/ 1727 h 1753"/>
                <a:gd name="T14" fmla="*/ 25 w 2724"/>
                <a:gd name="T15" fmla="*/ 1718 h 1753"/>
                <a:gd name="T16" fmla="*/ 10 w 2724"/>
                <a:gd name="T17" fmla="*/ 1703 h 1753"/>
                <a:gd name="T18" fmla="*/ 1 w 2724"/>
                <a:gd name="T19" fmla="*/ 1682 h 1753"/>
                <a:gd name="T20" fmla="*/ 0 w 2724"/>
                <a:gd name="T21" fmla="*/ 58 h 1753"/>
                <a:gd name="T22" fmla="*/ 1 w 2724"/>
                <a:gd name="T23" fmla="*/ 46 h 1753"/>
                <a:gd name="T24" fmla="*/ 10 w 2724"/>
                <a:gd name="T25" fmla="*/ 25 h 1753"/>
                <a:gd name="T26" fmla="*/ 25 w 2724"/>
                <a:gd name="T27" fmla="*/ 9 h 1753"/>
                <a:gd name="T28" fmla="*/ 46 w 2724"/>
                <a:gd name="T29" fmla="*/ 1 h 1753"/>
                <a:gd name="T30" fmla="*/ 2668 w 2724"/>
                <a:gd name="T31" fmla="*/ 0 h 1753"/>
                <a:gd name="T32" fmla="*/ 2679 w 2724"/>
                <a:gd name="T33" fmla="*/ 1 h 1753"/>
                <a:gd name="T34" fmla="*/ 2699 w 2724"/>
                <a:gd name="T35" fmla="*/ 9 h 1753"/>
                <a:gd name="T36" fmla="*/ 2715 w 2724"/>
                <a:gd name="T37" fmla="*/ 25 h 1753"/>
                <a:gd name="T38" fmla="*/ 2723 w 2724"/>
                <a:gd name="T39" fmla="*/ 46 h 1753"/>
                <a:gd name="T40" fmla="*/ 2724 w 2724"/>
                <a:gd name="T41" fmla="*/ 1670 h 1753"/>
                <a:gd name="T42" fmla="*/ 2723 w 2724"/>
                <a:gd name="T43" fmla="*/ 1682 h 1753"/>
                <a:gd name="T44" fmla="*/ 2715 w 2724"/>
                <a:gd name="T45" fmla="*/ 1703 h 1753"/>
                <a:gd name="T46" fmla="*/ 2699 w 2724"/>
                <a:gd name="T47" fmla="*/ 1718 h 1753"/>
                <a:gd name="T48" fmla="*/ 2679 w 2724"/>
                <a:gd name="T49" fmla="*/ 1727 h 1753"/>
                <a:gd name="T50" fmla="*/ 1563 w 2724"/>
                <a:gd name="T51" fmla="*/ 1728 h 1753"/>
                <a:gd name="T52" fmla="*/ 1558 w 2724"/>
                <a:gd name="T53" fmla="*/ 1734 h 1753"/>
                <a:gd name="T54" fmla="*/ 1546 w 2724"/>
                <a:gd name="T55" fmla="*/ 1742 h 1753"/>
                <a:gd name="T56" fmla="*/ 1534 w 2724"/>
                <a:gd name="T57" fmla="*/ 1749 h 1753"/>
                <a:gd name="T58" fmla="*/ 1520 w 2724"/>
                <a:gd name="T59" fmla="*/ 1752 h 1753"/>
                <a:gd name="T60" fmla="*/ 1513 w 2724"/>
                <a:gd name="T61" fmla="*/ 1753 h 1753"/>
                <a:gd name="T62" fmla="*/ 1206 w 2724"/>
                <a:gd name="T63" fmla="*/ 1663 h 1753"/>
                <a:gd name="T64" fmla="*/ 1513 w 2724"/>
                <a:gd name="T65" fmla="*/ 1688 h 1753"/>
                <a:gd name="T66" fmla="*/ 1513 w 2724"/>
                <a:gd name="T67" fmla="*/ 1688 h 1753"/>
                <a:gd name="T68" fmla="*/ 1544 w 2724"/>
                <a:gd name="T69" fmla="*/ 1663 h 1753"/>
                <a:gd name="T70" fmla="*/ 2661 w 2724"/>
                <a:gd name="T71" fmla="*/ 63 h 1753"/>
                <a:gd name="T72" fmla="*/ 65 w 2724"/>
                <a:gd name="T73" fmla="*/ 166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24" h="1753">
                  <a:moveTo>
                    <a:pt x="1513" y="1753"/>
                  </a:moveTo>
                  <a:lnTo>
                    <a:pt x="1213" y="1753"/>
                  </a:lnTo>
                  <a:lnTo>
                    <a:pt x="1213" y="1753"/>
                  </a:lnTo>
                  <a:lnTo>
                    <a:pt x="1206" y="1752"/>
                  </a:lnTo>
                  <a:lnTo>
                    <a:pt x="1198" y="1750"/>
                  </a:lnTo>
                  <a:lnTo>
                    <a:pt x="1191" y="1749"/>
                  </a:lnTo>
                  <a:lnTo>
                    <a:pt x="1185" y="1746"/>
                  </a:lnTo>
                  <a:lnTo>
                    <a:pt x="1178" y="1742"/>
                  </a:lnTo>
                  <a:lnTo>
                    <a:pt x="1172" y="1739"/>
                  </a:lnTo>
                  <a:lnTo>
                    <a:pt x="1168" y="1734"/>
                  </a:lnTo>
                  <a:lnTo>
                    <a:pt x="1162" y="1728"/>
                  </a:lnTo>
                  <a:lnTo>
                    <a:pt x="58" y="1728"/>
                  </a:lnTo>
                  <a:lnTo>
                    <a:pt x="58" y="1728"/>
                  </a:lnTo>
                  <a:lnTo>
                    <a:pt x="46" y="1727"/>
                  </a:lnTo>
                  <a:lnTo>
                    <a:pt x="36" y="1724"/>
                  </a:lnTo>
                  <a:lnTo>
                    <a:pt x="25" y="1718"/>
                  </a:lnTo>
                  <a:lnTo>
                    <a:pt x="17" y="1711"/>
                  </a:lnTo>
                  <a:lnTo>
                    <a:pt x="10" y="1703"/>
                  </a:lnTo>
                  <a:lnTo>
                    <a:pt x="5" y="1692"/>
                  </a:lnTo>
                  <a:lnTo>
                    <a:pt x="1" y="1682"/>
                  </a:lnTo>
                  <a:lnTo>
                    <a:pt x="0" y="16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5" y="34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6" y="4"/>
                  </a:lnTo>
                  <a:lnTo>
                    <a:pt x="46" y="1"/>
                  </a:lnTo>
                  <a:lnTo>
                    <a:pt x="58" y="0"/>
                  </a:lnTo>
                  <a:lnTo>
                    <a:pt x="2668" y="0"/>
                  </a:lnTo>
                  <a:lnTo>
                    <a:pt x="2668" y="0"/>
                  </a:lnTo>
                  <a:lnTo>
                    <a:pt x="2679" y="1"/>
                  </a:lnTo>
                  <a:lnTo>
                    <a:pt x="2690" y="4"/>
                  </a:lnTo>
                  <a:lnTo>
                    <a:pt x="2699" y="9"/>
                  </a:lnTo>
                  <a:lnTo>
                    <a:pt x="2708" y="16"/>
                  </a:lnTo>
                  <a:lnTo>
                    <a:pt x="2715" y="25"/>
                  </a:lnTo>
                  <a:lnTo>
                    <a:pt x="2720" y="34"/>
                  </a:lnTo>
                  <a:lnTo>
                    <a:pt x="2723" y="46"/>
                  </a:lnTo>
                  <a:lnTo>
                    <a:pt x="2724" y="58"/>
                  </a:lnTo>
                  <a:lnTo>
                    <a:pt x="2724" y="1670"/>
                  </a:lnTo>
                  <a:lnTo>
                    <a:pt x="2724" y="1670"/>
                  </a:lnTo>
                  <a:lnTo>
                    <a:pt x="2723" y="1682"/>
                  </a:lnTo>
                  <a:lnTo>
                    <a:pt x="2720" y="1692"/>
                  </a:lnTo>
                  <a:lnTo>
                    <a:pt x="2715" y="1703"/>
                  </a:lnTo>
                  <a:lnTo>
                    <a:pt x="2708" y="1711"/>
                  </a:lnTo>
                  <a:lnTo>
                    <a:pt x="2699" y="1718"/>
                  </a:lnTo>
                  <a:lnTo>
                    <a:pt x="2690" y="1724"/>
                  </a:lnTo>
                  <a:lnTo>
                    <a:pt x="2679" y="1727"/>
                  </a:lnTo>
                  <a:lnTo>
                    <a:pt x="2668" y="1728"/>
                  </a:lnTo>
                  <a:lnTo>
                    <a:pt x="1563" y="1728"/>
                  </a:lnTo>
                  <a:lnTo>
                    <a:pt x="1563" y="1728"/>
                  </a:lnTo>
                  <a:lnTo>
                    <a:pt x="1558" y="1734"/>
                  </a:lnTo>
                  <a:lnTo>
                    <a:pt x="1552" y="1739"/>
                  </a:lnTo>
                  <a:lnTo>
                    <a:pt x="1546" y="1742"/>
                  </a:lnTo>
                  <a:lnTo>
                    <a:pt x="1541" y="1746"/>
                  </a:lnTo>
                  <a:lnTo>
                    <a:pt x="1534" y="1749"/>
                  </a:lnTo>
                  <a:lnTo>
                    <a:pt x="1527" y="1750"/>
                  </a:lnTo>
                  <a:lnTo>
                    <a:pt x="1520" y="1752"/>
                  </a:lnTo>
                  <a:lnTo>
                    <a:pt x="1513" y="1753"/>
                  </a:lnTo>
                  <a:lnTo>
                    <a:pt x="1513" y="1753"/>
                  </a:lnTo>
                  <a:close/>
                  <a:moveTo>
                    <a:pt x="65" y="1663"/>
                  </a:moveTo>
                  <a:lnTo>
                    <a:pt x="1206" y="1663"/>
                  </a:lnTo>
                  <a:lnTo>
                    <a:pt x="12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9" y="1665"/>
                  </a:lnTo>
                  <a:lnTo>
                    <a:pt x="1544" y="1663"/>
                  </a:lnTo>
                  <a:lnTo>
                    <a:pt x="2661" y="1663"/>
                  </a:lnTo>
                  <a:lnTo>
                    <a:pt x="2661" y="63"/>
                  </a:lnTo>
                  <a:lnTo>
                    <a:pt x="65" y="63"/>
                  </a:lnTo>
                  <a:lnTo>
                    <a:pt x="65" y="16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6132513" y="3798243"/>
              <a:ext cx="974725" cy="119063"/>
            </a:xfrm>
            <a:custGeom>
              <a:avLst/>
              <a:gdLst>
                <a:gd name="T0" fmla="*/ 182 w 1229"/>
                <a:gd name="T1" fmla="*/ 0 h 151"/>
                <a:gd name="T2" fmla="*/ 1229 w 1229"/>
                <a:gd name="T3" fmla="*/ 0 h 151"/>
                <a:gd name="T4" fmla="*/ 1229 w 1229"/>
                <a:gd name="T5" fmla="*/ 151 h 151"/>
                <a:gd name="T6" fmla="*/ 0 w 1229"/>
                <a:gd name="T7" fmla="*/ 151 h 151"/>
                <a:gd name="T8" fmla="*/ 0 w 1229"/>
                <a:gd name="T9" fmla="*/ 151 h 151"/>
                <a:gd name="T10" fmla="*/ 2 w 1229"/>
                <a:gd name="T11" fmla="*/ 137 h 151"/>
                <a:gd name="T12" fmla="*/ 6 w 1229"/>
                <a:gd name="T13" fmla="*/ 123 h 151"/>
                <a:gd name="T14" fmla="*/ 12 w 1229"/>
                <a:gd name="T15" fmla="*/ 109 h 151"/>
                <a:gd name="T16" fmla="*/ 19 w 1229"/>
                <a:gd name="T17" fmla="*/ 95 h 151"/>
                <a:gd name="T18" fmla="*/ 27 w 1229"/>
                <a:gd name="T19" fmla="*/ 83 h 151"/>
                <a:gd name="T20" fmla="*/ 36 w 1229"/>
                <a:gd name="T21" fmla="*/ 70 h 151"/>
                <a:gd name="T22" fmla="*/ 47 w 1229"/>
                <a:gd name="T23" fmla="*/ 58 h 151"/>
                <a:gd name="T24" fmla="*/ 58 w 1229"/>
                <a:gd name="T25" fmla="*/ 47 h 151"/>
                <a:gd name="T26" fmla="*/ 71 w 1229"/>
                <a:gd name="T27" fmla="*/ 36 h 151"/>
                <a:gd name="T28" fmla="*/ 85 w 1229"/>
                <a:gd name="T29" fmla="*/ 27 h 151"/>
                <a:gd name="T30" fmla="*/ 99 w 1229"/>
                <a:gd name="T31" fmla="*/ 20 h 151"/>
                <a:gd name="T32" fmla="*/ 115 w 1229"/>
                <a:gd name="T33" fmla="*/ 13 h 151"/>
                <a:gd name="T34" fmla="*/ 131 w 1229"/>
                <a:gd name="T35" fmla="*/ 7 h 151"/>
                <a:gd name="T36" fmla="*/ 147 w 1229"/>
                <a:gd name="T37" fmla="*/ 3 h 151"/>
                <a:gd name="T38" fmla="*/ 165 w 1229"/>
                <a:gd name="T39" fmla="*/ 0 h 151"/>
                <a:gd name="T40" fmla="*/ 182 w 1229"/>
                <a:gd name="T41" fmla="*/ 0 h 151"/>
                <a:gd name="T42" fmla="*/ 182 w 1229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9" h="151">
                  <a:moveTo>
                    <a:pt x="182" y="0"/>
                  </a:moveTo>
                  <a:lnTo>
                    <a:pt x="1229" y="0"/>
                  </a:lnTo>
                  <a:lnTo>
                    <a:pt x="1229" y="15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6" y="123"/>
                  </a:lnTo>
                  <a:lnTo>
                    <a:pt x="12" y="109"/>
                  </a:lnTo>
                  <a:lnTo>
                    <a:pt x="19" y="95"/>
                  </a:lnTo>
                  <a:lnTo>
                    <a:pt x="27" y="83"/>
                  </a:lnTo>
                  <a:lnTo>
                    <a:pt x="36" y="70"/>
                  </a:lnTo>
                  <a:lnTo>
                    <a:pt x="47" y="58"/>
                  </a:lnTo>
                  <a:lnTo>
                    <a:pt x="58" y="47"/>
                  </a:lnTo>
                  <a:lnTo>
                    <a:pt x="71" y="36"/>
                  </a:lnTo>
                  <a:lnTo>
                    <a:pt x="85" y="27"/>
                  </a:lnTo>
                  <a:lnTo>
                    <a:pt x="99" y="20"/>
                  </a:lnTo>
                  <a:lnTo>
                    <a:pt x="115" y="13"/>
                  </a:lnTo>
                  <a:lnTo>
                    <a:pt x="131" y="7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8"/>
            <p:cNvSpPr>
              <a:spLocks noEditPoints="1"/>
            </p:cNvSpPr>
            <p:nvPr/>
          </p:nvSpPr>
          <p:spPr bwMode="auto">
            <a:xfrm>
              <a:off x="6107113" y="3772843"/>
              <a:ext cx="1025525" cy="169863"/>
            </a:xfrm>
            <a:custGeom>
              <a:avLst/>
              <a:gdLst>
                <a:gd name="T0" fmla="*/ 31 w 1291"/>
                <a:gd name="T1" fmla="*/ 213 h 213"/>
                <a:gd name="T2" fmla="*/ 25 w 1291"/>
                <a:gd name="T3" fmla="*/ 213 h 213"/>
                <a:gd name="T4" fmla="*/ 14 w 1291"/>
                <a:gd name="T5" fmla="*/ 208 h 213"/>
                <a:gd name="T6" fmla="*/ 8 w 1291"/>
                <a:gd name="T7" fmla="*/ 204 h 213"/>
                <a:gd name="T8" fmla="*/ 2 w 1291"/>
                <a:gd name="T9" fmla="*/ 193 h 213"/>
                <a:gd name="T10" fmla="*/ 0 w 1291"/>
                <a:gd name="T11" fmla="*/ 180 h 213"/>
                <a:gd name="T12" fmla="*/ 3 w 1291"/>
                <a:gd name="T13" fmla="*/ 161 h 213"/>
                <a:gd name="T14" fmla="*/ 14 w 1291"/>
                <a:gd name="T15" fmla="*/ 126 h 213"/>
                <a:gd name="T16" fmla="*/ 32 w 1291"/>
                <a:gd name="T17" fmla="*/ 95 h 213"/>
                <a:gd name="T18" fmla="*/ 56 w 1291"/>
                <a:gd name="T19" fmla="*/ 66 h 213"/>
                <a:gd name="T20" fmla="*/ 86 w 1291"/>
                <a:gd name="T21" fmla="*/ 42 h 213"/>
                <a:gd name="T22" fmla="*/ 118 w 1291"/>
                <a:gd name="T23" fmla="*/ 22 h 213"/>
                <a:gd name="T24" fmla="*/ 155 w 1291"/>
                <a:gd name="T25" fmla="*/ 8 h 213"/>
                <a:gd name="T26" fmla="*/ 193 w 1291"/>
                <a:gd name="T27" fmla="*/ 0 h 213"/>
                <a:gd name="T28" fmla="*/ 1260 w 1291"/>
                <a:gd name="T29" fmla="*/ 0 h 213"/>
                <a:gd name="T30" fmla="*/ 1266 w 1291"/>
                <a:gd name="T31" fmla="*/ 0 h 213"/>
                <a:gd name="T32" fmla="*/ 1278 w 1291"/>
                <a:gd name="T33" fmla="*/ 5 h 213"/>
                <a:gd name="T34" fmla="*/ 1286 w 1291"/>
                <a:gd name="T35" fmla="*/ 13 h 213"/>
                <a:gd name="T36" fmla="*/ 1290 w 1291"/>
                <a:gd name="T37" fmla="*/ 25 h 213"/>
                <a:gd name="T38" fmla="*/ 1291 w 1291"/>
                <a:gd name="T39" fmla="*/ 182 h 213"/>
                <a:gd name="T40" fmla="*/ 1290 w 1291"/>
                <a:gd name="T41" fmla="*/ 189 h 213"/>
                <a:gd name="T42" fmla="*/ 1286 w 1291"/>
                <a:gd name="T43" fmla="*/ 201 h 213"/>
                <a:gd name="T44" fmla="*/ 1278 w 1291"/>
                <a:gd name="T45" fmla="*/ 209 h 213"/>
                <a:gd name="T46" fmla="*/ 1266 w 1291"/>
                <a:gd name="T47" fmla="*/ 213 h 213"/>
                <a:gd name="T48" fmla="*/ 1260 w 1291"/>
                <a:gd name="T49" fmla="*/ 213 h 213"/>
                <a:gd name="T50" fmla="*/ 1228 w 1291"/>
                <a:gd name="T51" fmla="*/ 151 h 213"/>
                <a:gd name="T52" fmla="*/ 213 w 1291"/>
                <a:gd name="T53" fmla="*/ 63 h 213"/>
                <a:gd name="T54" fmla="*/ 201 w 1291"/>
                <a:gd name="T55" fmla="*/ 63 h 213"/>
                <a:gd name="T56" fmla="*/ 177 w 1291"/>
                <a:gd name="T57" fmla="*/ 66 h 213"/>
                <a:gd name="T58" fmla="*/ 155 w 1291"/>
                <a:gd name="T59" fmla="*/ 73 h 213"/>
                <a:gd name="T60" fmla="*/ 135 w 1291"/>
                <a:gd name="T61" fmla="*/ 84 h 213"/>
                <a:gd name="T62" fmla="*/ 117 w 1291"/>
                <a:gd name="T63" fmla="*/ 95 h 213"/>
                <a:gd name="T64" fmla="*/ 101 w 1291"/>
                <a:gd name="T65" fmla="*/ 110 h 213"/>
                <a:gd name="T66" fmla="*/ 87 w 1291"/>
                <a:gd name="T67" fmla="*/ 125 h 213"/>
                <a:gd name="T68" fmla="*/ 76 w 1291"/>
                <a:gd name="T69" fmla="*/ 143 h 213"/>
                <a:gd name="T70" fmla="*/ 72 w 1291"/>
                <a:gd name="T71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1" h="213">
                  <a:moveTo>
                    <a:pt x="1260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5" y="213"/>
                  </a:lnTo>
                  <a:lnTo>
                    <a:pt x="18" y="211"/>
                  </a:lnTo>
                  <a:lnTo>
                    <a:pt x="14" y="208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5" y="198"/>
                  </a:lnTo>
                  <a:lnTo>
                    <a:pt x="2" y="193"/>
                  </a:lnTo>
                  <a:lnTo>
                    <a:pt x="0" y="18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3" y="161"/>
                  </a:lnTo>
                  <a:lnTo>
                    <a:pt x="8" y="144"/>
                  </a:lnTo>
                  <a:lnTo>
                    <a:pt x="14" y="126"/>
                  </a:lnTo>
                  <a:lnTo>
                    <a:pt x="22" y="110"/>
                  </a:lnTo>
                  <a:lnTo>
                    <a:pt x="32" y="95"/>
                  </a:lnTo>
                  <a:lnTo>
                    <a:pt x="43" y="80"/>
                  </a:lnTo>
                  <a:lnTo>
                    <a:pt x="56" y="66"/>
                  </a:lnTo>
                  <a:lnTo>
                    <a:pt x="69" y="53"/>
                  </a:lnTo>
                  <a:lnTo>
                    <a:pt x="86" y="42"/>
                  </a:lnTo>
                  <a:lnTo>
                    <a:pt x="102" y="30"/>
                  </a:lnTo>
                  <a:lnTo>
                    <a:pt x="118" y="22"/>
                  </a:lnTo>
                  <a:lnTo>
                    <a:pt x="137" y="14"/>
                  </a:lnTo>
                  <a:lnTo>
                    <a:pt x="155" y="8"/>
                  </a:lnTo>
                  <a:lnTo>
                    <a:pt x="174" y="4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6" y="0"/>
                  </a:lnTo>
                  <a:lnTo>
                    <a:pt x="1272" y="3"/>
                  </a:lnTo>
                  <a:lnTo>
                    <a:pt x="1278" y="5"/>
                  </a:lnTo>
                  <a:lnTo>
                    <a:pt x="1282" y="8"/>
                  </a:lnTo>
                  <a:lnTo>
                    <a:pt x="1286" y="13"/>
                  </a:lnTo>
                  <a:lnTo>
                    <a:pt x="1288" y="19"/>
                  </a:lnTo>
                  <a:lnTo>
                    <a:pt x="1290" y="25"/>
                  </a:lnTo>
                  <a:lnTo>
                    <a:pt x="1291" y="31"/>
                  </a:lnTo>
                  <a:lnTo>
                    <a:pt x="1291" y="182"/>
                  </a:lnTo>
                  <a:lnTo>
                    <a:pt x="1291" y="182"/>
                  </a:lnTo>
                  <a:lnTo>
                    <a:pt x="1290" y="189"/>
                  </a:lnTo>
                  <a:lnTo>
                    <a:pt x="1288" y="195"/>
                  </a:lnTo>
                  <a:lnTo>
                    <a:pt x="1286" y="201"/>
                  </a:lnTo>
                  <a:lnTo>
                    <a:pt x="1282" y="205"/>
                  </a:lnTo>
                  <a:lnTo>
                    <a:pt x="1278" y="209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60" y="213"/>
                  </a:lnTo>
                  <a:lnTo>
                    <a:pt x="1260" y="213"/>
                  </a:lnTo>
                  <a:close/>
                  <a:moveTo>
                    <a:pt x="72" y="151"/>
                  </a:moveTo>
                  <a:lnTo>
                    <a:pt x="1228" y="151"/>
                  </a:lnTo>
                  <a:lnTo>
                    <a:pt x="1228" y="63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1" y="63"/>
                  </a:lnTo>
                  <a:lnTo>
                    <a:pt x="189" y="64"/>
                  </a:lnTo>
                  <a:lnTo>
                    <a:pt x="177" y="66"/>
                  </a:lnTo>
                  <a:lnTo>
                    <a:pt x="167" y="70"/>
                  </a:lnTo>
                  <a:lnTo>
                    <a:pt x="155" y="73"/>
                  </a:lnTo>
                  <a:lnTo>
                    <a:pt x="145" y="78"/>
                  </a:lnTo>
                  <a:lnTo>
                    <a:pt x="135" y="84"/>
                  </a:lnTo>
                  <a:lnTo>
                    <a:pt x="126" y="89"/>
                  </a:lnTo>
                  <a:lnTo>
                    <a:pt x="117" y="95"/>
                  </a:lnTo>
                  <a:lnTo>
                    <a:pt x="109" y="102"/>
                  </a:lnTo>
                  <a:lnTo>
                    <a:pt x="101" y="110"/>
                  </a:lnTo>
                  <a:lnTo>
                    <a:pt x="94" y="117"/>
                  </a:lnTo>
                  <a:lnTo>
                    <a:pt x="87" y="125"/>
                  </a:lnTo>
                  <a:lnTo>
                    <a:pt x="81" y="133"/>
                  </a:lnTo>
                  <a:lnTo>
                    <a:pt x="76" y="143"/>
                  </a:lnTo>
                  <a:lnTo>
                    <a:pt x="72" y="151"/>
                  </a:lnTo>
                  <a:lnTo>
                    <a:pt x="7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5157788" y="3798243"/>
              <a:ext cx="974725" cy="119063"/>
            </a:xfrm>
            <a:custGeom>
              <a:avLst/>
              <a:gdLst>
                <a:gd name="T0" fmla="*/ 1046 w 1228"/>
                <a:gd name="T1" fmla="*/ 0 h 151"/>
                <a:gd name="T2" fmla="*/ 0 w 1228"/>
                <a:gd name="T3" fmla="*/ 0 h 151"/>
                <a:gd name="T4" fmla="*/ 0 w 1228"/>
                <a:gd name="T5" fmla="*/ 151 h 151"/>
                <a:gd name="T6" fmla="*/ 1228 w 1228"/>
                <a:gd name="T7" fmla="*/ 151 h 151"/>
                <a:gd name="T8" fmla="*/ 1228 w 1228"/>
                <a:gd name="T9" fmla="*/ 151 h 151"/>
                <a:gd name="T10" fmla="*/ 1226 w 1228"/>
                <a:gd name="T11" fmla="*/ 137 h 151"/>
                <a:gd name="T12" fmla="*/ 1222 w 1228"/>
                <a:gd name="T13" fmla="*/ 123 h 151"/>
                <a:gd name="T14" fmla="*/ 1218 w 1228"/>
                <a:gd name="T15" fmla="*/ 109 h 151"/>
                <a:gd name="T16" fmla="*/ 1211 w 1228"/>
                <a:gd name="T17" fmla="*/ 95 h 151"/>
                <a:gd name="T18" fmla="*/ 1203 w 1228"/>
                <a:gd name="T19" fmla="*/ 83 h 151"/>
                <a:gd name="T20" fmla="*/ 1193 w 1228"/>
                <a:gd name="T21" fmla="*/ 70 h 151"/>
                <a:gd name="T22" fmla="*/ 1183 w 1228"/>
                <a:gd name="T23" fmla="*/ 58 h 151"/>
                <a:gd name="T24" fmla="*/ 1171 w 1228"/>
                <a:gd name="T25" fmla="*/ 47 h 151"/>
                <a:gd name="T26" fmla="*/ 1159 w 1228"/>
                <a:gd name="T27" fmla="*/ 36 h 151"/>
                <a:gd name="T28" fmla="*/ 1145 w 1228"/>
                <a:gd name="T29" fmla="*/ 27 h 151"/>
                <a:gd name="T30" fmla="*/ 1130 w 1228"/>
                <a:gd name="T31" fmla="*/ 20 h 151"/>
                <a:gd name="T32" fmla="*/ 1115 w 1228"/>
                <a:gd name="T33" fmla="*/ 13 h 151"/>
                <a:gd name="T34" fmla="*/ 1098 w 1228"/>
                <a:gd name="T35" fmla="*/ 7 h 151"/>
                <a:gd name="T36" fmla="*/ 1081 w 1228"/>
                <a:gd name="T37" fmla="*/ 3 h 151"/>
                <a:gd name="T38" fmla="*/ 1064 w 1228"/>
                <a:gd name="T39" fmla="*/ 0 h 151"/>
                <a:gd name="T40" fmla="*/ 1046 w 1228"/>
                <a:gd name="T41" fmla="*/ 0 h 151"/>
                <a:gd name="T42" fmla="*/ 1046 w 1228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8" h="151">
                  <a:moveTo>
                    <a:pt x="1046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1228" y="151"/>
                  </a:lnTo>
                  <a:lnTo>
                    <a:pt x="1228" y="151"/>
                  </a:lnTo>
                  <a:lnTo>
                    <a:pt x="1226" y="137"/>
                  </a:lnTo>
                  <a:lnTo>
                    <a:pt x="1222" y="123"/>
                  </a:lnTo>
                  <a:lnTo>
                    <a:pt x="1218" y="109"/>
                  </a:lnTo>
                  <a:lnTo>
                    <a:pt x="1211" y="95"/>
                  </a:lnTo>
                  <a:lnTo>
                    <a:pt x="1203" y="83"/>
                  </a:lnTo>
                  <a:lnTo>
                    <a:pt x="1193" y="70"/>
                  </a:lnTo>
                  <a:lnTo>
                    <a:pt x="1183" y="58"/>
                  </a:lnTo>
                  <a:lnTo>
                    <a:pt x="1171" y="47"/>
                  </a:lnTo>
                  <a:lnTo>
                    <a:pt x="1159" y="36"/>
                  </a:lnTo>
                  <a:lnTo>
                    <a:pt x="1145" y="27"/>
                  </a:lnTo>
                  <a:lnTo>
                    <a:pt x="1130" y="20"/>
                  </a:lnTo>
                  <a:lnTo>
                    <a:pt x="1115" y="13"/>
                  </a:lnTo>
                  <a:lnTo>
                    <a:pt x="1098" y="7"/>
                  </a:lnTo>
                  <a:lnTo>
                    <a:pt x="1081" y="3"/>
                  </a:lnTo>
                  <a:lnTo>
                    <a:pt x="1064" y="0"/>
                  </a:lnTo>
                  <a:lnTo>
                    <a:pt x="1046" y="0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"/>
            <p:cNvSpPr>
              <a:spLocks noEditPoints="1"/>
            </p:cNvSpPr>
            <p:nvPr/>
          </p:nvSpPr>
          <p:spPr bwMode="auto">
            <a:xfrm>
              <a:off x="5132388" y="3772843"/>
              <a:ext cx="1023938" cy="169863"/>
            </a:xfrm>
            <a:custGeom>
              <a:avLst/>
              <a:gdLst>
                <a:gd name="T0" fmla="*/ 31 w 1290"/>
                <a:gd name="T1" fmla="*/ 213 h 213"/>
                <a:gd name="T2" fmla="*/ 26 w 1290"/>
                <a:gd name="T3" fmla="*/ 213 h 213"/>
                <a:gd name="T4" fmla="*/ 14 w 1290"/>
                <a:gd name="T5" fmla="*/ 209 h 213"/>
                <a:gd name="T6" fmla="*/ 6 w 1290"/>
                <a:gd name="T7" fmla="*/ 201 h 213"/>
                <a:gd name="T8" fmla="*/ 0 w 1290"/>
                <a:gd name="T9" fmla="*/ 189 h 213"/>
                <a:gd name="T10" fmla="*/ 0 w 1290"/>
                <a:gd name="T11" fmla="*/ 31 h 213"/>
                <a:gd name="T12" fmla="*/ 0 w 1290"/>
                <a:gd name="T13" fmla="*/ 25 h 213"/>
                <a:gd name="T14" fmla="*/ 6 w 1290"/>
                <a:gd name="T15" fmla="*/ 13 h 213"/>
                <a:gd name="T16" fmla="*/ 14 w 1290"/>
                <a:gd name="T17" fmla="*/ 5 h 213"/>
                <a:gd name="T18" fmla="*/ 26 w 1290"/>
                <a:gd name="T19" fmla="*/ 0 h 213"/>
                <a:gd name="T20" fmla="*/ 1077 w 1290"/>
                <a:gd name="T21" fmla="*/ 0 h 213"/>
                <a:gd name="T22" fmla="*/ 1097 w 1290"/>
                <a:gd name="T23" fmla="*/ 0 h 213"/>
                <a:gd name="T24" fmla="*/ 1136 w 1290"/>
                <a:gd name="T25" fmla="*/ 8 h 213"/>
                <a:gd name="T26" fmla="*/ 1172 w 1290"/>
                <a:gd name="T27" fmla="*/ 22 h 213"/>
                <a:gd name="T28" fmla="*/ 1206 w 1290"/>
                <a:gd name="T29" fmla="*/ 42 h 213"/>
                <a:gd name="T30" fmla="*/ 1235 w 1290"/>
                <a:gd name="T31" fmla="*/ 66 h 213"/>
                <a:gd name="T32" fmla="*/ 1259 w 1290"/>
                <a:gd name="T33" fmla="*/ 95 h 213"/>
                <a:gd name="T34" fmla="*/ 1277 w 1290"/>
                <a:gd name="T35" fmla="*/ 126 h 213"/>
                <a:gd name="T36" fmla="*/ 1288 w 1290"/>
                <a:gd name="T37" fmla="*/ 161 h 213"/>
                <a:gd name="T38" fmla="*/ 1290 w 1290"/>
                <a:gd name="T39" fmla="*/ 180 h 213"/>
                <a:gd name="T40" fmla="*/ 1289 w 1290"/>
                <a:gd name="T41" fmla="*/ 193 h 213"/>
                <a:gd name="T42" fmla="*/ 1282 w 1290"/>
                <a:gd name="T43" fmla="*/ 204 h 213"/>
                <a:gd name="T44" fmla="*/ 1278 w 1290"/>
                <a:gd name="T45" fmla="*/ 208 h 213"/>
                <a:gd name="T46" fmla="*/ 1266 w 1290"/>
                <a:gd name="T47" fmla="*/ 213 h 213"/>
                <a:gd name="T48" fmla="*/ 1259 w 1290"/>
                <a:gd name="T49" fmla="*/ 213 h 213"/>
                <a:gd name="T50" fmla="*/ 1219 w 1290"/>
                <a:gd name="T51" fmla="*/ 151 h 213"/>
                <a:gd name="T52" fmla="*/ 1215 w 1290"/>
                <a:gd name="T53" fmla="*/ 143 h 213"/>
                <a:gd name="T54" fmla="*/ 1204 w 1290"/>
                <a:gd name="T55" fmla="*/ 125 h 213"/>
                <a:gd name="T56" fmla="*/ 1190 w 1290"/>
                <a:gd name="T57" fmla="*/ 110 h 213"/>
                <a:gd name="T58" fmla="*/ 1175 w 1290"/>
                <a:gd name="T59" fmla="*/ 95 h 213"/>
                <a:gd name="T60" fmla="*/ 1156 w 1290"/>
                <a:gd name="T61" fmla="*/ 84 h 213"/>
                <a:gd name="T62" fmla="*/ 1135 w 1290"/>
                <a:gd name="T63" fmla="*/ 73 h 213"/>
                <a:gd name="T64" fmla="*/ 1113 w 1290"/>
                <a:gd name="T65" fmla="*/ 66 h 213"/>
                <a:gd name="T66" fmla="*/ 1090 w 1290"/>
                <a:gd name="T67" fmla="*/ 63 h 213"/>
                <a:gd name="T68" fmla="*/ 63 w 1290"/>
                <a:gd name="T69" fmla="*/ 6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0" h="213">
                  <a:moveTo>
                    <a:pt x="1259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6" y="213"/>
                  </a:lnTo>
                  <a:lnTo>
                    <a:pt x="19" y="211"/>
                  </a:lnTo>
                  <a:lnTo>
                    <a:pt x="14" y="209"/>
                  </a:lnTo>
                  <a:lnTo>
                    <a:pt x="9" y="205"/>
                  </a:lnTo>
                  <a:lnTo>
                    <a:pt x="6" y="201"/>
                  </a:lnTo>
                  <a:lnTo>
                    <a:pt x="2" y="195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7" y="0"/>
                  </a:lnTo>
                  <a:lnTo>
                    <a:pt x="1117" y="4"/>
                  </a:lnTo>
                  <a:lnTo>
                    <a:pt x="1136" y="8"/>
                  </a:lnTo>
                  <a:lnTo>
                    <a:pt x="1155" y="14"/>
                  </a:lnTo>
                  <a:lnTo>
                    <a:pt x="1172" y="22"/>
                  </a:lnTo>
                  <a:lnTo>
                    <a:pt x="1190" y="30"/>
                  </a:lnTo>
                  <a:lnTo>
                    <a:pt x="1206" y="42"/>
                  </a:lnTo>
                  <a:lnTo>
                    <a:pt x="1221" y="53"/>
                  </a:lnTo>
                  <a:lnTo>
                    <a:pt x="1235" y="66"/>
                  </a:lnTo>
                  <a:lnTo>
                    <a:pt x="1248" y="80"/>
                  </a:lnTo>
                  <a:lnTo>
                    <a:pt x="1259" y="95"/>
                  </a:lnTo>
                  <a:lnTo>
                    <a:pt x="1268" y="110"/>
                  </a:lnTo>
                  <a:lnTo>
                    <a:pt x="1277" y="126"/>
                  </a:lnTo>
                  <a:lnTo>
                    <a:pt x="1284" y="144"/>
                  </a:lnTo>
                  <a:lnTo>
                    <a:pt x="1288" y="161"/>
                  </a:lnTo>
                  <a:lnTo>
                    <a:pt x="1290" y="180"/>
                  </a:lnTo>
                  <a:lnTo>
                    <a:pt x="1290" y="180"/>
                  </a:lnTo>
                  <a:lnTo>
                    <a:pt x="1290" y="187"/>
                  </a:lnTo>
                  <a:lnTo>
                    <a:pt x="1289" y="193"/>
                  </a:lnTo>
                  <a:lnTo>
                    <a:pt x="1287" y="198"/>
                  </a:lnTo>
                  <a:lnTo>
                    <a:pt x="1282" y="204"/>
                  </a:lnTo>
                  <a:lnTo>
                    <a:pt x="1282" y="204"/>
                  </a:lnTo>
                  <a:lnTo>
                    <a:pt x="1278" y="208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59" y="213"/>
                  </a:lnTo>
                  <a:lnTo>
                    <a:pt x="1259" y="213"/>
                  </a:lnTo>
                  <a:close/>
                  <a:moveTo>
                    <a:pt x="63" y="151"/>
                  </a:moveTo>
                  <a:lnTo>
                    <a:pt x="1219" y="151"/>
                  </a:lnTo>
                  <a:lnTo>
                    <a:pt x="1219" y="151"/>
                  </a:lnTo>
                  <a:lnTo>
                    <a:pt x="1215" y="143"/>
                  </a:lnTo>
                  <a:lnTo>
                    <a:pt x="1209" y="133"/>
                  </a:lnTo>
                  <a:lnTo>
                    <a:pt x="1204" y="125"/>
                  </a:lnTo>
                  <a:lnTo>
                    <a:pt x="1198" y="117"/>
                  </a:lnTo>
                  <a:lnTo>
                    <a:pt x="1190" y="110"/>
                  </a:lnTo>
                  <a:lnTo>
                    <a:pt x="1183" y="102"/>
                  </a:lnTo>
                  <a:lnTo>
                    <a:pt x="1175" y="95"/>
                  </a:lnTo>
                  <a:lnTo>
                    <a:pt x="1165" y="89"/>
                  </a:lnTo>
                  <a:lnTo>
                    <a:pt x="1156" y="84"/>
                  </a:lnTo>
                  <a:lnTo>
                    <a:pt x="1146" y="78"/>
                  </a:lnTo>
                  <a:lnTo>
                    <a:pt x="1135" y="73"/>
                  </a:lnTo>
                  <a:lnTo>
                    <a:pt x="1125" y="70"/>
                  </a:lnTo>
                  <a:lnTo>
                    <a:pt x="1113" y="66"/>
                  </a:lnTo>
                  <a:lnTo>
                    <a:pt x="1102" y="64"/>
                  </a:lnTo>
                  <a:lnTo>
                    <a:pt x="1090" y="63"/>
                  </a:lnTo>
                  <a:lnTo>
                    <a:pt x="1077" y="63"/>
                  </a:lnTo>
                  <a:lnTo>
                    <a:pt x="63" y="63"/>
                  </a:lnTo>
                  <a:lnTo>
                    <a:pt x="6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5157788" y="2617143"/>
              <a:ext cx="1949450" cy="1300163"/>
            </a:xfrm>
            <a:custGeom>
              <a:avLst/>
              <a:gdLst>
                <a:gd name="T0" fmla="*/ 1228 w 2457"/>
                <a:gd name="T1" fmla="*/ 1637 h 1637"/>
                <a:gd name="T2" fmla="*/ 1234 w 2457"/>
                <a:gd name="T3" fmla="*/ 1604 h 1637"/>
                <a:gd name="T4" fmla="*/ 1247 w 2457"/>
                <a:gd name="T5" fmla="*/ 1573 h 1637"/>
                <a:gd name="T6" fmla="*/ 1264 w 2457"/>
                <a:gd name="T7" fmla="*/ 1548 h 1637"/>
                <a:gd name="T8" fmla="*/ 1286 w 2457"/>
                <a:gd name="T9" fmla="*/ 1526 h 1637"/>
                <a:gd name="T10" fmla="*/ 1313 w 2457"/>
                <a:gd name="T11" fmla="*/ 1508 h 1637"/>
                <a:gd name="T12" fmla="*/ 1343 w 2457"/>
                <a:gd name="T13" fmla="*/ 1497 h 1637"/>
                <a:gd name="T14" fmla="*/ 1375 w 2457"/>
                <a:gd name="T15" fmla="*/ 1489 h 1637"/>
                <a:gd name="T16" fmla="*/ 1410 w 2457"/>
                <a:gd name="T17" fmla="*/ 1486 h 1637"/>
                <a:gd name="T18" fmla="*/ 2457 w 2457"/>
                <a:gd name="T19" fmla="*/ 0 h 1637"/>
                <a:gd name="T20" fmla="*/ 1410 w 2457"/>
                <a:gd name="T21" fmla="*/ 0 h 1637"/>
                <a:gd name="T22" fmla="*/ 1375 w 2457"/>
                <a:gd name="T23" fmla="*/ 3 h 1637"/>
                <a:gd name="T24" fmla="*/ 1343 w 2457"/>
                <a:gd name="T25" fmla="*/ 13 h 1637"/>
                <a:gd name="T26" fmla="*/ 1313 w 2457"/>
                <a:gd name="T27" fmla="*/ 29 h 1637"/>
                <a:gd name="T28" fmla="*/ 1286 w 2457"/>
                <a:gd name="T29" fmla="*/ 50 h 1637"/>
                <a:gd name="T30" fmla="*/ 1264 w 2457"/>
                <a:gd name="T31" fmla="*/ 74 h 1637"/>
                <a:gd name="T32" fmla="*/ 1247 w 2457"/>
                <a:gd name="T33" fmla="*/ 103 h 1637"/>
                <a:gd name="T34" fmla="*/ 1234 w 2457"/>
                <a:gd name="T35" fmla="*/ 136 h 1637"/>
                <a:gd name="T36" fmla="*/ 1228 w 2457"/>
                <a:gd name="T37" fmla="*/ 169 h 1637"/>
                <a:gd name="T38" fmla="*/ 1226 w 2457"/>
                <a:gd name="T39" fmla="*/ 152 h 1637"/>
                <a:gd name="T40" fmla="*/ 1218 w 2457"/>
                <a:gd name="T41" fmla="*/ 118 h 1637"/>
                <a:gd name="T42" fmla="*/ 1203 w 2457"/>
                <a:gd name="T43" fmla="*/ 88 h 1637"/>
                <a:gd name="T44" fmla="*/ 1183 w 2457"/>
                <a:gd name="T45" fmla="*/ 61 h 1637"/>
                <a:gd name="T46" fmla="*/ 1159 w 2457"/>
                <a:gd name="T47" fmla="*/ 38 h 1637"/>
                <a:gd name="T48" fmla="*/ 1130 w 2457"/>
                <a:gd name="T49" fmla="*/ 21 h 1637"/>
                <a:gd name="T50" fmla="*/ 1098 w 2457"/>
                <a:gd name="T51" fmla="*/ 8 h 1637"/>
                <a:gd name="T52" fmla="*/ 1064 w 2457"/>
                <a:gd name="T53" fmla="*/ 1 h 1637"/>
                <a:gd name="T54" fmla="*/ 0 w 2457"/>
                <a:gd name="T55" fmla="*/ 0 h 1637"/>
                <a:gd name="T56" fmla="*/ 1046 w 2457"/>
                <a:gd name="T57" fmla="*/ 1486 h 1637"/>
                <a:gd name="T58" fmla="*/ 1064 w 2457"/>
                <a:gd name="T59" fmla="*/ 1486 h 1637"/>
                <a:gd name="T60" fmla="*/ 1098 w 2457"/>
                <a:gd name="T61" fmla="*/ 1492 h 1637"/>
                <a:gd name="T62" fmla="*/ 1130 w 2457"/>
                <a:gd name="T63" fmla="*/ 1502 h 1637"/>
                <a:gd name="T64" fmla="*/ 1159 w 2457"/>
                <a:gd name="T65" fmla="*/ 1517 h 1637"/>
                <a:gd name="T66" fmla="*/ 1183 w 2457"/>
                <a:gd name="T67" fmla="*/ 1536 h 1637"/>
                <a:gd name="T68" fmla="*/ 1203 w 2457"/>
                <a:gd name="T69" fmla="*/ 1561 h 1637"/>
                <a:gd name="T70" fmla="*/ 1218 w 2457"/>
                <a:gd name="T71" fmla="*/ 1588 h 1637"/>
                <a:gd name="T72" fmla="*/ 1226 w 2457"/>
                <a:gd name="T73" fmla="*/ 1620 h 1637"/>
                <a:gd name="T74" fmla="*/ 1228 w 2457"/>
                <a:gd name="T75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7" h="1637">
                  <a:moveTo>
                    <a:pt x="1228" y="1637"/>
                  </a:moveTo>
                  <a:lnTo>
                    <a:pt x="1228" y="1637"/>
                  </a:lnTo>
                  <a:lnTo>
                    <a:pt x="1230" y="1620"/>
                  </a:lnTo>
                  <a:lnTo>
                    <a:pt x="1234" y="1604"/>
                  </a:lnTo>
                  <a:lnTo>
                    <a:pt x="1240" y="1588"/>
                  </a:lnTo>
                  <a:lnTo>
                    <a:pt x="1247" y="1573"/>
                  </a:lnTo>
                  <a:lnTo>
                    <a:pt x="1255" y="1561"/>
                  </a:lnTo>
                  <a:lnTo>
                    <a:pt x="1264" y="1548"/>
                  </a:lnTo>
                  <a:lnTo>
                    <a:pt x="1275" y="1536"/>
                  </a:lnTo>
                  <a:lnTo>
                    <a:pt x="1286" y="1526"/>
                  </a:lnTo>
                  <a:lnTo>
                    <a:pt x="1299" y="1517"/>
                  </a:lnTo>
                  <a:lnTo>
                    <a:pt x="1313" y="1508"/>
                  </a:lnTo>
                  <a:lnTo>
                    <a:pt x="1327" y="1502"/>
                  </a:lnTo>
                  <a:lnTo>
                    <a:pt x="1343" y="1497"/>
                  </a:lnTo>
                  <a:lnTo>
                    <a:pt x="1359" y="1492"/>
                  </a:lnTo>
                  <a:lnTo>
                    <a:pt x="1375" y="1489"/>
                  </a:lnTo>
                  <a:lnTo>
                    <a:pt x="1393" y="1486"/>
                  </a:lnTo>
                  <a:lnTo>
                    <a:pt x="1410" y="1486"/>
                  </a:lnTo>
                  <a:lnTo>
                    <a:pt x="2457" y="1486"/>
                  </a:lnTo>
                  <a:lnTo>
                    <a:pt x="2457" y="0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393" y="1"/>
                  </a:lnTo>
                  <a:lnTo>
                    <a:pt x="1375" y="3"/>
                  </a:lnTo>
                  <a:lnTo>
                    <a:pt x="1359" y="8"/>
                  </a:lnTo>
                  <a:lnTo>
                    <a:pt x="1343" y="13"/>
                  </a:lnTo>
                  <a:lnTo>
                    <a:pt x="1327" y="21"/>
                  </a:lnTo>
                  <a:lnTo>
                    <a:pt x="1313" y="29"/>
                  </a:lnTo>
                  <a:lnTo>
                    <a:pt x="1299" y="38"/>
                  </a:lnTo>
                  <a:lnTo>
                    <a:pt x="1286" y="50"/>
                  </a:lnTo>
                  <a:lnTo>
                    <a:pt x="1275" y="61"/>
                  </a:lnTo>
                  <a:lnTo>
                    <a:pt x="1264" y="74"/>
                  </a:lnTo>
                  <a:lnTo>
                    <a:pt x="1255" y="88"/>
                  </a:lnTo>
                  <a:lnTo>
                    <a:pt x="1247" y="103"/>
                  </a:lnTo>
                  <a:lnTo>
                    <a:pt x="1240" y="118"/>
                  </a:lnTo>
                  <a:lnTo>
                    <a:pt x="1234" y="136"/>
                  </a:lnTo>
                  <a:lnTo>
                    <a:pt x="1230" y="152"/>
                  </a:lnTo>
                  <a:lnTo>
                    <a:pt x="1228" y="169"/>
                  </a:lnTo>
                  <a:lnTo>
                    <a:pt x="1228" y="169"/>
                  </a:lnTo>
                  <a:lnTo>
                    <a:pt x="1226" y="152"/>
                  </a:lnTo>
                  <a:lnTo>
                    <a:pt x="1222" y="136"/>
                  </a:lnTo>
                  <a:lnTo>
                    <a:pt x="1218" y="118"/>
                  </a:lnTo>
                  <a:lnTo>
                    <a:pt x="1211" y="103"/>
                  </a:lnTo>
                  <a:lnTo>
                    <a:pt x="1203" y="88"/>
                  </a:lnTo>
                  <a:lnTo>
                    <a:pt x="1193" y="74"/>
                  </a:lnTo>
                  <a:lnTo>
                    <a:pt x="1183" y="61"/>
                  </a:lnTo>
                  <a:lnTo>
                    <a:pt x="1171" y="50"/>
                  </a:lnTo>
                  <a:lnTo>
                    <a:pt x="1159" y="38"/>
                  </a:lnTo>
                  <a:lnTo>
                    <a:pt x="1145" y="29"/>
                  </a:lnTo>
                  <a:lnTo>
                    <a:pt x="1130" y="21"/>
                  </a:lnTo>
                  <a:lnTo>
                    <a:pt x="1115" y="13"/>
                  </a:lnTo>
                  <a:lnTo>
                    <a:pt x="1098" y="8"/>
                  </a:lnTo>
                  <a:lnTo>
                    <a:pt x="1081" y="3"/>
                  </a:lnTo>
                  <a:lnTo>
                    <a:pt x="1064" y="1"/>
                  </a:lnTo>
                  <a:lnTo>
                    <a:pt x="1046" y="0"/>
                  </a:lnTo>
                  <a:lnTo>
                    <a:pt x="0" y="0"/>
                  </a:lnTo>
                  <a:lnTo>
                    <a:pt x="0" y="1486"/>
                  </a:lnTo>
                  <a:lnTo>
                    <a:pt x="1046" y="1486"/>
                  </a:lnTo>
                  <a:lnTo>
                    <a:pt x="1046" y="1486"/>
                  </a:lnTo>
                  <a:lnTo>
                    <a:pt x="1064" y="1486"/>
                  </a:lnTo>
                  <a:lnTo>
                    <a:pt x="1081" y="1489"/>
                  </a:lnTo>
                  <a:lnTo>
                    <a:pt x="1098" y="1492"/>
                  </a:lnTo>
                  <a:lnTo>
                    <a:pt x="1115" y="1497"/>
                  </a:lnTo>
                  <a:lnTo>
                    <a:pt x="1130" y="1502"/>
                  </a:lnTo>
                  <a:lnTo>
                    <a:pt x="1145" y="1508"/>
                  </a:lnTo>
                  <a:lnTo>
                    <a:pt x="1159" y="1517"/>
                  </a:lnTo>
                  <a:lnTo>
                    <a:pt x="1171" y="1526"/>
                  </a:lnTo>
                  <a:lnTo>
                    <a:pt x="1183" y="1536"/>
                  </a:lnTo>
                  <a:lnTo>
                    <a:pt x="1193" y="1548"/>
                  </a:lnTo>
                  <a:lnTo>
                    <a:pt x="1203" y="1561"/>
                  </a:lnTo>
                  <a:lnTo>
                    <a:pt x="1211" y="1573"/>
                  </a:lnTo>
                  <a:lnTo>
                    <a:pt x="1218" y="1588"/>
                  </a:lnTo>
                  <a:lnTo>
                    <a:pt x="1222" y="1604"/>
                  </a:lnTo>
                  <a:lnTo>
                    <a:pt x="1226" y="1620"/>
                  </a:lnTo>
                  <a:lnTo>
                    <a:pt x="1228" y="1637"/>
                  </a:lnTo>
                  <a:lnTo>
                    <a:pt x="1228" y="1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2"/>
            <p:cNvSpPr>
              <a:spLocks noEditPoints="1"/>
            </p:cNvSpPr>
            <p:nvPr/>
          </p:nvSpPr>
          <p:spPr bwMode="auto">
            <a:xfrm>
              <a:off x="5132388" y="2593330"/>
              <a:ext cx="2000250" cy="1349375"/>
            </a:xfrm>
            <a:custGeom>
              <a:avLst/>
              <a:gdLst>
                <a:gd name="T0" fmla="*/ 1248 w 2519"/>
                <a:gd name="T1" fmla="*/ 1698 h 1699"/>
                <a:gd name="T2" fmla="*/ 1231 w 2519"/>
                <a:gd name="T3" fmla="*/ 1682 h 1699"/>
                <a:gd name="T4" fmla="*/ 1227 w 2519"/>
                <a:gd name="T5" fmla="*/ 1655 h 1699"/>
                <a:gd name="T6" fmla="*/ 1205 w 2519"/>
                <a:gd name="T7" fmla="*/ 1604 h 1699"/>
                <a:gd name="T8" fmla="*/ 1167 w 2519"/>
                <a:gd name="T9" fmla="*/ 1571 h 1699"/>
                <a:gd name="T10" fmla="*/ 1117 w 2519"/>
                <a:gd name="T11" fmla="*/ 1552 h 1699"/>
                <a:gd name="T12" fmla="*/ 31 w 2519"/>
                <a:gd name="T13" fmla="*/ 1549 h 1699"/>
                <a:gd name="T14" fmla="*/ 14 w 2519"/>
                <a:gd name="T15" fmla="*/ 1543 h 1699"/>
                <a:gd name="T16" fmla="*/ 0 w 2519"/>
                <a:gd name="T17" fmla="*/ 1523 h 1699"/>
                <a:gd name="T18" fmla="*/ 0 w 2519"/>
                <a:gd name="T19" fmla="*/ 25 h 1699"/>
                <a:gd name="T20" fmla="*/ 14 w 2519"/>
                <a:gd name="T21" fmla="*/ 5 h 1699"/>
                <a:gd name="T22" fmla="*/ 1077 w 2519"/>
                <a:gd name="T23" fmla="*/ 0 h 1699"/>
                <a:gd name="T24" fmla="*/ 1119 w 2519"/>
                <a:gd name="T25" fmla="*/ 4 h 1699"/>
                <a:gd name="T26" fmla="*/ 1171 w 2519"/>
                <a:gd name="T27" fmla="*/ 22 h 1699"/>
                <a:gd name="T28" fmla="*/ 1216 w 2519"/>
                <a:gd name="T29" fmla="*/ 51 h 1699"/>
                <a:gd name="T30" fmla="*/ 1252 w 2519"/>
                <a:gd name="T31" fmla="*/ 90 h 1699"/>
                <a:gd name="T32" fmla="*/ 1275 w 2519"/>
                <a:gd name="T33" fmla="*/ 80 h 1699"/>
                <a:gd name="T34" fmla="*/ 1314 w 2519"/>
                <a:gd name="T35" fmla="*/ 43 h 1699"/>
                <a:gd name="T36" fmla="*/ 1360 w 2519"/>
                <a:gd name="T37" fmla="*/ 16 h 1699"/>
                <a:gd name="T38" fmla="*/ 1413 w 2519"/>
                <a:gd name="T39" fmla="*/ 2 h 1699"/>
                <a:gd name="T40" fmla="*/ 2488 w 2519"/>
                <a:gd name="T41" fmla="*/ 0 h 1699"/>
                <a:gd name="T42" fmla="*/ 2510 w 2519"/>
                <a:gd name="T43" fmla="*/ 9 h 1699"/>
                <a:gd name="T44" fmla="*/ 2519 w 2519"/>
                <a:gd name="T45" fmla="*/ 31 h 1699"/>
                <a:gd name="T46" fmla="*/ 2516 w 2519"/>
                <a:gd name="T47" fmla="*/ 1529 h 1699"/>
                <a:gd name="T48" fmla="*/ 2500 w 2519"/>
                <a:gd name="T49" fmla="*/ 1546 h 1699"/>
                <a:gd name="T50" fmla="*/ 1441 w 2519"/>
                <a:gd name="T51" fmla="*/ 1549 h 1699"/>
                <a:gd name="T52" fmla="*/ 1389 w 2519"/>
                <a:gd name="T53" fmla="*/ 1556 h 1699"/>
                <a:gd name="T54" fmla="*/ 1341 w 2519"/>
                <a:gd name="T55" fmla="*/ 1578 h 1699"/>
                <a:gd name="T56" fmla="*/ 1307 w 2519"/>
                <a:gd name="T57" fmla="*/ 1616 h 1699"/>
                <a:gd name="T58" fmla="*/ 1290 w 2519"/>
                <a:gd name="T59" fmla="*/ 1670 h 1699"/>
                <a:gd name="T60" fmla="*/ 1285 w 2519"/>
                <a:gd name="T61" fmla="*/ 1687 h 1699"/>
                <a:gd name="T62" fmla="*/ 1266 w 2519"/>
                <a:gd name="T63" fmla="*/ 1699 h 1699"/>
                <a:gd name="T64" fmla="*/ 1077 w 2519"/>
                <a:gd name="T65" fmla="*/ 1486 h 1699"/>
                <a:gd name="T66" fmla="*/ 1120 w 2519"/>
                <a:gd name="T67" fmla="*/ 1490 h 1699"/>
                <a:gd name="T68" fmla="*/ 1172 w 2519"/>
                <a:gd name="T69" fmla="*/ 1504 h 1699"/>
                <a:gd name="T70" fmla="*/ 1217 w 2519"/>
                <a:gd name="T71" fmla="*/ 1529 h 1699"/>
                <a:gd name="T72" fmla="*/ 1252 w 2519"/>
                <a:gd name="T73" fmla="*/ 1564 h 1699"/>
                <a:gd name="T74" fmla="*/ 1274 w 2519"/>
                <a:gd name="T75" fmla="*/ 1555 h 1699"/>
                <a:gd name="T76" fmla="*/ 1312 w 2519"/>
                <a:gd name="T77" fmla="*/ 1522 h 1699"/>
                <a:gd name="T78" fmla="*/ 1359 w 2519"/>
                <a:gd name="T79" fmla="*/ 1499 h 1699"/>
                <a:gd name="T80" fmla="*/ 1412 w 2519"/>
                <a:gd name="T81" fmla="*/ 1487 h 1699"/>
                <a:gd name="T82" fmla="*/ 2456 w 2519"/>
                <a:gd name="T83" fmla="*/ 62 h 1699"/>
                <a:gd name="T84" fmla="*/ 1413 w 2519"/>
                <a:gd name="T85" fmla="*/ 66 h 1699"/>
                <a:gd name="T86" fmla="*/ 1361 w 2519"/>
                <a:gd name="T87" fmla="*/ 87 h 1699"/>
                <a:gd name="T88" fmla="*/ 1321 w 2519"/>
                <a:gd name="T89" fmla="*/ 124 h 1699"/>
                <a:gd name="T90" fmla="*/ 1295 w 2519"/>
                <a:gd name="T91" fmla="*/ 175 h 1699"/>
                <a:gd name="T92" fmla="*/ 1289 w 2519"/>
                <a:gd name="T93" fmla="*/ 208 h 1699"/>
                <a:gd name="T94" fmla="*/ 1277 w 2519"/>
                <a:gd name="T95" fmla="*/ 227 h 1699"/>
                <a:gd name="T96" fmla="*/ 1259 w 2519"/>
                <a:gd name="T97" fmla="*/ 231 h 1699"/>
                <a:gd name="T98" fmla="*/ 1243 w 2519"/>
                <a:gd name="T99" fmla="*/ 227 h 1699"/>
                <a:gd name="T100" fmla="*/ 1229 w 2519"/>
                <a:gd name="T101" fmla="*/ 208 h 1699"/>
                <a:gd name="T102" fmla="*/ 1223 w 2519"/>
                <a:gd name="T103" fmla="*/ 175 h 1699"/>
                <a:gd name="T104" fmla="*/ 1199 w 2519"/>
                <a:gd name="T105" fmla="*/ 124 h 1699"/>
                <a:gd name="T106" fmla="*/ 1158 w 2519"/>
                <a:gd name="T107" fmla="*/ 87 h 1699"/>
                <a:gd name="T108" fmla="*/ 1106 w 2519"/>
                <a:gd name="T109" fmla="*/ 66 h 1699"/>
                <a:gd name="T110" fmla="*/ 63 w 2519"/>
                <a:gd name="T111" fmla="*/ 1486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9" h="1699">
                  <a:moveTo>
                    <a:pt x="1259" y="1699"/>
                  </a:moveTo>
                  <a:lnTo>
                    <a:pt x="1259" y="1699"/>
                  </a:lnTo>
                  <a:lnTo>
                    <a:pt x="1253" y="1699"/>
                  </a:lnTo>
                  <a:lnTo>
                    <a:pt x="1248" y="1698"/>
                  </a:lnTo>
                  <a:lnTo>
                    <a:pt x="1243" y="1695"/>
                  </a:lnTo>
                  <a:lnTo>
                    <a:pt x="1238" y="1691"/>
                  </a:lnTo>
                  <a:lnTo>
                    <a:pt x="1235" y="1688"/>
                  </a:lnTo>
                  <a:lnTo>
                    <a:pt x="1231" y="1682"/>
                  </a:lnTo>
                  <a:lnTo>
                    <a:pt x="1229" y="1676"/>
                  </a:lnTo>
                  <a:lnTo>
                    <a:pt x="1228" y="1670"/>
                  </a:lnTo>
                  <a:lnTo>
                    <a:pt x="1228" y="1670"/>
                  </a:lnTo>
                  <a:lnTo>
                    <a:pt x="1227" y="1655"/>
                  </a:lnTo>
                  <a:lnTo>
                    <a:pt x="1223" y="1641"/>
                  </a:lnTo>
                  <a:lnTo>
                    <a:pt x="1219" y="1628"/>
                  </a:lnTo>
                  <a:lnTo>
                    <a:pt x="1212" y="1616"/>
                  </a:lnTo>
                  <a:lnTo>
                    <a:pt x="1205" y="1604"/>
                  </a:lnTo>
                  <a:lnTo>
                    <a:pt x="1197" y="1595"/>
                  </a:lnTo>
                  <a:lnTo>
                    <a:pt x="1187" y="1586"/>
                  </a:lnTo>
                  <a:lnTo>
                    <a:pt x="1177" y="1578"/>
                  </a:lnTo>
                  <a:lnTo>
                    <a:pt x="1167" y="1571"/>
                  </a:lnTo>
                  <a:lnTo>
                    <a:pt x="1155" y="1565"/>
                  </a:lnTo>
                  <a:lnTo>
                    <a:pt x="1142" y="1559"/>
                  </a:lnTo>
                  <a:lnTo>
                    <a:pt x="1129" y="1556"/>
                  </a:lnTo>
                  <a:lnTo>
                    <a:pt x="1117" y="1552"/>
                  </a:lnTo>
                  <a:lnTo>
                    <a:pt x="1104" y="1550"/>
                  </a:lnTo>
                  <a:lnTo>
                    <a:pt x="1091" y="1549"/>
                  </a:lnTo>
                  <a:lnTo>
                    <a:pt x="1077" y="1549"/>
                  </a:lnTo>
                  <a:lnTo>
                    <a:pt x="31" y="1549"/>
                  </a:lnTo>
                  <a:lnTo>
                    <a:pt x="31" y="1549"/>
                  </a:lnTo>
                  <a:lnTo>
                    <a:pt x="26" y="1548"/>
                  </a:lnTo>
                  <a:lnTo>
                    <a:pt x="19" y="1546"/>
                  </a:lnTo>
                  <a:lnTo>
                    <a:pt x="14" y="1543"/>
                  </a:lnTo>
                  <a:lnTo>
                    <a:pt x="9" y="1539"/>
                  </a:lnTo>
                  <a:lnTo>
                    <a:pt x="6" y="1535"/>
                  </a:lnTo>
                  <a:lnTo>
                    <a:pt x="2" y="1529"/>
                  </a:lnTo>
                  <a:lnTo>
                    <a:pt x="0" y="1523"/>
                  </a:lnTo>
                  <a:lnTo>
                    <a:pt x="0" y="15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05" y="2"/>
                  </a:lnTo>
                  <a:lnTo>
                    <a:pt x="1119" y="4"/>
                  </a:lnTo>
                  <a:lnTo>
                    <a:pt x="1133" y="7"/>
                  </a:lnTo>
                  <a:lnTo>
                    <a:pt x="1146" y="11"/>
                  </a:lnTo>
                  <a:lnTo>
                    <a:pt x="1158" y="16"/>
                  </a:lnTo>
                  <a:lnTo>
                    <a:pt x="1171" y="22"/>
                  </a:lnTo>
                  <a:lnTo>
                    <a:pt x="1183" y="27"/>
                  </a:lnTo>
                  <a:lnTo>
                    <a:pt x="1194" y="34"/>
                  </a:lnTo>
                  <a:lnTo>
                    <a:pt x="1206" y="43"/>
                  </a:lnTo>
                  <a:lnTo>
                    <a:pt x="1216" y="51"/>
                  </a:lnTo>
                  <a:lnTo>
                    <a:pt x="1226" y="60"/>
                  </a:lnTo>
                  <a:lnTo>
                    <a:pt x="1235" y="69"/>
                  </a:lnTo>
                  <a:lnTo>
                    <a:pt x="1244" y="80"/>
                  </a:lnTo>
                  <a:lnTo>
                    <a:pt x="1252" y="90"/>
                  </a:lnTo>
                  <a:lnTo>
                    <a:pt x="1259" y="102"/>
                  </a:lnTo>
                  <a:lnTo>
                    <a:pt x="1259" y="102"/>
                  </a:lnTo>
                  <a:lnTo>
                    <a:pt x="1267" y="90"/>
                  </a:lnTo>
                  <a:lnTo>
                    <a:pt x="1275" y="80"/>
                  </a:lnTo>
                  <a:lnTo>
                    <a:pt x="1284" y="69"/>
                  </a:lnTo>
                  <a:lnTo>
                    <a:pt x="1293" y="60"/>
                  </a:lnTo>
                  <a:lnTo>
                    <a:pt x="1303" y="51"/>
                  </a:lnTo>
                  <a:lnTo>
                    <a:pt x="1314" y="43"/>
                  </a:lnTo>
                  <a:lnTo>
                    <a:pt x="1325" y="34"/>
                  </a:lnTo>
                  <a:lnTo>
                    <a:pt x="1336" y="27"/>
                  </a:lnTo>
                  <a:lnTo>
                    <a:pt x="1348" y="22"/>
                  </a:lnTo>
                  <a:lnTo>
                    <a:pt x="1360" y="16"/>
                  </a:lnTo>
                  <a:lnTo>
                    <a:pt x="1373" y="11"/>
                  </a:lnTo>
                  <a:lnTo>
                    <a:pt x="1387" y="7"/>
                  </a:lnTo>
                  <a:lnTo>
                    <a:pt x="1399" y="4"/>
                  </a:lnTo>
                  <a:lnTo>
                    <a:pt x="1413" y="2"/>
                  </a:lnTo>
                  <a:lnTo>
                    <a:pt x="1427" y="0"/>
                  </a:lnTo>
                  <a:lnTo>
                    <a:pt x="1441" y="0"/>
                  </a:lnTo>
                  <a:lnTo>
                    <a:pt x="2488" y="0"/>
                  </a:lnTo>
                  <a:lnTo>
                    <a:pt x="2488" y="0"/>
                  </a:lnTo>
                  <a:lnTo>
                    <a:pt x="2494" y="1"/>
                  </a:lnTo>
                  <a:lnTo>
                    <a:pt x="2500" y="2"/>
                  </a:lnTo>
                  <a:lnTo>
                    <a:pt x="2506" y="5"/>
                  </a:lnTo>
                  <a:lnTo>
                    <a:pt x="2510" y="9"/>
                  </a:lnTo>
                  <a:lnTo>
                    <a:pt x="2514" y="14"/>
                  </a:lnTo>
                  <a:lnTo>
                    <a:pt x="2516" y="19"/>
                  </a:lnTo>
                  <a:lnTo>
                    <a:pt x="2518" y="25"/>
                  </a:lnTo>
                  <a:lnTo>
                    <a:pt x="2519" y="31"/>
                  </a:lnTo>
                  <a:lnTo>
                    <a:pt x="2519" y="1517"/>
                  </a:lnTo>
                  <a:lnTo>
                    <a:pt x="2519" y="1517"/>
                  </a:lnTo>
                  <a:lnTo>
                    <a:pt x="2518" y="1523"/>
                  </a:lnTo>
                  <a:lnTo>
                    <a:pt x="2516" y="1529"/>
                  </a:lnTo>
                  <a:lnTo>
                    <a:pt x="2514" y="1535"/>
                  </a:lnTo>
                  <a:lnTo>
                    <a:pt x="2510" y="1539"/>
                  </a:lnTo>
                  <a:lnTo>
                    <a:pt x="2506" y="1543"/>
                  </a:lnTo>
                  <a:lnTo>
                    <a:pt x="2500" y="1546"/>
                  </a:lnTo>
                  <a:lnTo>
                    <a:pt x="2494" y="1548"/>
                  </a:lnTo>
                  <a:lnTo>
                    <a:pt x="2488" y="1549"/>
                  </a:lnTo>
                  <a:lnTo>
                    <a:pt x="1441" y="1549"/>
                  </a:lnTo>
                  <a:lnTo>
                    <a:pt x="1441" y="1549"/>
                  </a:lnTo>
                  <a:lnTo>
                    <a:pt x="1428" y="1549"/>
                  </a:lnTo>
                  <a:lnTo>
                    <a:pt x="1416" y="1550"/>
                  </a:lnTo>
                  <a:lnTo>
                    <a:pt x="1402" y="1552"/>
                  </a:lnTo>
                  <a:lnTo>
                    <a:pt x="1389" y="1556"/>
                  </a:lnTo>
                  <a:lnTo>
                    <a:pt x="1376" y="1559"/>
                  </a:lnTo>
                  <a:lnTo>
                    <a:pt x="1365" y="1565"/>
                  </a:lnTo>
                  <a:lnTo>
                    <a:pt x="1353" y="1571"/>
                  </a:lnTo>
                  <a:lnTo>
                    <a:pt x="1341" y="1578"/>
                  </a:lnTo>
                  <a:lnTo>
                    <a:pt x="1332" y="1586"/>
                  </a:lnTo>
                  <a:lnTo>
                    <a:pt x="1323" y="1595"/>
                  </a:lnTo>
                  <a:lnTo>
                    <a:pt x="1314" y="1604"/>
                  </a:lnTo>
                  <a:lnTo>
                    <a:pt x="1307" y="1616"/>
                  </a:lnTo>
                  <a:lnTo>
                    <a:pt x="1301" y="1628"/>
                  </a:lnTo>
                  <a:lnTo>
                    <a:pt x="1296" y="1641"/>
                  </a:lnTo>
                  <a:lnTo>
                    <a:pt x="1293" y="1655"/>
                  </a:lnTo>
                  <a:lnTo>
                    <a:pt x="1290" y="1670"/>
                  </a:lnTo>
                  <a:lnTo>
                    <a:pt x="1290" y="1670"/>
                  </a:lnTo>
                  <a:lnTo>
                    <a:pt x="1289" y="1676"/>
                  </a:lnTo>
                  <a:lnTo>
                    <a:pt x="1288" y="1682"/>
                  </a:lnTo>
                  <a:lnTo>
                    <a:pt x="1285" y="1687"/>
                  </a:lnTo>
                  <a:lnTo>
                    <a:pt x="1281" y="1691"/>
                  </a:lnTo>
                  <a:lnTo>
                    <a:pt x="1277" y="1695"/>
                  </a:lnTo>
                  <a:lnTo>
                    <a:pt x="1271" y="1698"/>
                  </a:lnTo>
                  <a:lnTo>
                    <a:pt x="1266" y="1699"/>
                  </a:lnTo>
                  <a:lnTo>
                    <a:pt x="1259" y="1699"/>
                  </a:lnTo>
                  <a:lnTo>
                    <a:pt x="1259" y="1699"/>
                  </a:lnTo>
                  <a:close/>
                  <a:moveTo>
                    <a:pt x="63" y="1486"/>
                  </a:moveTo>
                  <a:lnTo>
                    <a:pt x="1077" y="1486"/>
                  </a:lnTo>
                  <a:lnTo>
                    <a:pt x="1077" y="1486"/>
                  </a:lnTo>
                  <a:lnTo>
                    <a:pt x="1092" y="1486"/>
                  </a:lnTo>
                  <a:lnTo>
                    <a:pt x="1106" y="1487"/>
                  </a:lnTo>
                  <a:lnTo>
                    <a:pt x="1120" y="1490"/>
                  </a:lnTo>
                  <a:lnTo>
                    <a:pt x="1134" y="1492"/>
                  </a:lnTo>
                  <a:lnTo>
                    <a:pt x="1148" y="1495"/>
                  </a:lnTo>
                  <a:lnTo>
                    <a:pt x="1161" y="1499"/>
                  </a:lnTo>
                  <a:lnTo>
                    <a:pt x="1172" y="1504"/>
                  </a:lnTo>
                  <a:lnTo>
                    <a:pt x="1185" y="1509"/>
                  </a:lnTo>
                  <a:lnTo>
                    <a:pt x="1195" y="1515"/>
                  </a:lnTo>
                  <a:lnTo>
                    <a:pt x="1207" y="1522"/>
                  </a:lnTo>
                  <a:lnTo>
                    <a:pt x="1217" y="1529"/>
                  </a:lnTo>
                  <a:lnTo>
                    <a:pt x="1227" y="1537"/>
                  </a:lnTo>
                  <a:lnTo>
                    <a:pt x="1236" y="1545"/>
                  </a:lnTo>
                  <a:lnTo>
                    <a:pt x="1244" y="1555"/>
                  </a:lnTo>
                  <a:lnTo>
                    <a:pt x="1252" y="1564"/>
                  </a:lnTo>
                  <a:lnTo>
                    <a:pt x="1259" y="1574"/>
                  </a:lnTo>
                  <a:lnTo>
                    <a:pt x="1259" y="1574"/>
                  </a:lnTo>
                  <a:lnTo>
                    <a:pt x="1267" y="1564"/>
                  </a:lnTo>
                  <a:lnTo>
                    <a:pt x="1274" y="1555"/>
                  </a:lnTo>
                  <a:lnTo>
                    <a:pt x="1284" y="1545"/>
                  </a:lnTo>
                  <a:lnTo>
                    <a:pt x="1293" y="1537"/>
                  </a:lnTo>
                  <a:lnTo>
                    <a:pt x="1302" y="1529"/>
                  </a:lnTo>
                  <a:lnTo>
                    <a:pt x="1312" y="1522"/>
                  </a:lnTo>
                  <a:lnTo>
                    <a:pt x="1323" y="1515"/>
                  </a:lnTo>
                  <a:lnTo>
                    <a:pt x="1334" y="1509"/>
                  </a:lnTo>
                  <a:lnTo>
                    <a:pt x="1346" y="1504"/>
                  </a:lnTo>
                  <a:lnTo>
                    <a:pt x="1359" y="1499"/>
                  </a:lnTo>
                  <a:lnTo>
                    <a:pt x="1372" y="1495"/>
                  </a:lnTo>
                  <a:lnTo>
                    <a:pt x="1384" y="1492"/>
                  </a:lnTo>
                  <a:lnTo>
                    <a:pt x="1398" y="1490"/>
                  </a:lnTo>
                  <a:lnTo>
                    <a:pt x="1412" y="1487"/>
                  </a:lnTo>
                  <a:lnTo>
                    <a:pt x="1427" y="1486"/>
                  </a:lnTo>
                  <a:lnTo>
                    <a:pt x="1441" y="1486"/>
                  </a:lnTo>
                  <a:lnTo>
                    <a:pt x="2456" y="1486"/>
                  </a:lnTo>
                  <a:lnTo>
                    <a:pt x="2456" y="62"/>
                  </a:lnTo>
                  <a:lnTo>
                    <a:pt x="1441" y="62"/>
                  </a:lnTo>
                  <a:lnTo>
                    <a:pt x="1441" y="62"/>
                  </a:lnTo>
                  <a:lnTo>
                    <a:pt x="1427" y="63"/>
                  </a:lnTo>
                  <a:lnTo>
                    <a:pt x="1413" y="66"/>
                  </a:lnTo>
                  <a:lnTo>
                    <a:pt x="1399" y="69"/>
                  </a:lnTo>
                  <a:lnTo>
                    <a:pt x="1385" y="74"/>
                  </a:lnTo>
                  <a:lnTo>
                    <a:pt x="1373" y="80"/>
                  </a:lnTo>
                  <a:lnTo>
                    <a:pt x="1361" y="87"/>
                  </a:lnTo>
                  <a:lnTo>
                    <a:pt x="1350" y="94"/>
                  </a:lnTo>
                  <a:lnTo>
                    <a:pt x="1339" y="103"/>
                  </a:lnTo>
                  <a:lnTo>
                    <a:pt x="1329" y="113"/>
                  </a:lnTo>
                  <a:lnTo>
                    <a:pt x="1321" y="124"/>
                  </a:lnTo>
                  <a:lnTo>
                    <a:pt x="1312" y="135"/>
                  </a:lnTo>
                  <a:lnTo>
                    <a:pt x="1306" y="148"/>
                  </a:lnTo>
                  <a:lnTo>
                    <a:pt x="1300" y="161"/>
                  </a:lnTo>
                  <a:lnTo>
                    <a:pt x="1295" y="175"/>
                  </a:lnTo>
                  <a:lnTo>
                    <a:pt x="1293" y="189"/>
                  </a:lnTo>
                  <a:lnTo>
                    <a:pt x="1290" y="202"/>
                  </a:lnTo>
                  <a:lnTo>
                    <a:pt x="1290" y="202"/>
                  </a:lnTo>
                  <a:lnTo>
                    <a:pt x="1289" y="208"/>
                  </a:lnTo>
                  <a:lnTo>
                    <a:pt x="1288" y="214"/>
                  </a:lnTo>
                  <a:lnTo>
                    <a:pt x="1285" y="219"/>
                  </a:lnTo>
                  <a:lnTo>
                    <a:pt x="1281" y="223"/>
                  </a:lnTo>
                  <a:lnTo>
                    <a:pt x="1277" y="227"/>
                  </a:lnTo>
                  <a:lnTo>
                    <a:pt x="1271" y="229"/>
                  </a:lnTo>
                  <a:lnTo>
                    <a:pt x="1266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3" y="231"/>
                  </a:lnTo>
                  <a:lnTo>
                    <a:pt x="1248" y="229"/>
                  </a:lnTo>
                  <a:lnTo>
                    <a:pt x="1243" y="227"/>
                  </a:lnTo>
                  <a:lnTo>
                    <a:pt x="1238" y="223"/>
                  </a:lnTo>
                  <a:lnTo>
                    <a:pt x="1235" y="219"/>
                  </a:lnTo>
                  <a:lnTo>
                    <a:pt x="1231" y="214"/>
                  </a:lnTo>
                  <a:lnTo>
                    <a:pt x="1229" y="208"/>
                  </a:lnTo>
                  <a:lnTo>
                    <a:pt x="1228" y="202"/>
                  </a:lnTo>
                  <a:lnTo>
                    <a:pt x="1228" y="202"/>
                  </a:lnTo>
                  <a:lnTo>
                    <a:pt x="1227" y="189"/>
                  </a:lnTo>
                  <a:lnTo>
                    <a:pt x="1223" y="175"/>
                  </a:lnTo>
                  <a:lnTo>
                    <a:pt x="1219" y="161"/>
                  </a:lnTo>
                  <a:lnTo>
                    <a:pt x="1213" y="148"/>
                  </a:lnTo>
                  <a:lnTo>
                    <a:pt x="1207" y="135"/>
                  </a:lnTo>
                  <a:lnTo>
                    <a:pt x="1199" y="124"/>
                  </a:lnTo>
                  <a:lnTo>
                    <a:pt x="1190" y="113"/>
                  </a:lnTo>
                  <a:lnTo>
                    <a:pt x="1180" y="103"/>
                  </a:lnTo>
                  <a:lnTo>
                    <a:pt x="1170" y="94"/>
                  </a:lnTo>
                  <a:lnTo>
                    <a:pt x="1158" y="87"/>
                  </a:lnTo>
                  <a:lnTo>
                    <a:pt x="1147" y="80"/>
                  </a:lnTo>
                  <a:lnTo>
                    <a:pt x="1133" y="74"/>
                  </a:lnTo>
                  <a:lnTo>
                    <a:pt x="1120" y="69"/>
                  </a:lnTo>
                  <a:lnTo>
                    <a:pt x="1106" y="66"/>
                  </a:lnTo>
                  <a:lnTo>
                    <a:pt x="1092" y="63"/>
                  </a:lnTo>
                  <a:lnTo>
                    <a:pt x="1077" y="62"/>
                  </a:lnTo>
                  <a:lnTo>
                    <a:pt x="63" y="62"/>
                  </a:lnTo>
                  <a:lnTo>
                    <a:pt x="63" y="1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6105526" y="2752080"/>
              <a:ext cx="52388" cy="117951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4"/>
            <p:cNvSpPr>
              <a:spLocks noChangeArrowheads="1"/>
            </p:cNvSpPr>
            <p:nvPr/>
          </p:nvSpPr>
          <p:spPr bwMode="auto">
            <a:xfrm>
              <a:off x="5300663" y="2796530"/>
              <a:ext cx="639763" cy="13652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5"/>
            <p:cNvSpPr>
              <a:spLocks noEditPoints="1"/>
            </p:cNvSpPr>
            <p:nvPr/>
          </p:nvSpPr>
          <p:spPr bwMode="auto">
            <a:xfrm>
              <a:off x="5275263" y="2771130"/>
              <a:ext cx="690563" cy="187325"/>
            </a:xfrm>
            <a:custGeom>
              <a:avLst/>
              <a:gdLst>
                <a:gd name="T0" fmla="*/ 837 w 869"/>
                <a:gd name="T1" fmla="*/ 237 h 237"/>
                <a:gd name="T2" fmla="*/ 31 w 869"/>
                <a:gd name="T3" fmla="*/ 237 h 237"/>
                <a:gd name="T4" fmla="*/ 31 w 869"/>
                <a:gd name="T5" fmla="*/ 237 h 237"/>
                <a:gd name="T6" fmla="*/ 25 w 869"/>
                <a:gd name="T7" fmla="*/ 235 h 237"/>
                <a:gd name="T8" fmla="*/ 19 w 869"/>
                <a:gd name="T9" fmla="*/ 234 h 237"/>
                <a:gd name="T10" fmla="*/ 14 w 869"/>
                <a:gd name="T11" fmla="*/ 231 h 237"/>
                <a:gd name="T12" fmla="*/ 9 w 869"/>
                <a:gd name="T13" fmla="*/ 227 h 237"/>
                <a:gd name="T14" fmla="*/ 6 w 869"/>
                <a:gd name="T15" fmla="*/ 223 h 237"/>
                <a:gd name="T16" fmla="*/ 2 w 869"/>
                <a:gd name="T17" fmla="*/ 217 h 237"/>
                <a:gd name="T18" fmla="*/ 1 w 869"/>
                <a:gd name="T19" fmla="*/ 211 h 237"/>
                <a:gd name="T20" fmla="*/ 0 w 869"/>
                <a:gd name="T21" fmla="*/ 205 h 237"/>
                <a:gd name="T22" fmla="*/ 0 w 869"/>
                <a:gd name="T23" fmla="*/ 33 h 237"/>
                <a:gd name="T24" fmla="*/ 0 w 869"/>
                <a:gd name="T25" fmla="*/ 33 h 237"/>
                <a:gd name="T26" fmla="*/ 1 w 869"/>
                <a:gd name="T27" fmla="*/ 26 h 237"/>
                <a:gd name="T28" fmla="*/ 2 w 869"/>
                <a:gd name="T29" fmla="*/ 20 h 237"/>
                <a:gd name="T30" fmla="*/ 6 w 869"/>
                <a:gd name="T31" fmla="*/ 14 h 237"/>
                <a:gd name="T32" fmla="*/ 9 w 869"/>
                <a:gd name="T33" fmla="*/ 10 h 237"/>
                <a:gd name="T34" fmla="*/ 14 w 869"/>
                <a:gd name="T35" fmla="*/ 6 h 237"/>
                <a:gd name="T36" fmla="*/ 19 w 869"/>
                <a:gd name="T37" fmla="*/ 4 h 237"/>
                <a:gd name="T38" fmla="*/ 25 w 869"/>
                <a:gd name="T39" fmla="*/ 1 h 237"/>
                <a:gd name="T40" fmla="*/ 31 w 869"/>
                <a:gd name="T41" fmla="*/ 0 h 237"/>
                <a:gd name="T42" fmla="*/ 837 w 869"/>
                <a:gd name="T43" fmla="*/ 0 h 237"/>
                <a:gd name="T44" fmla="*/ 837 w 869"/>
                <a:gd name="T45" fmla="*/ 0 h 237"/>
                <a:gd name="T46" fmla="*/ 843 w 869"/>
                <a:gd name="T47" fmla="*/ 1 h 237"/>
                <a:gd name="T48" fmla="*/ 849 w 869"/>
                <a:gd name="T49" fmla="*/ 4 h 237"/>
                <a:gd name="T50" fmla="*/ 855 w 869"/>
                <a:gd name="T51" fmla="*/ 6 h 237"/>
                <a:gd name="T52" fmla="*/ 859 w 869"/>
                <a:gd name="T53" fmla="*/ 10 h 237"/>
                <a:gd name="T54" fmla="*/ 863 w 869"/>
                <a:gd name="T55" fmla="*/ 14 h 237"/>
                <a:gd name="T56" fmla="*/ 866 w 869"/>
                <a:gd name="T57" fmla="*/ 20 h 237"/>
                <a:gd name="T58" fmla="*/ 867 w 869"/>
                <a:gd name="T59" fmla="*/ 26 h 237"/>
                <a:gd name="T60" fmla="*/ 869 w 869"/>
                <a:gd name="T61" fmla="*/ 33 h 237"/>
                <a:gd name="T62" fmla="*/ 869 w 869"/>
                <a:gd name="T63" fmla="*/ 205 h 237"/>
                <a:gd name="T64" fmla="*/ 869 w 869"/>
                <a:gd name="T65" fmla="*/ 205 h 237"/>
                <a:gd name="T66" fmla="*/ 867 w 869"/>
                <a:gd name="T67" fmla="*/ 211 h 237"/>
                <a:gd name="T68" fmla="*/ 866 w 869"/>
                <a:gd name="T69" fmla="*/ 217 h 237"/>
                <a:gd name="T70" fmla="*/ 863 w 869"/>
                <a:gd name="T71" fmla="*/ 223 h 237"/>
                <a:gd name="T72" fmla="*/ 859 w 869"/>
                <a:gd name="T73" fmla="*/ 227 h 237"/>
                <a:gd name="T74" fmla="*/ 855 w 869"/>
                <a:gd name="T75" fmla="*/ 231 h 237"/>
                <a:gd name="T76" fmla="*/ 849 w 869"/>
                <a:gd name="T77" fmla="*/ 234 h 237"/>
                <a:gd name="T78" fmla="*/ 843 w 869"/>
                <a:gd name="T79" fmla="*/ 235 h 237"/>
                <a:gd name="T80" fmla="*/ 837 w 869"/>
                <a:gd name="T81" fmla="*/ 237 h 237"/>
                <a:gd name="T82" fmla="*/ 837 w 869"/>
                <a:gd name="T83" fmla="*/ 237 h 237"/>
                <a:gd name="T84" fmla="*/ 62 w 869"/>
                <a:gd name="T85" fmla="*/ 173 h 237"/>
                <a:gd name="T86" fmla="*/ 806 w 869"/>
                <a:gd name="T87" fmla="*/ 173 h 237"/>
                <a:gd name="T88" fmla="*/ 806 w 869"/>
                <a:gd name="T89" fmla="*/ 64 h 237"/>
                <a:gd name="T90" fmla="*/ 62 w 869"/>
                <a:gd name="T91" fmla="*/ 64 h 237"/>
                <a:gd name="T92" fmla="*/ 62 w 869"/>
                <a:gd name="T93" fmla="*/ 17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9" h="237">
                  <a:moveTo>
                    <a:pt x="837" y="237"/>
                  </a:moveTo>
                  <a:lnTo>
                    <a:pt x="31" y="237"/>
                  </a:lnTo>
                  <a:lnTo>
                    <a:pt x="31" y="237"/>
                  </a:lnTo>
                  <a:lnTo>
                    <a:pt x="25" y="235"/>
                  </a:lnTo>
                  <a:lnTo>
                    <a:pt x="19" y="234"/>
                  </a:lnTo>
                  <a:lnTo>
                    <a:pt x="14" y="231"/>
                  </a:lnTo>
                  <a:lnTo>
                    <a:pt x="9" y="227"/>
                  </a:lnTo>
                  <a:lnTo>
                    <a:pt x="6" y="223"/>
                  </a:lnTo>
                  <a:lnTo>
                    <a:pt x="2" y="217"/>
                  </a:lnTo>
                  <a:lnTo>
                    <a:pt x="1" y="211"/>
                  </a:lnTo>
                  <a:lnTo>
                    <a:pt x="0" y="20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3" y="1"/>
                  </a:lnTo>
                  <a:lnTo>
                    <a:pt x="849" y="4"/>
                  </a:lnTo>
                  <a:lnTo>
                    <a:pt x="855" y="6"/>
                  </a:lnTo>
                  <a:lnTo>
                    <a:pt x="859" y="10"/>
                  </a:lnTo>
                  <a:lnTo>
                    <a:pt x="863" y="14"/>
                  </a:lnTo>
                  <a:lnTo>
                    <a:pt x="866" y="20"/>
                  </a:lnTo>
                  <a:lnTo>
                    <a:pt x="867" y="26"/>
                  </a:lnTo>
                  <a:lnTo>
                    <a:pt x="869" y="33"/>
                  </a:lnTo>
                  <a:lnTo>
                    <a:pt x="869" y="205"/>
                  </a:lnTo>
                  <a:lnTo>
                    <a:pt x="869" y="205"/>
                  </a:lnTo>
                  <a:lnTo>
                    <a:pt x="867" y="211"/>
                  </a:lnTo>
                  <a:lnTo>
                    <a:pt x="866" y="217"/>
                  </a:lnTo>
                  <a:lnTo>
                    <a:pt x="863" y="223"/>
                  </a:lnTo>
                  <a:lnTo>
                    <a:pt x="859" y="227"/>
                  </a:lnTo>
                  <a:lnTo>
                    <a:pt x="855" y="231"/>
                  </a:lnTo>
                  <a:lnTo>
                    <a:pt x="849" y="234"/>
                  </a:lnTo>
                  <a:lnTo>
                    <a:pt x="843" y="235"/>
                  </a:lnTo>
                  <a:lnTo>
                    <a:pt x="837" y="237"/>
                  </a:lnTo>
                  <a:lnTo>
                    <a:pt x="837" y="237"/>
                  </a:lnTo>
                  <a:close/>
                  <a:moveTo>
                    <a:pt x="62" y="173"/>
                  </a:moveTo>
                  <a:lnTo>
                    <a:pt x="806" y="173"/>
                  </a:lnTo>
                  <a:lnTo>
                    <a:pt x="806" y="64"/>
                  </a:lnTo>
                  <a:lnTo>
                    <a:pt x="62" y="64"/>
                  </a:lnTo>
                  <a:lnTo>
                    <a:pt x="62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6"/>
            <p:cNvSpPr>
              <a:spLocks/>
            </p:cNvSpPr>
            <p:nvPr/>
          </p:nvSpPr>
          <p:spPr bwMode="auto">
            <a:xfrm>
              <a:off x="6537326" y="3871268"/>
              <a:ext cx="180975" cy="209550"/>
            </a:xfrm>
            <a:custGeom>
              <a:avLst/>
              <a:gdLst>
                <a:gd name="T0" fmla="*/ 114 w 228"/>
                <a:gd name="T1" fmla="*/ 231 h 264"/>
                <a:gd name="T2" fmla="*/ 228 w 228"/>
                <a:gd name="T3" fmla="*/ 264 h 264"/>
                <a:gd name="T4" fmla="*/ 228 w 228"/>
                <a:gd name="T5" fmla="*/ 0 h 264"/>
                <a:gd name="T6" fmla="*/ 0 w 228"/>
                <a:gd name="T7" fmla="*/ 0 h 264"/>
                <a:gd name="T8" fmla="*/ 0 w 228"/>
                <a:gd name="T9" fmla="*/ 264 h 264"/>
                <a:gd name="T10" fmla="*/ 114 w 228"/>
                <a:gd name="T11" fmla="*/ 2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64">
                  <a:moveTo>
                    <a:pt x="114" y="231"/>
                  </a:moveTo>
                  <a:lnTo>
                    <a:pt x="228" y="264"/>
                  </a:lnTo>
                  <a:lnTo>
                    <a:pt x="2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114" y="23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7"/>
            <p:cNvSpPr>
              <a:spLocks/>
            </p:cNvSpPr>
            <p:nvPr/>
          </p:nvSpPr>
          <p:spPr bwMode="auto">
            <a:xfrm>
              <a:off x="527526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5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8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6 w 870"/>
                <a:gd name="T25" fmla="*/ 63 h 63"/>
                <a:gd name="T26" fmla="*/ 19 w 870"/>
                <a:gd name="T27" fmla="*/ 61 h 63"/>
                <a:gd name="T28" fmla="*/ 15 w 870"/>
                <a:gd name="T29" fmla="*/ 59 h 63"/>
                <a:gd name="T30" fmla="*/ 10 w 870"/>
                <a:gd name="T31" fmla="*/ 54 h 63"/>
                <a:gd name="T32" fmla="*/ 5 w 870"/>
                <a:gd name="T33" fmla="*/ 49 h 63"/>
                <a:gd name="T34" fmla="*/ 3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3 w 870"/>
                <a:gd name="T47" fmla="*/ 19 h 63"/>
                <a:gd name="T48" fmla="*/ 5 w 870"/>
                <a:gd name="T49" fmla="*/ 13 h 63"/>
                <a:gd name="T50" fmla="*/ 10 w 870"/>
                <a:gd name="T51" fmla="*/ 9 h 63"/>
                <a:gd name="T52" fmla="*/ 15 w 870"/>
                <a:gd name="T53" fmla="*/ 4 h 63"/>
                <a:gd name="T54" fmla="*/ 19 w 870"/>
                <a:gd name="T55" fmla="*/ 2 h 63"/>
                <a:gd name="T56" fmla="*/ 26 w 870"/>
                <a:gd name="T57" fmla="*/ 0 h 63"/>
                <a:gd name="T58" fmla="*/ 32 w 870"/>
                <a:gd name="T59" fmla="*/ 0 h 63"/>
                <a:gd name="T60" fmla="*/ 838 w 870"/>
                <a:gd name="T61" fmla="*/ 0 h 63"/>
                <a:gd name="T62" fmla="*/ 838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5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8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527526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527526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1 h 64"/>
                <a:gd name="T28" fmla="*/ 15 w 870"/>
                <a:gd name="T29" fmla="*/ 59 h 64"/>
                <a:gd name="T30" fmla="*/ 10 w 870"/>
                <a:gd name="T31" fmla="*/ 54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4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0"/>
            <p:cNvSpPr>
              <a:spLocks/>
            </p:cNvSpPr>
            <p:nvPr/>
          </p:nvSpPr>
          <p:spPr bwMode="auto">
            <a:xfrm>
              <a:off x="527526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60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10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60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1"/>
            <p:cNvSpPr>
              <a:spLocks/>
            </p:cNvSpPr>
            <p:nvPr/>
          </p:nvSpPr>
          <p:spPr bwMode="auto">
            <a:xfrm>
              <a:off x="527526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6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2"/>
            <p:cNvSpPr>
              <a:spLocks/>
            </p:cNvSpPr>
            <p:nvPr/>
          </p:nvSpPr>
          <p:spPr bwMode="auto">
            <a:xfrm>
              <a:off x="629761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4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7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5 w 870"/>
                <a:gd name="T25" fmla="*/ 63 h 63"/>
                <a:gd name="T26" fmla="*/ 20 w 870"/>
                <a:gd name="T27" fmla="*/ 61 h 63"/>
                <a:gd name="T28" fmla="*/ 14 w 870"/>
                <a:gd name="T29" fmla="*/ 59 h 63"/>
                <a:gd name="T30" fmla="*/ 9 w 870"/>
                <a:gd name="T31" fmla="*/ 54 h 63"/>
                <a:gd name="T32" fmla="*/ 6 w 870"/>
                <a:gd name="T33" fmla="*/ 49 h 63"/>
                <a:gd name="T34" fmla="*/ 2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2 w 870"/>
                <a:gd name="T47" fmla="*/ 19 h 63"/>
                <a:gd name="T48" fmla="*/ 6 w 870"/>
                <a:gd name="T49" fmla="*/ 13 h 63"/>
                <a:gd name="T50" fmla="*/ 9 w 870"/>
                <a:gd name="T51" fmla="*/ 9 h 63"/>
                <a:gd name="T52" fmla="*/ 14 w 870"/>
                <a:gd name="T53" fmla="*/ 4 h 63"/>
                <a:gd name="T54" fmla="*/ 20 w 870"/>
                <a:gd name="T55" fmla="*/ 2 h 63"/>
                <a:gd name="T56" fmla="*/ 25 w 870"/>
                <a:gd name="T57" fmla="*/ 0 h 63"/>
                <a:gd name="T58" fmla="*/ 32 w 870"/>
                <a:gd name="T59" fmla="*/ 0 h 63"/>
                <a:gd name="T60" fmla="*/ 837 w 870"/>
                <a:gd name="T61" fmla="*/ 0 h 63"/>
                <a:gd name="T62" fmla="*/ 837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4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7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3"/>
            <p:cNvSpPr>
              <a:spLocks/>
            </p:cNvSpPr>
            <p:nvPr/>
          </p:nvSpPr>
          <p:spPr bwMode="auto">
            <a:xfrm>
              <a:off x="629761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4"/>
            <p:cNvSpPr>
              <a:spLocks/>
            </p:cNvSpPr>
            <p:nvPr/>
          </p:nvSpPr>
          <p:spPr bwMode="auto">
            <a:xfrm>
              <a:off x="6297613" y="2771130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5"/>
            <p:cNvSpPr>
              <a:spLocks/>
            </p:cNvSpPr>
            <p:nvPr/>
          </p:nvSpPr>
          <p:spPr bwMode="auto">
            <a:xfrm>
              <a:off x="6297613" y="2907655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6"/>
            <p:cNvSpPr>
              <a:spLocks/>
            </p:cNvSpPr>
            <p:nvPr/>
          </p:nvSpPr>
          <p:spPr bwMode="auto">
            <a:xfrm>
              <a:off x="629761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4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7"/>
            <p:cNvSpPr>
              <a:spLocks/>
            </p:cNvSpPr>
            <p:nvPr/>
          </p:nvSpPr>
          <p:spPr bwMode="auto">
            <a:xfrm>
              <a:off x="629761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60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8"/>
            <p:cNvSpPr>
              <a:spLocks/>
            </p:cNvSpPr>
            <p:nvPr/>
          </p:nvSpPr>
          <p:spPr bwMode="auto">
            <a:xfrm>
              <a:off x="629761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Rectangle 29"/>
            <p:cNvSpPr>
              <a:spLocks noChangeArrowheads="1"/>
            </p:cNvSpPr>
            <p:nvPr/>
          </p:nvSpPr>
          <p:spPr bwMode="auto">
            <a:xfrm>
              <a:off x="4041776" y="3601393"/>
              <a:ext cx="123825" cy="777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0"/>
            <p:cNvSpPr>
              <a:spLocks noEditPoints="1"/>
            </p:cNvSpPr>
            <p:nvPr/>
          </p:nvSpPr>
          <p:spPr bwMode="auto">
            <a:xfrm>
              <a:off x="4165601" y="3293418"/>
              <a:ext cx="695325" cy="695325"/>
            </a:xfrm>
            <a:custGeom>
              <a:avLst/>
              <a:gdLst>
                <a:gd name="T0" fmla="*/ 484 w 876"/>
                <a:gd name="T1" fmla="*/ 874 h 876"/>
                <a:gd name="T2" fmla="*/ 569 w 876"/>
                <a:gd name="T3" fmla="*/ 857 h 876"/>
                <a:gd name="T4" fmla="*/ 647 w 876"/>
                <a:gd name="T5" fmla="*/ 823 h 876"/>
                <a:gd name="T6" fmla="*/ 718 w 876"/>
                <a:gd name="T7" fmla="*/ 777 h 876"/>
                <a:gd name="T8" fmla="*/ 777 w 876"/>
                <a:gd name="T9" fmla="*/ 716 h 876"/>
                <a:gd name="T10" fmla="*/ 824 w 876"/>
                <a:gd name="T11" fmla="*/ 647 h 876"/>
                <a:gd name="T12" fmla="*/ 857 w 876"/>
                <a:gd name="T13" fmla="*/ 568 h 876"/>
                <a:gd name="T14" fmla="*/ 874 w 876"/>
                <a:gd name="T15" fmla="*/ 484 h 876"/>
                <a:gd name="T16" fmla="*/ 876 w 876"/>
                <a:gd name="T17" fmla="*/ 415 h 876"/>
                <a:gd name="T18" fmla="*/ 862 w 876"/>
                <a:gd name="T19" fmla="*/ 328 h 876"/>
                <a:gd name="T20" fmla="*/ 833 w 876"/>
                <a:gd name="T21" fmla="*/ 248 h 876"/>
                <a:gd name="T22" fmla="*/ 789 w 876"/>
                <a:gd name="T23" fmla="*/ 176 h 876"/>
                <a:gd name="T24" fmla="*/ 733 w 876"/>
                <a:gd name="T25" fmla="*/ 114 h 876"/>
                <a:gd name="T26" fmla="*/ 665 w 876"/>
                <a:gd name="T27" fmla="*/ 64 h 876"/>
                <a:gd name="T28" fmla="*/ 589 w 876"/>
                <a:gd name="T29" fmla="*/ 27 h 876"/>
                <a:gd name="T30" fmla="*/ 506 w 876"/>
                <a:gd name="T31" fmla="*/ 5 h 876"/>
                <a:gd name="T32" fmla="*/ 438 w 876"/>
                <a:gd name="T33" fmla="*/ 0 h 876"/>
                <a:gd name="T34" fmla="*/ 350 w 876"/>
                <a:gd name="T35" fmla="*/ 10 h 876"/>
                <a:gd name="T36" fmla="*/ 268 w 876"/>
                <a:gd name="T37" fmla="*/ 35 h 876"/>
                <a:gd name="T38" fmla="*/ 194 w 876"/>
                <a:gd name="T39" fmla="*/ 75 h 876"/>
                <a:gd name="T40" fmla="*/ 129 w 876"/>
                <a:gd name="T41" fmla="*/ 129 h 876"/>
                <a:gd name="T42" fmla="*/ 76 w 876"/>
                <a:gd name="T43" fmla="*/ 194 h 876"/>
                <a:gd name="T44" fmla="*/ 35 w 876"/>
                <a:gd name="T45" fmla="*/ 268 h 876"/>
                <a:gd name="T46" fmla="*/ 10 w 876"/>
                <a:gd name="T47" fmla="*/ 350 h 876"/>
                <a:gd name="T48" fmla="*/ 0 w 876"/>
                <a:gd name="T49" fmla="*/ 438 h 876"/>
                <a:gd name="T50" fmla="*/ 5 w 876"/>
                <a:gd name="T51" fmla="*/ 506 h 876"/>
                <a:gd name="T52" fmla="*/ 27 w 876"/>
                <a:gd name="T53" fmla="*/ 589 h 876"/>
                <a:gd name="T54" fmla="*/ 64 w 876"/>
                <a:gd name="T55" fmla="*/ 665 h 876"/>
                <a:gd name="T56" fmla="*/ 114 w 876"/>
                <a:gd name="T57" fmla="*/ 733 h 876"/>
                <a:gd name="T58" fmla="*/ 177 w 876"/>
                <a:gd name="T59" fmla="*/ 789 h 876"/>
                <a:gd name="T60" fmla="*/ 248 w 876"/>
                <a:gd name="T61" fmla="*/ 833 h 876"/>
                <a:gd name="T62" fmla="*/ 329 w 876"/>
                <a:gd name="T63" fmla="*/ 862 h 876"/>
                <a:gd name="T64" fmla="*/ 416 w 876"/>
                <a:gd name="T65" fmla="*/ 876 h 876"/>
                <a:gd name="T66" fmla="*/ 438 w 876"/>
                <a:gd name="T67" fmla="*/ 182 h 876"/>
                <a:gd name="T68" fmla="*/ 538 w 876"/>
                <a:gd name="T69" fmla="*/ 203 h 876"/>
                <a:gd name="T70" fmla="*/ 619 w 876"/>
                <a:gd name="T71" fmla="*/ 258 h 876"/>
                <a:gd name="T72" fmla="*/ 675 w 876"/>
                <a:gd name="T73" fmla="*/ 339 h 876"/>
                <a:gd name="T74" fmla="*/ 694 w 876"/>
                <a:gd name="T75" fmla="*/ 438 h 876"/>
                <a:gd name="T76" fmla="*/ 683 w 876"/>
                <a:gd name="T77" fmla="*/ 515 h 876"/>
                <a:gd name="T78" fmla="*/ 635 w 876"/>
                <a:gd name="T79" fmla="*/ 601 h 876"/>
                <a:gd name="T80" fmla="*/ 560 w 876"/>
                <a:gd name="T81" fmla="*/ 663 h 876"/>
                <a:gd name="T82" fmla="*/ 465 w 876"/>
                <a:gd name="T83" fmla="*/ 692 h 876"/>
                <a:gd name="T84" fmla="*/ 387 w 876"/>
                <a:gd name="T85" fmla="*/ 689 h 876"/>
                <a:gd name="T86" fmla="*/ 296 w 876"/>
                <a:gd name="T87" fmla="*/ 650 h 876"/>
                <a:gd name="T88" fmla="*/ 226 w 876"/>
                <a:gd name="T89" fmla="*/ 581 h 876"/>
                <a:gd name="T90" fmla="*/ 188 w 876"/>
                <a:gd name="T91" fmla="*/ 489 h 876"/>
                <a:gd name="T92" fmla="*/ 185 w 876"/>
                <a:gd name="T93" fmla="*/ 412 h 876"/>
                <a:gd name="T94" fmla="*/ 214 w 876"/>
                <a:gd name="T95" fmla="*/ 317 h 876"/>
                <a:gd name="T96" fmla="*/ 276 w 876"/>
                <a:gd name="T97" fmla="*/ 241 h 876"/>
                <a:gd name="T98" fmla="*/ 363 w 876"/>
                <a:gd name="T99" fmla="*/ 194 h 876"/>
                <a:gd name="T100" fmla="*/ 438 w 876"/>
                <a:gd name="T101" fmla="*/ 18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6" h="876">
                  <a:moveTo>
                    <a:pt x="438" y="876"/>
                  </a:moveTo>
                  <a:lnTo>
                    <a:pt x="438" y="876"/>
                  </a:lnTo>
                  <a:lnTo>
                    <a:pt x="462" y="876"/>
                  </a:lnTo>
                  <a:lnTo>
                    <a:pt x="484" y="874"/>
                  </a:lnTo>
                  <a:lnTo>
                    <a:pt x="506" y="872"/>
                  </a:lnTo>
                  <a:lnTo>
                    <a:pt x="526" y="867"/>
                  </a:lnTo>
                  <a:lnTo>
                    <a:pt x="548" y="862"/>
                  </a:lnTo>
                  <a:lnTo>
                    <a:pt x="569" y="857"/>
                  </a:lnTo>
                  <a:lnTo>
                    <a:pt x="589" y="850"/>
                  </a:lnTo>
                  <a:lnTo>
                    <a:pt x="609" y="842"/>
                  </a:lnTo>
                  <a:lnTo>
                    <a:pt x="628" y="833"/>
                  </a:lnTo>
                  <a:lnTo>
                    <a:pt x="647" y="823"/>
                  </a:lnTo>
                  <a:lnTo>
                    <a:pt x="665" y="813"/>
                  </a:lnTo>
                  <a:lnTo>
                    <a:pt x="684" y="802"/>
                  </a:lnTo>
                  <a:lnTo>
                    <a:pt x="700" y="789"/>
                  </a:lnTo>
                  <a:lnTo>
                    <a:pt x="718" y="777"/>
                  </a:lnTo>
                  <a:lnTo>
                    <a:pt x="733" y="763"/>
                  </a:lnTo>
                  <a:lnTo>
                    <a:pt x="749" y="748"/>
                  </a:lnTo>
                  <a:lnTo>
                    <a:pt x="763" y="733"/>
                  </a:lnTo>
                  <a:lnTo>
                    <a:pt x="777" y="716"/>
                  </a:lnTo>
                  <a:lnTo>
                    <a:pt x="789" y="700"/>
                  </a:lnTo>
                  <a:lnTo>
                    <a:pt x="802" y="683"/>
                  </a:lnTo>
                  <a:lnTo>
                    <a:pt x="814" y="665"/>
                  </a:lnTo>
                  <a:lnTo>
                    <a:pt x="824" y="647"/>
                  </a:lnTo>
                  <a:lnTo>
                    <a:pt x="833" y="628"/>
                  </a:lnTo>
                  <a:lnTo>
                    <a:pt x="843" y="609"/>
                  </a:lnTo>
                  <a:lnTo>
                    <a:pt x="850" y="589"/>
                  </a:lnTo>
                  <a:lnTo>
                    <a:pt x="857" y="568"/>
                  </a:lnTo>
                  <a:lnTo>
                    <a:pt x="862" y="547"/>
                  </a:lnTo>
                  <a:lnTo>
                    <a:pt x="868" y="526"/>
                  </a:lnTo>
                  <a:lnTo>
                    <a:pt x="872" y="506"/>
                  </a:lnTo>
                  <a:lnTo>
                    <a:pt x="874" y="484"/>
                  </a:lnTo>
                  <a:lnTo>
                    <a:pt x="876" y="460"/>
                  </a:lnTo>
                  <a:lnTo>
                    <a:pt x="876" y="438"/>
                  </a:lnTo>
                  <a:lnTo>
                    <a:pt x="876" y="438"/>
                  </a:lnTo>
                  <a:lnTo>
                    <a:pt x="876" y="415"/>
                  </a:lnTo>
                  <a:lnTo>
                    <a:pt x="874" y="393"/>
                  </a:lnTo>
                  <a:lnTo>
                    <a:pt x="872" y="371"/>
                  </a:lnTo>
                  <a:lnTo>
                    <a:pt x="868" y="350"/>
                  </a:lnTo>
                  <a:lnTo>
                    <a:pt x="862" y="328"/>
                  </a:lnTo>
                  <a:lnTo>
                    <a:pt x="857" y="307"/>
                  </a:lnTo>
                  <a:lnTo>
                    <a:pt x="850" y="288"/>
                  </a:lnTo>
                  <a:lnTo>
                    <a:pt x="843" y="268"/>
                  </a:lnTo>
                  <a:lnTo>
                    <a:pt x="833" y="248"/>
                  </a:lnTo>
                  <a:lnTo>
                    <a:pt x="824" y="230"/>
                  </a:lnTo>
                  <a:lnTo>
                    <a:pt x="814" y="211"/>
                  </a:lnTo>
                  <a:lnTo>
                    <a:pt x="802" y="194"/>
                  </a:lnTo>
                  <a:lnTo>
                    <a:pt x="789" y="176"/>
                  </a:lnTo>
                  <a:lnTo>
                    <a:pt x="777" y="159"/>
                  </a:lnTo>
                  <a:lnTo>
                    <a:pt x="763" y="144"/>
                  </a:lnTo>
                  <a:lnTo>
                    <a:pt x="749" y="129"/>
                  </a:lnTo>
                  <a:lnTo>
                    <a:pt x="733" y="114"/>
                  </a:lnTo>
                  <a:lnTo>
                    <a:pt x="718" y="100"/>
                  </a:lnTo>
                  <a:lnTo>
                    <a:pt x="700" y="87"/>
                  </a:lnTo>
                  <a:lnTo>
                    <a:pt x="684" y="75"/>
                  </a:lnTo>
                  <a:lnTo>
                    <a:pt x="665" y="64"/>
                  </a:lnTo>
                  <a:lnTo>
                    <a:pt x="647" y="53"/>
                  </a:lnTo>
                  <a:lnTo>
                    <a:pt x="628" y="43"/>
                  </a:lnTo>
                  <a:lnTo>
                    <a:pt x="609" y="35"/>
                  </a:lnTo>
                  <a:lnTo>
                    <a:pt x="589" y="27"/>
                  </a:lnTo>
                  <a:lnTo>
                    <a:pt x="569" y="20"/>
                  </a:lnTo>
                  <a:lnTo>
                    <a:pt x="548" y="14"/>
                  </a:lnTo>
                  <a:lnTo>
                    <a:pt x="526" y="10"/>
                  </a:lnTo>
                  <a:lnTo>
                    <a:pt x="506" y="5"/>
                  </a:lnTo>
                  <a:lnTo>
                    <a:pt x="484" y="3"/>
                  </a:lnTo>
                  <a:lnTo>
                    <a:pt x="46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16" y="0"/>
                  </a:lnTo>
                  <a:lnTo>
                    <a:pt x="393" y="3"/>
                  </a:lnTo>
                  <a:lnTo>
                    <a:pt x="372" y="5"/>
                  </a:lnTo>
                  <a:lnTo>
                    <a:pt x="350" y="10"/>
                  </a:lnTo>
                  <a:lnTo>
                    <a:pt x="329" y="14"/>
                  </a:lnTo>
                  <a:lnTo>
                    <a:pt x="309" y="20"/>
                  </a:lnTo>
                  <a:lnTo>
                    <a:pt x="288" y="27"/>
                  </a:lnTo>
                  <a:lnTo>
                    <a:pt x="268" y="35"/>
                  </a:lnTo>
                  <a:lnTo>
                    <a:pt x="248" y="43"/>
                  </a:lnTo>
                  <a:lnTo>
                    <a:pt x="230" y="53"/>
                  </a:lnTo>
                  <a:lnTo>
                    <a:pt x="211" y="64"/>
                  </a:lnTo>
                  <a:lnTo>
                    <a:pt x="194" y="75"/>
                  </a:lnTo>
                  <a:lnTo>
                    <a:pt x="177" y="87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9" y="129"/>
                  </a:lnTo>
                  <a:lnTo>
                    <a:pt x="114" y="144"/>
                  </a:lnTo>
                  <a:lnTo>
                    <a:pt x="100" y="159"/>
                  </a:lnTo>
                  <a:lnTo>
                    <a:pt x="87" y="176"/>
                  </a:lnTo>
                  <a:lnTo>
                    <a:pt x="76" y="194"/>
                  </a:lnTo>
                  <a:lnTo>
                    <a:pt x="64" y="211"/>
                  </a:lnTo>
                  <a:lnTo>
                    <a:pt x="54" y="230"/>
                  </a:lnTo>
                  <a:lnTo>
                    <a:pt x="43" y="248"/>
                  </a:lnTo>
                  <a:lnTo>
                    <a:pt x="35" y="268"/>
                  </a:lnTo>
                  <a:lnTo>
                    <a:pt x="27" y="288"/>
                  </a:lnTo>
                  <a:lnTo>
                    <a:pt x="20" y="307"/>
                  </a:lnTo>
                  <a:lnTo>
                    <a:pt x="14" y="328"/>
                  </a:lnTo>
                  <a:lnTo>
                    <a:pt x="10" y="350"/>
                  </a:lnTo>
                  <a:lnTo>
                    <a:pt x="5" y="371"/>
                  </a:lnTo>
                  <a:lnTo>
                    <a:pt x="3" y="393"/>
                  </a:lnTo>
                  <a:lnTo>
                    <a:pt x="2" y="415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60"/>
                  </a:lnTo>
                  <a:lnTo>
                    <a:pt x="3" y="484"/>
                  </a:lnTo>
                  <a:lnTo>
                    <a:pt x="5" y="506"/>
                  </a:lnTo>
                  <a:lnTo>
                    <a:pt x="10" y="526"/>
                  </a:lnTo>
                  <a:lnTo>
                    <a:pt x="14" y="547"/>
                  </a:lnTo>
                  <a:lnTo>
                    <a:pt x="20" y="568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4" y="647"/>
                  </a:lnTo>
                  <a:lnTo>
                    <a:pt x="64" y="665"/>
                  </a:lnTo>
                  <a:lnTo>
                    <a:pt x="76" y="683"/>
                  </a:lnTo>
                  <a:lnTo>
                    <a:pt x="87" y="700"/>
                  </a:lnTo>
                  <a:lnTo>
                    <a:pt x="100" y="716"/>
                  </a:lnTo>
                  <a:lnTo>
                    <a:pt x="114" y="733"/>
                  </a:lnTo>
                  <a:lnTo>
                    <a:pt x="129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4" y="802"/>
                  </a:lnTo>
                  <a:lnTo>
                    <a:pt x="211" y="813"/>
                  </a:lnTo>
                  <a:lnTo>
                    <a:pt x="230" y="823"/>
                  </a:lnTo>
                  <a:lnTo>
                    <a:pt x="248" y="833"/>
                  </a:lnTo>
                  <a:lnTo>
                    <a:pt x="268" y="842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29" y="862"/>
                  </a:lnTo>
                  <a:lnTo>
                    <a:pt x="350" y="867"/>
                  </a:lnTo>
                  <a:lnTo>
                    <a:pt x="372" y="872"/>
                  </a:lnTo>
                  <a:lnTo>
                    <a:pt x="393" y="874"/>
                  </a:lnTo>
                  <a:lnTo>
                    <a:pt x="416" y="876"/>
                  </a:lnTo>
                  <a:lnTo>
                    <a:pt x="438" y="876"/>
                  </a:lnTo>
                  <a:lnTo>
                    <a:pt x="438" y="876"/>
                  </a:lnTo>
                  <a:close/>
                  <a:moveTo>
                    <a:pt x="438" y="182"/>
                  </a:moveTo>
                  <a:lnTo>
                    <a:pt x="438" y="182"/>
                  </a:lnTo>
                  <a:lnTo>
                    <a:pt x="465" y="183"/>
                  </a:lnTo>
                  <a:lnTo>
                    <a:pt x="490" y="188"/>
                  </a:lnTo>
                  <a:lnTo>
                    <a:pt x="515" y="194"/>
                  </a:lnTo>
                  <a:lnTo>
                    <a:pt x="538" y="203"/>
                  </a:lnTo>
                  <a:lnTo>
                    <a:pt x="560" y="214"/>
                  </a:lnTo>
                  <a:lnTo>
                    <a:pt x="582" y="226"/>
                  </a:lnTo>
                  <a:lnTo>
                    <a:pt x="602" y="241"/>
                  </a:lnTo>
                  <a:lnTo>
                    <a:pt x="619" y="258"/>
                  </a:lnTo>
                  <a:lnTo>
                    <a:pt x="635" y="276"/>
                  </a:lnTo>
                  <a:lnTo>
                    <a:pt x="650" y="296"/>
                  </a:lnTo>
                  <a:lnTo>
                    <a:pt x="663" y="317"/>
                  </a:lnTo>
                  <a:lnTo>
                    <a:pt x="675" y="339"/>
                  </a:lnTo>
                  <a:lnTo>
                    <a:pt x="683" y="362"/>
                  </a:lnTo>
                  <a:lnTo>
                    <a:pt x="689" y="386"/>
                  </a:lnTo>
                  <a:lnTo>
                    <a:pt x="693" y="412"/>
                  </a:lnTo>
                  <a:lnTo>
                    <a:pt x="694" y="438"/>
                  </a:lnTo>
                  <a:lnTo>
                    <a:pt x="694" y="438"/>
                  </a:lnTo>
                  <a:lnTo>
                    <a:pt x="693" y="464"/>
                  </a:lnTo>
                  <a:lnTo>
                    <a:pt x="689" y="489"/>
                  </a:lnTo>
                  <a:lnTo>
                    <a:pt x="683" y="515"/>
                  </a:lnTo>
                  <a:lnTo>
                    <a:pt x="675" y="538"/>
                  </a:lnTo>
                  <a:lnTo>
                    <a:pt x="663" y="560"/>
                  </a:lnTo>
                  <a:lnTo>
                    <a:pt x="650" y="581"/>
                  </a:lnTo>
                  <a:lnTo>
                    <a:pt x="635" y="601"/>
                  </a:lnTo>
                  <a:lnTo>
                    <a:pt x="619" y="619"/>
                  </a:lnTo>
                  <a:lnTo>
                    <a:pt x="602" y="635"/>
                  </a:lnTo>
                  <a:lnTo>
                    <a:pt x="582" y="650"/>
                  </a:lnTo>
                  <a:lnTo>
                    <a:pt x="560" y="663"/>
                  </a:lnTo>
                  <a:lnTo>
                    <a:pt x="538" y="674"/>
                  </a:lnTo>
                  <a:lnTo>
                    <a:pt x="515" y="683"/>
                  </a:lnTo>
                  <a:lnTo>
                    <a:pt x="490" y="689"/>
                  </a:lnTo>
                  <a:lnTo>
                    <a:pt x="465" y="692"/>
                  </a:lnTo>
                  <a:lnTo>
                    <a:pt x="438" y="694"/>
                  </a:lnTo>
                  <a:lnTo>
                    <a:pt x="438" y="694"/>
                  </a:lnTo>
                  <a:lnTo>
                    <a:pt x="413" y="692"/>
                  </a:lnTo>
                  <a:lnTo>
                    <a:pt x="387" y="689"/>
                  </a:lnTo>
                  <a:lnTo>
                    <a:pt x="363" y="683"/>
                  </a:lnTo>
                  <a:lnTo>
                    <a:pt x="339" y="674"/>
                  </a:lnTo>
                  <a:lnTo>
                    <a:pt x="317" y="663"/>
                  </a:lnTo>
                  <a:lnTo>
                    <a:pt x="296" y="650"/>
                  </a:lnTo>
                  <a:lnTo>
                    <a:pt x="276" y="635"/>
                  </a:lnTo>
                  <a:lnTo>
                    <a:pt x="258" y="619"/>
                  </a:lnTo>
                  <a:lnTo>
                    <a:pt x="241" y="601"/>
                  </a:lnTo>
                  <a:lnTo>
                    <a:pt x="226" y="581"/>
                  </a:lnTo>
                  <a:lnTo>
                    <a:pt x="214" y="560"/>
                  </a:lnTo>
                  <a:lnTo>
                    <a:pt x="203" y="538"/>
                  </a:lnTo>
                  <a:lnTo>
                    <a:pt x="194" y="515"/>
                  </a:lnTo>
                  <a:lnTo>
                    <a:pt x="188" y="489"/>
                  </a:lnTo>
                  <a:lnTo>
                    <a:pt x="185" y="464"/>
                  </a:lnTo>
                  <a:lnTo>
                    <a:pt x="182" y="438"/>
                  </a:lnTo>
                  <a:lnTo>
                    <a:pt x="182" y="438"/>
                  </a:lnTo>
                  <a:lnTo>
                    <a:pt x="185" y="412"/>
                  </a:lnTo>
                  <a:lnTo>
                    <a:pt x="188" y="386"/>
                  </a:lnTo>
                  <a:lnTo>
                    <a:pt x="194" y="362"/>
                  </a:lnTo>
                  <a:lnTo>
                    <a:pt x="203" y="339"/>
                  </a:lnTo>
                  <a:lnTo>
                    <a:pt x="214" y="317"/>
                  </a:lnTo>
                  <a:lnTo>
                    <a:pt x="226" y="296"/>
                  </a:lnTo>
                  <a:lnTo>
                    <a:pt x="241" y="276"/>
                  </a:lnTo>
                  <a:lnTo>
                    <a:pt x="258" y="258"/>
                  </a:lnTo>
                  <a:lnTo>
                    <a:pt x="276" y="241"/>
                  </a:lnTo>
                  <a:lnTo>
                    <a:pt x="296" y="226"/>
                  </a:lnTo>
                  <a:lnTo>
                    <a:pt x="317" y="214"/>
                  </a:lnTo>
                  <a:lnTo>
                    <a:pt x="339" y="203"/>
                  </a:lnTo>
                  <a:lnTo>
                    <a:pt x="363" y="194"/>
                  </a:lnTo>
                  <a:lnTo>
                    <a:pt x="387" y="188"/>
                  </a:lnTo>
                  <a:lnTo>
                    <a:pt x="413" y="183"/>
                  </a:lnTo>
                  <a:lnTo>
                    <a:pt x="438" y="182"/>
                  </a:lnTo>
                  <a:lnTo>
                    <a:pt x="43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1"/>
            <p:cNvSpPr>
              <a:spLocks noEditPoints="1"/>
            </p:cNvSpPr>
            <p:nvPr/>
          </p:nvSpPr>
          <p:spPr bwMode="auto">
            <a:xfrm>
              <a:off x="4140201" y="3266430"/>
              <a:ext cx="746125" cy="747713"/>
            </a:xfrm>
            <a:custGeom>
              <a:avLst/>
              <a:gdLst>
                <a:gd name="T0" fmla="*/ 353 w 941"/>
                <a:gd name="T1" fmla="*/ 926 h 941"/>
                <a:gd name="T2" fmla="*/ 207 w 941"/>
                <a:gd name="T3" fmla="*/ 860 h 941"/>
                <a:gd name="T4" fmla="*/ 94 w 941"/>
                <a:gd name="T5" fmla="*/ 752 h 941"/>
                <a:gd name="T6" fmla="*/ 21 w 941"/>
                <a:gd name="T7" fmla="*/ 611 h 941"/>
                <a:gd name="T8" fmla="*/ 0 w 941"/>
                <a:gd name="T9" fmla="*/ 470 h 941"/>
                <a:gd name="T10" fmla="*/ 29 w 941"/>
                <a:gd name="T11" fmla="*/ 308 h 941"/>
                <a:gd name="T12" fmla="*/ 108 w 941"/>
                <a:gd name="T13" fmla="*/ 171 h 941"/>
                <a:gd name="T14" fmla="*/ 227 w 941"/>
                <a:gd name="T15" fmla="*/ 68 h 941"/>
                <a:gd name="T16" fmla="*/ 375 w 941"/>
                <a:gd name="T17" fmla="*/ 9 h 941"/>
                <a:gd name="T18" fmla="*/ 519 w 941"/>
                <a:gd name="T19" fmla="*/ 2 h 941"/>
                <a:gd name="T20" fmla="*/ 674 w 941"/>
                <a:gd name="T21" fmla="*/ 46 h 941"/>
                <a:gd name="T22" fmla="*/ 803 w 941"/>
                <a:gd name="T23" fmla="*/ 138 h 941"/>
                <a:gd name="T24" fmla="*/ 894 w 941"/>
                <a:gd name="T25" fmla="*/ 266 h 941"/>
                <a:gd name="T26" fmla="*/ 938 w 941"/>
                <a:gd name="T27" fmla="*/ 422 h 941"/>
                <a:gd name="T28" fmla="*/ 931 w 941"/>
                <a:gd name="T29" fmla="*/ 565 h 941"/>
                <a:gd name="T30" fmla="*/ 872 w 941"/>
                <a:gd name="T31" fmla="*/ 714 h 941"/>
                <a:gd name="T32" fmla="*/ 769 w 941"/>
                <a:gd name="T33" fmla="*/ 833 h 941"/>
                <a:gd name="T34" fmla="*/ 633 w 941"/>
                <a:gd name="T35" fmla="*/ 912 h 941"/>
                <a:gd name="T36" fmla="*/ 470 w 941"/>
                <a:gd name="T37" fmla="*/ 941 h 941"/>
                <a:gd name="T38" fmla="*/ 389 w 941"/>
                <a:gd name="T39" fmla="*/ 73 h 941"/>
                <a:gd name="T40" fmla="*/ 261 w 941"/>
                <a:gd name="T41" fmla="*/ 123 h 941"/>
                <a:gd name="T42" fmla="*/ 158 w 941"/>
                <a:gd name="T43" fmla="*/ 212 h 941"/>
                <a:gd name="T44" fmla="*/ 89 w 941"/>
                <a:gd name="T45" fmla="*/ 331 h 941"/>
                <a:gd name="T46" fmla="*/ 65 w 941"/>
                <a:gd name="T47" fmla="*/ 470 h 941"/>
                <a:gd name="T48" fmla="*/ 83 w 941"/>
                <a:gd name="T49" fmla="*/ 591 h 941"/>
                <a:gd name="T50" fmla="*/ 146 w 941"/>
                <a:gd name="T51" fmla="*/ 713 h 941"/>
                <a:gd name="T52" fmla="*/ 243 w 941"/>
                <a:gd name="T53" fmla="*/ 806 h 941"/>
                <a:gd name="T54" fmla="*/ 370 w 941"/>
                <a:gd name="T55" fmla="*/ 863 h 941"/>
                <a:gd name="T56" fmla="*/ 491 w 941"/>
                <a:gd name="T57" fmla="*/ 876 h 941"/>
                <a:gd name="T58" fmla="*/ 628 w 941"/>
                <a:gd name="T59" fmla="*/ 845 h 941"/>
                <a:gd name="T60" fmla="*/ 744 w 941"/>
                <a:gd name="T61" fmla="*/ 770 h 941"/>
                <a:gd name="T62" fmla="*/ 827 w 941"/>
                <a:gd name="T63" fmla="*/ 664 h 941"/>
                <a:gd name="T64" fmla="*/ 871 w 941"/>
                <a:gd name="T65" fmla="*/ 532 h 941"/>
                <a:gd name="T66" fmla="*/ 871 w 941"/>
                <a:gd name="T67" fmla="*/ 409 h 941"/>
                <a:gd name="T68" fmla="*/ 827 w 941"/>
                <a:gd name="T69" fmla="*/ 277 h 941"/>
                <a:gd name="T70" fmla="*/ 744 w 941"/>
                <a:gd name="T71" fmla="*/ 170 h 941"/>
                <a:gd name="T72" fmla="*/ 628 w 941"/>
                <a:gd name="T73" fmla="*/ 96 h 941"/>
                <a:gd name="T74" fmla="*/ 491 w 941"/>
                <a:gd name="T75" fmla="*/ 65 h 941"/>
                <a:gd name="T76" fmla="*/ 426 w 941"/>
                <a:gd name="T77" fmla="*/ 755 h 941"/>
                <a:gd name="T78" fmla="*/ 309 w 941"/>
                <a:gd name="T79" fmla="*/ 709 h 941"/>
                <a:gd name="T80" fmla="*/ 200 w 941"/>
                <a:gd name="T81" fmla="*/ 569 h 941"/>
                <a:gd name="T82" fmla="*/ 183 w 941"/>
                <a:gd name="T83" fmla="*/ 470 h 941"/>
                <a:gd name="T84" fmla="*/ 196 w 941"/>
                <a:gd name="T85" fmla="*/ 385 h 941"/>
                <a:gd name="T86" fmla="*/ 287 w 941"/>
                <a:gd name="T87" fmla="*/ 248 h 941"/>
                <a:gd name="T88" fmla="*/ 412 w 941"/>
                <a:gd name="T89" fmla="*/ 188 h 941"/>
                <a:gd name="T90" fmla="*/ 500 w 941"/>
                <a:gd name="T91" fmla="*/ 184 h 941"/>
                <a:gd name="T92" fmla="*/ 608 w 941"/>
                <a:gd name="T93" fmla="*/ 217 h 941"/>
                <a:gd name="T94" fmla="*/ 736 w 941"/>
                <a:gd name="T95" fmla="*/ 358 h 941"/>
                <a:gd name="T96" fmla="*/ 758 w 941"/>
                <a:gd name="T97" fmla="*/ 455 h 941"/>
                <a:gd name="T98" fmla="*/ 750 w 941"/>
                <a:gd name="T99" fmla="*/ 542 h 941"/>
                <a:gd name="T100" fmla="*/ 674 w 941"/>
                <a:gd name="T101" fmla="*/ 674 h 941"/>
                <a:gd name="T102" fmla="*/ 542 w 941"/>
                <a:gd name="T103" fmla="*/ 750 h 941"/>
                <a:gd name="T104" fmla="*/ 470 w 941"/>
                <a:gd name="T105" fmla="*/ 247 h 941"/>
                <a:gd name="T106" fmla="*/ 345 w 941"/>
                <a:gd name="T107" fmla="*/ 285 h 941"/>
                <a:gd name="T108" fmla="*/ 257 w 941"/>
                <a:gd name="T109" fmla="*/ 404 h 941"/>
                <a:gd name="T110" fmla="*/ 257 w 941"/>
                <a:gd name="T111" fmla="*/ 536 h 941"/>
                <a:gd name="T112" fmla="*/ 345 w 941"/>
                <a:gd name="T113" fmla="*/ 656 h 941"/>
                <a:gd name="T114" fmla="*/ 470 w 941"/>
                <a:gd name="T115" fmla="*/ 694 h 941"/>
                <a:gd name="T116" fmla="*/ 613 w 941"/>
                <a:gd name="T117" fmla="*/ 643 h 941"/>
                <a:gd name="T118" fmla="*/ 689 w 941"/>
                <a:gd name="T119" fmla="*/ 516 h 941"/>
                <a:gd name="T120" fmla="*/ 677 w 941"/>
                <a:gd name="T121" fmla="*/ 383 h 941"/>
                <a:gd name="T122" fmla="*/ 577 w 941"/>
                <a:gd name="T123" fmla="*/ 27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1" h="941">
                  <a:moveTo>
                    <a:pt x="470" y="941"/>
                  </a:moveTo>
                  <a:lnTo>
                    <a:pt x="470" y="941"/>
                  </a:lnTo>
                  <a:lnTo>
                    <a:pt x="446" y="940"/>
                  </a:lnTo>
                  <a:lnTo>
                    <a:pt x="423" y="938"/>
                  </a:lnTo>
                  <a:lnTo>
                    <a:pt x="399" y="935"/>
                  </a:lnTo>
                  <a:lnTo>
                    <a:pt x="375" y="931"/>
                  </a:lnTo>
                  <a:lnTo>
                    <a:pt x="353" y="926"/>
                  </a:lnTo>
                  <a:lnTo>
                    <a:pt x="331" y="920"/>
                  </a:lnTo>
                  <a:lnTo>
                    <a:pt x="309" y="912"/>
                  </a:lnTo>
                  <a:lnTo>
                    <a:pt x="287" y="904"/>
                  </a:lnTo>
                  <a:lnTo>
                    <a:pt x="266" y="894"/>
                  </a:lnTo>
                  <a:lnTo>
                    <a:pt x="247" y="884"/>
                  </a:lnTo>
                  <a:lnTo>
                    <a:pt x="227" y="872"/>
                  </a:lnTo>
                  <a:lnTo>
                    <a:pt x="207" y="860"/>
                  </a:lnTo>
                  <a:lnTo>
                    <a:pt x="189" y="847"/>
                  </a:lnTo>
                  <a:lnTo>
                    <a:pt x="171" y="833"/>
                  </a:lnTo>
                  <a:lnTo>
                    <a:pt x="154" y="818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69"/>
                  </a:lnTo>
                  <a:lnTo>
                    <a:pt x="94" y="752"/>
                  </a:lnTo>
                  <a:lnTo>
                    <a:pt x="81" y="733"/>
                  </a:lnTo>
                  <a:lnTo>
                    <a:pt x="68" y="714"/>
                  </a:lnTo>
                  <a:lnTo>
                    <a:pt x="57" y="694"/>
                  </a:lnTo>
                  <a:lnTo>
                    <a:pt x="46" y="674"/>
                  </a:lnTo>
                  <a:lnTo>
                    <a:pt x="37" y="653"/>
                  </a:lnTo>
                  <a:lnTo>
                    <a:pt x="29" y="631"/>
                  </a:lnTo>
                  <a:lnTo>
                    <a:pt x="21" y="611"/>
                  </a:lnTo>
                  <a:lnTo>
                    <a:pt x="15" y="587"/>
                  </a:lnTo>
                  <a:lnTo>
                    <a:pt x="9" y="565"/>
                  </a:lnTo>
                  <a:lnTo>
                    <a:pt x="6" y="542"/>
                  </a:lnTo>
                  <a:lnTo>
                    <a:pt x="2" y="518"/>
                  </a:lnTo>
                  <a:lnTo>
                    <a:pt x="1" y="495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1" y="446"/>
                  </a:lnTo>
                  <a:lnTo>
                    <a:pt x="2" y="422"/>
                  </a:lnTo>
                  <a:lnTo>
                    <a:pt x="6" y="399"/>
                  </a:lnTo>
                  <a:lnTo>
                    <a:pt x="9" y="375"/>
                  </a:lnTo>
                  <a:lnTo>
                    <a:pt x="15" y="353"/>
                  </a:lnTo>
                  <a:lnTo>
                    <a:pt x="21" y="330"/>
                  </a:lnTo>
                  <a:lnTo>
                    <a:pt x="29" y="308"/>
                  </a:lnTo>
                  <a:lnTo>
                    <a:pt x="37" y="287"/>
                  </a:lnTo>
                  <a:lnTo>
                    <a:pt x="46" y="266"/>
                  </a:lnTo>
                  <a:lnTo>
                    <a:pt x="57" y="247"/>
                  </a:lnTo>
                  <a:lnTo>
                    <a:pt x="68" y="227"/>
                  </a:lnTo>
                  <a:lnTo>
                    <a:pt x="81" y="207"/>
                  </a:lnTo>
                  <a:lnTo>
                    <a:pt x="94" y="189"/>
                  </a:lnTo>
                  <a:lnTo>
                    <a:pt x="108" y="171"/>
                  </a:lnTo>
                  <a:lnTo>
                    <a:pt x="123" y="154"/>
                  </a:lnTo>
                  <a:lnTo>
                    <a:pt x="138" y="138"/>
                  </a:lnTo>
                  <a:lnTo>
                    <a:pt x="154" y="123"/>
                  </a:lnTo>
                  <a:lnTo>
                    <a:pt x="171" y="108"/>
                  </a:lnTo>
                  <a:lnTo>
                    <a:pt x="189" y="94"/>
                  </a:lnTo>
                  <a:lnTo>
                    <a:pt x="207" y="80"/>
                  </a:lnTo>
                  <a:lnTo>
                    <a:pt x="227" y="68"/>
                  </a:lnTo>
                  <a:lnTo>
                    <a:pt x="247" y="57"/>
                  </a:lnTo>
                  <a:lnTo>
                    <a:pt x="266" y="46"/>
                  </a:lnTo>
                  <a:lnTo>
                    <a:pt x="287" y="37"/>
                  </a:lnTo>
                  <a:lnTo>
                    <a:pt x="309" y="29"/>
                  </a:lnTo>
                  <a:lnTo>
                    <a:pt x="331" y="21"/>
                  </a:lnTo>
                  <a:lnTo>
                    <a:pt x="353" y="15"/>
                  </a:lnTo>
                  <a:lnTo>
                    <a:pt x="375" y="9"/>
                  </a:lnTo>
                  <a:lnTo>
                    <a:pt x="399" y="6"/>
                  </a:lnTo>
                  <a:lnTo>
                    <a:pt x="423" y="2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5" y="9"/>
                  </a:lnTo>
                  <a:lnTo>
                    <a:pt x="587" y="15"/>
                  </a:lnTo>
                  <a:lnTo>
                    <a:pt x="610" y="21"/>
                  </a:lnTo>
                  <a:lnTo>
                    <a:pt x="633" y="29"/>
                  </a:lnTo>
                  <a:lnTo>
                    <a:pt x="653" y="37"/>
                  </a:lnTo>
                  <a:lnTo>
                    <a:pt x="674" y="46"/>
                  </a:lnTo>
                  <a:lnTo>
                    <a:pt x="694" y="57"/>
                  </a:lnTo>
                  <a:lnTo>
                    <a:pt x="714" y="68"/>
                  </a:lnTo>
                  <a:lnTo>
                    <a:pt x="733" y="80"/>
                  </a:lnTo>
                  <a:lnTo>
                    <a:pt x="752" y="94"/>
                  </a:lnTo>
                  <a:lnTo>
                    <a:pt x="769" y="108"/>
                  </a:lnTo>
                  <a:lnTo>
                    <a:pt x="787" y="123"/>
                  </a:lnTo>
                  <a:lnTo>
                    <a:pt x="803" y="138"/>
                  </a:lnTo>
                  <a:lnTo>
                    <a:pt x="819" y="154"/>
                  </a:lnTo>
                  <a:lnTo>
                    <a:pt x="833" y="171"/>
                  </a:lnTo>
                  <a:lnTo>
                    <a:pt x="847" y="189"/>
                  </a:lnTo>
                  <a:lnTo>
                    <a:pt x="861" y="207"/>
                  </a:lnTo>
                  <a:lnTo>
                    <a:pt x="872" y="227"/>
                  </a:lnTo>
                  <a:lnTo>
                    <a:pt x="884" y="247"/>
                  </a:lnTo>
                  <a:lnTo>
                    <a:pt x="894" y="266"/>
                  </a:lnTo>
                  <a:lnTo>
                    <a:pt x="904" y="287"/>
                  </a:lnTo>
                  <a:lnTo>
                    <a:pt x="912" y="308"/>
                  </a:lnTo>
                  <a:lnTo>
                    <a:pt x="920" y="330"/>
                  </a:lnTo>
                  <a:lnTo>
                    <a:pt x="926" y="353"/>
                  </a:lnTo>
                  <a:lnTo>
                    <a:pt x="931" y="375"/>
                  </a:lnTo>
                  <a:lnTo>
                    <a:pt x="935" y="399"/>
                  </a:lnTo>
                  <a:lnTo>
                    <a:pt x="938" y="422"/>
                  </a:lnTo>
                  <a:lnTo>
                    <a:pt x="941" y="446"/>
                  </a:lnTo>
                  <a:lnTo>
                    <a:pt x="941" y="470"/>
                  </a:lnTo>
                  <a:lnTo>
                    <a:pt x="941" y="470"/>
                  </a:lnTo>
                  <a:lnTo>
                    <a:pt x="941" y="495"/>
                  </a:lnTo>
                  <a:lnTo>
                    <a:pt x="938" y="518"/>
                  </a:lnTo>
                  <a:lnTo>
                    <a:pt x="935" y="542"/>
                  </a:lnTo>
                  <a:lnTo>
                    <a:pt x="931" y="565"/>
                  </a:lnTo>
                  <a:lnTo>
                    <a:pt x="926" y="587"/>
                  </a:lnTo>
                  <a:lnTo>
                    <a:pt x="920" y="611"/>
                  </a:lnTo>
                  <a:lnTo>
                    <a:pt x="912" y="631"/>
                  </a:lnTo>
                  <a:lnTo>
                    <a:pt x="904" y="653"/>
                  </a:lnTo>
                  <a:lnTo>
                    <a:pt x="894" y="674"/>
                  </a:lnTo>
                  <a:lnTo>
                    <a:pt x="884" y="694"/>
                  </a:lnTo>
                  <a:lnTo>
                    <a:pt x="872" y="714"/>
                  </a:lnTo>
                  <a:lnTo>
                    <a:pt x="861" y="733"/>
                  </a:lnTo>
                  <a:lnTo>
                    <a:pt x="847" y="752"/>
                  </a:lnTo>
                  <a:lnTo>
                    <a:pt x="833" y="769"/>
                  </a:lnTo>
                  <a:lnTo>
                    <a:pt x="819" y="787"/>
                  </a:lnTo>
                  <a:lnTo>
                    <a:pt x="803" y="803"/>
                  </a:lnTo>
                  <a:lnTo>
                    <a:pt x="787" y="818"/>
                  </a:lnTo>
                  <a:lnTo>
                    <a:pt x="769" y="833"/>
                  </a:lnTo>
                  <a:lnTo>
                    <a:pt x="752" y="847"/>
                  </a:lnTo>
                  <a:lnTo>
                    <a:pt x="733" y="860"/>
                  </a:lnTo>
                  <a:lnTo>
                    <a:pt x="714" y="872"/>
                  </a:lnTo>
                  <a:lnTo>
                    <a:pt x="694" y="884"/>
                  </a:lnTo>
                  <a:lnTo>
                    <a:pt x="674" y="894"/>
                  </a:lnTo>
                  <a:lnTo>
                    <a:pt x="653" y="904"/>
                  </a:lnTo>
                  <a:lnTo>
                    <a:pt x="633" y="912"/>
                  </a:lnTo>
                  <a:lnTo>
                    <a:pt x="610" y="920"/>
                  </a:lnTo>
                  <a:lnTo>
                    <a:pt x="587" y="926"/>
                  </a:lnTo>
                  <a:lnTo>
                    <a:pt x="565" y="931"/>
                  </a:lnTo>
                  <a:lnTo>
                    <a:pt x="542" y="935"/>
                  </a:lnTo>
                  <a:lnTo>
                    <a:pt x="519" y="938"/>
                  </a:lnTo>
                  <a:lnTo>
                    <a:pt x="495" y="940"/>
                  </a:lnTo>
                  <a:lnTo>
                    <a:pt x="470" y="941"/>
                  </a:lnTo>
                  <a:lnTo>
                    <a:pt x="470" y="941"/>
                  </a:lnTo>
                  <a:close/>
                  <a:moveTo>
                    <a:pt x="470" y="65"/>
                  </a:moveTo>
                  <a:lnTo>
                    <a:pt x="470" y="65"/>
                  </a:lnTo>
                  <a:lnTo>
                    <a:pt x="449" y="65"/>
                  </a:lnTo>
                  <a:lnTo>
                    <a:pt x="429" y="66"/>
                  </a:lnTo>
                  <a:lnTo>
                    <a:pt x="409" y="69"/>
                  </a:lnTo>
                  <a:lnTo>
                    <a:pt x="389" y="73"/>
                  </a:lnTo>
                  <a:lnTo>
                    <a:pt x="370" y="78"/>
                  </a:lnTo>
                  <a:lnTo>
                    <a:pt x="350" y="82"/>
                  </a:lnTo>
                  <a:lnTo>
                    <a:pt x="331" y="89"/>
                  </a:lnTo>
                  <a:lnTo>
                    <a:pt x="313" y="96"/>
                  </a:lnTo>
                  <a:lnTo>
                    <a:pt x="294" y="104"/>
                  </a:lnTo>
                  <a:lnTo>
                    <a:pt x="277" y="113"/>
                  </a:lnTo>
                  <a:lnTo>
                    <a:pt x="261" y="123"/>
                  </a:lnTo>
                  <a:lnTo>
                    <a:pt x="243" y="134"/>
                  </a:lnTo>
                  <a:lnTo>
                    <a:pt x="228" y="145"/>
                  </a:lnTo>
                  <a:lnTo>
                    <a:pt x="212" y="158"/>
                  </a:lnTo>
                  <a:lnTo>
                    <a:pt x="198" y="170"/>
                  </a:lnTo>
                  <a:lnTo>
                    <a:pt x="184" y="183"/>
                  </a:lnTo>
                  <a:lnTo>
                    <a:pt x="170" y="198"/>
                  </a:lnTo>
                  <a:lnTo>
                    <a:pt x="158" y="212"/>
                  </a:lnTo>
                  <a:lnTo>
                    <a:pt x="146" y="227"/>
                  </a:lnTo>
                  <a:lnTo>
                    <a:pt x="134" y="243"/>
                  </a:lnTo>
                  <a:lnTo>
                    <a:pt x="124" y="259"/>
                  </a:lnTo>
                  <a:lnTo>
                    <a:pt x="114" y="277"/>
                  </a:lnTo>
                  <a:lnTo>
                    <a:pt x="104" y="294"/>
                  </a:lnTo>
                  <a:lnTo>
                    <a:pt x="96" y="313"/>
                  </a:lnTo>
                  <a:lnTo>
                    <a:pt x="89" y="331"/>
                  </a:lnTo>
                  <a:lnTo>
                    <a:pt x="83" y="350"/>
                  </a:lnTo>
                  <a:lnTo>
                    <a:pt x="78" y="368"/>
                  </a:lnTo>
                  <a:lnTo>
                    <a:pt x="73" y="388"/>
                  </a:lnTo>
                  <a:lnTo>
                    <a:pt x="70" y="409"/>
                  </a:lnTo>
                  <a:lnTo>
                    <a:pt x="67" y="429"/>
                  </a:lnTo>
                  <a:lnTo>
                    <a:pt x="65" y="449"/>
                  </a:lnTo>
                  <a:lnTo>
                    <a:pt x="65" y="470"/>
                  </a:lnTo>
                  <a:lnTo>
                    <a:pt x="65" y="470"/>
                  </a:lnTo>
                  <a:lnTo>
                    <a:pt x="65" y="491"/>
                  </a:lnTo>
                  <a:lnTo>
                    <a:pt x="67" y="512"/>
                  </a:lnTo>
                  <a:lnTo>
                    <a:pt x="70" y="532"/>
                  </a:lnTo>
                  <a:lnTo>
                    <a:pt x="73" y="551"/>
                  </a:lnTo>
                  <a:lnTo>
                    <a:pt x="78" y="571"/>
                  </a:lnTo>
                  <a:lnTo>
                    <a:pt x="83" y="591"/>
                  </a:lnTo>
                  <a:lnTo>
                    <a:pt x="89" y="609"/>
                  </a:lnTo>
                  <a:lnTo>
                    <a:pt x="96" y="628"/>
                  </a:lnTo>
                  <a:lnTo>
                    <a:pt x="104" y="646"/>
                  </a:lnTo>
                  <a:lnTo>
                    <a:pt x="114" y="664"/>
                  </a:lnTo>
                  <a:lnTo>
                    <a:pt x="124" y="680"/>
                  </a:lnTo>
                  <a:lnTo>
                    <a:pt x="134" y="697"/>
                  </a:lnTo>
                  <a:lnTo>
                    <a:pt x="146" y="713"/>
                  </a:lnTo>
                  <a:lnTo>
                    <a:pt x="158" y="729"/>
                  </a:lnTo>
                  <a:lnTo>
                    <a:pt x="170" y="743"/>
                  </a:lnTo>
                  <a:lnTo>
                    <a:pt x="184" y="758"/>
                  </a:lnTo>
                  <a:lnTo>
                    <a:pt x="198" y="770"/>
                  </a:lnTo>
                  <a:lnTo>
                    <a:pt x="212" y="783"/>
                  </a:lnTo>
                  <a:lnTo>
                    <a:pt x="228" y="796"/>
                  </a:lnTo>
                  <a:lnTo>
                    <a:pt x="243" y="806"/>
                  </a:lnTo>
                  <a:lnTo>
                    <a:pt x="261" y="817"/>
                  </a:lnTo>
                  <a:lnTo>
                    <a:pt x="277" y="827"/>
                  </a:lnTo>
                  <a:lnTo>
                    <a:pt x="294" y="836"/>
                  </a:lnTo>
                  <a:lnTo>
                    <a:pt x="313" y="845"/>
                  </a:lnTo>
                  <a:lnTo>
                    <a:pt x="331" y="852"/>
                  </a:lnTo>
                  <a:lnTo>
                    <a:pt x="350" y="857"/>
                  </a:lnTo>
                  <a:lnTo>
                    <a:pt x="370" y="863"/>
                  </a:lnTo>
                  <a:lnTo>
                    <a:pt x="389" y="868"/>
                  </a:lnTo>
                  <a:lnTo>
                    <a:pt x="409" y="871"/>
                  </a:lnTo>
                  <a:lnTo>
                    <a:pt x="429" y="874"/>
                  </a:lnTo>
                  <a:lnTo>
                    <a:pt x="449" y="876"/>
                  </a:lnTo>
                  <a:lnTo>
                    <a:pt x="470" y="876"/>
                  </a:lnTo>
                  <a:lnTo>
                    <a:pt x="470" y="876"/>
                  </a:lnTo>
                  <a:lnTo>
                    <a:pt x="491" y="876"/>
                  </a:lnTo>
                  <a:lnTo>
                    <a:pt x="512" y="874"/>
                  </a:lnTo>
                  <a:lnTo>
                    <a:pt x="532" y="871"/>
                  </a:lnTo>
                  <a:lnTo>
                    <a:pt x="553" y="868"/>
                  </a:lnTo>
                  <a:lnTo>
                    <a:pt x="572" y="863"/>
                  </a:lnTo>
                  <a:lnTo>
                    <a:pt x="591" y="857"/>
                  </a:lnTo>
                  <a:lnTo>
                    <a:pt x="609" y="852"/>
                  </a:lnTo>
                  <a:lnTo>
                    <a:pt x="628" y="845"/>
                  </a:lnTo>
                  <a:lnTo>
                    <a:pt x="646" y="836"/>
                  </a:lnTo>
                  <a:lnTo>
                    <a:pt x="664" y="827"/>
                  </a:lnTo>
                  <a:lnTo>
                    <a:pt x="681" y="817"/>
                  </a:lnTo>
                  <a:lnTo>
                    <a:pt x="697" y="806"/>
                  </a:lnTo>
                  <a:lnTo>
                    <a:pt x="714" y="796"/>
                  </a:lnTo>
                  <a:lnTo>
                    <a:pt x="729" y="783"/>
                  </a:lnTo>
                  <a:lnTo>
                    <a:pt x="744" y="770"/>
                  </a:lnTo>
                  <a:lnTo>
                    <a:pt x="758" y="758"/>
                  </a:lnTo>
                  <a:lnTo>
                    <a:pt x="770" y="743"/>
                  </a:lnTo>
                  <a:lnTo>
                    <a:pt x="783" y="729"/>
                  </a:lnTo>
                  <a:lnTo>
                    <a:pt x="796" y="713"/>
                  </a:lnTo>
                  <a:lnTo>
                    <a:pt x="807" y="697"/>
                  </a:lnTo>
                  <a:lnTo>
                    <a:pt x="818" y="680"/>
                  </a:lnTo>
                  <a:lnTo>
                    <a:pt x="827" y="664"/>
                  </a:lnTo>
                  <a:lnTo>
                    <a:pt x="836" y="646"/>
                  </a:lnTo>
                  <a:lnTo>
                    <a:pt x="844" y="628"/>
                  </a:lnTo>
                  <a:lnTo>
                    <a:pt x="851" y="609"/>
                  </a:lnTo>
                  <a:lnTo>
                    <a:pt x="858" y="591"/>
                  </a:lnTo>
                  <a:lnTo>
                    <a:pt x="863" y="571"/>
                  </a:lnTo>
                  <a:lnTo>
                    <a:pt x="868" y="551"/>
                  </a:lnTo>
                  <a:lnTo>
                    <a:pt x="871" y="532"/>
                  </a:lnTo>
                  <a:lnTo>
                    <a:pt x="875" y="512"/>
                  </a:lnTo>
                  <a:lnTo>
                    <a:pt x="876" y="491"/>
                  </a:lnTo>
                  <a:lnTo>
                    <a:pt x="876" y="470"/>
                  </a:lnTo>
                  <a:lnTo>
                    <a:pt x="876" y="470"/>
                  </a:lnTo>
                  <a:lnTo>
                    <a:pt x="876" y="449"/>
                  </a:lnTo>
                  <a:lnTo>
                    <a:pt x="875" y="429"/>
                  </a:lnTo>
                  <a:lnTo>
                    <a:pt x="871" y="409"/>
                  </a:lnTo>
                  <a:lnTo>
                    <a:pt x="868" y="388"/>
                  </a:lnTo>
                  <a:lnTo>
                    <a:pt x="863" y="368"/>
                  </a:lnTo>
                  <a:lnTo>
                    <a:pt x="858" y="350"/>
                  </a:lnTo>
                  <a:lnTo>
                    <a:pt x="851" y="331"/>
                  </a:lnTo>
                  <a:lnTo>
                    <a:pt x="844" y="313"/>
                  </a:lnTo>
                  <a:lnTo>
                    <a:pt x="836" y="294"/>
                  </a:lnTo>
                  <a:lnTo>
                    <a:pt x="827" y="277"/>
                  </a:lnTo>
                  <a:lnTo>
                    <a:pt x="818" y="259"/>
                  </a:lnTo>
                  <a:lnTo>
                    <a:pt x="807" y="243"/>
                  </a:lnTo>
                  <a:lnTo>
                    <a:pt x="796" y="227"/>
                  </a:lnTo>
                  <a:lnTo>
                    <a:pt x="783" y="212"/>
                  </a:lnTo>
                  <a:lnTo>
                    <a:pt x="770" y="198"/>
                  </a:lnTo>
                  <a:lnTo>
                    <a:pt x="758" y="183"/>
                  </a:lnTo>
                  <a:lnTo>
                    <a:pt x="744" y="170"/>
                  </a:lnTo>
                  <a:lnTo>
                    <a:pt x="729" y="158"/>
                  </a:lnTo>
                  <a:lnTo>
                    <a:pt x="714" y="145"/>
                  </a:lnTo>
                  <a:lnTo>
                    <a:pt x="697" y="134"/>
                  </a:lnTo>
                  <a:lnTo>
                    <a:pt x="681" y="123"/>
                  </a:lnTo>
                  <a:lnTo>
                    <a:pt x="664" y="113"/>
                  </a:lnTo>
                  <a:lnTo>
                    <a:pt x="646" y="104"/>
                  </a:lnTo>
                  <a:lnTo>
                    <a:pt x="628" y="96"/>
                  </a:lnTo>
                  <a:lnTo>
                    <a:pt x="609" y="89"/>
                  </a:lnTo>
                  <a:lnTo>
                    <a:pt x="591" y="82"/>
                  </a:lnTo>
                  <a:lnTo>
                    <a:pt x="572" y="78"/>
                  </a:lnTo>
                  <a:lnTo>
                    <a:pt x="553" y="73"/>
                  </a:lnTo>
                  <a:lnTo>
                    <a:pt x="532" y="69"/>
                  </a:lnTo>
                  <a:lnTo>
                    <a:pt x="512" y="66"/>
                  </a:lnTo>
                  <a:lnTo>
                    <a:pt x="491" y="65"/>
                  </a:lnTo>
                  <a:lnTo>
                    <a:pt x="470" y="65"/>
                  </a:lnTo>
                  <a:lnTo>
                    <a:pt x="470" y="65"/>
                  </a:lnTo>
                  <a:close/>
                  <a:moveTo>
                    <a:pt x="470" y="758"/>
                  </a:moveTo>
                  <a:lnTo>
                    <a:pt x="470" y="758"/>
                  </a:lnTo>
                  <a:lnTo>
                    <a:pt x="455" y="758"/>
                  </a:lnTo>
                  <a:lnTo>
                    <a:pt x="441" y="757"/>
                  </a:lnTo>
                  <a:lnTo>
                    <a:pt x="426" y="755"/>
                  </a:lnTo>
                  <a:lnTo>
                    <a:pt x="412" y="752"/>
                  </a:lnTo>
                  <a:lnTo>
                    <a:pt x="399" y="750"/>
                  </a:lnTo>
                  <a:lnTo>
                    <a:pt x="385" y="745"/>
                  </a:lnTo>
                  <a:lnTo>
                    <a:pt x="372" y="740"/>
                  </a:lnTo>
                  <a:lnTo>
                    <a:pt x="358" y="736"/>
                  </a:lnTo>
                  <a:lnTo>
                    <a:pt x="334" y="723"/>
                  </a:lnTo>
                  <a:lnTo>
                    <a:pt x="309" y="709"/>
                  </a:lnTo>
                  <a:lnTo>
                    <a:pt x="287" y="693"/>
                  </a:lnTo>
                  <a:lnTo>
                    <a:pt x="266" y="674"/>
                  </a:lnTo>
                  <a:lnTo>
                    <a:pt x="248" y="653"/>
                  </a:lnTo>
                  <a:lnTo>
                    <a:pt x="232" y="631"/>
                  </a:lnTo>
                  <a:lnTo>
                    <a:pt x="218" y="607"/>
                  </a:lnTo>
                  <a:lnTo>
                    <a:pt x="205" y="583"/>
                  </a:lnTo>
                  <a:lnTo>
                    <a:pt x="200" y="569"/>
                  </a:lnTo>
                  <a:lnTo>
                    <a:pt x="196" y="556"/>
                  </a:lnTo>
                  <a:lnTo>
                    <a:pt x="191" y="542"/>
                  </a:lnTo>
                  <a:lnTo>
                    <a:pt x="189" y="528"/>
                  </a:lnTo>
                  <a:lnTo>
                    <a:pt x="185" y="514"/>
                  </a:lnTo>
                  <a:lnTo>
                    <a:pt x="184" y="499"/>
                  </a:lnTo>
                  <a:lnTo>
                    <a:pt x="183" y="485"/>
                  </a:lnTo>
                  <a:lnTo>
                    <a:pt x="183" y="470"/>
                  </a:lnTo>
                  <a:lnTo>
                    <a:pt x="183" y="470"/>
                  </a:lnTo>
                  <a:lnTo>
                    <a:pt x="183" y="455"/>
                  </a:lnTo>
                  <a:lnTo>
                    <a:pt x="184" y="441"/>
                  </a:lnTo>
                  <a:lnTo>
                    <a:pt x="185" y="426"/>
                  </a:lnTo>
                  <a:lnTo>
                    <a:pt x="189" y="412"/>
                  </a:lnTo>
                  <a:lnTo>
                    <a:pt x="191" y="399"/>
                  </a:lnTo>
                  <a:lnTo>
                    <a:pt x="196" y="385"/>
                  </a:lnTo>
                  <a:lnTo>
                    <a:pt x="200" y="372"/>
                  </a:lnTo>
                  <a:lnTo>
                    <a:pt x="205" y="358"/>
                  </a:lnTo>
                  <a:lnTo>
                    <a:pt x="218" y="334"/>
                  </a:lnTo>
                  <a:lnTo>
                    <a:pt x="232" y="309"/>
                  </a:lnTo>
                  <a:lnTo>
                    <a:pt x="248" y="287"/>
                  </a:lnTo>
                  <a:lnTo>
                    <a:pt x="266" y="266"/>
                  </a:lnTo>
                  <a:lnTo>
                    <a:pt x="287" y="248"/>
                  </a:lnTo>
                  <a:lnTo>
                    <a:pt x="309" y="232"/>
                  </a:lnTo>
                  <a:lnTo>
                    <a:pt x="334" y="217"/>
                  </a:lnTo>
                  <a:lnTo>
                    <a:pt x="358" y="205"/>
                  </a:lnTo>
                  <a:lnTo>
                    <a:pt x="372" y="199"/>
                  </a:lnTo>
                  <a:lnTo>
                    <a:pt x="385" y="196"/>
                  </a:lnTo>
                  <a:lnTo>
                    <a:pt x="399" y="191"/>
                  </a:lnTo>
                  <a:lnTo>
                    <a:pt x="412" y="188"/>
                  </a:lnTo>
                  <a:lnTo>
                    <a:pt x="426" y="185"/>
                  </a:lnTo>
                  <a:lnTo>
                    <a:pt x="441" y="184"/>
                  </a:lnTo>
                  <a:lnTo>
                    <a:pt x="455" y="183"/>
                  </a:lnTo>
                  <a:lnTo>
                    <a:pt x="470" y="182"/>
                  </a:lnTo>
                  <a:lnTo>
                    <a:pt x="470" y="182"/>
                  </a:lnTo>
                  <a:lnTo>
                    <a:pt x="485" y="183"/>
                  </a:lnTo>
                  <a:lnTo>
                    <a:pt x="500" y="184"/>
                  </a:lnTo>
                  <a:lnTo>
                    <a:pt x="514" y="185"/>
                  </a:lnTo>
                  <a:lnTo>
                    <a:pt x="528" y="188"/>
                  </a:lnTo>
                  <a:lnTo>
                    <a:pt x="542" y="191"/>
                  </a:lnTo>
                  <a:lnTo>
                    <a:pt x="556" y="196"/>
                  </a:lnTo>
                  <a:lnTo>
                    <a:pt x="570" y="199"/>
                  </a:lnTo>
                  <a:lnTo>
                    <a:pt x="583" y="205"/>
                  </a:lnTo>
                  <a:lnTo>
                    <a:pt x="608" y="217"/>
                  </a:lnTo>
                  <a:lnTo>
                    <a:pt x="631" y="232"/>
                  </a:lnTo>
                  <a:lnTo>
                    <a:pt x="653" y="248"/>
                  </a:lnTo>
                  <a:lnTo>
                    <a:pt x="674" y="266"/>
                  </a:lnTo>
                  <a:lnTo>
                    <a:pt x="693" y="287"/>
                  </a:lnTo>
                  <a:lnTo>
                    <a:pt x="709" y="309"/>
                  </a:lnTo>
                  <a:lnTo>
                    <a:pt x="724" y="334"/>
                  </a:lnTo>
                  <a:lnTo>
                    <a:pt x="736" y="358"/>
                  </a:lnTo>
                  <a:lnTo>
                    <a:pt x="741" y="372"/>
                  </a:lnTo>
                  <a:lnTo>
                    <a:pt x="746" y="385"/>
                  </a:lnTo>
                  <a:lnTo>
                    <a:pt x="750" y="399"/>
                  </a:lnTo>
                  <a:lnTo>
                    <a:pt x="753" y="412"/>
                  </a:lnTo>
                  <a:lnTo>
                    <a:pt x="755" y="426"/>
                  </a:lnTo>
                  <a:lnTo>
                    <a:pt x="756" y="441"/>
                  </a:lnTo>
                  <a:lnTo>
                    <a:pt x="758" y="455"/>
                  </a:lnTo>
                  <a:lnTo>
                    <a:pt x="759" y="470"/>
                  </a:lnTo>
                  <a:lnTo>
                    <a:pt x="759" y="470"/>
                  </a:lnTo>
                  <a:lnTo>
                    <a:pt x="758" y="485"/>
                  </a:lnTo>
                  <a:lnTo>
                    <a:pt x="756" y="499"/>
                  </a:lnTo>
                  <a:lnTo>
                    <a:pt x="755" y="514"/>
                  </a:lnTo>
                  <a:lnTo>
                    <a:pt x="753" y="528"/>
                  </a:lnTo>
                  <a:lnTo>
                    <a:pt x="750" y="542"/>
                  </a:lnTo>
                  <a:lnTo>
                    <a:pt x="746" y="556"/>
                  </a:lnTo>
                  <a:lnTo>
                    <a:pt x="741" y="569"/>
                  </a:lnTo>
                  <a:lnTo>
                    <a:pt x="736" y="583"/>
                  </a:lnTo>
                  <a:lnTo>
                    <a:pt x="724" y="607"/>
                  </a:lnTo>
                  <a:lnTo>
                    <a:pt x="709" y="631"/>
                  </a:lnTo>
                  <a:lnTo>
                    <a:pt x="693" y="653"/>
                  </a:lnTo>
                  <a:lnTo>
                    <a:pt x="674" y="674"/>
                  </a:lnTo>
                  <a:lnTo>
                    <a:pt x="653" y="693"/>
                  </a:lnTo>
                  <a:lnTo>
                    <a:pt x="631" y="709"/>
                  </a:lnTo>
                  <a:lnTo>
                    <a:pt x="608" y="723"/>
                  </a:lnTo>
                  <a:lnTo>
                    <a:pt x="583" y="736"/>
                  </a:lnTo>
                  <a:lnTo>
                    <a:pt x="570" y="740"/>
                  </a:lnTo>
                  <a:lnTo>
                    <a:pt x="556" y="745"/>
                  </a:lnTo>
                  <a:lnTo>
                    <a:pt x="542" y="750"/>
                  </a:lnTo>
                  <a:lnTo>
                    <a:pt x="528" y="752"/>
                  </a:lnTo>
                  <a:lnTo>
                    <a:pt x="514" y="755"/>
                  </a:lnTo>
                  <a:lnTo>
                    <a:pt x="500" y="757"/>
                  </a:lnTo>
                  <a:lnTo>
                    <a:pt x="485" y="758"/>
                  </a:lnTo>
                  <a:lnTo>
                    <a:pt x="470" y="758"/>
                  </a:lnTo>
                  <a:lnTo>
                    <a:pt x="470" y="758"/>
                  </a:lnTo>
                  <a:close/>
                  <a:moveTo>
                    <a:pt x="470" y="247"/>
                  </a:moveTo>
                  <a:lnTo>
                    <a:pt x="470" y="247"/>
                  </a:lnTo>
                  <a:lnTo>
                    <a:pt x="447" y="248"/>
                  </a:lnTo>
                  <a:lnTo>
                    <a:pt x="425" y="251"/>
                  </a:lnTo>
                  <a:lnTo>
                    <a:pt x="404" y="257"/>
                  </a:lnTo>
                  <a:lnTo>
                    <a:pt x="383" y="264"/>
                  </a:lnTo>
                  <a:lnTo>
                    <a:pt x="364" y="273"/>
                  </a:lnTo>
                  <a:lnTo>
                    <a:pt x="345" y="285"/>
                  </a:lnTo>
                  <a:lnTo>
                    <a:pt x="329" y="298"/>
                  </a:lnTo>
                  <a:lnTo>
                    <a:pt x="313" y="313"/>
                  </a:lnTo>
                  <a:lnTo>
                    <a:pt x="298" y="328"/>
                  </a:lnTo>
                  <a:lnTo>
                    <a:pt x="285" y="345"/>
                  </a:lnTo>
                  <a:lnTo>
                    <a:pt x="275" y="364"/>
                  </a:lnTo>
                  <a:lnTo>
                    <a:pt x="264" y="383"/>
                  </a:lnTo>
                  <a:lnTo>
                    <a:pt x="257" y="404"/>
                  </a:lnTo>
                  <a:lnTo>
                    <a:pt x="251" y="425"/>
                  </a:lnTo>
                  <a:lnTo>
                    <a:pt x="248" y="447"/>
                  </a:lnTo>
                  <a:lnTo>
                    <a:pt x="247" y="470"/>
                  </a:lnTo>
                  <a:lnTo>
                    <a:pt x="247" y="470"/>
                  </a:lnTo>
                  <a:lnTo>
                    <a:pt x="248" y="494"/>
                  </a:lnTo>
                  <a:lnTo>
                    <a:pt x="251" y="516"/>
                  </a:lnTo>
                  <a:lnTo>
                    <a:pt x="257" y="536"/>
                  </a:lnTo>
                  <a:lnTo>
                    <a:pt x="264" y="557"/>
                  </a:lnTo>
                  <a:lnTo>
                    <a:pt x="275" y="577"/>
                  </a:lnTo>
                  <a:lnTo>
                    <a:pt x="285" y="595"/>
                  </a:lnTo>
                  <a:lnTo>
                    <a:pt x="298" y="612"/>
                  </a:lnTo>
                  <a:lnTo>
                    <a:pt x="313" y="628"/>
                  </a:lnTo>
                  <a:lnTo>
                    <a:pt x="329" y="643"/>
                  </a:lnTo>
                  <a:lnTo>
                    <a:pt x="345" y="656"/>
                  </a:lnTo>
                  <a:lnTo>
                    <a:pt x="364" y="666"/>
                  </a:lnTo>
                  <a:lnTo>
                    <a:pt x="383" y="677"/>
                  </a:lnTo>
                  <a:lnTo>
                    <a:pt x="404" y="684"/>
                  </a:lnTo>
                  <a:lnTo>
                    <a:pt x="425" y="689"/>
                  </a:lnTo>
                  <a:lnTo>
                    <a:pt x="447" y="693"/>
                  </a:lnTo>
                  <a:lnTo>
                    <a:pt x="470" y="694"/>
                  </a:lnTo>
                  <a:lnTo>
                    <a:pt x="470" y="694"/>
                  </a:lnTo>
                  <a:lnTo>
                    <a:pt x="494" y="693"/>
                  </a:lnTo>
                  <a:lnTo>
                    <a:pt x="516" y="689"/>
                  </a:lnTo>
                  <a:lnTo>
                    <a:pt x="536" y="684"/>
                  </a:lnTo>
                  <a:lnTo>
                    <a:pt x="557" y="677"/>
                  </a:lnTo>
                  <a:lnTo>
                    <a:pt x="577" y="666"/>
                  </a:lnTo>
                  <a:lnTo>
                    <a:pt x="595" y="656"/>
                  </a:lnTo>
                  <a:lnTo>
                    <a:pt x="613" y="643"/>
                  </a:lnTo>
                  <a:lnTo>
                    <a:pt x="628" y="628"/>
                  </a:lnTo>
                  <a:lnTo>
                    <a:pt x="643" y="612"/>
                  </a:lnTo>
                  <a:lnTo>
                    <a:pt x="656" y="595"/>
                  </a:lnTo>
                  <a:lnTo>
                    <a:pt x="667" y="577"/>
                  </a:lnTo>
                  <a:lnTo>
                    <a:pt x="677" y="557"/>
                  </a:lnTo>
                  <a:lnTo>
                    <a:pt x="683" y="536"/>
                  </a:lnTo>
                  <a:lnTo>
                    <a:pt x="689" y="516"/>
                  </a:lnTo>
                  <a:lnTo>
                    <a:pt x="693" y="494"/>
                  </a:lnTo>
                  <a:lnTo>
                    <a:pt x="694" y="470"/>
                  </a:lnTo>
                  <a:lnTo>
                    <a:pt x="694" y="470"/>
                  </a:lnTo>
                  <a:lnTo>
                    <a:pt x="693" y="447"/>
                  </a:lnTo>
                  <a:lnTo>
                    <a:pt x="689" y="425"/>
                  </a:lnTo>
                  <a:lnTo>
                    <a:pt x="683" y="404"/>
                  </a:lnTo>
                  <a:lnTo>
                    <a:pt x="677" y="383"/>
                  </a:lnTo>
                  <a:lnTo>
                    <a:pt x="667" y="364"/>
                  </a:lnTo>
                  <a:lnTo>
                    <a:pt x="656" y="345"/>
                  </a:lnTo>
                  <a:lnTo>
                    <a:pt x="643" y="328"/>
                  </a:lnTo>
                  <a:lnTo>
                    <a:pt x="628" y="313"/>
                  </a:lnTo>
                  <a:lnTo>
                    <a:pt x="613" y="298"/>
                  </a:lnTo>
                  <a:lnTo>
                    <a:pt x="595" y="285"/>
                  </a:lnTo>
                  <a:lnTo>
                    <a:pt x="577" y="273"/>
                  </a:lnTo>
                  <a:lnTo>
                    <a:pt x="557" y="264"/>
                  </a:lnTo>
                  <a:lnTo>
                    <a:pt x="536" y="257"/>
                  </a:lnTo>
                  <a:lnTo>
                    <a:pt x="516" y="251"/>
                  </a:lnTo>
                  <a:lnTo>
                    <a:pt x="494" y="248"/>
                  </a:lnTo>
                  <a:lnTo>
                    <a:pt x="470" y="247"/>
                  </a:lnTo>
                  <a:lnTo>
                    <a:pt x="470" y="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2"/>
            <p:cNvSpPr>
              <a:spLocks/>
            </p:cNvSpPr>
            <p:nvPr/>
          </p:nvSpPr>
          <p:spPr bwMode="auto">
            <a:xfrm>
              <a:off x="3502026" y="3526780"/>
              <a:ext cx="539750" cy="227013"/>
            </a:xfrm>
            <a:custGeom>
              <a:avLst/>
              <a:gdLst>
                <a:gd name="T0" fmla="*/ 681 w 681"/>
                <a:gd name="T1" fmla="*/ 73 h 285"/>
                <a:gd name="T2" fmla="*/ 680 w 681"/>
                <a:gd name="T3" fmla="*/ 58 h 285"/>
                <a:gd name="T4" fmla="*/ 675 w 681"/>
                <a:gd name="T5" fmla="*/ 44 h 285"/>
                <a:gd name="T6" fmla="*/ 660 w 681"/>
                <a:gd name="T7" fmla="*/ 21 h 285"/>
                <a:gd name="T8" fmla="*/ 637 w 681"/>
                <a:gd name="T9" fmla="*/ 6 h 285"/>
                <a:gd name="T10" fmla="*/ 623 w 681"/>
                <a:gd name="T11" fmla="*/ 1 h 285"/>
                <a:gd name="T12" fmla="*/ 608 w 681"/>
                <a:gd name="T13" fmla="*/ 0 h 285"/>
                <a:gd name="T14" fmla="*/ 143 w 681"/>
                <a:gd name="T15" fmla="*/ 0 h 285"/>
                <a:gd name="T16" fmla="*/ 114 w 681"/>
                <a:gd name="T17" fmla="*/ 2 h 285"/>
                <a:gd name="T18" fmla="*/ 87 w 681"/>
                <a:gd name="T19" fmla="*/ 10 h 285"/>
                <a:gd name="T20" fmla="*/ 63 w 681"/>
                <a:gd name="T21" fmla="*/ 24 h 285"/>
                <a:gd name="T22" fmla="*/ 42 w 681"/>
                <a:gd name="T23" fmla="*/ 42 h 285"/>
                <a:gd name="T24" fmla="*/ 24 w 681"/>
                <a:gd name="T25" fmla="*/ 62 h 285"/>
                <a:gd name="T26" fmla="*/ 12 w 681"/>
                <a:gd name="T27" fmla="*/ 87 h 285"/>
                <a:gd name="T28" fmla="*/ 4 w 681"/>
                <a:gd name="T29" fmla="*/ 113 h 285"/>
                <a:gd name="T30" fmla="*/ 0 w 681"/>
                <a:gd name="T31" fmla="*/ 142 h 285"/>
                <a:gd name="T32" fmla="*/ 1 w 681"/>
                <a:gd name="T33" fmla="*/ 157 h 285"/>
                <a:gd name="T34" fmla="*/ 7 w 681"/>
                <a:gd name="T35" fmla="*/ 185 h 285"/>
                <a:gd name="T36" fmla="*/ 18 w 681"/>
                <a:gd name="T37" fmla="*/ 211 h 285"/>
                <a:gd name="T38" fmla="*/ 33 w 681"/>
                <a:gd name="T39" fmla="*/ 233 h 285"/>
                <a:gd name="T40" fmla="*/ 52 w 681"/>
                <a:gd name="T41" fmla="*/ 252 h 285"/>
                <a:gd name="T42" fmla="*/ 75 w 681"/>
                <a:gd name="T43" fmla="*/ 267 h 285"/>
                <a:gd name="T44" fmla="*/ 101 w 681"/>
                <a:gd name="T45" fmla="*/ 279 h 285"/>
                <a:gd name="T46" fmla="*/ 129 w 681"/>
                <a:gd name="T47" fmla="*/ 284 h 285"/>
                <a:gd name="T48" fmla="*/ 608 w 681"/>
                <a:gd name="T49" fmla="*/ 285 h 285"/>
                <a:gd name="T50" fmla="*/ 616 w 681"/>
                <a:gd name="T51" fmla="*/ 285 h 285"/>
                <a:gd name="T52" fmla="*/ 630 w 681"/>
                <a:gd name="T53" fmla="*/ 281 h 285"/>
                <a:gd name="T54" fmla="*/ 649 w 681"/>
                <a:gd name="T55" fmla="*/ 272 h 285"/>
                <a:gd name="T56" fmla="*/ 669 w 681"/>
                <a:gd name="T57" fmla="*/ 252 h 285"/>
                <a:gd name="T58" fmla="*/ 678 w 681"/>
                <a:gd name="T59" fmla="*/ 234 h 285"/>
                <a:gd name="T60" fmla="*/ 681 w 681"/>
                <a:gd name="T61" fmla="*/ 220 h 285"/>
                <a:gd name="T62" fmla="*/ 681 w 681"/>
                <a:gd name="T63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1" h="285">
                  <a:moveTo>
                    <a:pt x="681" y="73"/>
                  </a:moveTo>
                  <a:lnTo>
                    <a:pt x="681" y="73"/>
                  </a:lnTo>
                  <a:lnTo>
                    <a:pt x="681" y="65"/>
                  </a:lnTo>
                  <a:lnTo>
                    <a:pt x="680" y="58"/>
                  </a:lnTo>
                  <a:lnTo>
                    <a:pt x="678" y="51"/>
                  </a:lnTo>
                  <a:lnTo>
                    <a:pt x="675" y="44"/>
                  </a:lnTo>
                  <a:lnTo>
                    <a:pt x="669" y="31"/>
                  </a:lnTo>
                  <a:lnTo>
                    <a:pt x="660" y="21"/>
                  </a:lnTo>
                  <a:lnTo>
                    <a:pt x="649" y="13"/>
                  </a:lnTo>
                  <a:lnTo>
                    <a:pt x="637" y="6"/>
                  </a:lnTo>
                  <a:lnTo>
                    <a:pt x="630" y="3"/>
                  </a:lnTo>
                  <a:lnTo>
                    <a:pt x="623" y="1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4" y="2"/>
                  </a:lnTo>
                  <a:lnTo>
                    <a:pt x="101" y="6"/>
                  </a:lnTo>
                  <a:lnTo>
                    <a:pt x="87" y="10"/>
                  </a:lnTo>
                  <a:lnTo>
                    <a:pt x="75" y="17"/>
                  </a:lnTo>
                  <a:lnTo>
                    <a:pt x="63" y="24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3" y="52"/>
                  </a:lnTo>
                  <a:lnTo>
                    <a:pt x="24" y="62"/>
                  </a:lnTo>
                  <a:lnTo>
                    <a:pt x="18" y="74"/>
                  </a:lnTo>
                  <a:lnTo>
                    <a:pt x="12" y="87"/>
                  </a:lnTo>
                  <a:lnTo>
                    <a:pt x="7" y="99"/>
                  </a:lnTo>
                  <a:lnTo>
                    <a:pt x="4" y="113"/>
                  </a:lnTo>
                  <a:lnTo>
                    <a:pt x="1" y="12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57"/>
                  </a:lnTo>
                  <a:lnTo>
                    <a:pt x="4" y="171"/>
                  </a:lnTo>
                  <a:lnTo>
                    <a:pt x="7" y="185"/>
                  </a:lnTo>
                  <a:lnTo>
                    <a:pt x="12" y="198"/>
                  </a:lnTo>
                  <a:lnTo>
                    <a:pt x="18" y="211"/>
                  </a:lnTo>
                  <a:lnTo>
                    <a:pt x="24" y="222"/>
                  </a:lnTo>
                  <a:lnTo>
                    <a:pt x="33" y="233"/>
                  </a:lnTo>
                  <a:lnTo>
                    <a:pt x="42" y="243"/>
                  </a:lnTo>
                  <a:lnTo>
                    <a:pt x="52" y="252"/>
                  </a:lnTo>
                  <a:lnTo>
                    <a:pt x="63" y="261"/>
                  </a:lnTo>
                  <a:lnTo>
                    <a:pt x="75" y="267"/>
                  </a:lnTo>
                  <a:lnTo>
                    <a:pt x="87" y="273"/>
                  </a:lnTo>
                  <a:lnTo>
                    <a:pt x="101" y="279"/>
                  </a:lnTo>
                  <a:lnTo>
                    <a:pt x="114" y="283"/>
                  </a:lnTo>
                  <a:lnTo>
                    <a:pt x="129" y="284"/>
                  </a:lnTo>
                  <a:lnTo>
                    <a:pt x="143" y="285"/>
                  </a:lnTo>
                  <a:lnTo>
                    <a:pt x="608" y="285"/>
                  </a:lnTo>
                  <a:lnTo>
                    <a:pt x="608" y="285"/>
                  </a:lnTo>
                  <a:lnTo>
                    <a:pt x="616" y="285"/>
                  </a:lnTo>
                  <a:lnTo>
                    <a:pt x="623" y="284"/>
                  </a:lnTo>
                  <a:lnTo>
                    <a:pt x="630" y="281"/>
                  </a:lnTo>
                  <a:lnTo>
                    <a:pt x="637" y="279"/>
                  </a:lnTo>
                  <a:lnTo>
                    <a:pt x="649" y="272"/>
                  </a:lnTo>
                  <a:lnTo>
                    <a:pt x="660" y="264"/>
                  </a:lnTo>
                  <a:lnTo>
                    <a:pt x="669" y="252"/>
                  </a:lnTo>
                  <a:lnTo>
                    <a:pt x="675" y="241"/>
                  </a:lnTo>
                  <a:lnTo>
                    <a:pt x="678" y="234"/>
                  </a:lnTo>
                  <a:lnTo>
                    <a:pt x="680" y="227"/>
                  </a:lnTo>
                  <a:lnTo>
                    <a:pt x="681" y="220"/>
                  </a:lnTo>
                  <a:lnTo>
                    <a:pt x="681" y="212"/>
                  </a:lnTo>
                  <a:lnTo>
                    <a:pt x="681" y="7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"/>
            <p:cNvSpPr>
              <a:spLocks noEditPoints="1"/>
            </p:cNvSpPr>
            <p:nvPr/>
          </p:nvSpPr>
          <p:spPr bwMode="auto">
            <a:xfrm>
              <a:off x="3475038" y="3501380"/>
              <a:ext cx="592138" cy="277813"/>
            </a:xfrm>
            <a:custGeom>
              <a:avLst/>
              <a:gdLst>
                <a:gd name="T0" fmla="*/ 175 w 746"/>
                <a:gd name="T1" fmla="*/ 350 h 350"/>
                <a:gd name="T2" fmla="*/ 123 w 746"/>
                <a:gd name="T3" fmla="*/ 342 h 350"/>
                <a:gd name="T4" fmla="*/ 77 w 746"/>
                <a:gd name="T5" fmla="*/ 320 h 350"/>
                <a:gd name="T6" fmla="*/ 40 w 746"/>
                <a:gd name="T7" fmla="*/ 287 h 350"/>
                <a:gd name="T8" fmla="*/ 14 w 746"/>
                <a:gd name="T9" fmla="*/ 244 h 350"/>
                <a:gd name="T10" fmla="*/ 1 w 746"/>
                <a:gd name="T11" fmla="*/ 193 h 350"/>
                <a:gd name="T12" fmla="*/ 1 w 746"/>
                <a:gd name="T13" fmla="*/ 158 h 350"/>
                <a:gd name="T14" fmla="*/ 14 w 746"/>
                <a:gd name="T15" fmla="*/ 107 h 350"/>
                <a:gd name="T16" fmla="*/ 40 w 746"/>
                <a:gd name="T17" fmla="*/ 64 h 350"/>
                <a:gd name="T18" fmla="*/ 77 w 746"/>
                <a:gd name="T19" fmla="*/ 31 h 350"/>
                <a:gd name="T20" fmla="*/ 123 w 746"/>
                <a:gd name="T21" fmla="*/ 9 h 350"/>
                <a:gd name="T22" fmla="*/ 175 w 746"/>
                <a:gd name="T23" fmla="*/ 0 h 350"/>
                <a:gd name="T24" fmla="*/ 652 w 746"/>
                <a:gd name="T25" fmla="*/ 0 h 350"/>
                <a:gd name="T26" fmla="*/ 681 w 746"/>
                <a:gd name="T27" fmla="*/ 9 h 350"/>
                <a:gd name="T28" fmla="*/ 707 w 746"/>
                <a:gd name="T29" fmla="*/ 25 h 350"/>
                <a:gd name="T30" fmla="*/ 727 w 746"/>
                <a:gd name="T31" fmla="*/ 47 h 350"/>
                <a:gd name="T32" fmla="*/ 741 w 746"/>
                <a:gd name="T33" fmla="*/ 75 h 350"/>
                <a:gd name="T34" fmla="*/ 746 w 746"/>
                <a:gd name="T35" fmla="*/ 106 h 350"/>
                <a:gd name="T36" fmla="*/ 745 w 746"/>
                <a:gd name="T37" fmla="*/ 256 h 350"/>
                <a:gd name="T38" fmla="*/ 738 w 746"/>
                <a:gd name="T39" fmla="*/ 287 h 350"/>
                <a:gd name="T40" fmla="*/ 721 w 746"/>
                <a:gd name="T41" fmla="*/ 312 h 350"/>
                <a:gd name="T42" fmla="*/ 699 w 746"/>
                <a:gd name="T43" fmla="*/ 332 h 350"/>
                <a:gd name="T44" fmla="*/ 672 w 746"/>
                <a:gd name="T45" fmla="*/ 346 h 350"/>
                <a:gd name="T46" fmla="*/ 640 w 746"/>
                <a:gd name="T47" fmla="*/ 350 h 350"/>
                <a:gd name="T48" fmla="*/ 175 w 746"/>
                <a:gd name="T49" fmla="*/ 65 h 350"/>
                <a:gd name="T50" fmla="*/ 142 w 746"/>
                <a:gd name="T51" fmla="*/ 70 h 350"/>
                <a:gd name="T52" fmla="*/ 113 w 746"/>
                <a:gd name="T53" fmla="*/ 84 h 350"/>
                <a:gd name="T54" fmla="*/ 90 w 746"/>
                <a:gd name="T55" fmla="*/ 105 h 350"/>
                <a:gd name="T56" fmla="*/ 74 w 746"/>
                <a:gd name="T57" fmla="*/ 132 h 350"/>
                <a:gd name="T58" fmla="*/ 65 w 746"/>
                <a:gd name="T59" fmla="*/ 164 h 350"/>
                <a:gd name="T60" fmla="*/ 65 w 746"/>
                <a:gd name="T61" fmla="*/ 187 h 350"/>
                <a:gd name="T62" fmla="*/ 74 w 746"/>
                <a:gd name="T63" fmla="*/ 218 h 350"/>
                <a:gd name="T64" fmla="*/ 90 w 746"/>
                <a:gd name="T65" fmla="*/ 246 h 350"/>
                <a:gd name="T66" fmla="*/ 113 w 746"/>
                <a:gd name="T67" fmla="*/ 267 h 350"/>
                <a:gd name="T68" fmla="*/ 142 w 746"/>
                <a:gd name="T69" fmla="*/ 281 h 350"/>
                <a:gd name="T70" fmla="*/ 175 w 746"/>
                <a:gd name="T71" fmla="*/ 285 h 350"/>
                <a:gd name="T72" fmla="*/ 648 w 746"/>
                <a:gd name="T73" fmla="*/ 285 h 350"/>
                <a:gd name="T74" fmla="*/ 669 w 746"/>
                <a:gd name="T75" fmla="*/ 274 h 350"/>
                <a:gd name="T76" fmla="*/ 680 w 746"/>
                <a:gd name="T77" fmla="*/ 253 h 350"/>
                <a:gd name="T78" fmla="*/ 681 w 746"/>
                <a:gd name="T79" fmla="*/ 106 h 350"/>
                <a:gd name="T80" fmla="*/ 674 w 746"/>
                <a:gd name="T81" fmla="*/ 83 h 350"/>
                <a:gd name="T82" fmla="*/ 657 w 746"/>
                <a:gd name="T83" fmla="*/ 68 h 350"/>
                <a:gd name="T84" fmla="*/ 175 w 746"/>
                <a:gd name="T85" fmla="*/ 6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50">
                  <a:moveTo>
                    <a:pt x="640" y="350"/>
                  </a:moveTo>
                  <a:lnTo>
                    <a:pt x="175" y="350"/>
                  </a:lnTo>
                  <a:lnTo>
                    <a:pt x="175" y="350"/>
                  </a:lnTo>
                  <a:lnTo>
                    <a:pt x="157" y="349"/>
                  </a:lnTo>
                  <a:lnTo>
                    <a:pt x="140" y="347"/>
                  </a:lnTo>
                  <a:lnTo>
                    <a:pt x="123" y="342"/>
                  </a:lnTo>
                  <a:lnTo>
                    <a:pt x="107" y="336"/>
                  </a:lnTo>
                  <a:lnTo>
                    <a:pt x="91" y="329"/>
                  </a:lnTo>
                  <a:lnTo>
                    <a:pt x="77" y="320"/>
                  </a:lnTo>
                  <a:lnTo>
                    <a:pt x="63" y="310"/>
                  </a:lnTo>
                  <a:lnTo>
                    <a:pt x="52" y="299"/>
                  </a:lnTo>
                  <a:lnTo>
                    <a:pt x="40" y="287"/>
                  </a:lnTo>
                  <a:lnTo>
                    <a:pt x="30" y="273"/>
                  </a:lnTo>
                  <a:lnTo>
                    <a:pt x="22" y="259"/>
                  </a:lnTo>
                  <a:lnTo>
                    <a:pt x="14" y="244"/>
                  </a:lnTo>
                  <a:lnTo>
                    <a:pt x="8" y="227"/>
                  </a:lnTo>
                  <a:lnTo>
                    <a:pt x="3" y="210"/>
                  </a:lnTo>
                  <a:lnTo>
                    <a:pt x="1" y="193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" y="158"/>
                  </a:lnTo>
                  <a:lnTo>
                    <a:pt x="3" y="141"/>
                  </a:lnTo>
                  <a:lnTo>
                    <a:pt x="8" y="123"/>
                  </a:lnTo>
                  <a:lnTo>
                    <a:pt x="14" y="107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40" y="64"/>
                  </a:lnTo>
                  <a:lnTo>
                    <a:pt x="52" y="51"/>
                  </a:lnTo>
                  <a:lnTo>
                    <a:pt x="63" y="40"/>
                  </a:lnTo>
                  <a:lnTo>
                    <a:pt x="77" y="31"/>
                  </a:lnTo>
                  <a:lnTo>
                    <a:pt x="91" y="21"/>
                  </a:lnTo>
                  <a:lnTo>
                    <a:pt x="107" y="14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52" y="0"/>
                  </a:lnTo>
                  <a:lnTo>
                    <a:pt x="662" y="3"/>
                  </a:lnTo>
                  <a:lnTo>
                    <a:pt x="672" y="5"/>
                  </a:lnTo>
                  <a:lnTo>
                    <a:pt x="681" y="9"/>
                  </a:lnTo>
                  <a:lnTo>
                    <a:pt x="690" y="13"/>
                  </a:lnTo>
                  <a:lnTo>
                    <a:pt x="699" y="18"/>
                  </a:lnTo>
                  <a:lnTo>
                    <a:pt x="707" y="25"/>
                  </a:lnTo>
                  <a:lnTo>
                    <a:pt x="714" y="32"/>
                  </a:lnTo>
                  <a:lnTo>
                    <a:pt x="721" y="39"/>
                  </a:lnTo>
                  <a:lnTo>
                    <a:pt x="727" y="47"/>
                  </a:lnTo>
                  <a:lnTo>
                    <a:pt x="733" y="55"/>
                  </a:lnTo>
                  <a:lnTo>
                    <a:pt x="738" y="64"/>
                  </a:lnTo>
                  <a:lnTo>
                    <a:pt x="741" y="75"/>
                  </a:lnTo>
                  <a:lnTo>
                    <a:pt x="743" y="84"/>
                  </a:lnTo>
                  <a:lnTo>
                    <a:pt x="745" y="94"/>
                  </a:lnTo>
                  <a:lnTo>
                    <a:pt x="746" y="106"/>
                  </a:lnTo>
                  <a:lnTo>
                    <a:pt x="746" y="245"/>
                  </a:lnTo>
                  <a:lnTo>
                    <a:pt x="746" y="245"/>
                  </a:lnTo>
                  <a:lnTo>
                    <a:pt x="745" y="256"/>
                  </a:lnTo>
                  <a:lnTo>
                    <a:pt x="743" y="267"/>
                  </a:lnTo>
                  <a:lnTo>
                    <a:pt x="741" y="276"/>
                  </a:lnTo>
                  <a:lnTo>
                    <a:pt x="738" y="287"/>
                  </a:lnTo>
                  <a:lnTo>
                    <a:pt x="733" y="296"/>
                  </a:lnTo>
                  <a:lnTo>
                    <a:pt x="727" y="304"/>
                  </a:lnTo>
                  <a:lnTo>
                    <a:pt x="721" y="312"/>
                  </a:lnTo>
                  <a:lnTo>
                    <a:pt x="714" y="319"/>
                  </a:lnTo>
                  <a:lnTo>
                    <a:pt x="707" y="326"/>
                  </a:lnTo>
                  <a:lnTo>
                    <a:pt x="699" y="332"/>
                  </a:lnTo>
                  <a:lnTo>
                    <a:pt x="690" y="338"/>
                  </a:lnTo>
                  <a:lnTo>
                    <a:pt x="681" y="342"/>
                  </a:lnTo>
                  <a:lnTo>
                    <a:pt x="672" y="346"/>
                  </a:lnTo>
                  <a:lnTo>
                    <a:pt x="662" y="348"/>
                  </a:lnTo>
                  <a:lnTo>
                    <a:pt x="652" y="350"/>
                  </a:lnTo>
                  <a:lnTo>
                    <a:pt x="640" y="350"/>
                  </a:lnTo>
                  <a:lnTo>
                    <a:pt x="640" y="350"/>
                  </a:lnTo>
                  <a:close/>
                  <a:moveTo>
                    <a:pt x="175" y="65"/>
                  </a:moveTo>
                  <a:lnTo>
                    <a:pt x="175" y="65"/>
                  </a:lnTo>
                  <a:lnTo>
                    <a:pt x="164" y="65"/>
                  </a:lnTo>
                  <a:lnTo>
                    <a:pt x="153" y="68"/>
                  </a:lnTo>
                  <a:lnTo>
                    <a:pt x="142" y="70"/>
                  </a:lnTo>
                  <a:lnTo>
                    <a:pt x="132" y="73"/>
                  </a:lnTo>
                  <a:lnTo>
                    <a:pt x="123" y="78"/>
                  </a:lnTo>
                  <a:lnTo>
                    <a:pt x="113" y="84"/>
                  </a:lnTo>
                  <a:lnTo>
                    <a:pt x="105" y="90"/>
                  </a:lnTo>
                  <a:lnTo>
                    <a:pt x="97" y="98"/>
                  </a:lnTo>
                  <a:lnTo>
                    <a:pt x="90" y="105"/>
                  </a:lnTo>
                  <a:lnTo>
                    <a:pt x="83" y="114"/>
                  </a:lnTo>
                  <a:lnTo>
                    <a:pt x="79" y="123"/>
                  </a:lnTo>
                  <a:lnTo>
                    <a:pt x="74" y="132"/>
                  </a:lnTo>
                  <a:lnTo>
                    <a:pt x="69" y="143"/>
                  </a:lnTo>
                  <a:lnTo>
                    <a:pt x="67" y="153"/>
                  </a:lnTo>
                  <a:lnTo>
                    <a:pt x="65" y="164"/>
                  </a:lnTo>
                  <a:lnTo>
                    <a:pt x="65" y="175"/>
                  </a:lnTo>
                  <a:lnTo>
                    <a:pt x="65" y="175"/>
                  </a:lnTo>
                  <a:lnTo>
                    <a:pt x="65" y="187"/>
                  </a:lnTo>
                  <a:lnTo>
                    <a:pt x="67" y="197"/>
                  </a:lnTo>
                  <a:lnTo>
                    <a:pt x="69" y="208"/>
                  </a:lnTo>
                  <a:lnTo>
                    <a:pt x="74" y="218"/>
                  </a:lnTo>
                  <a:lnTo>
                    <a:pt x="79" y="227"/>
                  </a:lnTo>
                  <a:lnTo>
                    <a:pt x="83" y="237"/>
                  </a:lnTo>
                  <a:lnTo>
                    <a:pt x="90" y="246"/>
                  </a:lnTo>
                  <a:lnTo>
                    <a:pt x="97" y="253"/>
                  </a:lnTo>
                  <a:lnTo>
                    <a:pt x="105" y="260"/>
                  </a:lnTo>
                  <a:lnTo>
                    <a:pt x="113" y="267"/>
                  </a:lnTo>
                  <a:lnTo>
                    <a:pt x="123" y="273"/>
                  </a:lnTo>
                  <a:lnTo>
                    <a:pt x="132" y="277"/>
                  </a:lnTo>
                  <a:lnTo>
                    <a:pt x="142" y="281"/>
                  </a:lnTo>
                  <a:lnTo>
                    <a:pt x="153" y="283"/>
                  </a:lnTo>
                  <a:lnTo>
                    <a:pt x="164" y="285"/>
                  </a:lnTo>
                  <a:lnTo>
                    <a:pt x="175" y="285"/>
                  </a:lnTo>
                  <a:lnTo>
                    <a:pt x="640" y="285"/>
                  </a:lnTo>
                  <a:lnTo>
                    <a:pt x="640" y="285"/>
                  </a:lnTo>
                  <a:lnTo>
                    <a:pt x="648" y="285"/>
                  </a:lnTo>
                  <a:lnTo>
                    <a:pt x="657" y="283"/>
                  </a:lnTo>
                  <a:lnTo>
                    <a:pt x="663" y="278"/>
                  </a:lnTo>
                  <a:lnTo>
                    <a:pt x="669" y="274"/>
                  </a:lnTo>
                  <a:lnTo>
                    <a:pt x="674" y="268"/>
                  </a:lnTo>
                  <a:lnTo>
                    <a:pt x="677" y="261"/>
                  </a:lnTo>
                  <a:lnTo>
                    <a:pt x="680" y="253"/>
                  </a:lnTo>
                  <a:lnTo>
                    <a:pt x="681" y="245"/>
                  </a:lnTo>
                  <a:lnTo>
                    <a:pt x="681" y="106"/>
                  </a:lnTo>
                  <a:lnTo>
                    <a:pt x="681" y="106"/>
                  </a:lnTo>
                  <a:lnTo>
                    <a:pt x="680" y="98"/>
                  </a:lnTo>
                  <a:lnTo>
                    <a:pt x="677" y="90"/>
                  </a:lnTo>
                  <a:lnTo>
                    <a:pt x="674" y="83"/>
                  </a:lnTo>
                  <a:lnTo>
                    <a:pt x="669" y="77"/>
                  </a:lnTo>
                  <a:lnTo>
                    <a:pt x="663" y="72"/>
                  </a:lnTo>
                  <a:lnTo>
                    <a:pt x="657" y="68"/>
                  </a:lnTo>
                  <a:lnTo>
                    <a:pt x="648" y="65"/>
                  </a:lnTo>
                  <a:lnTo>
                    <a:pt x="640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"/>
            <p:cNvSpPr>
              <a:spLocks/>
            </p:cNvSpPr>
            <p:nvPr/>
          </p:nvSpPr>
          <p:spPr bwMode="auto">
            <a:xfrm>
              <a:off x="7789863" y="2644130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"/>
            <p:cNvSpPr>
              <a:spLocks noEditPoints="1"/>
            </p:cNvSpPr>
            <p:nvPr/>
          </p:nvSpPr>
          <p:spPr bwMode="auto">
            <a:xfrm>
              <a:off x="7764463" y="2620318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7613651" y="2344093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7"/>
            <p:cNvSpPr>
              <a:spLocks noEditPoints="1"/>
            </p:cNvSpPr>
            <p:nvPr/>
          </p:nvSpPr>
          <p:spPr bwMode="auto">
            <a:xfrm>
              <a:off x="7589838" y="2320280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7627938" y="2537768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>
              <a:off x="7627938" y="2785418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4294188" y="2629843"/>
              <a:ext cx="225425" cy="90488"/>
            </a:xfrm>
            <a:custGeom>
              <a:avLst/>
              <a:gdLst>
                <a:gd name="T0" fmla="*/ 142 w 285"/>
                <a:gd name="T1" fmla="*/ 0 h 115"/>
                <a:gd name="T2" fmla="*/ 142 w 285"/>
                <a:gd name="T3" fmla="*/ 0 h 115"/>
                <a:gd name="T4" fmla="*/ 129 w 285"/>
                <a:gd name="T5" fmla="*/ 0 h 115"/>
                <a:gd name="T6" fmla="*/ 117 w 285"/>
                <a:gd name="T7" fmla="*/ 2 h 115"/>
                <a:gd name="T8" fmla="*/ 104 w 285"/>
                <a:gd name="T9" fmla="*/ 5 h 115"/>
                <a:gd name="T10" fmla="*/ 92 w 285"/>
                <a:gd name="T11" fmla="*/ 8 h 115"/>
                <a:gd name="T12" fmla="*/ 81 w 285"/>
                <a:gd name="T13" fmla="*/ 14 h 115"/>
                <a:gd name="T14" fmla="*/ 70 w 285"/>
                <a:gd name="T15" fmla="*/ 19 h 115"/>
                <a:gd name="T16" fmla="*/ 60 w 285"/>
                <a:gd name="T17" fmla="*/ 25 h 115"/>
                <a:gd name="T18" fmla="*/ 49 w 285"/>
                <a:gd name="T19" fmla="*/ 32 h 115"/>
                <a:gd name="T20" fmla="*/ 41 w 285"/>
                <a:gd name="T21" fmla="*/ 41 h 115"/>
                <a:gd name="T22" fmla="*/ 32 w 285"/>
                <a:gd name="T23" fmla="*/ 50 h 115"/>
                <a:gd name="T24" fmla="*/ 25 w 285"/>
                <a:gd name="T25" fmla="*/ 59 h 115"/>
                <a:gd name="T26" fmla="*/ 18 w 285"/>
                <a:gd name="T27" fmla="*/ 70 h 115"/>
                <a:gd name="T28" fmla="*/ 12 w 285"/>
                <a:gd name="T29" fmla="*/ 80 h 115"/>
                <a:gd name="T30" fmla="*/ 8 w 285"/>
                <a:gd name="T31" fmla="*/ 92 h 115"/>
                <a:gd name="T32" fmla="*/ 3 w 285"/>
                <a:gd name="T33" fmla="*/ 103 h 115"/>
                <a:gd name="T34" fmla="*/ 0 w 285"/>
                <a:gd name="T35" fmla="*/ 115 h 115"/>
                <a:gd name="T36" fmla="*/ 285 w 285"/>
                <a:gd name="T37" fmla="*/ 115 h 115"/>
                <a:gd name="T38" fmla="*/ 285 w 285"/>
                <a:gd name="T39" fmla="*/ 115 h 115"/>
                <a:gd name="T40" fmla="*/ 281 w 285"/>
                <a:gd name="T41" fmla="*/ 103 h 115"/>
                <a:gd name="T42" fmla="*/ 276 w 285"/>
                <a:gd name="T43" fmla="*/ 92 h 115"/>
                <a:gd name="T44" fmla="*/ 272 w 285"/>
                <a:gd name="T45" fmla="*/ 80 h 115"/>
                <a:gd name="T46" fmla="*/ 266 w 285"/>
                <a:gd name="T47" fmla="*/ 70 h 115"/>
                <a:gd name="T48" fmla="*/ 259 w 285"/>
                <a:gd name="T49" fmla="*/ 59 h 115"/>
                <a:gd name="T50" fmla="*/ 251 w 285"/>
                <a:gd name="T51" fmla="*/ 50 h 115"/>
                <a:gd name="T52" fmla="*/ 243 w 285"/>
                <a:gd name="T53" fmla="*/ 41 h 115"/>
                <a:gd name="T54" fmla="*/ 234 w 285"/>
                <a:gd name="T55" fmla="*/ 32 h 115"/>
                <a:gd name="T56" fmla="*/ 224 w 285"/>
                <a:gd name="T57" fmla="*/ 25 h 115"/>
                <a:gd name="T58" fmla="*/ 214 w 285"/>
                <a:gd name="T59" fmla="*/ 19 h 115"/>
                <a:gd name="T60" fmla="*/ 204 w 285"/>
                <a:gd name="T61" fmla="*/ 14 h 115"/>
                <a:gd name="T62" fmla="*/ 192 w 285"/>
                <a:gd name="T63" fmla="*/ 8 h 115"/>
                <a:gd name="T64" fmla="*/ 180 w 285"/>
                <a:gd name="T65" fmla="*/ 5 h 115"/>
                <a:gd name="T66" fmla="*/ 168 w 285"/>
                <a:gd name="T67" fmla="*/ 2 h 115"/>
                <a:gd name="T68" fmla="*/ 155 w 285"/>
                <a:gd name="T69" fmla="*/ 0 h 115"/>
                <a:gd name="T70" fmla="*/ 142 w 285"/>
                <a:gd name="T71" fmla="*/ 0 h 115"/>
                <a:gd name="T72" fmla="*/ 142 w 285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5" h="115">
                  <a:moveTo>
                    <a:pt x="142" y="0"/>
                  </a:moveTo>
                  <a:lnTo>
                    <a:pt x="142" y="0"/>
                  </a:lnTo>
                  <a:lnTo>
                    <a:pt x="129" y="0"/>
                  </a:lnTo>
                  <a:lnTo>
                    <a:pt x="117" y="2"/>
                  </a:lnTo>
                  <a:lnTo>
                    <a:pt x="104" y="5"/>
                  </a:lnTo>
                  <a:lnTo>
                    <a:pt x="92" y="8"/>
                  </a:lnTo>
                  <a:lnTo>
                    <a:pt x="81" y="14"/>
                  </a:lnTo>
                  <a:lnTo>
                    <a:pt x="70" y="19"/>
                  </a:lnTo>
                  <a:lnTo>
                    <a:pt x="60" y="25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8" y="70"/>
                  </a:lnTo>
                  <a:lnTo>
                    <a:pt x="12" y="80"/>
                  </a:lnTo>
                  <a:lnTo>
                    <a:pt x="8" y="92"/>
                  </a:lnTo>
                  <a:lnTo>
                    <a:pt x="3" y="103"/>
                  </a:lnTo>
                  <a:lnTo>
                    <a:pt x="0" y="115"/>
                  </a:lnTo>
                  <a:lnTo>
                    <a:pt x="285" y="115"/>
                  </a:lnTo>
                  <a:lnTo>
                    <a:pt x="285" y="115"/>
                  </a:lnTo>
                  <a:lnTo>
                    <a:pt x="281" y="103"/>
                  </a:lnTo>
                  <a:lnTo>
                    <a:pt x="276" y="92"/>
                  </a:lnTo>
                  <a:lnTo>
                    <a:pt x="272" y="80"/>
                  </a:lnTo>
                  <a:lnTo>
                    <a:pt x="266" y="70"/>
                  </a:lnTo>
                  <a:lnTo>
                    <a:pt x="259" y="59"/>
                  </a:lnTo>
                  <a:lnTo>
                    <a:pt x="251" y="50"/>
                  </a:lnTo>
                  <a:lnTo>
                    <a:pt x="243" y="41"/>
                  </a:lnTo>
                  <a:lnTo>
                    <a:pt x="234" y="32"/>
                  </a:lnTo>
                  <a:lnTo>
                    <a:pt x="224" y="25"/>
                  </a:lnTo>
                  <a:lnTo>
                    <a:pt x="214" y="19"/>
                  </a:lnTo>
                  <a:lnTo>
                    <a:pt x="204" y="14"/>
                  </a:lnTo>
                  <a:lnTo>
                    <a:pt x="192" y="8"/>
                  </a:lnTo>
                  <a:lnTo>
                    <a:pt x="180" y="5"/>
                  </a:lnTo>
                  <a:lnTo>
                    <a:pt x="168" y="2"/>
                  </a:lnTo>
                  <a:lnTo>
                    <a:pt x="155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1"/>
            <p:cNvSpPr>
              <a:spLocks noEditPoints="1"/>
            </p:cNvSpPr>
            <p:nvPr/>
          </p:nvSpPr>
          <p:spPr bwMode="auto">
            <a:xfrm>
              <a:off x="4262438" y="2604443"/>
              <a:ext cx="288925" cy="142875"/>
            </a:xfrm>
            <a:custGeom>
              <a:avLst/>
              <a:gdLst>
                <a:gd name="T0" fmla="*/ 364 w 364"/>
                <a:gd name="T1" fmla="*/ 179 h 179"/>
                <a:gd name="T2" fmla="*/ 0 w 364"/>
                <a:gd name="T3" fmla="*/ 179 h 179"/>
                <a:gd name="T4" fmla="*/ 8 w 364"/>
                <a:gd name="T5" fmla="*/ 141 h 179"/>
                <a:gd name="T6" fmla="*/ 8 w 364"/>
                <a:gd name="T7" fmla="*/ 141 h 179"/>
                <a:gd name="T8" fmla="*/ 12 w 364"/>
                <a:gd name="T9" fmla="*/ 126 h 179"/>
                <a:gd name="T10" fmla="*/ 18 w 364"/>
                <a:gd name="T11" fmla="*/ 111 h 179"/>
                <a:gd name="T12" fmla="*/ 23 w 364"/>
                <a:gd name="T13" fmla="*/ 97 h 179"/>
                <a:gd name="T14" fmla="*/ 32 w 364"/>
                <a:gd name="T15" fmla="*/ 84 h 179"/>
                <a:gd name="T16" fmla="*/ 40 w 364"/>
                <a:gd name="T17" fmla="*/ 71 h 179"/>
                <a:gd name="T18" fmla="*/ 49 w 364"/>
                <a:gd name="T19" fmla="*/ 60 h 179"/>
                <a:gd name="T20" fmla="*/ 59 w 364"/>
                <a:gd name="T21" fmla="*/ 49 h 179"/>
                <a:gd name="T22" fmla="*/ 71 w 364"/>
                <a:gd name="T23" fmla="*/ 39 h 179"/>
                <a:gd name="T24" fmla="*/ 83 w 364"/>
                <a:gd name="T25" fmla="*/ 31 h 179"/>
                <a:gd name="T26" fmla="*/ 95 w 364"/>
                <a:gd name="T27" fmla="*/ 23 h 179"/>
                <a:gd name="T28" fmla="*/ 108 w 364"/>
                <a:gd name="T29" fmla="*/ 16 h 179"/>
                <a:gd name="T30" fmla="*/ 122 w 364"/>
                <a:gd name="T31" fmla="*/ 10 h 179"/>
                <a:gd name="T32" fmla="*/ 137 w 364"/>
                <a:gd name="T33" fmla="*/ 5 h 179"/>
                <a:gd name="T34" fmla="*/ 151 w 364"/>
                <a:gd name="T35" fmla="*/ 2 h 179"/>
                <a:gd name="T36" fmla="*/ 167 w 364"/>
                <a:gd name="T37" fmla="*/ 1 h 179"/>
                <a:gd name="T38" fmla="*/ 182 w 364"/>
                <a:gd name="T39" fmla="*/ 0 h 179"/>
                <a:gd name="T40" fmla="*/ 182 w 364"/>
                <a:gd name="T41" fmla="*/ 0 h 179"/>
                <a:gd name="T42" fmla="*/ 197 w 364"/>
                <a:gd name="T43" fmla="*/ 1 h 179"/>
                <a:gd name="T44" fmla="*/ 212 w 364"/>
                <a:gd name="T45" fmla="*/ 2 h 179"/>
                <a:gd name="T46" fmla="*/ 227 w 364"/>
                <a:gd name="T47" fmla="*/ 5 h 179"/>
                <a:gd name="T48" fmla="*/ 242 w 364"/>
                <a:gd name="T49" fmla="*/ 10 h 179"/>
                <a:gd name="T50" fmla="*/ 256 w 364"/>
                <a:gd name="T51" fmla="*/ 16 h 179"/>
                <a:gd name="T52" fmla="*/ 269 w 364"/>
                <a:gd name="T53" fmla="*/ 23 h 179"/>
                <a:gd name="T54" fmla="*/ 282 w 364"/>
                <a:gd name="T55" fmla="*/ 31 h 179"/>
                <a:gd name="T56" fmla="*/ 293 w 364"/>
                <a:gd name="T57" fmla="*/ 39 h 179"/>
                <a:gd name="T58" fmla="*/ 305 w 364"/>
                <a:gd name="T59" fmla="*/ 49 h 179"/>
                <a:gd name="T60" fmla="*/ 315 w 364"/>
                <a:gd name="T61" fmla="*/ 60 h 179"/>
                <a:gd name="T62" fmla="*/ 325 w 364"/>
                <a:gd name="T63" fmla="*/ 71 h 179"/>
                <a:gd name="T64" fmla="*/ 333 w 364"/>
                <a:gd name="T65" fmla="*/ 84 h 179"/>
                <a:gd name="T66" fmla="*/ 341 w 364"/>
                <a:gd name="T67" fmla="*/ 97 h 179"/>
                <a:gd name="T68" fmla="*/ 347 w 364"/>
                <a:gd name="T69" fmla="*/ 111 h 179"/>
                <a:gd name="T70" fmla="*/ 352 w 364"/>
                <a:gd name="T71" fmla="*/ 126 h 179"/>
                <a:gd name="T72" fmla="*/ 356 w 364"/>
                <a:gd name="T73" fmla="*/ 141 h 179"/>
                <a:gd name="T74" fmla="*/ 364 w 364"/>
                <a:gd name="T75" fmla="*/ 179 h 179"/>
                <a:gd name="T76" fmla="*/ 88 w 364"/>
                <a:gd name="T77" fmla="*/ 115 h 179"/>
                <a:gd name="T78" fmla="*/ 276 w 364"/>
                <a:gd name="T79" fmla="*/ 115 h 179"/>
                <a:gd name="T80" fmla="*/ 276 w 364"/>
                <a:gd name="T81" fmla="*/ 115 h 179"/>
                <a:gd name="T82" fmla="*/ 268 w 364"/>
                <a:gd name="T83" fmla="*/ 104 h 179"/>
                <a:gd name="T84" fmla="*/ 259 w 364"/>
                <a:gd name="T85" fmla="*/ 95 h 179"/>
                <a:gd name="T86" fmla="*/ 248 w 364"/>
                <a:gd name="T87" fmla="*/ 85 h 179"/>
                <a:gd name="T88" fmla="*/ 237 w 364"/>
                <a:gd name="T89" fmla="*/ 78 h 179"/>
                <a:gd name="T90" fmla="*/ 224 w 364"/>
                <a:gd name="T91" fmla="*/ 73 h 179"/>
                <a:gd name="T92" fmla="*/ 210 w 364"/>
                <a:gd name="T93" fmla="*/ 68 h 179"/>
                <a:gd name="T94" fmla="*/ 196 w 364"/>
                <a:gd name="T95" fmla="*/ 66 h 179"/>
                <a:gd name="T96" fmla="*/ 182 w 364"/>
                <a:gd name="T97" fmla="*/ 64 h 179"/>
                <a:gd name="T98" fmla="*/ 182 w 364"/>
                <a:gd name="T99" fmla="*/ 64 h 179"/>
                <a:gd name="T100" fmla="*/ 168 w 364"/>
                <a:gd name="T101" fmla="*/ 66 h 179"/>
                <a:gd name="T102" fmla="*/ 154 w 364"/>
                <a:gd name="T103" fmla="*/ 68 h 179"/>
                <a:gd name="T104" fmla="*/ 140 w 364"/>
                <a:gd name="T105" fmla="*/ 73 h 179"/>
                <a:gd name="T106" fmla="*/ 128 w 364"/>
                <a:gd name="T107" fmla="*/ 78 h 179"/>
                <a:gd name="T108" fmla="*/ 116 w 364"/>
                <a:gd name="T109" fmla="*/ 85 h 179"/>
                <a:gd name="T110" fmla="*/ 106 w 364"/>
                <a:gd name="T111" fmla="*/ 95 h 179"/>
                <a:gd name="T112" fmla="*/ 96 w 364"/>
                <a:gd name="T113" fmla="*/ 104 h 179"/>
                <a:gd name="T114" fmla="*/ 88 w 364"/>
                <a:gd name="T115" fmla="*/ 115 h 179"/>
                <a:gd name="T116" fmla="*/ 88 w 364"/>
                <a:gd name="T117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" h="179">
                  <a:moveTo>
                    <a:pt x="364" y="179"/>
                  </a:moveTo>
                  <a:lnTo>
                    <a:pt x="0" y="17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2" y="126"/>
                  </a:lnTo>
                  <a:lnTo>
                    <a:pt x="18" y="111"/>
                  </a:lnTo>
                  <a:lnTo>
                    <a:pt x="23" y="97"/>
                  </a:lnTo>
                  <a:lnTo>
                    <a:pt x="32" y="84"/>
                  </a:lnTo>
                  <a:lnTo>
                    <a:pt x="40" y="71"/>
                  </a:lnTo>
                  <a:lnTo>
                    <a:pt x="49" y="60"/>
                  </a:lnTo>
                  <a:lnTo>
                    <a:pt x="59" y="49"/>
                  </a:lnTo>
                  <a:lnTo>
                    <a:pt x="71" y="39"/>
                  </a:lnTo>
                  <a:lnTo>
                    <a:pt x="83" y="31"/>
                  </a:lnTo>
                  <a:lnTo>
                    <a:pt x="95" y="23"/>
                  </a:lnTo>
                  <a:lnTo>
                    <a:pt x="108" y="16"/>
                  </a:lnTo>
                  <a:lnTo>
                    <a:pt x="122" y="10"/>
                  </a:lnTo>
                  <a:lnTo>
                    <a:pt x="137" y="5"/>
                  </a:lnTo>
                  <a:lnTo>
                    <a:pt x="151" y="2"/>
                  </a:lnTo>
                  <a:lnTo>
                    <a:pt x="167" y="1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7" y="1"/>
                  </a:lnTo>
                  <a:lnTo>
                    <a:pt x="212" y="2"/>
                  </a:lnTo>
                  <a:lnTo>
                    <a:pt x="227" y="5"/>
                  </a:lnTo>
                  <a:lnTo>
                    <a:pt x="242" y="10"/>
                  </a:lnTo>
                  <a:lnTo>
                    <a:pt x="256" y="16"/>
                  </a:lnTo>
                  <a:lnTo>
                    <a:pt x="269" y="23"/>
                  </a:lnTo>
                  <a:lnTo>
                    <a:pt x="282" y="31"/>
                  </a:lnTo>
                  <a:lnTo>
                    <a:pt x="293" y="39"/>
                  </a:lnTo>
                  <a:lnTo>
                    <a:pt x="305" y="49"/>
                  </a:lnTo>
                  <a:lnTo>
                    <a:pt x="315" y="60"/>
                  </a:lnTo>
                  <a:lnTo>
                    <a:pt x="325" y="71"/>
                  </a:lnTo>
                  <a:lnTo>
                    <a:pt x="333" y="84"/>
                  </a:lnTo>
                  <a:lnTo>
                    <a:pt x="341" y="97"/>
                  </a:lnTo>
                  <a:lnTo>
                    <a:pt x="347" y="111"/>
                  </a:lnTo>
                  <a:lnTo>
                    <a:pt x="352" y="126"/>
                  </a:lnTo>
                  <a:lnTo>
                    <a:pt x="356" y="141"/>
                  </a:lnTo>
                  <a:lnTo>
                    <a:pt x="364" y="179"/>
                  </a:lnTo>
                  <a:close/>
                  <a:moveTo>
                    <a:pt x="88" y="115"/>
                  </a:moveTo>
                  <a:lnTo>
                    <a:pt x="276" y="115"/>
                  </a:lnTo>
                  <a:lnTo>
                    <a:pt x="276" y="115"/>
                  </a:lnTo>
                  <a:lnTo>
                    <a:pt x="268" y="104"/>
                  </a:lnTo>
                  <a:lnTo>
                    <a:pt x="259" y="95"/>
                  </a:lnTo>
                  <a:lnTo>
                    <a:pt x="248" y="85"/>
                  </a:lnTo>
                  <a:lnTo>
                    <a:pt x="237" y="78"/>
                  </a:lnTo>
                  <a:lnTo>
                    <a:pt x="224" y="73"/>
                  </a:lnTo>
                  <a:lnTo>
                    <a:pt x="210" y="68"/>
                  </a:lnTo>
                  <a:lnTo>
                    <a:pt x="196" y="66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66"/>
                  </a:lnTo>
                  <a:lnTo>
                    <a:pt x="154" y="68"/>
                  </a:lnTo>
                  <a:lnTo>
                    <a:pt x="140" y="73"/>
                  </a:lnTo>
                  <a:lnTo>
                    <a:pt x="128" y="78"/>
                  </a:lnTo>
                  <a:lnTo>
                    <a:pt x="116" y="85"/>
                  </a:lnTo>
                  <a:lnTo>
                    <a:pt x="106" y="95"/>
                  </a:lnTo>
                  <a:lnTo>
                    <a:pt x="96" y="104"/>
                  </a:lnTo>
                  <a:lnTo>
                    <a:pt x="88" y="115"/>
                  </a:lnTo>
                  <a:lnTo>
                    <a:pt x="88" y="1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3873501" y="1351905"/>
              <a:ext cx="1066800" cy="1066800"/>
            </a:xfrm>
            <a:custGeom>
              <a:avLst/>
              <a:gdLst>
                <a:gd name="T0" fmla="*/ 1123 w 1344"/>
                <a:gd name="T1" fmla="*/ 1172 h 1345"/>
                <a:gd name="T2" fmla="*/ 1042 w 1344"/>
                <a:gd name="T3" fmla="*/ 1233 h 1345"/>
                <a:gd name="T4" fmla="*/ 955 w 1344"/>
                <a:gd name="T5" fmla="*/ 1282 h 1345"/>
                <a:gd name="T6" fmla="*/ 863 w 1344"/>
                <a:gd name="T7" fmla="*/ 1317 h 1345"/>
                <a:gd name="T8" fmla="*/ 768 w 1344"/>
                <a:gd name="T9" fmla="*/ 1338 h 1345"/>
                <a:gd name="T10" fmla="*/ 672 w 1344"/>
                <a:gd name="T11" fmla="*/ 1345 h 1345"/>
                <a:gd name="T12" fmla="*/ 576 w 1344"/>
                <a:gd name="T13" fmla="*/ 1338 h 1345"/>
                <a:gd name="T14" fmla="*/ 481 w 1344"/>
                <a:gd name="T15" fmla="*/ 1317 h 1345"/>
                <a:gd name="T16" fmla="*/ 389 w 1344"/>
                <a:gd name="T17" fmla="*/ 1282 h 1345"/>
                <a:gd name="T18" fmla="*/ 303 w 1344"/>
                <a:gd name="T19" fmla="*/ 1233 h 1345"/>
                <a:gd name="T20" fmla="*/ 222 w 1344"/>
                <a:gd name="T21" fmla="*/ 1172 h 1345"/>
                <a:gd name="T22" fmla="*/ 173 w 1344"/>
                <a:gd name="T23" fmla="*/ 1122 h 1345"/>
                <a:gd name="T24" fmla="*/ 110 w 1344"/>
                <a:gd name="T25" fmla="*/ 1042 h 1345"/>
                <a:gd name="T26" fmla="*/ 63 w 1344"/>
                <a:gd name="T27" fmla="*/ 955 h 1345"/>
                <a:gd name="T28" fmla="*/ 28 w 1344"/>
                <a:gd name="T29" fmla="*/ 864 h 1345"/>
                <a:gd name="T30" fmla="*/ 7 w 1344"/>
                <a:gd name="T31" fmla="*/ 769 h 1345"/>
                <a:gd name="T32" fmla="*/ 0 w 1344"/>
                <a:gd name="T33" fmla="*/ 673 h 1345"/>
                <a:gd name="T34" fmla="*/ 7 w 1344"/>
                <a:gd name="T35" fmla="*/ 576 h 1345"/>
                <a:gd name="T36" fmla="*/ 28 w 1344"/>
                <a:gd name="T37" fmla="*/ 481 h 1345"/>
                <a:gd name="T38" fmla="*/ 62 w 1344"/>
                <a:gd name="T39" fmla="*/ 390 h 1345"/>
                <a:gd name="T40" fmla="*/ 110 w 1344"/>
                <a:gd name="T41" fmla="*/ 303 h 1345"/>
                <a:gd name="T42" fmla="*/ 173 w 1344"/>
                <a:gd name="T43" fmla="*/ 222 h 1345"/>
                <a:gd name="T44" fmla="*/ 222 w 1344"/>
                <a:gd name="T45" fmla="*/ 173 h 1345"/>
                <a:gd name="T46" fmla="*/ 303 w 1344"/>
                <a:gd name="T47" fmla="*/ 111 h 1345"/>
                <a:gd name="T48" fmla="*/ 389 w 1344"/>
                <a:gd name="T49" fmla="*/ 62 h 1345"/>
                <a:gd name="T50" fmla="*/ 481 w 1344"/>
                <a:gd name="T51" fmla="*/ 27 h 1345"/>
                <a:gd name="T52" fmla="*/ 576 w 1344"/>
                <a:gd name="T53" fmla="*/ 7 h 1345"/>
                <a:gd name="T54" fmla="*/ 672 w 1344"/>
                <a:gd name="T55" fmla="*/ 0 h 1345"/>
                <a:gd name="T56" fmla="*/ 768 w 1344"/>
                <a:gd name="T57" fmla="*/ 7 h 1345"/>
                <a:gd name="T58" fmla="*/ 863 w 1344"/>
                <a:gd name="T59" fmla="*/ 27 h 1345"/>
                <a:gd name="T60" fmla="*/ 955 w 1344"/>
                <a:gd name="T61" fmla="*/ 62 h 1345"/>
                <a:gd name="T62" fmla="*/ 1042 w 1344"/>
                <a:gd name="T63" fmla="*/ 111 h 1345"/>
                <a:gd name="T64" fmla="*/ 1123 w 1344"/>
                <a:gd name="T65" fmla="*/ 173 h 1345"/>
                <a:gd name="T66" fmla="*/ 1171 w 1344"/>
                <a:gd name="T67" fmla="*/ 222 h 1345"/>
                <a:gd name="T68" fmla="*/ 1234 w 1344"/>
                <a:gd name="T69" fmla="*/ 303 h 1345"/>
                <a:gd name="T70" fmla="*/ 1281 w 1344"/>
                <a:gd name="T71" fmla="*/ 390 h 1345"/>
                <a:gd name="T72" fmla="*/ 1316 w 1344"/>
                <a:gd name="T73" fmla="*/ 481 h 1345"/>
                <a:gd name="T74" fmla="*/ 1337 w 1344"/>
                <a:gd name="T75" fmla="*/ 576 h 1345"/>
                <a:gd name="T76" fmla="*/ 1344 w 1344"/>
                <a:gd name="T77" fmla="*/ 673 h 1345"/>
                <a:gd name="T78" fmla="*/ 1337 w 1344"/>
                <a:gd name="T79" fmla="*/ 769 h 1345"/>
                <a:gd name="T80" fmla="*/ 1316 w 1344"/>
                <a:gd name="T81" fmla="*/ 864 h 1345"/>
                <a:gd name="T82" fmla="*/ 1281 w 1344"/>
                <a:gd name="T83" fmla="*/ 955 h 1345"/>
                <a:gd name="T84" fmla="*/ 1234 w 1344"/>
                <a:gd name="T85" fmla="*/ 1042 h 1345"/>
                <a:gd name="T86" fmla="*/ 1171 w 1344"/>
                <a:gd name="T87" fmla="*/ 112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4" h="1345">
                  <a:moveTo>
                    <a:pt x="1147" y="1148"/>
                  </a:moveTo>
                  <a:lnTo>
                    <a:pt x="1147" y="1148"/>
                  </a:lnTo>
                  <a:lnTo>
                    <a:pt x="1123" y="1172"/>
                  </a:lnTo>
                  <a:lnTo>
                    <a:pt x="1096" y="1194"/>
                  </a:lnTo>
                  <a:lnTo>
                    <a:pt x="1069" y="1215"/>
                  </a:lnTo>
                  <a:lnTo>
                    <a:pt x="1042" y="1233"/>
                  </a:lnTo>
                  <a:lnTo>
                    <a:pt x="1014" y="1252"/>
                  </a:lnTo>
                  <a:lnTo>
                    <a:pt x="985" y="1268"/>
                  </a:lnTo>
                  <a:lnTo>
                    <a:pt x="955" y="1282"/>
                  </a:lnTo>
                  <a:lnTo>
                    <a:pt x="925" y="1296"/>
                  </a:lnTo>
                  <a:lnTo>
                    <a:pt x="895" y="1307"/>
                  </a:lnTo>
                  <a:lnTo>
                    <a:pt x="863" y="1317"/>
                  </a:lnTo>
                  <a:lnTo>
                    <a:pt x="832" y="1325"/>
                  </a:lnTo>
                  <a:lnTo>
                    <a:pt x="801" y="1332"/>
                  </a:lnTo>
                  <a:lnTo>
                    <a:pt x="768" y="1338"/>
                  </a:lnTo>
                  <a:lnTo>
                    <a:pt x="737" y="1341"/>
                  </a:lnTo>
                  <a:lnTo>
                    <a:pt x="705" y="1343"/>
                  </a:lnTo>
                  <a:lnTo>
                    <a:pt x="672" y="1345"/>
                  </a:lnTo>
                  <a:lnTo>
                    <a:pt x="640" y="1343"/>
                  </a:lnTo>
                  <a:lnTo>
                    <a:pt x="607" y="1341"/>
                  </a:lnTo>
                  <a:lnTo>
                    <a:pt x="576" y="1338"/>
                  </a:lnTo>
                  <a:lnTo>
                    <a:pt x="544" y="1332"/>
                  </a:lnTo>
                  <a:lnTo>
                    <a:pt x="512" y="1325"/>
                  </a:lnTo>
                  <a:lnTo>
                    <a:pt x="481" y="1317"/>
                  </a:lnTo>
                  <a:lnTo>
                    <a:pt x="450" y="1307"/>
                  </a:lnTo>
                  <a:lnTo>
                    <a:pt x="420" y="1296"/>
                  </a:lnTo>
                  <a:lnTo>
                    <a:pt x="389" y="1282"/>
                  </a:lnTo>
                  <a:lnTo>
                    <a:pt x="359" y="1268"/>
                  </a:lnTo>
                  <a:lnTo>
                    <a:pt x="330" y="1252"/>
                  </a:lnTo>
                  <a:lnTo>
                    <a:pt x="303" y="1233"/>
                  </a:lnTo>
                  <a:lnTo>
                    <a:pt x="275" y="1215"/>
                  </a:lnTo>
                  <a:lnTo>
                    <a:pt x="248" y="1194"/>
                  </a:lnTo>
                  <a:lnTo>
                    <a:pt x="222" y="1172"/>
                  </a:lnTo>
                  <a:lnTo>
                    <a:pt x="197" y="1148"/>
                  </a:lnTo>
                  <a:lnTo>
                    <a:pt x="197" y="1148"/>
                  </a:lnTo>
                  <a:lnTo>
                    <a:pt x="173" y="1122"/>
                  </a:lnTo>
                  <a:lnTo>
                    <a:pt x="151" y="1097"/>
                  </a:lnTo>
                  <a:lnTo>
                    <a:pt x="130" y="1070"/>
                  </a:lnTo>
                  <a:lnTo>
                    <a:pt x="110" y="1042"/>
                  </a:lnTo>
                  <a:lnTo>
                    <a:pt x="93" y="1014"/>
                  </a:lnTo>
                  <a:lnTo>
                    <a:pt x="77" y="985"/>
                  </a:lnTo>
                  <a:lnTo>
                    <a:pt x="63" y="955"/>
                  </a:lnTo>
                  <a:lnTo>
                    <a:pt x="49" y="925"/>
                  </a:lnTo>
                  <a:lnTo>
                    <a:pt x="37" y="895"/>
                  </a:lnTo>
                  <a:lnTo>
                    <a:pt x="28" y="864"/>
                  </a:lnTo>
                  <a:lnTo>
                    <a:pt x="19" y="832"/>
                  </a:lnTo>
                  <a:lnTo>
                    <a:pt x="12" y="801"/>
                  </a:lnTo>
                  <a:lnTo>
                    <a:pt x="7" y="769"/>
                  </a:lnTo>
                  <a:lnTo>
                    <a:pt x="3" y="736"/>
                  </a:lnTo>
                  <a:lnTo>
                    <a:pt x="0" y="705"/>
                  </a:lnTo>
                  <a:lnTo>
                    <a:pt x="0" y="673"/>
                  </a:lnTo>
                  <a:lnTo>
                    <a:pt x="0" y="640"/>
                  </a:lnTo>
                  <a:lnTo>
                    <a:pt x="3" y="608"/>
                  </a:lnTo>
                  <a:lnTo>
                    <a:pt x="7" y="576"/>
                  </a:lnTo>
                  <a:lnTo>
                    <a:pt x="12" y="544"/>
                  </a:lnTo>
                  <a:lnTo>
                    <a:pt x="19" y="513"/>
                  </a:lnTo>
                  <a:lnTo>
                    <a:pt x="28" y="481"/>
                  </a:lnTo>
                  <a:lnTo>
                    <a:pt x="37" y="450"/>
                  </a:lnTo>
                  <a:lnTo>
                    <a:pt x="49" y="419"/>
                  </a:lnTo>
                  <a:lnTo>
                    <a:pt x="62" y="390"/>
                  </a:lnTo>
                  <a:lnTo>
                    <a:pt x="77" y="360"/>
                  </a:lnTo>
                  <a:lnTo>
                    <a:pt x="93" y="331"/>
                  </a:lnTo>
                  <a:lnTo>
                    <a:pt x="110" y="303"/>
                  </a:lnTo>
                  <a:lnTo>
                    <a:pt x="130" y="275"/>
                  </a:lnTo>
                  <a:lnTo>
                    <a:pt x="151" y="248"/>
                  </a:lnTo>
                  <a:lnTo>
                    <a:pt x="173" y="222"/>
                  </a:lnTo>
                  <a:lnTo>
                    <a:pt x="197" y="197"/>
                  </a:lnTo>
                  <a:lnTo>
                    <a:pt x="197" y="197"/>
                  </a:lnTo>
                  <a:lnTo>
                    <a:pt x="222" y="173"/>
                  </a:lnTo>
                  <a:lnTo>
                    <a:pt x="248" y="151"/>
                  </a:lnTo>
                  <a:lnTo>
                    <a:pt x="275" y="130"/>
                  </a:lnTo>
                  <a:lnTo>
                    <a:pt x="303" y="111"/>
                  </a:lnTo>
                  <a:lnTo>
                    <a:pt x="330" y="93"/>
                  </a:lnTo>
                  <a:lnTo>
                    <a:pt x="359" y="77"/>
                  </a:lnTo>
                  <a:lnTo>
                    <a:pt x="389" y="62"/>
                  </a:lnTo>
                  <a:lnTo>
                    <a:pt x="420" y="49"/>
                  </a:lnTo>
                  <a:lnTo>
                    <a:pt x="450" y="38"/>
                  </a:lnTo>
                  <a:lnTo>
                    <a:pt x="481" y="27"/>
                  </a:lnTo>
                  <a:lnTo>
                    <a:pt x="512" y="19"/>
                  </a:lnTo>
                  <a:lnTo>
                    <a:pt x="544" y="12"/>
                  </a:lnTo>
                  <a:lnTo>
                    <a:pt x="576" y="7"/>
                  </a:lnTo>
                  <a:lnTo>
                    <a:pt x="607" y="3"/>
                  </a:lnTo>
                  <a:lnTo>
                    <a:pt x="640" y="0"/>
                  </a:lnTo>
                  <a:lnTo>
                    <a:pt x="672" y="0"/>
                  </a:lnTo>
                  <a:lnTo>
                    <a:pt x="705" y="0"/>
                  </a:lnTo>
                  <a:lnTo>
                    <a:pt x="737" y="3"/>
                  </a:lnTo>
                  <a:lnTo>
                    <a:pt x="768" y="7"/>
                  </a:lnTo>
                  <a:lnTo>
                    <a:pt x="801" y="12"/>
                  </a:lnTo>
                  <a:lnTo>
                    <a:pt x="832" y="19"/>
                  </a:lnTo>
                  <a:lnTo>
                    <a:pt x="863" y="27"/>
                  </a:lnTo>
                  <a:lnTo>
                    <a:pt x="895" y="38"/>
                  </a:lnTo>
                  <a:lnTo>
                    <a:pt x="925" y="49"/>
                  </a:lnTo>
                  <a:lnTo>
                    <a:pt x="955" y="62"/>
                  </a:lnTo>
                  <a:lnTo>
                    <a:pt x="985" y="77"/>
                  </a:lnTo>
                  <a:lnTo>
                    <a:pt x="1014" y="93"/>
                  </a:lnTo>
                  <a:lnTo>
                    <a:pt x="1042" y="111"/>
                  </a:lnTo>
                  <a:lnTo>
                    <a:pt x="1069" y="130"/>
                  </a:lnTo>
                  <a:lnTo>
                    <a:pt x="1096" y="151"/>
                  </a:lnTo>
                  <a:lnTo>
                    <a:pt x="1123" y="173"/>
                  </a:lnTo>
                  <a:lnTo>
                    <a:pt x="1147" y="197"/>
                  </a:lnTo>
                  <a:lnTo>
                    <a:pt x="1147" y="197"/>
                  </a:lnTo>
                  <a:lnTo>
                    <a:pt x="1171" y="222"/>
                  </a:lnTo>
                  <a:lnTo>
                    <a:pt x="1193" y="248"/>
                  </a:lnTo>
                  <a:lnTo>
                    <a:pt x="1214" y="275"/>
                  </a:lnTo>
                  <a:lnTo>
                    <a:pt x="1234" y="303"/>
                  </a:lnTo>
                  <a:lnTo>
                    <a:pt x="1251" y="331"/>
                  </a:lnTo>
                  <a:lnTo>
                    <a:pt x="1268" y="360"/>
                  </a:lnTo>
                  <a:lnTo>
                    <a:pt x="1281" y="390"/>
                  </a:lnTo>
                  <a:lnTo>
                    <a:pt x="1295" y="419"/>
                  </a:lnTo>
                  <a:lnTo>
                    <a:pt x="1307" y="450"/>
                  </a:lnTo>
                  <a:lnTo>
                    <a:pt x="1316" y="481"/>
                  </a:lnTo>
                  <a:lnTo>
                    <a:pt x="1325" y="513"/>
                  </a:lnTo>
                  <a:lnTo>
                    <a:pt x="1332" y="544"/>
                  </a:lnTo>
                  <a:lnTo>
                    <a:pt x="1337" y="576"/>
                  </a:lnTo>
                  <a:lnTo>
                    <a:pt x="1342" y="608"/>
                  </a:lnTo>
                  <a:lnTo>
                    <a:pt x="1344" y="640"/>
                  </a:lnTo>
                  <a:lnTo>
                    <a:pt x="1344" y="673"/>
                  </a:lnTo>
                  <a:lnTo>
                    <a:pt x="1344" y="705"/>
                  </a:lnTo>
                  <a:lnTo>
                    <a:pt x="1342" y="736"/>
                  </a:lnTo>
                  <a:lnTo>
                    <a:pt x="1337" y="769"/>
                  </a:lnTo>
                  <a:lnTo>
                    <a:pt x="1332" y="801"/>
                  </a:lnTo>
                  <a:lnTo>
                    <a:pt x="1325" y="832"/>
                  </a:lnTo>
                  <a:lnTo>
                    <a:pt x="1316" y="864"/>
                  </a:lnTo>
                  <a:lnTo>
                    <a:pt x="1307" y="895"/>
                  </a:lnTo>
                  <a:lnTo>
                    <a:pt x="1295" y="925"/>
                  </a:lnTo>
                  <a:lnTo>
                    <a:pt x="1281" y="955"/>
                  </a:lnTo>
                  <a:lnTo>
                    <a:pt x="1268" y="985"/>
                  </a:lnTo>
                  <a:lnTo>
                    <a:pt x="1251" y="1014"/>
                  </a:lnTo>
                  <a:lnTo>
                    <a:pt x="1234" y="1042"/>
                  </a:lnTo>
                  <a:lnTo>
                    <a:pt x="1214" y="1070"/>
                  </a:lnTo>
                  <a:lnTo>
                    <a:pt x="1193" y="1097"/>
                  </a:lnTo>
                  <a:lnTo>
                    <a:pt x="1171" y="1122"/>
                  </a:lnTo>
                  <a:lnTo>
                    <a:pt x="1147" y="1148"/>
                  </a:lnTo>
                  <a:lnTo>
                    <a:pt x="1147" y="114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43"/>
            <p:cNvSpPr>
              <a:spLocks noEditPoints="1"/>
            </p:cNvSpPr>
            <p:nvPr/>
          </p:nvSpPr>
          <p:spPr bwMode="auto">
            <a:xfrm>
              <a:off x="3848101" y="1326505"/>
              <a:ext cx="1117600" cy="1117600"/>
            </a:xfrm>
            <a:custGeom>
              <a:avLst/>
              <a:gdLst>
                <a:gd name="T0" fmla="*/ 600 w 1408"/>
                <a:gd name="T1" fmla="*/ 1401 h 1409"/>
                <a:gd name="T2" fmla="*/ 434 w 1408"/>
                <a:gd name="T3" fmla="*/ 1356 h 1409"/>
                <a:gd name="T4" fmla="*/ 285 w 1408"/>
                <a:gd name="T5" fmla="*/ 1271 h 1409"/>
                <a:gd name="T6" fmla="*/ 181 w 1408"/>
                <a:gd name="T7" fmla="*/ 1176 h 1409"/>
                <a:gd name="T8" fmla="*/ 81 w 1408"/>
                <a:gd name="T9" fmla="*/ 1032 h 1409"/>
                <a:gd name="T10" fmla="*/ 21 w 1408"/>
                <a:gd name="T11" fmla="*/ 873 h 1409"/>
                <a:gd name="T12" fmla="*/ 0 w 1408"/>
                <a:gd name="T13" fmla="*/ 705 h 1409"/>
                <a:gd name="T14" fmla="*/ 21 w 1408"/>
                <a:gd name="T15" fmla="*/ 536 h 1409"/>
                <a:gd name="T16" fmla="*/ 81 w 1408"/>
                <a:gd name="T17" fmla="*/ 377 h 1409"/>
                <a:gd name="T18" fmla="*/ 181 w 1408"/>
                <a:gd name="T19" fmla="*/ 232 h 1409"/>
                <a:gd name="T20" fmla="*/ 285 w 1408"/>
                <a:gd name="T21" fmla="*/ 138 h 1409"/>
                <a:gd name="T22" fmla="*/ 434 w 1408"/>
                <a:gd name="T23" fmla="*/ 53 h 1409"/>
                <a:gd name="T24" fmla="*/ 600 w 1408"/>
                <a:gd name="T25" fmla="*/ 7 h 1409"/>
                <a:gd name="T26" fmla="*/ 739 w 1408"/>
                <a:gd name="T27" fmla="*/ 0 h 1409"/>
                <a:gd name="T28" fmla="*/ 909 w 1408"/>
                <a:gd name="T29" fmla="*/ 30 h 1409"/>
                <a:gd name="T30" fmla="*/ 1066 w 1408"/>
                <a:gd name="T31" fmla="*/ 100 h 1409"/>
                <a:gd name="T32" fmla="*/ 1202 w 1408"/>
                <a:gd name="T33" fmla="*/ 206 h 1409"/>
                <a:gd name="T34" fmla="*/ 1293 w 1408"/>
                <a:gd name="T35" fmla="*/ 316 h 1409"/>
                <a:gd name="T36" fmla="*/ 1369 w 1408"/>
                <a:gd name="T37" fmla="*/ 472 h 1409"/>
                <a:gd name="T38" fmla="*/ 1405 w 1408"/>
                <a:gd name="T39" fmla="*/ 637 h 1409"/>
                <a:gd name="T40" fmla="*/ 1401 w 1408"/>
                <a:gd name="T41" fmla="*/ 805 h 1409"/>
                <a:gd name="T42" fmla="*/ 1356 w 1408"/>
                <a:gd name="T43" fmla="*/ 970 h 1409"/>
                <a:gd name="T44" fmla="*/ 1272 w 1408"/>
                <a:gd name="T45" fmla="*/ 1120 h 1409"/>
                <a:gd name="T46" fmla="*/ 1177 w 1408"/>
                <a:gd name="T47" fmla="*/ 1227 h 1409"/>
                <a:gd name="T48" fmla="*/ 1035 w 1408"/>
                <a:gd name="T49" fmla="*/ 1327 h 1409"/>
                <a:gd name="T50" fmla="*/ 877 w 1408"/>
                <a:gd name="T51" fmla="*/ 1388 h 1409"/>
                <a:gd name="T52" fmla="*/ 704 w 1408"/>
                <a:gd name="T53" fmla="*/ 1409 h 1409"/>
                <a:gd name="T54" fmla="*/ 640 w 1408"/>
                <a:gd name="T55" fmla="*/ 67 h 1409"/>
                <a:gd name="T56" fmla="*/ 489 w 1408"/>
                <a:gd name="T57" fmla="*/ 102 h 1409"/>
                <a:gd name="T58" fmla="*/ 350 w 1408"/>
                <a:gd name="T59" fmla="*/ 172 h 1409"/>
                <a:gd name="T60" fmla="*/ 251 w 1408"/>
                <a:gd name="T61" fmla="*/ 251 h 1409"/>
                <a:gd name="T62" fmla="*/ 153 w 1408"/>
                <a:gd name="T63" fmla="*/ 379 h 1409"/>
                <a:gd name="T64" fmla="*/ 91 w 1408"/>
                <a:gd name="T65" fmla="*/ 521 h 1409"/>
                <a:gd name="T66" fmla="*/ 65 w 1408"/>
                <a:gd name="T67" fmla="*/ 673 h 1409"/>
                <a:gd name="T68" fmla="*/ 76 w 1408"/>
                <a:gd name="T69" fmla="*/ 826 h 1409"/>
                <a:gd name="T70" fmla="*/ 124 w 1408"/>
                <a:gd name="T71" fmla="*/ 974 h 1409"/>
                <a:gd name="T72" fmla="*/ 208 w 1408"/>
                <a:gd name="T73" fmla="*/ 1109 h 1409"/>
                <a:gd name="T74" fmla="*/ 299 w 1408"/>
                <a:gd name="T75" fmla="*/ 1199 h 1409"/>
                <a:gd name="T76" fmla="*/ 431 w 1408"/>
                <a:gd name="T77" fmla="*/ 1284 h 1409"/>
                <a:gd name="T78" fmla="*/ 578 w 1408"/>
                <a:gd name="T79" fmla="*/ 1332 h 1409"/>
                <a:gd name="T80" fmla="*/ 704 w 1408"/>
                <a:gd name="T81" fmla="*/ 1344 h 1409"/>
                <a:gd name="T82" fmla="*/ 861 w 1408"/>
                <a:gd name="T83" fmla="*/ 1326 h 1409"/>
                <a:gd name="T84" fmla="*/ 1005 w 1408"/>
                <a:gd name="T85" fmla="*/ 1269 h 1409"/>
                <a:gd name="T86" fmla="*/ 1134 w 1408"/>
                <a:gd name="T87" fmla="*/ 1178 h 1409"/>
                <a:gd name="T88" fmla="*/ 1220 w 1408"/>
                <a:gd name="T89" fmla="*/ 1083 h 1409"/>
                <a:gd name="T90" fmla="*/ 1297 w 1408"/>
                <a:gd name="T91" fmla="*/ 946 h 1409"/>
                <a:gd name="T92" fmla="*/ 1337 w 1408"/>
                <a:gd name="T93" fmla="*/ 796 h 1409"/>
                <a:gd name="T94" fmla="*/ 1341 w 1408"/>
                <a:gd name="T95" fmla="*/ 643 h 1409"/>
                <a:gd name="T96" fmla="*/ 1308 w 1408"/>
                <a:gd name="T97" fmla="*/ 492 h 1409"/>
                <a:gd name="T98" fmla="*/ 1238 w 1408"/>
                <a:gd name="T99" fmla="*/ 352 h 1409"/>
                <a:gd name="T100" fmla="*/ 1157 w 1408"/>
                <a:gd name="T101" fmla="*/ 251 h 1409"/>
                <a:gd name="T102" fmla="*/ 1032 w 1408"/>
                <a:gd name="T103" fmla="*/ 154 h 1409"/>
                <a:gd name="T104" fmla="*/ 891 w 1408"/>
                <a:gd name="T105" fmla="*/ 92 h 1409"/>
                <a:gd name="T106" fmla="*/ 737 w 1408"/>
                <a:gd name="T107" fmla="*/ 6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409">
                  <a:moveTo>
                    <a:pt x="704" y="1409"/>
                  </a:moveTo>
                  <a:lnTo>
                    <a:pt x="704" y="1409"/>
                  </a:lnTo>
                  <a:lnTo>
                    <a:pt x="669" y="1408"/>
                  </a:lnTo>
                  <a:lnTo>
                    <a:pt x="635" y="1405"/>
                  </a:lnTo>
                  <a:lnTo>
                    <a:pt x="600" y="1401"/>
                  </a:lnTo>
                  <a:lnTo>
                    <a:pt x="565" y="1395"/>
                  </a:lnTo>
                  <a:lnTo>
                    <a:pt x="532" y="1388"/>
                  </a:lnTo>
                  <a:lnTo>
                    <a:pt x="499" y="1379"/>
                  </a:lnTo>
                  <a:lnTo>
                    <a:pt x="467" y="1368"/>
                  </a:lnTo>
                  <a:lnTo>
                    <a:pt x="434" y="1356"/>
                  </a:lnTo>
                  <a:lnTo>
                    <a:pt x="403" y="1342"/>
                  </a:lnTo>
                  <a:lnTo>
                    <a:pt x="373" y="1327"/>
                  </a:lnTo>
                  <a:lnTo>
                    <a:pt x="343" y="1309"/>
                  </a:lnTo>
                  <a:lnTo>
                    <a:pt x="314" y="1291"/>
                  </a:lnTo>
                  <a:lnTo>
                    <a:pt x="285" y="1271"/>
                  </a:lnTo>
                  <a:lnTo>
                    <a:pt x="258" y="1249"/>
                  </a:lnTo>
                  <a:lnTo>
                    <a:pt x="232" y="1227"/>
                  </a:lnTo>
                  <a:lnTo>
                    <a:pt x="206" y="1203"/>
                  </a:lnTo>
                  <a:lnTo>
                    <a:pt x="206" y="1203"/>
                  </a:lnTo>
                  <a:lnTo>
                    <a:pt x="181" y="1176"/>
                  </a:lnTo>
                  <a:lnTo>
                    <a:pt x="157" y="1149"/>
                  </a:lnTo>
                  <a:lnTo>
                    <a:pt x="137" y="1120"/>
                  </a:lnTo>
                  <a:lnTo>
                    <a:pt x="116" y="1093"/>
                  </a:lnTo>
                  <a:lnTo>
                    <a:pt x="97" y="1063"/>
                  </a:lnTo>
                  <a:lnTo>
                    <a:pt x="81" y="1032"/>
                  </a:lnTo>
                  <a:lnTo>
                    <a:pt x="65" y="1001"/>
                  </a:lnTo>
                  <a:lnTo>
                    <a:pt x="52" y="970"/>
                  </a:lnTo>
                  <a:lnTo>
                    <a:pt x="39" y="937"/>
                  </a:lnTo>
                  <a:lnTo>
                    <a:pt x="29" y="905"/>
                  </a:lnTo>
                  <a:lnTo>
                    <a:pt x="21" y="873"/>
                  </a:lnTo>
                  <a:lnTo>
                    <a:pt x="13" y="839"/>
                  </a:lnTo>
                  <a:lnTo>
                    <a:pt x="7" y="805"/>
                  </a:lnTo>
                  <a:lnTo>
                    <a:pt x="3" y="772"/>
                  </a:lnTo>
                  <a:lnTo>
                    <a:pt x="1" y="738"/>
                  </a:lnTo>
                  <a:lnTo>
                    <a:pt x="0" y="705"/>
                  </a:lnTo>
                  <a:lnTo>
                    <a:pt x="1" y="671"/>
                  </a:lnTo>
                  <a:lnTo>
                    <a:pt x="3" y="636"/>
                  </a:lnTo>
                  <a:lnTo>
                    <a:pt x="7" y="603"/>
                  </a:lnTo>
                  <a:lnTo>
                    <a:pt x="13" y="570"/>
                  </a:lnTo>
                  <a:lnTo>
                    <a:pt x="21" y="536"/>
                  </a:lnTo>
                  <a:lnTo>
                    <a:pt x="29" y="504"/>
                  </a:lnTo>
                  <a:lnTo>
                    <a:pt x="39" y="472"/>
                  </a:lnTo>
                  <a:lnTo>
                    <a:pt x="52" y="439"/>
                  </a:lnTo>
                  <a:lnTo>
                    <a:pt x="65" y="408"/>
                  </a:lnTo>
                  <a:lnTo>
                    <a:pt x="81" y="377"/>
                  </a:lnTo>
                  <a:lnTo>
                    <a:pt x="97" y="346"/>
                  </a:lnTo>
                  <a:lnTo>
                    <a:pt x="116" y="316"/>
                  </a:lnTo>
                  <a:lnTo>
                    <a:pt x="137" y="287"/>
                  </a:lnTo>
                  <a:lnTo>
                    <a:pt x="157" y="260"/>
                  </a:lnTo>
                  <a:lnTo>
                    <a:pt x="181" y="232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32" y="182"/>
                  </a:lnTo>
                  <a:lnTo>
                    <a:pt x="258" y="159"/>
                  </a:lnTo>
                  <a:lnTo>
                    <a:pt x="285" y="138"/>
                  </a:lnTo>
                  <a:lnTo>
                    <a:pt x="314" y="118"/>
                  </a:lnTo>
                  <a:lnTo>
                    <a:pt x="343" y="100"/>
                  </a:lnTo>
                  <a:lnTo>
                    <a:pt x="373" y="82"/>
                  </a:lnTo>
                  <a:lnTo>
                    <a:pt x="403" y="67"/>
                  </a:lnTo>
                  <a:lnTo>
                    <a:pt x="434" y="53"/>
                  </a:lnTo>
                  <a:lnTo>
                    <a:pt x="467" y="41"/>
                  </a:lnTo>
                  <a:lnTo>
                    <a:pt x="499" y="30"/>
                  </a:lnTo>
                  <a:lnTo>
                    <a:pt x="532" y="21"/>
                  </a:lnTo>
                  <a:lnTo>
                    <a:pt x="565" y="13"/>
                  </a:lnTo>
                  <a:lnTo>
                    <a:pt x="600" y="7"/>
                  </a:lnTo>
                  <a:lnTo>
                    <a:pt x="635" y="4"/>
                  </a:lnTo>
                  <a:lnTo>
                    <a:pt x="669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39" y="0"/>
                  </a:lnTo>
                  <a:lnTo>
                    <a:pt x="774" y="4"/>
                  </a:lnTo>
                  <a:lnTo>
                    <a:pt x="808" y="7"/>
                  </a:lnTo>
                  <a:lnTo>
                    <a:pt x="843" y="13"/>
                  </a:lnTo>
                  <a:lnTo>
                    <a:pt x="877" y="21"/>
                  </a:lnTo>
                  <a:lnTo>
                    <a:pt x="909" y="30"/>
                  </a:lnTo>
                  <a:lnTo>
                    <a:pt x="942" y="41"/>
                  </a:lnTo>
                  <a:lnTo>
                    <a:pt x="974" y="53"/>
                  </a:lnTo>
                  <a:lnTo>
                    <a:pt x="1005" y="67"/>
                  </a:lnTo>
                  <a:lnTo>
                    <a:pt x="1035" y="82"/>
                  </a:lnTo>
                  <a:lnTo>
                    <a:pt x="1066" y="100"/>
                  </a:lnTo>
                  <a:lnTo>
                    <a:pt x="1094" y="118"/>
                  </a:lnTo>
                  <a:lnTo>
                    <a:pt x="1123" y="138"/>
                  </a:lnTo>
                  <a:lnTo>
                    <a:pt x="1150" y="159"/>
                  </a:lnTo>
                  <a:lnTo>
                    <a:pt x="1177" y="182"/>
                  </a:lnTo>
                  <a:lnTo>
                    <a:pt x="1202" y="206"/>
                  </a:lnTo>
                  <a:lnTo>
                    <a:pt x="1202" y="206"/>
                  </a:lnTo>
                  <a:lnTo>
                    <a:pt x="1228" y="232"/>
                  </a:lnTo>
                  <a:lnTo>
                    <a:pt x="1251" y="260"/>
                  </a:lnTo>
                  <a:lnTo>
                    <a:pt x="1272" y="287"/>
                  </a:lnTo>
                  <a:lnTo>
                    <a:pt x="1293" y="316"/>
                  </a:lnTo>
                  <a:lnTo>
                    <a:pt x="1311" y="346"/>
                  </a:lnTo>
                  <a:lnTo>
                    <a:pt x="1327" y="377"/>
                  </a:lnTo>
                  <a:lnTo>
                    <a:pt x="1344" y="408"/>
                  </a:lnTo>
                  <a:lnTo>
                    <a:pt x="1356" y="439"/>
                  </a:lnTo>
                  <a:lnTo>
                    <a:pt x="1369" y="472"/>
                  </a:lnTo>
                  <a:lnTo>
                    <a:pt x="1379" y="504"/>
                  </a:lnTo>
                  <a:lnTo>
                    <a:pt x="1388" y="536"/>
                  </a:lnTo>
                  <a:lnTo>
                    <a:pt x="1396" y="570"/>
                  </a:lnTo>
                  <a:lnTo>
                    <a:pt x="1401" y="603"/>
                  </a:lnTo>
                  <a:lnTo>
                    <a:pt x="1405" y="637"/>
                  </a:lnTo>
                  <a:lnTo>
                    <a:pt x="1407" y="671"/>
                  </a:lnTo>
                  <a:lnTo>
                    <a:pt x="1408" y="705"/>
                  </a:lnTo>
                  <a:lnTo>
                    <a:pt x="1407" y="738"/>
                  </a:lnTo>
                  <a:lnTo>
                    <a:pt x="1405" y="772"/>
                  </a:lnTo>
                  <a:lnTo>
                    <a:pt x="1401" y="805"/>
                  </a:lnTo>
                  <a:lnTo>
                    <a:pt x="1396" y="839"/>
                  </a:lnTo>
                  <a:lnTo>
                    <a:pt x="1388" y="873"/>
                  </a:lnTo>
                  <a:lnTo>
                    <a:pt x="1379" y="905"/>
                  </a:lnTo>
                  <a:lnTo>
                    <a:pt x="1369" y="937"/>
                  </a:lnTo>
                  <a:lnTo>
                    <a:pt x="1356" y="970"/>
                  </a:lnTo>
                  <a:lnTo>
                    <a:pt x="1342" y="1001"/>
                  </a:lnTo>
                  <a:lnTo>
                    <a:pt x="1327" y="1032"/>
                  </a:lnTo>
                  <a:lnTo>
                    <a:pt x="1311" y="1063"/>
                  </a:lnTo>
                  <a:lnTo>
                    <a:pt x="1293" y="1093"/>
                  </a:lnTo>
                  <a:lnTo>
                    <a:pt x="1272" y="1120"/>
                  </a:lnTo>
                  <a:lnTo>
                    <a:pt x="1251" y="1149"/>
                  </a:lnTo>
                  <a:lnTo>
                    <a:pt x="1227" y="1176"/>
                  </a:lnTo>
                  <a:lnTo>
                    <a:pt x="1202" y="1203"/>
                  </a:lnTo>
                  <a:lnTo>
                    <a:pt x="1202" y="1203"/>
                  </a:lnTo>
                  <a:lnTo>
                    <a:pt x="1177" y="1227"/>
                  </a:lnTo>
                  <a:lnTo>
                    <a:pt x="1150" y="1249"/>
                  </a:lnTo>
                  <a:lnTo>
                    <a:pt x="1123" y="1271"/>
                  </a:lnTo>
                  <a:lnTo>
                    <a:pt x="1094" y="1291"/>
                  </a:lnTo>
                  <a:lnTo>
                    <a:pt x="1066" y="1309"/>
                  </a:lnTo>
                  <a:lnTo>
                    <a:pt x="1035" y="1327"/>
                  </a:lnTo>
                  <a:lnTo>
                    <a:pt x="1005" y="1342"/>
                  </a:lnTo>
                  <a:lnTo>
                    <a:pt x="974" y="1356"/>
                  </a:lnTo>
                  <a:lnTo>
                    <a:pt x="942" y="1368"/>
                  </a:lnTo>
                  <a:lnTo>
                    <a:pt x="909" y="1379"/>
                  </a:lnTo>
                  <a:lnTo>
                    <a:pt x="877" y="1388"/>
                  </a:lnTo>
                  <a:lnTo>
                    <a:pt x="843" y="1395"/>
                  </a:lnTo>
                  <a:lnTo>
                    <a:pt x="808" y="1401"/>
                  </a:lnTo>
                  <a:lnTo>
                    <a:pt x="774" y="1405"/>
                  </a:lnTo>
                  <a:lnTo>
                    <a:pt x="739" y="1408"/>
                  </a:lnTo>
                  <a:lnTo>
                    <a:pt x="704" y="1409"/>
                  </a:lnTo>
                  <a:lnTo>
                    <a:pt x="704" y="1409"/>
                  </a:lnTo>
                  <a:close/>
                  <a:moveTo>
                    <a:pt x="704" y="64"/>
                  </a:moveTo>
                  <a:lnTo>
                    <a:pt x="704" y="64"/>
                  </a:lnTo>
                  <a:lnTo>
                    <a:pt x="672" y="65"/>
                  </a:lnTo>
                  <a:lnTo>
                    <a:pt x="640" y="67"/>
                  </a:lnTo>
                  <a:lnTo>
                    <a:pt x="609" y="71"/>
                  </a:lnTo>
                  <a:lnTo>
                    <a:pt x="578" y="77"/>
                  </a:lnTo>
                  <a:lnTo>
                    <a:pt x="548" y="83"/>
                  </a:lnTo>
                  <a:lnTo>
                    <a:pt x="518" y="92"/>
                  </a:lnTo>
                  <a:lnTo>
                    <a:pt x="489" y="102"/>
                  </a:lnTo>
                  <a:lnTo>
                    <a:pt x="459" y="112"/>
                  </a:lnTo>
                  <a:lnTo>
                    <a:pt x="431" y="125"/>
                  </a:lnTo>
                  <a:lnTo>
                    <a:pt x="403" y="139"/>
                  </a:lnTo>
                  <a:lnTo>
                    <a:pt x="375" y="154"/>
                  </a:lnTo>
                  <a:lnTo>
                    <a:pt x="350" y="172"/>
                  </a:lnTo>
                  <a:lnTo>
                    <a:pt x="324" y="190"/>
                  </a:lnTo>
                  <a:lnTo>
                    <a:pt x="299" y="209"/>
                  </a:lnTo>
                  <a:lnTo>
                    <a:pt x="274" y="229"/>
                  </a:lnTo>
                  <a:lnTo>
                    <a:pt x="251" y="251"/>
                  </a:lnTo>
                  <a:lnTo>
                    <a:pt x="251" y="251"/>
                  </a:lnTo>
                  <a:lnTo>
                    <a:pt x="229" y="276"/>
                  </a:lnTo>
                  <a:lnTo>
                    <a:pt x="207" y="300"/>
                  </a:lnTo>
                  <a:lnTo>
                    <a:pt x="188" y="326"/>
                  </a:lnTo>
                  <a:lnTo>
                    <a:pt x="170" y="352"/>
                  </a:lnTo>
                  <a:lnTo>
                    <a:pt x="153" y="379"/>
                  </a:lnTo>
                  <a:lnTo>
                    <a:pt x="138" y="407"/>
                  </a:lnTo>
                  <a:lnTo>
                    <a:pt x="124" y="435"/>
                  </a:lnTo>
                  <a:lnTo>
                    <a:pt x="111" y="464"/>
                  </a:lnTo>
                  <a:lnTo>
                    <a:pt x="101" y="492"/>
                  </a:lnTo>
                  <a:lnTo>
                    <a:pt x="91" y="521"/>
                  </a:lnTo>
                  <a:lnTo>
                    <a:pt x="83" y="552"/>
                  </a:lnTo>
                  <a:lnTo>
                    <a:pt x="76" y="582"/>
                  </a:lnTo>
                  <a:lnTo>
                    <a:pt x="72" y="612"/>
                  </a:lnTo>
                  <a:lnTo>
                    <a:pt x="67" y="643"/>
                  </a:lnTo>
                  <a:lnTo>
                    <a:pt x="65" y="673"/>
                  </a:lnTo>
                  <a:lnTo>
                    <a:pt x="65" y="705"/>
                  </a:lnTo>
                  <a:lnTo>
                    <a:pt x="65" y="735"/>
                  </a:lnTo>
                  <a:lnTo>
                    <a:pt x="67" y="766"/>
                  </a:lnTo>
                  <a:lnTo>
                    <a:pt x="72" y="796"/>
                  </a:lnTo>
                  <a:lnTo>
                    <a:pt x="76" y="826"/>
                  </a:lnTo>
                  <a:lnTo>
                    <a:pt x="83" y="856"/>
                  </a:lnTo>
                  <a:lnTo>
                    <a:pt x="91" y="886"/>
                  </a:lnTo>
                  <a:lnTo>
                    <a:pt x="101" y="917"/>
                  </a:lnTo>
                  <a:lnTo>
                    <a:pt x="111" y="946"/>
                  </a:lnTo>
                  <a:lnTo>
                    <a:pt x="124" y="974"/>
                  </a:lnTo>
                  <a:lnTo>
                    <a:pt x="138" y="1002"/>
                  </a:lnTo>
                  <a:lnTo>
                    <a:pt x="153" y="1030"/>
                  </a:lnTo>
                  <a:lnTo>
                    <a:pt x="170" y="1057"/>
                  </a:lnTo>
                  <a:lnTo>
                    <a:pt x="188" y="1083"/>
                  </a:lnTo>
                  <a:lnTo>
                    <a:pt x="208" y="1109"/>
                  </a:lnTo>
                  <a:lnTo>
                    <a:pt x="229" y="1133"/>
                  </a:lnTo>
                  <a:lnTo>
                    <a:pt x="251" y="1156"/>
                  </a:lnTo>
                  <a:lnTo>
                    <a:pt x="251" y="1156"/>
                  </a:lnTo>
                  <a:lnTo>
                    <a:pt x="274" y="1178"/>
                  </a:lnTo>
                  <a:lnTo>
                    <a:pt x="299" y="1199"/>
                  </a:lnTo>
                  <a:lnTo>
                    <a:pt x="324" y="1219"/>
                  </a:lnTo>
                  <a:lnTo>
                    <a:pt x="350" y="1237"/>
                  </a:lnTo>
                  <a:lnTo>
                    <a:pt x="376" y="1254"/>
                  </a:lnTo>
                  <a:lnTo>
                    <a:pt x="403" y="1269"/>
                  </a:lnTo>
                  <a:lnTo>
                    <a:pt x="431" y="1284"/>
                  </a:lnTo>
                  <a:lnTo>
                    <a:pt x="459" y="1295"/>
                  </a:lnTo>
                  <a:lnTo>
                    <a:pt x="489" y="1307"/>
                  </a:lnTo>
                  <a:lnTo>
                    <a:pt x="518" y="1317"/>
                  </a:lnTo>
                  <a:lnTo>
                    <a:pt x="548" y="1326"/>
                  </a:lnTo>
                  <a:lnTo>
                    <a:pt x="578" y="1332"/>
                  </a:lnTo>
                  <a:lnTo>
                    <a:pt x="609" y="1337"/>
                  </a:lnTo>
                  <a:lnTo>
                    <a:pt x="640" y="1342"/>
                  </a:lnTo>
                  <a:lnTo>
                    <a:pt x="672" y="1344"/>
                  </a:lnTo>
                  <a:lnTo>
                    <a:pt x="704" y="1344"/>
                  </a:lnTo>
                  <a:lnTo>
                    <a:pt x="704" y="1344"/>
                  </a:lnTo>
                  <a:lnTo>
                    <a:pt x="737" y="1344"/>
                  </a:lnTo>
                  <a:lnTo>
                    <a:pt x="768" y="1342"/>
                  </a:lnTo>
                  <a:lnTo>
                    <a:pt x="799" y="1337"/>
                  </a:lnTo>
                  <a:lnTo>
                    <a:pt x="830" y="1332"/>
                  </a:lnTo>
                  <a:lnTo>
                    <a:pt x="861" y="1326"/>
                  </a:lnTo>
                  <a:lnTo>
                    <a:pt x="891" y="1317"/>
                  </a:lnTo>
                  <a:lnTo>
                    <a:pt x="920" y="1307"/>
                  </a:lnTo>
                  <a:lnTo>
                    <a:pt x="949" y="1295"/>
                  </a:lnTo>
                  <a:lnTo>
                    <a:pt x="977" y="1284"/>
                  </a:lnTo>
                  <a:lnTo>
                    <a:pt x="1005" y="1269"/>
                  </a:lnTo>
                  <a:lnTo>
                    <a:pt x="1032" y="1254"/>
                  </a:lnTo>
                  <a:lnTo>
                    <a:pt x="1059" y="1237"/>
                  </a:lnTo>
                  <a:lnTo>
                    <a:pt x="1084" y="1219"/>
                  </a:lnTo>
                  <a:lnTo>
                    <a:pt x="1110" y="1199"/>
                  </a:lnTo>
                  <a:lnTo>
                    <a:pt x="1134" y="1178"/>
                  </a:lnTo>
                  <a:lnTo>
                    <a:pt x="1157" y="1156"/>
                  </a:lnTo>
                  <a:lnTo>
                    <a:pt x="1157" y="1156"/>
                  </a:lnTo>
                  <a:lnTo>
                    <a:pt x="1179" y="1133"/>
                  </a:lnTo>
                  <a:lnTo>
                    <a:pt x="1200" y="1109"/>
                  </a:lnTo>
                  <a:lnTo>
                    <a:pt x="1220" y="1083"/>
                  </a:lnTo>
                  <a:lnTo>
                    <a:pt x="1238" y="1057"/>
                  </a:lnTo>
                  <a:lnTo>
                    <a:pt x="1256" y="1030"/>
                  </a:lnTo>
                  <a:lnTo>
                    <a:pt x="1271" y="1002"/>
                  </a:lnTo>
                  <a:lnTo>
                    <a:pt x="1284" y="974"/>
                  </a:lnTo>
                  <a:lnTo>
                    <a:pt x="1297" y="946"/>
                  </a:lnTo>
                  <a:lnTo>
                    <a:pt x="1308" y="917"/>
                  </a:lnTo>
                  <a:lnTo>
                    <a:pt x="1317" y="886"/>
                  </a:lnTo>
                  <a:lnTo>
                    <a:pt x="1325" y="856"/>
                  </a:lnTo>
                  <a:lnTo>
                    <a:pt x="1332" y="826"/>
                  </a:lnTo>
                  <a:lnTo>
                    <a:pt x="1337" y="796"/>
                  </a:lnTo>
                  <a:lnTo>
                    <a:pt x="1341" y="766"/>
                  </a:lnTo>
                  <a:lnTo>
                    <a:pt x="1342" y="735"/>
                  </a:lnTo>
                  <a:lnTo>
                    <a:pt x="1344" y="705"/>
                  </a:lnTo>
                  <a:lnTo>
                    <a:pt x="1342" y="673"/>
                  </a:lnTo>
                  <a:lnTo>
                    <a:pt x="1341" y="643"/>
                  </a:lnTo>
                  <a:lnTo>
                    <a:pt x="1337" y="612"/>
                  </a:lnTo>
                  <a:lnTo>
                    <a:pt x="1332" y="582"/>
                  </a:lnTo>
                  <a:lnTo>
                    <a:pt x="1325" y="552"/>
                  </a:lnTo>
                  <a:lnTo>
                    <a:pt x="1317" y="521"/>
                  </a:lnTo>
                  <a:lnTo>
                    <a:pt x="1308" y="492"/>
                  </a:lnTo>
                  <a:lnTo>
                    <a:pt x="1297" y="464"/>
                  </a:lnTo>
                  <a:lnTo>
                    <a:pt x="1284" y="435"/>
                  </a:lnTo>
                  <a:lnTo>
                    <a:pt x="1271" y="407"/>
                  </a:lnTo>
                  <a:lnTo>
                    <a:pt x="1256" y="379"/>
                  </a:lnTo>
                  <a:lnTo>
                    <a:pt x="1238" y="352"/>
                  </a:lnTo>
                  <a:lnTo>
                    <a:pt x="1220" y="326"/>
                  </a:lnTo>
                  <a:lnTo>
                    <a:pt x="1200" y="300"/>
                  </a:lnTo>
                  <a:lnTo>
                    <a:pt x="1179" y="276"/>
                  </a:lnTo>
                  <a:lnTo>
                    <a:pt x="1157" y="251"/>
                  </a:lnTo>
                  <a:lnTo>
                    <a:pt x="1157" y="251"/>
                  </a:lnTo>
                  <a:lnTo>
                    <a:pt x="1134" y="229"/>
                  </a:lnTo>
                  <a:lnTo>
                    <a:pt x="1110" y="209"/>
                  </a:lnTo>
                  <a:lnTo>
                    <a:pt x="1084" y="190"/>
                  </a:lnTo>
                  <a:lnTo>
                    <a:pt x="1059" y="172"/>
                  </a:lnTo>
                  <a:lnTo>
                    <a:pt x="1032" y="154"/>
                  </a:lnTo>
                  <a:lnTo>
                    <a:pt x="1005" y="139"/>
                  </a:lnTo>
                  <a:lnTo>
                    <a:pt x="977" y="125"/>
                  </a:lnTo>
                  <a:lnTo>
                    <a:pt x="949" y="112"/>
                  </a:lnTo>
                  <a:lnTo>
                    <a:pt x="920" y="102"/>
                  </a:lnTo>
                  <a:lnTo>
                    <a:pt x="891" y="92"/>
                  </a:lnTo>
                  <a:lnTo>
                    <a:pt x="861" y="83"/>
                  </a:lnTo>
                  <a:lnTo>
                    <a:pt x="830" y="77"/>
                  </a:lnTo>
                  <a:lnTo>
                    <a:pt x="799" y="71"/>
                  </a:lnTo>
                  <a:lnTo>
                    <a:pt x="768" y="67"/>
                  </a:lnTo>
                  <a:lnTo>
                    <a:pt x="737" y="65"/>
                  </a:lnTo>
                  <a:lnTo>
                    <a:pt x="704" y="64"/>
                  </a:lnTo>
                  <a:lnTo>
                    <a:pt x="704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44"/>
            <p:cNvSpPr>
              <a:spLocks noEditPoints="1"/>
            </p:cNvSpPr>
            <p:nvPr/>
          </p:nvSpPr>
          <p:spPr bwMode="auto">
            <a:xfrm>
              <a:off x="3954463" y="1431280"/>
              <a:ext cx="906463" cy="906463"/>
            </a:xfrm>
            <a:custGeom>
              <a:avLst/>
              <a:gdLst>
                <a:gd name="T0" fmla="*/ 213 w 1143"/>
                <a:gd name="T1" fmla="*/ 1138 h 1143"/>
                <a:gd name="T2" fmla="*/ 112 w 1143"/>
                <a:gd name="T3" fmla="*/ 1101 h 1143"/>
                <a:gd name="T4" fmla="*/ 73 w 1143"/>
                <a:gd name="T5" fmla="*/ 1070 h 1143"/>
                <a:gd name="T6" fmla="*/ 36 w 1143"/>
                <a:gd name="T7" fmla="*/ 1021 h 1143"/>
                <a:gd name="T8" fmla="*/ 7 w 1143"/>
                <a:gd name="T9" fmla="*/ 943 h 1143"/>
                <a:gd name="T10" fmla="*/ 0 w 1143"/>
                <a:gd name="T11" fmla="*/ 851 h 1143"/>
                <a:gd name="T12" fmla="*/ 16 w 1143"/>
                <a:gd name="T13" fmla="*/ 746 h 1143"/>
                <a:gd name="T14" fmla="*/ 43 w 1143"/>
                <a:gd name="T15" fmla="*/ 664 h 1143"/>
                <a:gd name="T16" fmla="*/ 94 w 1143"/>
                <a:gd name="T17" fmla="*/ 555 h 1143"/>
                <a:gd name="T18" fmla="*/ 162 w 1143"/>
                <a:gd name="T19" fmla="*/ 448 h 1143"/>
                <a:gd name="T20" fmla="*/ 247 w 1143"/>
                <a:gd name="T21" fmla="*/ 344 h 1143"/>
                <a:gd name="T22" fmla="*/ 328 w 1143"/>
                <a:gd name="T23" fmla="*/ 261 h 1143"/>
                <a:gd name="T24" fmla="*/ 473 w 1143"/>
                <a:gd name="T25" fmla="*/ 145 h 1143"/>
                <a:gd name="T26" fmla="*/ 622 w 1143"/>
                <a:gd name="T27" fmla="*/ 61 h 1143"/>
                <a:gd name="T28" fmla="*/ 768 w 1143"/>
                <a:gd name="T29" fmla="*/ 12 h 1143"/>
                <a:gd name="T30" fmla="*/ 870 w 1143"/>
                <a:gd name="T31" fmla="*/ 0 h 1143"/>
                <a:gd name="T32" fmla="*/ 982 w 1143"/>
                <a:gd name="T33" fmla="*/ 19 h 1143"/>
                <a:gd name="T34" fmla="*/ 1051 w 1143"/>
                <a:gd name="T35" fmla="*/ 56 h 1143"/>
                <a:gd name="T36" fmla="*/ 1083 w 1143"/>
                <a:gd name="T37" fmla="*/ 88 h 1143"/>
                <a:gd name="T38" fmla="*/ 1124 w 1143"/>
                <a:gd name="T39" fmla="*/ 159 h 1143"/>
                <a:gd name="T40" fmla="*/ 1142 w 1143"/>
                <a:gd name="T41" fmla="*/ 242 h 1143"/>
                <a:gd name="T42" fmla="*/ 1139 w 1143"/>
                <a:gd name="T43" fmla="*/ 337 h 1143"/>
                <a:gd name="T44" fmla="*/ 1113 w 1143"/>
                <a:gd name="T45" fmla="*/ 441 h 1143"/>
                <a:gd name="T46" fmla="*/ 1069 w 1143"/>
                <a:gd name="T47" fmla="*/ 548 h 1143"/>
                <a:gd name="T48" fmla="*/ 1004 w 1143"/>
                <a:gd name="T49" fmla="*/ 660 h 1143"/>
                <a:gd name="T50" fmla="*/ 922 w 1143"/>
                <a:gd name="T51" fmla="*/ 768 h 1143"/>
                <a:gd name="T52" fmla="*/ 848 w 1143"/>
                <a:gd name="T53" fmla="*/ 848 h 1143"/>
                <a:gd name="T54" fmla="*/ 707 w 1143"/>
                <a:gd name="T55" fmla="*/ 971 h 1143"/>
                <a:gd name="T56" fmla="*/ 557 w 1143"/>
                <a:gd name="T57" fmla="*/ 1064 h 1143"/>
                <a:gd name="T58" fmla="*/ 410 w 1143"/>
                <a:gd name="T59" fmla="*/ 1122 h 1143"/>
                <a:gd name="T60" fmla="*/ 272 w 1143"/>
                <a:gd name="T61" fmla="*/ 1143 h 1143"/>
                <a:gd name="T62" fmla="*/ 840 w 1143"/>
                <a:gd name="T63" fmla="*/ 65 h 1143"/>
                <a:gd name="T64" fmla="*/ 711 w 1143"/>
                <a:gd name="T65" fmla="*/ 94 h 1143"/>
                <a:gd name="T66" fmla="*/ 575 w 1143"/>
                <a:gd name="T67" fmla="*/ 157 h 1143"/>
                <a:gd name="T68" fmla="*/ 438 w 1143"/>
                <a:gd name="T69" fmla="*/ 252 h 1143"/>
                <a:gd name="T70" fmla="*/ 339 w 1143"/>
                <a:gd name="T71" fmla="*/ 340 h 1143"/>
                <a:gd name="T72" fmla="*/ 254 w 1143"/>
                <a:gd name="T73" fmla="*/ 435 h 1143"/>
                <a:gd name="T74" fmla="*/ 182 w 1143"/>
                <a:gd name="T75" fmla="*/ 534 h 1143"/>
                <a:gd name="T76" fmla="*/ 125 w 1143"/>
                <a:gd name="T77" fmla="*/ 636 h 1143"/>
                <a:gd name="T78" fmla="*/ 86 w 1143"/>
                <a:gd name="T79" fmla="*/ 737 h 1143"/>
                <a:gd name="T80" fmla="*/ 70 w 1143"/>
                <a:gd name="T81" fmla="*/ 806 h 1143"/>
                <a:gd name="T82" fmla="*/ 65 w 1143"/>
                <a:gd name="T83" fmla="*/ 887 h 1143"/>
                <a:gd name="T84" fmla="*/ 78 w 1143"/>
                <a:gd name="T85" fmla="*/ 956 h 1143"/>
                <a:gd name="T86" fmla="*/ 108 w 1143"/>
                <a:gd name="T87" fmla="*/ 1012 h 1143"/>
                <a:gd name="T88" fmla="*/ 148 w 1143"/>
                <a:gd name="T89" fmla="*/ 1048 h 1143"/>
                <a:gd name="T90" fmla="*/ 225 w 1143"/>
                <a:gd name="T91" fmla="*/ 1074 h 1143"/>
                <a:gd name="T92" fmla="*/ 301 w 1143"/>
                <a:gd name="T93" fmla="*/ 1077 h 1143"/>
                <a:gd name="T94" fmla="*/ 431 w 1143"/>
                <a:gd name="T95" fmla="*/ 1049 h 1143"/>
                <a:gd name="T96" fmla="*/ 568 w 1143"/>
                <a:gd name="T97" fmla="*/ 985 h 1143"/>
                <a:gd name="T98" fmla="*/ 704 w 1143"/>
                <a:gd name="T99" fmla="*/ 891 h 1143"/>
                <a:gd name="T100" fmla="*/ 803 w 1143"/>
                <a:gd name="T101" fmla="*/ 803 h 1143"/>
                <a:gd name="T102" fmla="*/ 887 w 1143"/>
                <a:gd name="T103" fmla="*/ 708 h 1143"/>
                <a:gd name="T104" fmla="*/ 958 w 1143"/>
                <a:gd name="T105" fmla="*/ 610 h 1143"/>
                <a:gd name="T106" fmla="*/ 1014 w 1143"/>
                <a:gd name="T107" fmla="*/ 511 h 1143"/>
                <a:gd name="T108" fmla="*/ 1052 w 1143"/>
                <a:gd name="T109" fmla="*/ 416 h 1143"/>
                <a:gd name="T110" fmla="*/ 1074 w 1143"/>
                <a:gd name="T111" fmla="*/ 326 h 1143"/>
                <a:gd name="T112" fmla="*/ 1076 w 1143"/>
                <a:gd name="T113" fmla="*/ 244 h 1143"/>
                <a:gd name="T114" fmla="*/ 1060 w 1143"/>
                <a:gd name="T115" fmla="*/ 174 h 1143"/>
                <a:gd name="T116" fmla="*/ 1024 w 1143"/>
                <a:gd name="T117" fmla="*/ 118 h 1143"/>
                <a:gd name="T118" fmla="*/ 977 w 1143"/>
                <a:gd name="T119" fmla="*/ 86 h 1143"/>
                <a:gd name="T120" fmla="*/ 894 w 1143"/>
                <a:gd name="T121" fmla="*/ 6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3" h="1143">
                  <a:moveTo>
                    <a:pt x="272" y="1143"/>
                  </a:moveTo>
                  <a:lnTo>
                    <a:pt x="272" y="1143"/>
                  </a:lnTo>
                  <a:lnTo>
                    <a:pt x="242" y="1142"/>
                  </a:lnTo>
                  <a:lnTo>
                    <a:pt x="213" y="1138"/>
                  </a:lnTo>
                  <a:lnTo>
                    <a:pt x="185" y="1132"/>
                  </a:lnTo>
                  <a:lnTo>
                    <a:pt x="160" y="1124"/>
                  </a:lnTo>
                  <a:lnTo>
                    <a:pt x="136" y="1114"/>
                  </a:lnTo>
                  <a:lnTo>
                    <a:pt x="112" y="1101"/>
                  </a:lnTo>
                  <a:lnTo>
                    <a:pt x="102" y="1094"/>
                  </a:lnTo>
                  <a:lnTo>
                    <a:pt x="92" y="1086"/>
                  </a:lnTo>
                  <a:lnTo>
                    <a:pt x="82" y="1078"/>
                  </a:lnTo>
                  <a:lnTo>
                    <a:pt x="73" y="1070"/>
                  </a:lnTo>
                  <a:lnTo>
                    <a:pt x="73" y="1070"/>
                  </a:lnTo>
                  <a:lnTo>
                    <a:pt x="59" y="1055"/>
                  </a:lnTo>
                  <a:lnTo>
                    <a:pt x="48" y="1038"/>
                  </a:lnTo>
                  <a:lnTo>
                    <a:pt x="36" y="1021"/>
                  </a:lnTo>
                  <a:lnTo>
                    <a:pt x="27" y="1004"/>
                  </a:lnTo>
                  <a:lnTo>
                    <a:pt x="19" y="984"/>
                  </a:lnTo>
                  <a:lnTo>
                    <a:pt x="12" y="964"/>
                  </a:lnTo>
                  <a:lnTo>
                    <a:pt x="7" y="943"/>
                  </a:lnTo>
                  <a:lnTo>
                    <a:pt x="2" y="921"/>
                  </a:lnTo>
                  <a:lnTo>
                    <a:pt x="0" y="898"/>
                  </a:lnTo>
                  <a:lnTo>
                    <a:pt x="0" y="875"/>
                  </a:lnTo>
                  <a:lnTo>
                    <a:pt x="0" y="851"/>
                  </a:lnTo>
                  <a:lnTo>
                    <a:pt x="2" y="825"/>
                  </a:lnTo>
                  <a:lnTo>
                    <a:pt x="6" y="800"/>
                  </a:lnTo>
                  <a:lnTo>
                    <a:pt x="10" y="773"/>
                  </a:lnTo>
                  <a:lnTo>
                    <a:pt x="16" y="746"/>
                  </a:lnTo>
                  <a:lnTo>
                    <a:pt x="24" y="719"/>
                  </a:lnTo>
                  <a:lnTo>
                    <a:pt x="24" y="719"/>
                  </a:lnTo>
                  <a:lnTo>
                    <a:pt x="33" y="691"/>
                  </a:lnTo>
                  <a:lnTo>
                    <a:pt x="43" y="664"/>
                  </a:lnTo>
                  <a:lnTo>
                    <a:pt x="55" y="638"/>
                  </a:lnTo>
                  <a:lnTo>
                    <a:pt x="66" y="610"/>
                  </a:lnTo>
                  <a:lnTo>
                    <a:pt x="80" y="583"/>
                  </a:lnTo>
                  <a:lnTo>
                    <a:pt x="94" y="555"/>
                  </a:lnTo>
                  <a:lnTo>
                    <a:pt x="110" y="529"/>
                  </a:lnTo>
                  <a:lnTo>
                    <a:pt x="126" y="502"/>
                  </a:lnTo>
                  <a:lnTo>
                    <a:pt x="144" y="474"/>
                  </a:lnTo>
                  <a:lnTo>
                    <a:pt x="162" y="448"/>
                  </a:lnTo>
                  <a:lnTo>
                    <a:pt x="182" y="422"/>
                  </a:lnTo>
                  <a:lnTo>
                    <a:pt x="203" y="395"/>
                  </a:lnTo>
                  <a:lnTo>
                    <a:pt x="224" y="370"/>
                  </a:lnTo>
                  <a:lnTo>
                    <a:pt x="247" y="344"/>
                  </a:lnTo>
                  <a:lnTo>
                    <a:pt x="270" y="319"/>
                  </a:lnTo>
                  <a:lnTo>
                    <a:pt x="294" y="295"/>
                  </a:lnTo>
                  <a:lnTo>
                    <a:pt x="294" y="295"/>
                  </a:lnTo>
                  <a:lnTo>
                    <a:pt x="328" y="261"/>
                  </a:lnTo>
                  <a:lnTo>
                    <a:pt x="364" y="230"/>
                  </a:lnTo>
                  <a:lnTo>
                    <a:pt x="400" y="200"/>
                  </a:lnTo>
                  <a:lnTo>
                    <a:pt x="436" y="172"/>
                  </a:lnTo>
                  <a:lnTo>
                    <a:pt x="473" y="145"/>
                  </a:lnTo>
                  <a:lnTo>
                    <a:pt x="510" y="121"/>
                  </a:lnTo>
                  <a:lnTo>
                    <a:pt x="548" y="99"/>
                  </a:lnTo>
                  <a:lnTo>
                    <a:pt x="585" y="79"/>
                  </a:lnTo>
                  <a:lnTo>
                    <a:pt x="622" y="61"/>
                  </a:lnTo>
                  <a:lnTo>
                    <a:pt x="659" y="45"/>
                  </a:lnTo>
                  <a:lnTo>
                    <a:pt x="696" y="32"/>
                  </a:lnTo>
                  <a:lnTo>
                    <a:pt x="732" y="20"/>
                  </a:lnTo>
                  <a:lnTo>
                    <a:pt x="768" y="12"/>
                  </a:lnTo>
                  <a:lnTo>
                    <a:pt x="803" y="5"/>
                  </a:lnTo>
                  <a:lnTo>
                    <a:pt x="838" y="1"/>
                  </a:lnTo>
                  <a:lnTo>
                    <a:pt x="870" y="0"/>
                  </a:lnTo>
                  <a:lnTo>
                    <a:pt x="870" y="0"/>
                  </a:lnTo>
                  <a:lnTo>
                    <a:pt x="900" y="1"/>
                  </a:lnTo>
                  <a:lnTo>
                    <a:pt x="929" y="5"/>
                  </a:lnTo>
                  <a:lnTo>
                    <a:pt x="957" y="11"/>
                  </a:lnTo>
                  <a:lnTo>
                    <a:pt x="982" y="19"/>
                  </a:lnTo>
                  <a:lnTo>
                    <a:pt x="1007" y="29"/>
                  </a:lnTo>
                  <a:lnTo>
                    <a:pt x="1030" y="41"/>
                  </a:lnTo>
                  <a:lnTo>
                    <a:pt x="1040" y="49"/>
                  </a:lnTo>
                  <a:lnTo>
                    <a:pt x="1051" y="56"/>
                  </a:lnTo>
                  <a:lnTo>
                    <a:pt x="1060" y="64"/>
                  </a:lnTo>
                  <a:lnTo>
                    <a:pt x="1069" y="73"/>
                  </a:lnTo>
                  <a:lnTo>
                    <a:pt x="1069" y="73"/>
                  </a:lnTo>
                  <a:lnTo>
                    <a:pt x="1083" y="88"/>
                  </a:lnTo>
                  <a:lnTo>
                    <a:pt x="1096" y="105"/>
                  </a:lnTo>
                  <a:lnTo>
                    <a:pt x="1106" y="122"/>
                  </a:lnTo>
                  <a:lnTo>
                    <a:pt x="1116" y="139"/>
                  </a:lnTo>
                  <a:lnTo>
                    <a:pt x="1124" y="159"/>
                  </a:lnTo>
                  <a:lnTo>
                    <a:pt x="1131" y="179"/>
                  </a:lnTo>
                  <a:lnTo>
                    <a:pt x="1135" y="200"/>
                  </a:lnTo>
                  <a:lnTo>
                    <a:pt x="1140" y="220"/>
                  </a:lnTo>
                  <a:lnTo>
                    <a:pt x="1142" y="242"/>
                  </a:lnTo>
                  <a:lnTo>
                    <a:pt x="1143" y="266"/>
                  </a:lnTo>
                  <a:lnTo>
                    <a:pt x="1143" y="289"/>
                  </a:lnTo>
                  <a:lnTo>
                    <a:pt x="1141" y="313"/>
                  </a:lnTo>
                  <a:lnTo>
                    <a:pt x="1139" y="337"/>
                  </a:lnTo>
                  <a:lnTo>
                    <a:pt x="1134" y="363"/>
                  </a:lnTo>
                  <a:lnTo>
                    <a:pt x="1128" y="388"/>
                  </a:lnTo>
                  <a:lnTo>
                    <a:pt x="1121" y="414"/>
                  </a:lnTo>
                  <a:lnTo>
                    <a:pt x="1113" y="441"/>
                  </a:lnTo>
                  <a:lnTo>
                    <a:pt x="1104" y="467"/>
                  </a:lnTo>
                  <a:lnTo>
                    <a:pt x="1094" y="494"/>
                  </a:lnTo>
                  <a:lnTo>
                    <a:pt x="1082" y="522"/>
                  </a:lnTo>
                  <a:lnTo>
                    <a:pt x="1069" y="548"/>
                  </a:lnTo>
                  <a:lnTo>
                    <a:pt x="1054" y="576"/>
                  </a:lnTo>
                  <a:lnTo>
                    <a:pt x="1039" y="604"/>
                  </a:lnTo>
                  <a:lnTo>
                    <a:pt x="1023" y="632"/>
                  </a:lnTo>
                  <a:lnTo>
                    <a:pt x="1004" y="660"/>
                  </a:lnTo>
                  <a:lnTo>
                    <a:pt x="986" y="686"/>
                  </a:lnTo>
                  <a:lnTo>
                    <a:pt x="966" y="714"/>
                  </a:lnTo>
                  <a:lnTo>
                    <a:pt x="944" y="742"/>
                  </a:lnTo>
                  <a:lnTo>
                    <a:pt x="922" y="768"/>
                  </a:lnTo>
                  <a:lnTo>
                    <a:pt x="899" y="795"/>
                  </a:lnTo>
                  <a:lnTo>
                    <a:pt x="873" y="822"/>
                  </a:lnTo>
                  <a:lnTo>
                    <a:pt x="848" y="848"/>
                  </a:lnTo>
                  <a:lnTo>
                    <a:pt x="848" y="848"/>
                  </a:lnTo>
                  <a:lnTo>
                    <a:pt x="814" y="882"/>
                  </a:lnTo>
                  <a:lnTo>
                    <a:pt x="778" y="913"/>
                  </a:lnTo>
                  <a:lnTo>
                    <a:pt x="743" y="943"/>
                  </a:lnTo>
                  <a:lnTo>
                    <a:pt x="707" y="971"/>
                  </a:lnTo>
                  <a:lnTo>
                    <a:pt x="670" y="997"/>
                  </a:lnTo>
                  <a:lnTo>
                    <a:pt x="633" y="1021"/>
                  </a:lnTo>
                  <a:lnTo>
                    <a:pt x="594" y="1044"/>
                  </a:lnTo>
                  <a:lnTo>
                    <a:pt x="557" y="1064"/>
                  </a:lnTo>
                  <a:lnTo>
                    <a:pt x="520" y="1081"/>
                  </a:lnTo>
                  <a:lnTo>
                    <a:pt x="483" y="1098"/>
                  </a:lnTo>
                  <a:lnTo>
                    <a:pt x="446" y="1111"/>
                  </a:lnTo>
                  <a:lnTo>
                    <a:pt x="410" y="1122"/>
                  </a:lnTo>
                  <a:lnTo>
                    <a:pt x="374" y="1131"/>
                  </a:lnTo>
                  <a:lnTo>
                    <a:pt x="339" y="1138"/>
                  </a:lnTo>
                  <a:lnTo>
                    <a:pt x="305" y="1142"/>
                  </a:lnTo>
                  <a:lnTo>
                    <a:pt x="272" y="1143"/>
                  </a:lnTo>
                  <a:lnTo>
                    <a:pt x="272" y="1143"/>
                  </a:lnTo>
                  <a:close/>
                  <a:moveTo>
                    <a:pt x="870" y="64"/>
                  </a:moveTo>
                  <a:lnTo>
                    <a:pt x="870" y="64"/>
                  </a:lnTo>
                  <a:lnTo>
                    <a:pt x="840" y="65"/>
                  </a:lnTo>
                  <a:lnTo>
                    <a:pt x="810" y="69"/>
                  </a:lnTo>
                  <a:lnTo>
                    <a:pt x="777" y="76"/>
                  </a:lnTo>
                  <a:lnTo>
                    <a:pt x="745" y="84"/>
                  </a:lnTo>
                  <a:lnTo>
                    <a:pt x="711" y="94"/>
                  </a:lnTo>
                  <a:lnTo>
                    <a:pt x="678" y="107"/>
                  </a:lnTo>
                  <a:lnTo>
                    <a:pt x="644" y="122"/>
                  </a:lnTo>
                  <a:lnTo>
                    <a:pt x="609" y="138"/>
                  </a:lnTo>
                  <a:lnTo>
                    <a:pt x="575" y="157"/>
                  </a:lnTo>
                  <a:lnTo>
                    <a:pt x="541" y="178"/>
                  </a:lnTo>
                  <a:lnTo>
                    <a:pt x="506" y="201"/>
                  </a:lnTo>
                  <a:lnTo>
                    <a:pt x="472" y="225"/>
                  </a:lnTo>
                  <a:lnTo>
                    <a:pt x="438" y="252"/>
                  </a:lnTo>
                  <a:lnTo>
                    <a:pt x="404" y="280"/>
                  </a:lnTo>
                  <a:lnTo>
                    <a:pt x="372" y="308"/>
                  </a:lnTo>
                  <a:lnTo>
                    <a:pt x="339" y="340"/>
                  </a:lnTo>
                  <a:lnTo>
                    <a:pt x="339" y="340"/>
                  </a:lnTo>
                  <a:lnTo>
                    <a:pt x="316" y="363"/>
                  </a:lnTo>
                  <a:lnTo>
                    <a:pt x="295" y="386"/>
                  </a:lnTo>
                  <a:lnTo>
                    <a:pt x="273" y="410"/>
                  </a:lnTo>
                  <a:lnTo>
                    <a:pt x="254" y="435"/>
                  </a:lnTo>
                  <a:lnTo>
                    <a:pt x="234" y="459"/>
                  </a:lnTo>
                  <a:lnTo>
                    <a:pt x="216" y="485"/>
                  </a:lnTo>
                  <a:lnTo>
                    <a:pt x="198" y="510"/>
                  </a:lnTo>
                  <a:lnTo>
                    <a:pt x="182" y="534"/>
                  </a:lnTo>
                  <a:lnTo>
                    <a:pt x="166" y="560"/>
                  </a:lnTo>
                  <a:lnTo>
                    <a:pt x="152" y="585"/>
                  </a:lnTo>
                  <a:lnTo>
                    <a:pt x="138" y="611"/>
                  </a:lnTo>
                  <a:lnTo>
                    <a:pt x="125" y="636"/>
                  </a:lnTo>
                  <a:lnTo>
                    <a:pt x="114" y="662"/>
                  </a:lnTo>
                  <a:lnTo>
                    <a:pt x="103" y="686"/>
                  </a:lnTo>
                  <a:lnTo>
                    <a:pt x="94" y="712"/>
                  </a:lnTo>
                  <a:lnTo>
                    <a:pt x="86" y="737"/>
                  </a:lnTo>
                  <a:lnTo>
                    <a:pt x="86" y="737"/>
                  </a:lnTo>
                  <a:lnTo>
                    <a:pt x="80" y="760"/>
                  </a:lnTo>
                  <a:lnTo>
                    <a:pt x="74" y="782"/>
                  </a:lnTo>
                  <a:lnTo>
                    <a:pt x="70" y="806"/>
                  </a:lnTo>
                  <a:lnTo>
                    <a:pt x="67" y="826"/>
                  </a:lnTo>
                  <a:lnTo>
                    <a:pt x="65" y="847"/>
                  </a:lnTo>
                  <a:lnTo>
                    <a:pt x="64" y="867"/>
                  </a:lnTo>
                  <a:lnTo>
                    <a:pt x="65" y="887"/>
                  </a:lnTo>
                  <a:lnTo>
                    <a:pt x="66" y="905"/>
                  </a:lnTo>
                  <a:lnTo>
                    <a:pt x="68" y="924"/>
                  </a:lnTo>
                  <a:lnTo>
                    <a:pt x="72" y="940"/>
                  </a:lnTo>
                  <a:lnTo>
                    <a:pt x="78" y="956"/>
                  </a:lnTo>
                  <a:lnTo>
                    <a:pt x="83" y="971"/>
                  </a:lnTo>
                  <a:lnTo>
                    <a:pt x="90" y="986"/>
                  </a:lnTo>
                  <a:lnTo>
                    <a:pt x="99" y="1000"/>
                  </a:lnTo>
                  <a:lnTo>
                    <a:pt x="108" y="1012"/>
                  </a:lnTo>
                  <a:lnTo>
                    <a:pt x="118" y="1023"/>
                  </a:lnTo>
                  <a:lnTo>
                    <a:pt x="118" y="1023"/>
                  </a:lnTo>
                  <a:lnTo>
                    <a:pt x="133" y="1036"/>
                  </a:lnTo>
                  <a:lnTo>
                    <a:pt x="148" y="1048"/>
                  </a:lnTo>
                  <a:lnTo>
                    <a:pt x="166" y="1057"/>
                  </a:lnTo>
                  <a:lnTo>
                    <a:pt x="184" y="1065"/>
                  </a:lnTo>
                  <a:lnTo>
                    <a:pt x="204" y="1071"/>
                  </a:lnTo>
                  <a:lnTo>
                    <a:pt x="225" y="1074"/>
                  </a:lnTo>
                  <a:lnTo>
                    <a:pt x="248" y="1078"/>
                  </a:lnTo>
                  <a:lnTo>
                    <a:pt x="272" y="1078"/>
                  </a:lnTo>
                  <a:lnTo>
                    <a:pt x="272" y="1078"/>
                  </a:lnTo>
                  <a:lnTo>
                    <a:pt x="301" y="1077"/>
                  </a:lnTo>
                  <a:lnTo>
                    <a:pt x="333" y="1073"/>
                  </a:lnTo>
                  <a:lnTo>
                    <a:pt x="365" y="1067"/>
                  </a:lnTo>
                  <a:lnTo>
                    <a:pt x="397" y="1059"/>
                  </a:lnTo>
                  <a:lnTo>
                    <a:pt x="431" y="1049"/>
                  </a:lnTo>
                  <a:lnTo>
                    <a:pt x="465" y="1036"/>
                  </a:lnTo>
                  <a:lnTo>
                    <a:pt x="498" y="1021"/>
                  </a:lnTo>
                  <a:lnTo>
                    <a:pt x="533" y="1005"/>
                  </a:lnTo>
                  <a:lnTo>
                    <a:pt x="568" y="985"/>
                  </a:lnTo>
                  <a:lnTo>
                    <a:pt x="601" y="964"/>
                  </a:lnTo>
                  <a:lnTo>
                    <a:pt x="636" y="942"/>
                  </a:lnTo>
                  <a:lnTo>
                    <a:pt x="671" y="918"/>
                  </a:lnTo>
                  <a:lnTo>
                    <a:pt x="704" y="891"/>
                  </a:lnTo>
                  <a:lnTo>
                    <a:pt x="738" y="863"/>
                  </a:lnTo>
                  <a:lnTo>
                    <a:pt x="770" y="835"/>
                  </a:lnTo>
                  <a:lnTo>
                    <a:pt x="803" y="803"/>
                  </a:lnTo>
                  <a:lnTo>
                    <a:pt x="803" y="803"/>
                  </a:lnTo>
                  <a:lnTo>
                    <a:pt x="825" y="780"/>
                  </a:lnTo>
                  <a:lnTo>
                    <a:pt x="847" y="756"/>
                  </a:lnTo>
                  <a:lnTo>
                    <a:pt x="868" y="733"/>
                  </a:lnTo>
                  <a:lnTo>
                    <a:pt x="887" y="708"/>
                  </a:lnTo>
                  <a:lnTo>
                    <a:pt x="907" y="684"/>
                  </a:lnTo>
                  <a:lnTo>
                    <a:pt x="924" y="660"/>
                  </a:lnTo>
                  <a:lnTo>
                    <a:pt x="942" y="635"/>
                  </a:lnTo>
                  <a:lnTo>
                    <a:pt x="958" y="610"/>
                  </a:lnTo>
                  <a:lnTo>
                    <a:pt x="973" y="585"/>
                  </a:lnTo>
                  <a:lnTo>
                    <a:pt x="988" y="561"/>
                  </a:lnTo>
                  <a:lnTo>
                    <a:pt x="1001" y="537"/>
                  </a:lnTo>
                  <a:lnTo>
                    <a:pt x="1014" y="511"/>
                  </a:lnTo>
                  <a:lnTo>
                    <a:pt x="1025" y="487"/>
                  </a:lnTo>
                  <a:lnTo>
                    <a:pt x="1034" y="464"/>
                  </a:lnTo>
                  <a:lnTo>
                    <a:pt x="1044" y="439"/>
                  </a:lnTo>
                  <a:lnTo>
                    <a:pt x="1052" y="416"/>
                  </a:lnTo>
                  <a:lnTo>
                    <a:pt x="1059" y="393"/>
                  </a:lnTo>
                  <a:lnTo>
                    <a:pt x="1065" y="370"/>
                  </a:lnTo>
                  <a:lnTo>
                    <a:pt x="1070" y="348"/>
                  </a:lnTo>
                  <a:lnTo>
                    <a:pt x="1074" y="326"/>
                  </a:lnTo>
                  <a:lnTo>
                    <a:pt x="1076" y="304"/>
                  </a:lnTo>
                  <a:lnTo>
                    <a:pt x="1077" y="284"/>
                  </a:lnTo>
                  <a:lnTo>
                    <a:pt x="1077" y="263"/>
                  </a:lnTo>
                  <a:lnTo>
                    <a:pt x="1076" y="244"/>
                  </a:lnTo>
                  <a:lnTo>
                    <a:pt x="1074" y="225"/>
                  </a:lnTo>
                  <a:lnTo>
                    <a:pt x="1070" y="208"/>
                  </a:lnTo>
                  <a:lnTo>
                    <a:pt x="1066" y="190"/>
                  </a:lnTo>
                  <a:lnTo>
                    <a:pt x="1060" y="174"/>
                  </a:lnTo>
                  <a:lnTo>
                    <a:pt x="1053" y="159"/>
                  </a:lnTo>
                  <a:lnTo>
                    <a:pt x="1045" y="144"/>
                  </a:lnTo>
                  <a:lnTo>
                    <a:pt x="1034" y="131"/>
                  </a:lnTo>
                  <a:lnTo>
                    <a:pt x="1024" y="118"/>
                  </a:lnTo>
                  <a:lnTo>
                    <a:pt x="1024" y="118"/>
                  </a:lnTo>
                  <a:lnTo>
                    <a:pt x="1009" y="106"/>
                  </a:lnTo>
                  <a:lnTo>
                    <a:pt x="994" y="95"/>
                  </a:lnTo>
                  <a:lnTo>
                    <a:pt x="977" y="86"/>
                  </a:lnTo>
                  <a:lnTo>
                    <a:pt x="958" y="78"/>
                  </a:lnTo>
                  <a:lnTo>
                    <a:pt x="938" y="72"/>
                  </a:lnTo>
                  <a:lnTo>
                    <a:pt x="917" y="67"/>
                  </a:lnTo>
                  <a:lnTo>
                    <a:pt x="894" y="65"/>
                  </a:lnTo>
                  <a:lnTo>
                    <a:pt x="870" y="64"/>
                  </a:lnTo>
                  <a:lnTo>
                    <a:pt x="870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45"/>
            <p:cNvSpPr>
              <a:spLocks/>
            </p:cNvSpPr>
            <p:nvPr/>
          </p:nvSpPr>
          <p:spPr bwMode="auto">
            <a:xfrm>
              <a:off x="4384676" y="1350318"/>
              <a:ext cx="558800" cy="557213"/>
            </a:xfrm>
            <a:custGeom>
              <a:avLst/>
              <a:gdLst>
                <a:gd name="T0" fmla="*/ 702 w 706"/>
                <a:gd name="T1" fmla="*/ 703 h 703"/>
                <a:gd name="T2" fmla="*/ 636 w 706"/>
                <a:gd name="T3" fmla="*/ 697 h 703"/>
                <a:gd name="T4" fmla="*/ 570 w 706"/>
                <a:gd name="T5" fmla="*/ 684 h 703"/>
                <a:gd name="T6" fmla="*/ 506 w 706"/>
                <a:gd name="T7" fmla="*/ 664 h 703"/>
                <a:gd name="T8" fmla="*/ 445 w 706"/>
                <a:gd name="T9" fmla="*/ 639 h 703"/>
                <a:gd name="T10" fmla="*/ 385 w 706"/>
                <a:gd name="T11" fmla="*/ 607 h 703"/>
                <a:gd name="T12" fmla="*/ 327 w 706"/>
                <a:gd name="T13" fmla="*/ 571 h 703"/>
                <a:gd name="T14" fmla="*/ 272 w 706"/>
                <a:gd name="T15" fmla="*/ 530 h 703"/>
                <a:gd name="T16" fmla="*/ 221 w 706"/>
                <a:gd name="T17" fmla="*/ 482 h 703"/>
                <a:gd name="T18" fmla="*/ 197 w 706"/>
                <a:gd name="T19" fmla="*/ 457 h 703"/>
                <a:gd name="T20" fmla="*/ 153 w 706"/>
                <a:gd name="T21" fmla="*/ 405 h 703"/>
                <a:gd name="T22" fmla="*/ 114 w 706"/>
                <a:gd name="T23" fmla="*/ 349 h 703"/>
                <a:gd name="T24" fmla="*/ 80 w 706"/>
                <a:gd name="T25" fmla="*/ 290 h 703"/>
                <a:gd name="T26" fmla="*/ 52 w 706"/>
                <a:gd name="T27" fmla="*/ 230 h 703"/>
                <a:gd name="T28" fmla="*/ 29 w 706"/>
                <a:gd name="T29" fmla="*/ 167 h 703"/>
                <a:gd name="T30" fmla="*/ 13 w 706"/>
                <a:gd name="T31" fmla="*/ 102 h 703"/>
                <a:gd name="T32" fmla="*/ 2 w 706"/>
                <a:gd name="T33" fmla="*/ 37 h 703"/>
                <a:gd name="T34" fmla="*/ 64 w 706"/>
                <a:gd name="T35" fmla="*/ 0 h 703"/>
                <a:gd name="T36" fmla="*/ 66 w 706"/>
                <a:gd name="T37" fmla="*/ 30 h 703"/>
                <a:gd name="T38" fmla="*/ 77 w 706"/>
                <a:gd name="T39" fmla="*/ 89 h 703"/>
                <a:gd name="T40" fmla="*/ 92 w 706"/>
                <a:gd name="T41" fmla="*/ 148 h 703"/>
                <a:gd name="T42" fmla="*/ 111 w 706"/>
                <a:gd name="T43" fmla="*/ 205 h 703"/>
                <a:gd name="T44" fmla="*/ 138 w 706"/>
                <a:gd name="T45" fmla="*/ 261 h 703"/>
                <a:gd name="T46" fmla="*/ 168 w 706"/>
                <a:gd name="T47" fmla="*/ 314 h 703"/>
                <a:gd name="T48" fmla="*/ 204 w 706"/>
                <a:gd name="T49" fmla="*/ 365 h 703"/>
                <a:gd name="T50" fmla="*/ 245 w 706"/>
                <a:gd name="T51" fmla="*/ 414 h 703"/>
                <a:gd name="T52" fmla="*/ 267 w 706"/>
                <a:gd name="T53" fmla="*/ 437 h 703"/>
                <a:gd name="T54" fmla="*/ 314 w 706"/>
                <a:gd name="T55" fmla="*/ 480 h 703"/>
                <a:gd name="T56" fmla="*/ 364 w 706"/>
                <a:gd name="T57" fmla="*/ 518 h 703"/>
                <a:gd name="T58" fmla="*/ 416 w 706"/>
                <a:gd name="T59" fmla="*/ 552 h 703"/>
                <a:gd name="T60" fmla="*/ 472 w 706"/>
                <a:gd name="T61" fmla="*/ 579 h 703"/>
                <a:gd name="T62" fmla="*/ 528 w 706"/>
                <a:gd name="T63" fmla="*/ 603 h 703"/>
                <a:gd name="T64" fmla="*/ 586 w 706"/>
                <a:gd name="T65" fmla="*/ 621 h 703"/>
                <a:gd name="T66" fmla="*/ 645 w 706"/>
                <a:gd name="T67" fmla="*/ 633 h 703"/>
                <a:gd name="T68" fmla="*/ 706 w 706"/>
                <a:gd name="T69" fmla="*/ 64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703">
                  <a:moveTo>
                    <a:pt x="702" y="703"/>
                  </a:moveTo>
                  <a:lnTo>
                    <a:pt x="702" y="703"/>
                  </a:lnTo>
                  <a:lnTo>
                    <a:pt x="669" y="701"/>
                  </a:lnTo>
                  <a:lnTo>
                    <a:pt x="636" y="697"/>
                  </a:lnTo>
                  <a:lnTo>
                    <a:pt x="603" y="691"/>
                  </a:lnTo>
                  <a:lnTo>
                    <a:pt x="570" y="684"/>
                  </a:lnTo>
                  <a:lnTo>
                    <a:pt x="539" y="675"/>
                  </a:lnTo>
                  <a:lnTo>
                    <a:pt x="506" y="664"/>
                  </a:lnTo>
                  <a:lnTo>
                    <a:pt x="475" y="652"/>
                  </a:lnTo>
                  <a:lnTo>
                    <a:pt x="445" y="639"/>
                  </a:lnTo>
                  <a:lnTo>
                    <a:pt x="415" y="624"/>
                  </a:lnTo>
                  <a:lnTo>
                    <a:pt x="385" y="607"/>
                  </a:lnTo>
                  <a:lnTo>
                    <a:pt x="356" y="590"/>
                  </a:lnTo>
                  <a:lnTo>
                    <a:pt x="327" y="571"/>
                  </a:lnTo>
                  <a:lnTo>
                    <a:pt x="299" y="551"/>
                  </a:lnTo>
                  <a:lnTo>
                    <a:pt x="272" y="530"/>
                  </a:lnTo>
                  <a:lnTo>
                    <a:pt x="247" y="506"/>
                  </a:lnTo>
                  <a:lnTo>
                    <a:pt x="221" y="482"/>
                  </a:lnTo>
                  <a:lnTo>
                    <a:pt x="221" y="482"/>
                  </a:lnTo>
                  <a:lnTo>
                    <a:pt x="197" y="457"/>
                  </a:lnTo>
                  <a:lnTo>
                    <a:pt x="174" y="431"/>
                  </a:lnTo>
                  <a:lnTo>
                    <a:pt x="153" y="405"/>
                  </a:lnTo>
                  <a:lnTo>
                    <a:pt x="132" y="377"/>
                  </a:lnTo>
                  <a:lnTo>
                    <a:pt x="114" y="349"/>
                  </a:lnTo>
                  <a:lnTo>
                    <a:pt x="96" y="320"/>
                  </a:lnTo>
                  <a:lnTo>
                    <a:pt x="80" y="290"/>
                  </a:lnTo>
                  <a:lnTo>
                    <a:pt x="65" y="260"/>
                  </a:lnTo>
                  <a:lnTo>
                    <a:pt x="52" y="230"/>
                  </a:lnTo>
                  <a:lnTo>
                    <a:pt x="40" y="198"/>
                  </a:lnTo>
                  <a:lnTo>
                    <a:pt x="29" y="167"/>
                  </a:lnTo>
                  <a:lnTo>
                    <a:pt x="20" y="135"/>
                  </a:lnTo>
                  <a:lnTo>
                    <a:pt x="13" y="102"/>
                  </a:lnTo>
                  <a:lnTo>
                    <a:pt x="7" y="70"/>
                  </a:lnTo>
                  <a:lnTo>
                    <a:pt x="2" y="37"/>
                  </a:lnTo>
                  <a:lnTo>
                    <a:pt x="0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6" y="30"/>
                  </a:lnTo>
                  <a:lnTo>
                    <a:pt x="71" y="60"/>
                  </a:lnTo>
                  <a:lnTo>
                    <a:pt x="77" y="89"/>
                  </a:lnTo>
                  <a:lnTo>
                    <a:pt x="84" y="120"/>
                  </a:lnTo>
                  <a:lnTo>
                    <a:pt x="92" y="148"/>
                  </a:lnTo>
                  <a:lnTo>
                    <a:pt x="101" y="177"/>
                  </a:lnTo>
                  <a:lnTo>
                    <a:pt x="111" y="205"/>
                  </a:lnTo>
                  <a:lnTo>
                    <a:pt x="124" y="233"/>
                  </a:lnTo>
                  <a:lnTo>
                    <a:pt x="138" y="261"/>
                  </a:lnTo>
                  <a:lnTo>
                    <a:pt x="152" y="288"/>
                  </a:lnTo>
                  <a:lnTo>
                    <a:pt x="168" y="314"/>
                  </a:lnTo>
                  <a:lnTo>
                    <a:pt x="186" y="340"/>
                  </a:lnTo>
                  <a:lnTo>
                    <a:pt x="204" y="365"/>
                  </a:lnTo>
                  <a:lnTo>
                    <a:pt x="224" y="389"/>
                  </a:lnTo>
                  <a:lnTo>
                    <a:pt x="245" y="414"/>
                  </a:lnTo>
                  <a:lnTo>
                    <a:pt x="267" y="437"/>
                  </a:lnTo>
                  <a:lnTo>
                    <a:pt x="267" y="437"/>
                  </a:lnTo>
                  <a:lnTo>
                    <a:pt x="290" y="459"/>
                  </a:lnTo>
                  <a:lnTo>
                    <a:pt x="314" y="480"/>
                  </a:lnTo>
                  <a:lnTo>
                    <a:pt x="338" y="500"/>
                  </a:lnTo>
                  <a:lnTo>
                    <a:pt x="364" y="518"/>
                  </a:lnTo>
                  <a:lnTo>
                    <a:pt x="389" y="535"/>
                  </a:lnTo>
                  <a:lnTo>
                    <a:pt x="416" y="552"/>
                  </a:lnTo>
                  <a:lnTo>
                    <a:pt x="444" y="567"/>
                  </a:lnTo>
                  <a:lnTo>
                    <a:pt x="472" y="579"/>
                  </a:lnTo>
                  <a:lnTo>
                    <a:pt x="499" y="592"/>
                  </a:lnTo>
                  <a:lnTo>
                    <a:pt x="528" y="603"/>
                  </a:lnTo>
                  <a:lnTo>
                    <a:pt x="556" y="613"/>
                  </a:lnTo>
                  <a:lnTo>
                    <a:pt x="586" y="621"/>
                  </a:lnTo>
                  <a:lnTo>
                    <a:pt x="615" y="628"/>
                  </a:lnTo>
                  <a:lnTo>
                    <a:pt x="645" y="633"/>
                  </a:lnTo>
                  <a:lnTo>
                    <a:pt x="675" y="637"/>
                  </a:lnTo>
                  <a:lnTo>
                    <a:pt x="706" y="640"/>
                  </a:lnTo>
                  <a:lnTo>
                    <a:pt x="702" y="70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46"/>
            <p:cNvSpPr>
              <a:spLocks/>
            </p:cNvSpPr>
            <p:nvPr/>
          </p:nvSpPr>
          <p:spPr bwMode="auto">
            <a:xfrm>
              <a:off x="3871913" y="1861493"/>
              <a:ext cx="558800" cy="560388"/>
            </a:xfrm>
            <a:custGeom>
              <a:avLst/>
              <a:gdLst>
                <a:gd name="T0" fmla="*/ 639 w 703"/>
                <a:gd name="T1" fmla="*/ 707 h 707"/>
                <a:gd name="T2" fmla="*/ 632 w 703"/>
                <a:gd name="T3" fmla="*/ 647 h 707"/>
                <a:gd name="T4" fmla="*/ 621 w 703"/>
                <a:gd name="T5" fmla="*/ 588 h 707"/>
                <a:gd name="T6" fmla="*/ 602 w 703"/>
                <a:gd name="T7" fmla="*/ 529 h 707"/>
                <a:gd name="T8" fmla="*/ 579 w 703"/>
                <a:gd name="T9" fmla="*/ 472 h 707"/>
                <a:gd name="T10" fmla="*/ 551 w 703"/>
                <a:gd name="T11" fmla="*/ 417 h 707"/>
                <a:gd name="T12" fmla="*/ 518 w 703"/>
                <a:gd name="T13" fmla="*/ 365 h 707"/>
                <a:gd name="T14" fmla="*/ 480 w 703"/>
                <a:gd name="T15" fmla="*/ 316 h 707"/>
                <a:gd name="T16" fmla="*/ 437 w 703"/>
                <a:gd name="T17" fmla="*/ 268 h 707"/>
                <a:gd name="T18" fmla="*/ 414 w 703"/>
                <a:gd name="T19" fmla="*/ 246 h 707"/>
                <a:gd name="T20" fmla="*/ 365 w 703"/>
                <a:gd name="T21" fmla="*/ 205 h 707"/>
                <a:gd name="T22" fmla="*/ 314 w 703"/>
                <a:gd name="T23" fmla="*/ 170 h 707"/>
                <a:gd name="T24" fmla="*/ 261 w 703"/>
                <a:gd name="T25" fmla="*/ 138 h 707"/>
                <a:gd name="T26" fmla="*/ 205 w 703"/>
                <a:gd name="T27" fmla="*/ 113 h 707"/>
                <a:gd name="T28" fmla="*/ 148 w 703"/>
                <a:gd name="T29" fmla="*/ 93 h 707"/>
                <a:gd name="T30" fmla="*/ 89 w 703"/>
                <a:gd name="T31" fmla="*/ 78 h 707"/>
                <a:gd name="T32" fmla="*/ 30 w 703"/>
                <a:gd name="T33" fmla="*/ 68 h 707"/>
                <a:gd name="T34" fmla="*/ 3 w 703"/>
                <a:gd name="T35" fmla="*/ 0 h 707"/>
                <a:gd name="T36" fmla="*/ 37 w 703"/>
                <a:gd name="T37" fmla="*/ 4 h 707"/>
                <a:gd name="T38" fmla="*/ 102 w 703"/>
                <a:gd name="T39" fmla="*/ 14 h 707"/>
                <a:gd name="T40" fmla="*/ 167 w 703"/>
                <a:gd name="T41" fmla="*/ 31 h 707"/>
                <a:gd name="T42" fmla="*/ 229 w 703"/>
                <a:gd name="T43" fmla="*/ 53 h 707"/>
                <a:gd name="T44" fmla="*/ 290 w 703"/>
                <a:gd name="T45" fmla="*/ 81 h 707"/>
                <a:gd name="T46" fmla="*/ 349 w 703"/>
                <a:gd name="T47" fmla="*/ 115 h 707"/>
                <a:gd name="T48" fmla="*/ 404 w 703"/>
                <a:gd name="T49" fmla="*/ 154 h 707"/>
                <a:gd name="T50" fmla="*/ 456 w 703"/>
                <a:gd name="T51" fmla="*/ 199 h 707"/>
                <a:gd name="T52" fmla="*/ 482 w 703"/>
                <a:gd name="T53" fmla="*/ 223 h 707"/>
                <a:gd name="T54" fmla="*/ 529 w 703"/>
                <a:gd name="T55" fmla="*/ 274 h 707"/>
                <a:gd name="T56" fmla="*/ 571 w 703"/>
                <a:gd name="T57" fmla="*/ 328 h 707"/>
                <a:gd name="T58" fmla="*/ 608 w 703"/>
                <a:gd name="T59" fmla="*/ 386 h 707"/>
                <a:gd name="T60" fmla="*/ 638 w 703"/>
                <a:gd name="T61" fmla="*/ 446 h 707"/>
                <a:gd name="T62" fmla="*/ 664 w 703"/>
                <a:gd name="T63" fmla="*/ 508 h 707"/>
                <a:gd name="T64" fmla="*/ 683 w 703"/>
                <a:gd name="T65" fmla="*/ 572 h 707"/>
                <a:gd name="T66" fmla="*/ 696 w 703"/>
                <a:gd name="T67" fmla="*/ 638 h 707"/>
                <a:gd name="T68" fmla="*/ 703 w 703"/>
                <a:gd name="T69" fmla="*/ 704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3" h="707">
                  <a:moveTo>
                    <a:pt x="639" y="707"/>
                  </a:moveTo>
                  <a:lnTo>
                    <a:pt x="639" y="707"/>
                  </a:lnTo>
                  <a:lnTo>
                    <a:pt x="637" y="677"/>
                  </a:lnTo>
                  <a:lnTo>
                    <a:pt x="632" y="647"/>
                  </a:lnTo>
                  <a:lnTo>
                    <a:pt x="628" y="617"/>
                  </a:lnTo>
                  <a:lnTo>
                    <a:pt x="621" y="588"/>
                  </a:lnTo>
                  <a:lnTo>
                    <a:pt x="613" y="558"/>
                  </a:lnTo>
                  <a:lnTo>
                    <a:pt x="602" y="529"/>
                  </a:lnTo>
                  <a:lnTo>
                    <a:pt x="592" y="501"/>
                  </a:lnTo>
                  <a:lnTo>
                    <a:pt x="579" y="472"/>
                  </a:lnTo>
                  <a:lnTo>
                    <a:pt x="566" y="445"/>
                  </a:lnTo>
                  <a:lnTo>
                    <a:pt x="551" y="417"/>
                  </a:lnTo>
                  <a:lnTo>
                    <a:pt x="535" y="391"/>
                  </a:lnTo>
                  <a:lnTo>
                    <a:pt x="518" y="365"/>
                  </a:lnTo>
                  <a:lnTo>
                    <a:pt x="499" y="340"/>
                  </a:lnTo>
                  <a:lnTo>
                    <a:pt x="480" y="316"/>
                  </a:lnTo>
                  <a:lnTo>
                    <a:pt x="459" y="291"/>
                  </a:lnTo>
                  <a:lnTo>
                    <a:pt x="437" y="268"/>
                  </a:lnTo>
                  <a:lnTo>
                    <a:pt x="437" y="268"/>
                  </a:lnTo>
                  <a:lnTo>
                    <a:pt x="414" y="246"/>
                  </a:lnTo>
                  <a:lnTo>
                    <a:pt x="389" y="225"/>
                  </a:lnTo>
                  <a:lnTo>
                    <a:pt x="365" y="205"/>
                  </a:lnTo>
                  <a:lnTo>
                    <a:pt x="339" y="187"/>
                  </a:lnTo>
                  <a:lnTo>
                    <a:pt x="314" y="170"/>
                  </a:lnTo>
                  <a:lnTo>
                    <a:pt x="287" y="153"/>
                  </a:lnTo>
                  <a:lnTo>
                    <a:pt x="261" y="138"/>
                  </a:lnTo>
                  <a:lnTo>
                    <a:pt x="233" y="126"/>
                  </a:lnTo>
                  <a:lnTo>
                    <a:pt x="205" y="113"/>
                  </a:lnTo>
                  <a:lnTo>
                    <a:pt x="177" y="102"/>
                  </a:lnTo>
                  <a:lnTo>
                    <a:pt x="148" y="93"/>
                  </a:lnTo>
                  <a:lnTo>
                    <a:pt x="119" y="84"/>
                  </a:lnTo>
                  <a:lnTo>
                    <a:pt x="89" y="78"/>
                  </a:lnTo>
                  <a:lnTo>
                    <a:pt x="60" y="72"/>
                  </a:lnTo>
                  <a:lnTo>
                    <a:pt x="30" y="68"/>
                  </a:lnTo>
                  <a:lnTo>
                    <a:pt x="0" y="65"/>
                  </a:lnTo>
                  <a:lnTo>
                    <a:pt x="3" y="0"/>
                  </a:lnTo>
                  <a:lnTo>
                    <a:pt x="3" y="0"/>
                  </a:lnTo>
                  <a:lnTo>
                    <a:pt x="37" y="4"/>
                  </a:lnTo>
                  <a:lnTo>
                    <a:pt x="69" y="8"/>
                  </a:lnTo>
                  <a:lnTo>
                    <a:pt x="102" y="14"/>
                  </a:lnTo>
                  <a:lnTo>
                    <a:pt x="134" y="21"/>
                  </a:lnTo>
                  <a:lnTo>
                    <a:pt x="167" y="31"/>
                  </a:lnTo>
                  <a:lnTo>
                    <a:pt x="198" y="41"/>
                  </a:lnTo>
                  <a:lnTo>
                    <a:pt x="229" y="53"/>
                  </a:lnTo>
                  <a:lnTo>
                    <a:pt x="259" y="66"/>
                  </a:lnTo>
                  <a:lnTo>
                    <a:pt x="290" y="81"/>
                  </a:lnTo>
                  <a:lnTo>
                    <a:pt x="320" y="98"/>
                  </a:lnTo>
                  <a:lnTo>
                    <a:pt x="349" y="115"/>
                  </a:lnTo>
                  <a:lnTo>
                    <a:pt x="376" y="134"/>
                  </a:lnTo>
                  <a:lnTo>
                    <a:pt x="404" y="154"/>
                  </a:lnTo>
                  <a:lnTo>
                    <a:pt x="431" y="175"/>
                  </a:lnTo>
                  <a:lnTo>
                    <a:pt x="456" y="199"/>
                  </a:lnTo>
                  <a:lnTo>
                    <a:pt x="482" y="223"/>
                  </a:lnTo>
                  <a:lnTo>
                    <a:pt x="482" y="223"/>
                  </a:lnTo>
                  <a:lnTo>
                    <a:pt x="506" y="248"/>
                  </a:lnTo>
                  <a:lnTo>
                    <a:pt x="529" y="274"/>
                  </a:lnTo>
                  <a:lnTo>
                    <a:pt x="550" y="300"/>
                  </a:lnTo>
                  <a:lnTo>
                    <a:pt x="571" y="328"/>
                  </a:lnTo>
                  <a:lnTo>
                    <a:pt x="590" y="357"/>
                  </a:lnTo>
                  <a:lnTo>
                    <a:pt x="608" y="386"/>
                  </a:lnTo>
                  <a:lnTo>
                    <a:pt x="624" y="416"/>
                  </a:lnTo>
                  <a:lnTo>
                    <a:pt x="638" y="446"/>
                  </a:lnTo>
                  <a:lnTo>
                    <a:pt x="652" y="477"/>
                  </a:lnTo>
                  <a:lnTo>
                    <a:pt x="664" y="508"/>
                  </a:lnTo>
                  <a:lnTo>
                    <a:pt x="674" y="540"/>
                  </a:lnTo>
                  <a:lnTo>
                    <a:pt x="683" y="572"/>
                  </a:lnTo>
                  <a:lnTo>
                    <a:pt x="690" y="604"/>
                  </a:lnTo>
                  <a:lnTo>
                    <a:pt x="696" y="638"/>
                  </a:lnTo>
                  <a:lnTo>
                    <a:pt x="701" y="670"/>
                  </a:lnTo>
                  <a:lnTo>
                    <a:pt x="703" y="704"/>
                  </a:lnTo>
                  <a:lnTo>
                    <a:pt x="639" y="7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47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951 w 996"/>
                <a:gd name="T1" fmla="*/ 997 h 997"/>
                <a:gd name="T2" fmla="*/ 0 w 996"/>
                <a:gd name="T3" fmla="*/ 45 h 997"/>
                <a:gd name="T4" fmla="*/ 45 w 996"/>
                <a:gd name="T5" fmla="*/ 0 h 997"/>
                <a:gd name="T6" fmla="*/ 996 w 996"/>
                <a:gd name="T7" fmla="*/ 950 h 997"/>
                <a:gd name="T8" fmla="*/ 951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951" y="997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996" y="950"/>
                  </a:lnTo>
                  <a:lnTo>
                    <a:pt x="951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8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45 w 996"/>
                <a:gd name="T1" fmla="*/ 997 h 997"/>
                <a:gd name="T2" fmla="*/ 0 w 996"/>
                <a:gd name="T3" fmla="*/ 950 h 997"/>
                <a:gd name="T4" fmla="*/ 951 w 996"/>
                <a:gd name="T5" fmla="*/ 0 h 997"/>
                <a:gd name="T6" fmla="*/ 996 w 996"/>
                <a:gd name="T7" fmla="*/ 45 h 997"/>
                <a:gd name="T8" fmla="*/ 45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45" y="997"/>
                  </a:moveTo>
                  <a:lnTo>
                    <a:pt x="0" y="950"/>
                  </a:lnTo>
                  <a:lnTo>
                    <a:pt x="951" y="0"/>
                  </a:lnTo>
                  <a:lnTo>
                    <a:pt x="996" y="45"/>
                  </a:lnTo>
                  <a:lnTo>
                    <a:pt x="45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Rectangle 49"/>
            <p:cNvSpPr>
              <a:spLocks noChangeArrowheads="1"/>
            </p:cNvSpPr>
            <p:nvPr/>
          </p:nvSpPr>
          <p:spPr bwMode="auto">
            <a:xfrm>
              <a:off x="4381501" y="2520305"/>
              <a:ext cx="50800" cy="10953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Rectangle 50"/>
            <p:cNvSpPr>
              <a:spLocks noChangeArrowheads="1"/>
            </p:cNvSpPr>
            <p:nvPr/>
          </p:nvSpPr>
          <p:spPr bwMode="auto">
            <a:xfrm>
              <a:off x="4149726" y="2747318"/>
              <a:ext cx="514350" cy="1016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4125913" y="2720330"/>
              <a:ext cx="561975" cy="1555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52"/>
            <p:cNvSpPr>
              <a:spLocks noEditPoints="1"/>
            </p:cNvSpPr>
            <p:nvPr/>
          </p:nvSpPr>
          <p:spPr bwMode="auto">
            <a:xfrm>
              <a:off x="4100513" y="2696518"/>
              <a:ext cx="612775" cy="203200"/>
            </a:xfrm>
            <a:custGeom>
              <a:avLst/>
              <a:gdLst>
                <a:gd name="T0" fmla="*/ 742 w 773"/>
                <a:gd name="T1" fmla="*/ 258 h 258"/>
                <a:gd name="T2" fmla="*/ 33 w 773"/>
                <a:gd name="T3" fmla="*/ 258 h 258"/>
                <a:gd name="T4" fmla="*/ 33 w 773"/>
                <a:gd name="T5" fmla="*/ 258 h 258"/>
                <a:gd name="T6" fmla="*/ 26 w 773"/>
                <a:gd name="T7" fmla="*/ 256 h 258"/>
                <a:gd name="T8" fmla="*/ 20 w 773"/>
                <a:gd name="T9" fmla="*/ 255 h 258"/>
                <a:gd name="T10" fmla="*/ 14 w 773"/>
                <a:gd name="T11" fmla="*/ 252 h 258"/>
                <a:gd name="T12" fmla="*/ 10 w 773"/>
                <a:gd name="T13" fmla="*/ 248 h 258"/>
                <a:gd name="T14" fmla="*/ 6 w 773"/>
                <a:gd name="T15" fmla="*/ 244 h 258"/>
                <a:gd name="T16" fmla="*/ 4 w 773"/>
                <a:gd name="T17" fmla="*/ 238 h 258"/>
                <a:gd name="T18" fmla="*/ 1 w 773"/>
                <a:gd name="T19" fmla="*/ 232 h 258"/>
                <a:gd name="T20" fmla="*/ 0 w 773"/>
                <a:gd name="T21" fmla="*/ 226 h 258"/>
                <a:gd name="T22" fmla="*/ 0 w 773"/>
                <a:gd name="T23" fmla="*/ 32 h 258"/>
                <a:gd name="T24" fmla="*/ 0 w 773"/>
                <a:gd name="T25" fmla="*/ 32 h 258"/>
                <a:gd name="T26" fmla="*/ 1 w 773"/>
                <a:gd name="T27" fmla="*/ 26 h 258"/>
                <a:gd name="T28" fmla="*/ 4 w 773"/>
                <a:gd name="T29" fmla="*/ 20 h 258"/>
                <a:gd name="T30" fmla="*/ 6 w 773"/>
                <a:gd name="T31" fmla="*/ 14 h 258"/>
                <a:gd name="T32" fmla="*/ 10 w 773"/>
                <a:gd name="T33" fmla="*/ 10 h 258"/>
                <a:gd name="T34" fmla="*/ 14 w 773"/>
                <a:gd name="T35" fmla="*/ 6 h 258"/>
                <a:gd name="T36" fmla="*/ 20 w 773"/>
                <a:gd name="T37" fmla="*/ 4 h 258"/>
                <a:gd name="T38" fmla="*/ 26 w 773"/>
                <a:gd name="T39" fmla="*/ 2 h 258"/>
                <a:gd name="T40" fmla="*/ 33 w 773"/>
                <a:gd name="T41" fmla="*/ 0 h 258"/>
                <a:gd name="T42" fmla="*/ 742 w 773"/>
                <a:gd name="T43" fmla="*/ 0 h 258"/>
                <a:gd name="T44" fmla="*/ 742 w 773"/>
                <a:gd name="T45" fmla="*/ 0 h 258"/>
                <a:gd name="T46" fmla="*/ 749 w 773"/>
                <a:gd name="T47" fmla="*/ 2 h 258"/>
                <a:gd name="T48" fmla="*/ 754 w 773"/>
                <a:gd name="T49" fmla="*/ 4 h 258"/>
                <a:gd name="T50" fmla="*/ 760 w 773"/>
                <a:gd name="T51" fmla="*/ 6 h 258"/>
                <a:gd name="T52" fmla="*/ 765 w 773"/>
                <a:gd name="T53" fmla="*/ 10 h 258"/>
                <a:gd name="T54" fmla="*/ 768 w 773"/>
                <a:gd name="T55" fmla="*/ 14 h 258"/>
                <a:gd name="T56" fmla="*/ 771 w 773"/>
                <a:gd name="T57" fmla="*/ 20 h 258"/>
                <a:gd name="T58" fmla="*/ 773 w 773"/>
                <a:gd name="T59" fmla="*/ 26 h 258"/>
                <a:gd name="T60" fmla="*/ 773 w 773"/>
                <a:gd name="T61" fmla="*/ 32 h 258"/>
                <a:gd name="T62" fmla="*/ 773 w 773"/>
                <a:gd name="T63" fmla="*/ 226 h 258"/>
                <a:gd name="T64" fmla="*/ 773 w 773"/>
                <a:gd name="T65" fmla="*/ 226 h 258"/>
                <a:gd name="T66" fmla="*/ 773 w 773"/>
                <a:gd name="T67" fmla="*/ 232 h 258"/>
                <a:gd name="T68" fmla="*/ 771 w 773"/>
                <a:gd name="T69" fmla="*/ 238 h 258"/>
                <a:gd name="T70" fmla="*/ 768 w 773"/>
                <a:gd name="T71" fmla="*/ 244 h 258"/>
                <a:gd name="T72" fmla="*/ 765 w 773"/>
                <a:gd name="T73" fmla="*/ 248 h 258"/>
                <a:gd name="T74" fmla="*/ 760 w 773"/>
                <a:gd name="T75" fmla="*/ 252 h 258"/>
                <a:gd name="T76" fmla="*/ 754 w 773"/>
                <a:gd name="T77" fmla="*/ 255 h 258"/>
                <a:gd name="T78" fmla="*/ 749 w 773"/>
                <a:gd name="T79" fmla="*/ 256 h 258"/>
                <a:gd name="T80" fmla="*/ 742 w 773"/>
                <a:gd name="T81" fmla="*/ 258 h 258"/>
                <a:gd name="T82" fmla="*/ 742 w 773"/>
                <a:gd name="T83" fmla="*/ 258 h 258"/>
                <a:gd name="T84" fmla="*/ 64 w 773"/>
                <a:gd name="T85" fmla="*/ 195 h 258"/>
                <a:gd name="T86" fmla="*/ 710 w 773"/>
                <a:gd name="T87" fmla="*/ 195 h 258"/>
                <a:gd name="T88" fmla="*/ 710 w 773"/>
                <a:gd name="T89" fmla="*/ 64 h 258"/>
                <a:gd name="T90" fmla="*/ 64 w 773"/>
                <a:gd name="T91" fmla="*/ 64 h 258"/>
                <a:gd name="T92" fmla="*/ 64 w 773"/>
                <a:gd name="T93" fmla="*/ 19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3" h="258">
                  <a:moveTo>
                    <a:pt x="742" y="258"/>
                  </a:moveTo>
                  <a:lnTo>
                    <a:pt x="33" y="258"/>
                  </a:lnTo>
                  <a:lnTo>
                    <a:pt x="33" y="258"/>
                  </a:lnTo>
                  <a:lnTo>
                    <a:pt x="26" y="256"/>
                  </a:lnTo>
                  <a:lnTo>
                    <a:pt x="20" y="255"/>
                  </a:lnTo>
                  <a:lnTo>
                    <a:pt x="14" y="252"/>
                  </a:lnTo>
                  <a:lnTo>
                    <a:pt x="10" y="248"/>
                  </a:lnTo>
                  <a:lnTo>
                    <a:pt x="6" y="244"/>
                  </a:lnTo>
                  <a:lnTo>
                    <a:pt x="4" y="238"/>
                  </a:lnTo>
                  <a:lnTo>
                    <a:pt x="1" y="232"/>
                  </a:lnTo>
                  <a:lnTo>
                    <a:pt x="0" y="2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9" y="2"/>
                  </a:lnTo>
                  <a:lnTo>
                    <a:pt x="754" y="4"/>
                  </a:lnTo>
                  <a:lnTo>
                    <a:pt x="760" y="6"/>
                  </a:lnTo>
                  <a:lnTo>
                    <a:pt x="765" y="10"/>
                  </a:lnTo>
                  <a:lnTo>
                    <a:pt x="768" y="14"/>
                  </a:lnTo>
                  <a:lnTo>
                    <a:pt x="771" y="20"/>
                  </a:lnTo>
                  <a:lnTo>
                    <a:pt x="773" y="26"/>
                  </a:lnTo>
                  <a:lnTo>
                    <a:pt x="773" y="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73" y="232"/>
                  </a:lnTo>
                  <a:lnTo>
                    <a:pt x="771" y="238"/>
                  </a:lnTo>
                  <a:lnTo>
                    <a:pt x="768" y="244"/>
                  </a:lnTo>
                  <a:lnTo>
                    <a:pt x="765" y="248"/>
                  </a:lnTo>
                  <a:lnTo>
                    <a:pt x="760" y="252"/>
                  </a:lnTo>
                  <a:lnTo>
                    <a:pt x="754" y="255"/>
                  </a:lnTo>
                  <a:lnTo>
                    <a:pt x="749" y="256"/>
                  </a:lnTo>
                  <a:lnTo>
                    <a:pt x="742" y="258"/>
                  </a:lnTo>
                  <a:lnTo>
                    <a:pt x="742" y="258"/>
                  </a:lnTo>
                  <a:close/>
                  <a:moveTo>
                    <a:pt x="64" y="195"/>
                  </a:moveTo>
                  <a:lnTo>
                    <a:pt x="710" y="195"/>
                  </a:lnTo>
                  <a:lnTo>
                    <a:pt x="710" y="64"/>
                  </a:lnTo>
                  <a:lnTo>
                    <a:pt x="64" y="64"/>
                  </a:lnTo>
                  <a:lnTo>
                    <a:pt x="64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Rectangle 53"/>
            <p:cNvSpPr>
              <a:spLocks noChangeArrowheads="1"/>
            </p:cNvSpPr>
            <p:nvPr/>
          </p:nvSpPr>
          <p:spPr bwMode="auto">
            <a:xfrm>
              <a:off x="4048126" y="2875905"/>
              <a:ext cx="717550" cy="101600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54"/>
            <p:cNvSpPr>
              <a:spLocks noEditPoints="1"/>
            </p:cNvSpPr>
            <p:nvPr/>
          </p:nvSpPr>
          <p:spPr bwMode="auto">
            <a:xfrm>
              <a:off x="4024313" y="2850505"/>
              <a:ext cx="766763" cy="152400"/>
            </a:xfrm>
            <a:custGeom>
              <a:avLst/>
              <a:gdLst>
                <a:gd name="T0" fmla="*/ 935 w 966"/>
                <a:gd name="T1" fmla="*/ 191 h 191"/>
                <a:gd name="T2" fmla="*/ 31 w 966"/>
                <a:gd name="T3" fmla="*/ 191 h 191"/>
                <a:gd name="T4" fmla="*/ 31 w 966"/>
                <a:gd name="T5" fmla="*/ 191 h 191"/>
                <a:gd name="T6" fmla="*/ 24 w 966"/>
                <a:gd name="T7" fmla="*/ 191 h 191"/>
                <a:gd name="T8" fmla="*/ 19 w 966"/>
                <a:gd name="T9" fmla="*/ 189 h 191"/>
                <a:gd name="T10" fmla="*/ 14 w 966"/>
                <a:gd name="T11" fmla="*/ 187 h 191"/>
                <a:gd name="T12" fmla="*/ 9 w 966"/>
                <a:gd name="T13" fmla="*/ 182 h 191"/>
                <a:gd name="T14" fmla="*/ 5 w 966"/>
                <a:gd name="T15" fmla="*/ 177 h 191"/>
                <a:gd name="T16" fmla="*/ 2 w 966"/>
                <a:gd name="T17" fmla="*/ 173 h 191"/>
                <a:gd name="T18" fmla="*/ 0 w 966"/>
                <a:gd name="T19" fmla="*/ 167 h 191"/>
                <a:gd name="T20" fmla="*/ 0 w 966"/>
                <a:gd name="T21" fmla="*/ 160 h 191"/>
                <a:gd name="T22" fmla="*/ 0 w 966"/>
                <a:gd name="T23" fmla="*/ 31 h 191"/>
                <a:gd name="T24" fmla="*/ 0 w 966"/>
                <a:gd name="T25" fmla="*/ 31 h 191"/>
                <a:gd name="T26" fmla="*/ 0 w 966"/>
                <a:gd name="T27" fmla="*/ 24 h 191"/>
                <a:gd name="T28" fmla="*/ 2 w 966"/>
                <a:gd name="T29" fmla="*/ 19 h 191"/>
                <a:gd name="T30" fmla="*/ 5 w 966"/>
                <a:gd name="T31" fmla="*/ 13 h 191"/>
                <a:gd name="T32" fmla="*/ 9 w 966"/>
                <a:gd name="T33" fmla="*/ 8 h 191"/>
                <a:gd name="T34" fmla="*/ 14 w 966"/>
                <a:gd name="T35" fmla="*/ 5 h 191"/>
                <a:gd name="T36" fmla="*/ 19 w 966"/>
                <a:gd name="T37" fmla="*/ 2 h 191"/>
                <a:gd name="T38" fmla="*/ 24 w 966"/>
                <a:gd name="T39" fmla="*/ 0 h 191"/>
                <a:gd name="T40" fmla="*/ 31 w 966"/>
                <a:gd name="T41" fmla="*/ 0 h 191"/>
                <a:gd name="T42" fmla="*/ 935 w 966"/>
                <a:gd name="T43" fmla="*/ 0 h 191"/>
                <a:gd name="T44" fmla="*/ 935 w 966"/>
                <a:gd name="T45" fmla="*/ 0 h 191"/>
                <a:gd name="T46" fmla="*/ 941 w 966"/>
                <a:gd name="T47" fmla="*/ 0 h 191"/>
                <a:gd name="T48" fmla="*/ 948 w 966"/>
                <a:gd name="T49" fmla="*/ 2 h 191"/>
                <a:gd name="T50" fmla="*/ 952 w 966"/>
                <a:gd name="T51" fmla="*/ 5 h 191"/>
                <a:gd name="T52" fmla="*/ 957 w 966"/>
                <a:gd name="T53" fmla="*/ 8 h 191"/>
                <a:gd name="T54" fmla="*/ 960 w 966"/>
                <a:gd name="T55" fmla="*/ 13 h 191"/>
                <a:gd name="T56" fmla="*/ 964 w 966"/>
                <a:gd name="T57" fmla="*/ 19 h 191"/>
                <a:gd name="T58" fmla="*/ 966 w 966"/>
                <a:gd name="T59" fmla="*/ 24 h 191"/>
                <a:gd name="T60" fmla="*/ 966 w 966"/>
                <a:gd name="T61" fmla="*/ 31 h 191"/>
                <a:gd name="T62" fmla="*/ 966 w 966"/>
                <a:gd name="T63" fmla="*/ 160 h 191"/>
                <a:gd name="T64" fmla="*/ 966 w 966"/>
                <a:gd name="T65" fmla="*/ 160 h 191"/>
                <a:gd name="T66" fmla="*/ 966 w 966"/>
                <a:gd name="T67" fmla="*/ 167 h 191"/>
                <a:gd name="T68" fmla="*/ 964 w 966"/>
                <a:gd name="T69" fmla="*/ 173 h 191"/>
                <a:gd name="T70" fmla="*/ 960 w 966"/>
                <a:gd name="T71" fmla="*/ 177 h 191"/>
                <a:gd name="T72" fmla="*/ 957 w 966"/>
                <a:gd name="T73" fmla="*/ 182 h 191"/>
                <a:gd name="T74" fmla="*/ 952 w 966"/>
                <a:gd name="T75" fmla="*/ 187 h 191"/>
                <a:gd name="T76" fmla="*/ 948 w 966"/>
                <a:gd name="T77" fmla="*/ 189 h 191"/>
                <a:gd name="T78" fmla="*/ 941 w 966"/>
                <a:gd name="T79" fmla="*/ 191 h 191"/>
                <a:gd name="T80" fmla="*/ 935 w 966"/>
                <a:gd name="T81" fmla="*/ 191 h 191"/>
                <a:gd name="T82" fmla="*/ 935 w 966"/>
                <a:gd name="T83" fmla="*/ 191 h 191"/>
                <a:gd name="T84" fmla="*/ 63 w 966"/>
                <a:gd name="T85" fmla="*/ 129 h 191"/>
                <a:gd name="T86" fmla="*/ 904 w 966"/>
                <a:gd name="T87" fmla="*/ 129 h 191"/>
                <a:gd name="T88" fmla="*/ 904 w 966"/>
                <a:gd name="T89" fmla="*/ 63 h 191"/>
                <a:gd name="T90" fmla="*/ 63 w 966"/>
                <a:gd name="T91" fmla="*/ 63 h 191"/>
                <a:gd name="T92" fmla="*/ 63 w 966"/>
                <a:gd name="T93" fmla="*/ 12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6" h="191">
                  <a:moveTo>
                    <a:pt x="935" y="191"/>
                  </a:moveTo>
                  <a:lnTo>
                    <a:pt x="31" y="191"/>
                  </a:lnTo>
                  <a:lnTo>
                    <a:pt x="31" y="191"/>
                  </a:lnTo>
                  <a:lnTo>
                    <a:pt x="24" y="191"/>
                  </a:lnTo>
                  <a:lnTo>
                    <a:pt x="19" y="189"/>
                  </a:lnTo>
                  <a:lnTo>
                    <a:pt x="14" y="187"/>
                  </a:lnTo>
                  <a:lnTo>
                    <a:pt x="9" y="182"/>
                  </a:lnTo>
                  <a:lnTo>
                    <a:pt x="5" y="177"/>
                  </a:lnTo>
                  <a:lnTo>
                    <a:pt x="2" y="173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935" y="0"/>
                  </a:lnTo>
                  <a:lnTo>
                    <a:pt x="935" y="0"/>
                  </a:lnTo>
                  <a:lnTo>
                    <a:pt x="941" y="0"/>
                  </a:lnTo>
                  <a:lnTo>
                    <a:pt x="948" y="2"/>
                  </a:lnTo>
                  <a:lnTo>
                    <a:pt x="952" y="5"/>
                  </a:lnTo>
                  <a:lnTo>
                    <a:pt x="957" y="8"/>
                  </a:lnTo>
                  <a:lnTo>
                    <a:pt x="960" y="13"/>
                  </a:lnTo>
                  <a:lnTo>
                    <a:pt x="964" y="19"/>
                  </a:lnTo>
                  <a:lnTo>
                    <a:pt x="966" y="24"/>
                  </a:lnTo>
                  <a:lnTo>
                    <a:pt x="966" y="31"/>
                  </a:lnTo>
                  <a:lnTo>
                    <a:pt x="966" y="160"/>
                  </a:lnTo>
                  <a:lnTo>
                    <a:pt x="966" y="160"/>
                  </a:lnTo>
                  <a:lnTo>
                    <a:pt x="966" y="167"/>
                  </a:lnTo>
                  <a:lnTo>
                    <a:pt x="964" y="173"/>
                  </a:lnTo>
                  <a:lnTo>
                    <a:pt x="960" y="177"/>
                  </a:lnTo>
                  <a:lnTo>
                    <a:pt x="957" y="182"/>
                  </a:lnTo>
                  <a:lnTo>
                    <a:pt x="952" y="187"/>
                  </a:lnTo>
                  <a:lnTo>
                    <a:pt x="948" y="189"/>
                  </a:lnTo>
                  <a:lnTo>
                    <a:pt x="941" y="191"/>
                  </a:lnTo>
                  <a:lnTo>
                    <a:pt x="935" y="191"/>
                  </a:lnTo>
                  <a:lnTo>
                    <a:pt x="935" y="191"/>
                  </a:lnTo>
                  <a:close/>
                  <a:moveTo>
                    <a:pt x="63" y="129"/>
                  </a:moveTo>
                  <a:lnTo>
                    <a:pt x="904" y="129"/>
                  </a:lnTo>
                  <a:lnTo>
                    <a:pt x="904" y="63"/>
                  </a:lnTo>
                  <a:lnTo>
                    <a:pt x="63" y="63"/>
                  </a:lnTo>
                  <a:lnTo>
                    <a:pt x="6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55"/>
            <p:cNvSpPr>
              <a:spLocks noEditPoints="1"/>
            </p:cNvSpPr>
            <p:nvPr/>
          </p:nvSpPr>
          <p:spPr bwMode="auto">
            <a:xfrm>
              <a:off x="3929063" y="1410643"/>
              <a:ext cx="1138238" cy="1139825"/>
            </a:xfrm>
            <a:custGeom>
              <a:avLst/>
              <a:gdLst>
                <a:gd name="T0" fmla="*/ 9 w 1435"/>
                <a:gd name="T1" fmla="*/ 1146 h 1435"/>
                <a:gd name="T2" fmla="*/ 1151 w 1435"/>
                <a:gd name="T3" fmla="*/ 4 h 1435"/>
                <a:gd name="T4" fmla="*/ 1169 w 1435"/>
                <a:gd name="T5" fmla="*/ 0 h 1435"/>
                <a:gd name="T6" fmla="*/ 1186 w 1435"/>
                <a:gd name="T7" fmla="*/ 4 h 1435"/>
                <a:gd name="T8" fmla="*/ 1221 w 1435"/>
                <a:gd name="T9" fmla="*/ 40 h 1435"/>
                <a:gd name="T10" fmla="*/ 1297 w 1435"/>
                <a:gd name="T11" fmla="*/ 140 h 1435"/>
                <a:gd name="T12" fmla="*/ 1357 w 1435"/>
                <a:gd name="T13" fmla="*/ 248 h 1435"/>
                <a:gd name="T14" fmla="*/ 1400 w 1435"/>
                <a:gd name="T15" fmla="*/ 361 h 1435"/>
                <a:gd name="T16" fmla="*/ 1427 w 1435"/>
                <a:gd name="T17" fmla="*/ 479 h 1435"/>
                <a:gd name="T18" fmla="*/ 1435 w 1435"/>
                <a:gd name="T19" fmla="*/ 600 h 1435"/>
                <a:gd name="T20" fmla="*/ 1427 w 1435"/>
                <a:gd name="T21" fmla="*/ 719 h 1435"/>
                <a:gd name="T22" fmla="*/ 1400 w 1435"/>
                <a:gd name="T23" fmla="*/ 838 h 1435"/>
                <a:gd name="T24" fmla="*/ 1357 w 1435"/>
                <a:gd name="T25" fmla="*/ 952 h 1435"/>
                <a:gd name="T26" fmla="*/ 1297 w 1435"/>
                <a:gd name="T27" fmla="*/ 1060 h 1435"/>
                <a:gd name="T28" fmla="*/ 1221 w 1435"/>
                <a:gd name="T29" fmla="*/ 1160 h 1435"/>
                <a:gd name="T30" fmla="*/ 1159 w 1435"/>
                <a:gd name="T31" fmla="*/ 1220 h 1435"/>
                <a:gd name="T32" fmla="*/ 1060 w 1435"/>
                <a:gd name="T33" fmla="*/ 1297 h 1435"/>
                <a:gd name="T34" fmla="*/ 953 w 1435"/>
                <a:gd name="T35" fmla="*/ 1358 h 1435"/>
                <a:gd name="T36" fmla="*/ 838 w 1435"/>
                <a:gd name="T37" fmla="*/ 1401 h 1435"/>
                <a:gd name="T38" fmla="*/ 721 w 1435"/>
                <a:gd name="T39" fmla="*/ 1426 h 1435"/>
                <a:gd name="T40" fmla="*/ 602 w 1435"/>
                <a:gd name="T41" fmla="*/ 1435 h 1435"/>
                <a:gd name="T42" fmla="*/ 482 w 1435"/>
                <a:gd name="T43" fmla="*/ 1426 h 1435"/>
                <a:gd name="T44" fmla="*/ 365 w 1435"/>
                <a:gd name="T45" fmla="*/ 1401 h 1435"/>
                <a:gd name="T46" fmla="*/ 250 w 1435"/>
                <a:gd name="T47" fmla="*/ 1359 h 1435"/>
                <a:gd name="T48" fmla="*/ 142 w 1435"/>
                <a:gd name="T49" fmla="*/ 1299 h 1435"/>
                <a:gd name="T50" fmla="*/ 43 w 1435"/>
                <a:gd name="T51" fmla="*/ 1222 h 1435"/>
                <a:gd name="T52" fmla="*/ 9 w 1435"/>
                <a:gd name="T53" fmla="*/ 1191 h 1435"/>
                <a:gd name="T54" fmla="*/ 2 w 1435"/>
                <a:gd name="T55" fmla="*/ 1180 h 1435"/>
                <a:gd name="T56" fmla="*/ 1 w 1435"/>
                <a:gd name="T57" fmla="*/ 1162 h 1435"/>
                <a:gd name="T58" fmla="*/ 9 w 1435"/>
                <a:gd name="T59" fmla="*/ 1146 h 1435"/>
                <a:gd name="T60" fmla="*/ 76 w 1435"/>
                <a:gd name="T61" fmla="*/ 1168 h 1435"/>
                <a:gd name="T62" fmla="*/ 135 w 1435"/>
                <a:gd name="T63" fmla="*/ 1216 h 1435"/>
                <a:gd name="T64" fmla="*/ 229 w 1435"/>
                <a:gd name="T65" fmla="*/ 1278 h 1435"/>
                <a:gd name="T66" fmla="*/ 330 w 1435"/>
                <a:gd name="T67" fmla="*/ 1324 h 1435"/>
                <a:gd name="T68" fmla="*/ 435 w 1435"/>
                <a:gd name="T69" fmla="*/ 1354 h 1435"/>
                <a:gd name="T70" fmla="*/ 542 w 1435"/>
                <a:gd name="T71" fmla="*/ 1370 h 1435"/>
                <a:gd name="T72" fmla="*/ 651 w 1435"/>
                <a:gd name="T73" fmla="*/ 1370 h 1435"/>
                <a:gd name="T74" fmla="*/ 759 w 1435"/>
                <a:gd name="T75" fmla="*/ 1355 h 1435"/>
                <a:gd name="T76" fmla="*/ 864 w 1435"/>
                <a:gd name="T77" fmla="*/ 1326 h 1435"/>
                <a:gd name="T78" fmla="*/ 965 w 1435"/>
                <a:gd name="T79" fmla="*/ 1281 h 1435"/>
                <a:gd name="T80" fmla="*/ 1060 w 1435"/>
                <a:gd name="T81" fmla="*/ 1221 h 1435"/>
                <a:gd name="T82" fmla="*/ 1147 w 1435"/>
                <a:gd name="T83" fmla="*/ 1146 h 1435"/>
                <a:gd name="T84" fmla="*/ 1199 w 1435"/>
                <a:gd name="T85" fmla="*/ 1089 h 1435"/>
                <a:gd name="T86" fmla="*/ 1264 w 1435"/>
                <a:gd name="T87" fmla="*/ 996 h 1435"/>
                <a:gd name="T88" fmla="*/ 1313 w 1435"/>
                <a:gd name="T89" fmla="*/ 898 h 1435"/>
                <a:gd name="T90" fmla="*/ 1348 w 1435"/>
                <a:gd name="T91" fmla="*/ 793 h 1435"/>
                <a:gd name="T92" fmla="*/ 1368 w 1435"/>
                <a:gd name="T93" fmla="*/ 687 h 1435"/>
                <a:gd name="T94" fmla="*/ 1372 w 1435"/>
                <a:gd name="T95" fmla="*/ 578 h 1435"/>
                <a:gd name="T96" fmla="*/ 1362 w 1435"/>
                <a:gd name="T97" fmla="*/ 470 h 1435"/>
                <a:gd name="T98" fmla="*/ 1335 w 1435"/>
                <a:gd name="T99" fmla="*/ 364 h 1435"/>
                <a:gd name="T100" fmla="*/ 1295 w 1435"/>
                <a:gd name="T101" fmla="*/ 262 h 1435"/>
                <a:gd name="T102" fmla="*/ 1239 w 1435"/>
                <a:gd name="T103" fmla="*/ 165 h 1435"/>
                <a:gd name="T104" fmla="*/ 1169 w 1435"/>
                <a:gd name="T105" fmla="*/ 7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5" h="1435">
                  <a:moveTo>
                    <a:pt x="9" y="1146"/>
                  </a:moveTo>
                  <a:lnTo>
                    <a:pt x="9" y="1146"/>
                  </a:lnTo>
                  <a:lnTo>
                    <a:pt x="9" y="1146"/>
                  </a:lnTo>
                  <a:lnTo>
                    <a:pt x="1147" y="9"/>
                  </a:lnTo>
                  <a:lnTo>
                    <a:pt x="1147" y="9"/>
                  </a:lnTo>
                  <a:lnTo>
                    <a:pt x="1151" y="4"/>
                  </a:lnTo>
                  <a:lnTo>
                    <a:pt x="1157" y="2"/>
                  </a:lnTo>
                  <a:lnTo>
                    <a:pt x="1163" y="0"/>
                  </a:lnTo>
                  <a:lnTo>
                    <a:pt x="1169" y="0"/>
                  </a:lnTo>
                  <a:lnTo>
                    <a:pt x="1174" y="0"/>
                  </a:lnTo>
                  <a:lnTo>
                    <a:pt x="1180" y="2"/>
                  </a:lnTo>
                  <a:lnTo>
                    <a:pt x="1186" y="4"/>
                  </a:lnTo>
                  <a:lnTo>
                    <a:pt x="1191" y="9"/>
                  </a:lnTo>
                  <a:lnTo>
                    <a:pt x="1191" y="9"/>
                  </a:lnTo>
                  <a:lnTo>
                    <a:pt x="1221" y="40"/>
                  </a:lnTo>
                  <a:lnTo>
                    <a:pt x="1248" y="72"/>
                  </a:lnTo>
                  <a:lnTo>
                    <a:pt x="1274" y="105"/>
                  </a:lnTo>
                  <a:lnTo>
                    <a:pt x="1297" y="140"/>
                  </a:lnTo>
                  <a:lnTo>
                    <a:pt x="1319" y="175"/>
                  </a:lnTo>
                  <a:lnTo>
                    <a:pt x="1340" y="211"/>
                  </a:lnTo>
                  <a:lnTo>
                    <a:pt x="1357" y="248"/>
                  </a:lnTo>
                  <a:lnTo>
                    <a:pt x="1374" y="285"/>
                  </a:lnTo>
                  <a:lnTo>
                    <a:pt x="1389" y="323"/>
                  </a:lnTo>
                  <a:lnTo>
                    <a:pt x="1400" y="361"/>
                  </a:lnTo>
                  <a:lnTo>
                    <a:pt x="1412" y="401"/>
                  </a:lnTo>
                  <a:lnTo>
                    <a:pt x="1420" y="440"/>
                  </a:lnTo>
                  <a:lnTo>
                    <a:pt x="1427" y="479"/>
                  </a:lnTo>
                  <a:lnTo>
                    <a:pt x="1432" y="520"/>
                  </a:lnTo>
                  <a:lnTo>
                    <a:pt x="1434" y="559"/>
                  </a:lnTo>
                  <a:lnTo>
                    <a:pt x="1435" y="600"/>
                  </a:lnTo>
                  <a:lnTo>
                    <a:pt x="1434" y="639"/>
                  </a:lnTo>
                  <a:lnTo>
                    <a:pt x="1432" y="680"/>
                  </a:lnTo>
                  <a:lnTo>
                    <a:pt x="1427" y="719"/>
                  </a:lnTo>
                  <a:lnTo>
                    <a:pt x="1420" y="760"/>
                  </a:lnTo>
                  <a:lnTo>
                    <a:pt x="1412" y="798"/>
                  </a:lnTo>
                  <a:lnTo>
                    <a:pt x="1400" y="838"/>
                  </a:lnTo>
                  <a:lnTo>
                    <a:pt x="1389" y="876"/>
                  </a:lnTo>
                  <a:lnTo>
                    <a:pt x="1374" y="914"/>
                  </a:lnTo>
                  <a:lnTo>
                    <a:pt x="1357" y="952"/>
                  </a:lnTo>
                  <a:lnTo>
                    <a:pt x="1340" y="988"/>
                  </a:lnTo>
                  <a:lnTo>
                    <a:pt x="1319" y="1024"/>
                  </a:lnTo>
                  <a:lnTo>
                    <a:pt x="1297" y="1060"/>
                  </a:lnTo>
                  <a:lnTo>
                    <a:pt x="1274" y="1094"/>
                  </a:lnTo>
                  <a:lnTo>
                    <a:pt x="1248" y="1127"/>
                  </a:lnTo>
                  <a:lnTo>
                    <a:pt x="1221" y="1160"/>
                  </a:lnTo>
                  <a:lnTo>
                    <a:pt x="1191" y="1191"/>
                  </a:lnTo>
                  <a:lnTo>
                    <a:pt x="1191" y="1191"/>
                  </a:lnTo>
                  <a:lnTo>
                    <a:pt x="1159" y="1220"/>
                  </a:lnTo>
                  <a:lnTo>
                    <a:pt x="1128" y="1248"/>
                  </a:lnTo>
                  <a:lnTo>
                    <a:pt x="1094" y="1273"/>
                  </a:lnTo>
                  <a:lnTo>
                    <a:pt x="1060" y="1297"/>
                  </a:lnTo>
                  <a:lnTo>
                    <a:pt x="1025" y="1319"/>
                  </a:lnTo>
                  <a:lnTo>
                    <a:pt x="989" y="1339"/>
                  </a:lnTo>
                  <a:lnTo>
                    <a:pt x="953" y="1358"/>
                  </a:lnTo>
                  <a:lnTo>
                    <a:pt x="915" y="1374"/>
                  </a:lnTo>
                  <a:lnTo>
                    <a:pt x="878" y="1388"/>
                  </a:lnTo>
                  <a:lnTo>
                    <a:pt x="838" y="1401"/>
                  </a:lnTo>
                  <a:lnTo>
                    <a:pt x="800" y="1411"/>
                  </a:lnTo>
                  <a:lnTo>
                    <a:pt x="761" y="1419"/>
                  </a:lnTo>
                  <a:lnTo>
                    <a:pt x="721" y="1426"/>
                  </a:lnTo>
                  <a:lnTo>
                    <a:pt x="682" y="1431"/>
                  </a:lnTo>
                  <a:lnTo>
                    <a:pt x="642" y="1434"/>
                  </a:lnTo>
                  <a:lnTo>
                    <a:pt x="602" y="1435"/>
                  </a:lnTo>
                  <a:lnTo>
                    <a:pt x="562" y="1434"/>
                  </a:lnTo>
                  <a:lnTo>
                    <a:pt x="522" y="1431"/>
                  </a:lnTo>
                  <a:lnTo>
                    <a:pt x="482" y="1426"/>
                  </a:lnTo>
                  <a:lnTo>
                    <a:pt x="442" y="1420"/>
                  </a:lnTo>
                  <a:lnTo>
                    <a:pt x="403" y="1411"/>
                  </a:lnTo>
                  <a:lnTo>
                    <a:pt x="365" y="1401"/>
                  </a:lnTo>
                  <a:lnTo>
                    <a:pt x="325" y="1389"/>
                  </a:lnTo>
                  <a:lnTo>
                    <a:pt x="288" y="1375"/>
                  </a:lnTo>
                  <a:lnTo>
                    <a:pt x="250" y="1359"/>
                  </a:lnTo>
                  <a:lnTo>
                    <a:pt x="214" y="1340"/>
                  </a:lnTo>
                  <a:lnTo>
                    <a:pt x="178" y="1321"/>
                  </a:lnTo>
                  <a:lnTo>
                    <a:pt x="142" y="1299"/>
                  </a:lnTo>
                  <a:lnTo>
                    <a:pt x="109" y="1275"/>
                  </a:lnTo>
                  <a:lnTo>
                    <a:pt x="75" y="1250"/>
                  </a:lnTo>
                  <a:lnTo>
                    <a:pt x="43" y="1222"/>
                  </a:lnTo>
                  <a:lnTo>
                    <a:pt x="11" y="1193"/>
                  </a:lnTo>
                  <a:lnTo>
                    <a:pt x="11" y="1193"/>
                  </a:lnTo>
                  <a:lnTo>
                    <a:pt x="9" y="1191"/>
                  </a:lnTo>
                  <a:lnTo>
                    <a:pt x="9" y="1191"/>
                  </a:lnTo>
                  <a:lnTo>
                    <a:pt x="6" y="1186"/>
                  </a:lnTo>
                  <a:lnTo>
                    <a:pt x="2" y="1180"/>
                  </a:lnTo>
                  <a:lnTo>
                    <a:pt x="1" y="1175"/>
                  </a:lnTo>
                  <a:lnTo>
                    <a:pt x="0" y="1169"/>
                  </a:lnTo>
                  <a:lnTo>
                    <a:pt x="1" y="1162"/>
                  </a:lnTo>
                  <a:lnTo>
                    <a:pt x="2" y="1156"/>
                  </a:lnTo>
                  <a:lnTo>
                    <a:pt x="6" y="1151"/>
                  </a:lnTo>
                  <a:lnTo>
                    <a:pt x="9" y="1146"/>
                  </a:lnTo>
                  <a:lnTo>
                    <a:pt x="9" y="1146"/>
                  </a:lnTo>
                  <a:close/>
                  <a:moveTo>
                    <a:pt x="1169" y="76"/>
                  </a:moveTo>
                  <a:lnTo>
                    <a:pt x="76" y="1168"/>
                  </a:lnTo>
                  <a:lnTo>
                    <a:pt x="76" y="1168"/>
                  </a:lnTo>
                  <a:lnTo>
                    <a:pt x="105" y="1193"/>
                  </a:lnTo>
                  <a:lnTo>
                    <a:pt x="135" y="1216"/>
                  </a:lnTo>
                  <a:lnTo>
                    <a:pt x="165" y="1238"/>
                  </a:lnTo>
                  <a:lnTo>
                    <a:pt x="197" y="1259"/>
                  </a:lnTo>
                  <a:lnTo>
                    <a:pt x="229" y="1278"/>
                  </a:lnTo>
                  <a:lnTo>
                    <a:pt x="263" y="1295"/>
                  </a:lnTo>
                  <a:lnTo>
                    <a:pt x="296" y="1310"/>
                  </a:lnTo>
                  <a:lnTo>
                    <a:pt x="330" y="1324"/>
                  </a:lnTo>
                  <a:lnTo>
                    <a:pt x="365" y="1336"/>
                  </a:lnTo>
                  <a:lnTo>
                    <a:pt x="399" y="1346"/>
                  </a:lnTo>
                  <a:lnTo>
                    <a:pt x="435" y="1354"/>
                  </a:lnTo>
                  <a:lnTo>
                    <a:pt x="470" y="1361"/>
                  </a:lnTo>
                  <a:lnTo>
                    <a:pt x="506" y="1367"/>
                  </a:lnTo>
                  <a:lnTo>
                    <a:pt x="542" y="1370"/>
                  </a:lnTo>
                  <a:lnTo>
                    <a:pt x="579" y="1372"/>
                  </a:lnTo>
                  <a:lnTo>
                    <a:pt x="615" y="1372"/>
                  </a:lnTo>
                  <a:lnTo>
                    <a:pt x="651" y="1370"/>
                  </a:lnTo>
                  <a:lnTo>
                    <a:pt x="687" y="1367"/>
                  </a:lnTo>
                  <a:lnTo>
                    <a:pt x="723" y="1362"/>
                  </a:lnTo>
                  <a:lnTo>
                    <a:pt x="759" y="1355"/>
                  </a:lnTo>
                  <a:lnTo>
                    <a:pt x="794" y="1347"/>
                  </a:lnTo>
                  <a:lnTo>
                    <a:pt x="829" y="1338"/>
                  </a:lnTo>
                  <a:lnTo>
                    <a:pt x="864" y="1326"/>
                  </a:lnTo>
                  <a:lnTo>
                    <a:pt x="898" y="1313"/>
                  </a:lnTo>
                  <a:lnTo>
                    <a:pt x="931" y="1297"/>
                  </a:lnTo>
                  <a:lnTo>
                    <a:pt x="965" y="1281"/>
                  </a:lnTo>
                  <a:lnTo>
                    <a:pt x="997" y="1263"/>
                  </a:lnTo>
                  <a:lnTo>
                    <a:pt x="1028" y="1243"/>
                  </a:lnTo>
                  <a:lnTo>
                    <a:pt x="1060" y="1221"/>
                  </a:lnTo>
                  <a:lnTo>
                    <a:pt x="1090" y="1198"/>
                  </a:lnTo>
                  <a:lnTo>
                    <a:pt x="1119" y="1172"/>
                  </a:lnTo>
                  <a:lnTo>
                    <a:pt x="1147" y="1146"/>
                  </a:lnTo>
                  <a:lnTo>
                    <a:pt x="1147" y="1146"/>
                  </a:lnTo>
                  <a:lnTo>
                    <a:pt x="1173" y="1118"/>
                  </a:lnTo>
                  <a:lnTo>
                    <a:pt x="1199" y="1089"/>
                  </a:lnTo>
                  <a:lnTo>
                    <a:pt x="1222" y="1059"/>
                  </a:lnTo>
                  <a:lnTo>
                    <a:pt x="1243" y="1029"/>
                  </a:lnTo>
                  <a:lnTo>
                    <a:pt x="1264" y="996"/>
                  </a:lnTo>
                  <a:lnTo>
                    <a:pt x="1281" y="964"/>
                  </a:lnTo>
                  <a:lnTo>
                    <a:pt x="1298" y="931"/>
                  </a:lnTo>
                  <a:lnTo>
                    <a:pt x="1313" y="898"/>
                  </a:lnTo>
                  <a:lnTo>
                    <a:pt x="1326" y="863"/>
                  </a:lnTo>
                  <a:lnTo>
                    <a:pt x="1338" y="828"/>
                  </a:lnTo>
                  <a:lnTo>
                    <a:pt x="1348" y="793"/>
                  </a:lnTo>
                  <a:lnTo>
                    <a:pt x="1356" y="758"/>
                  </a:lnTo>
                  <a:lnTo>
                    <a:pt x="1363" y="723"/>
                  </a:lnTo>
                  <a:lnTo>
                    <a:pt x="1368" y="687"/>
                  </a:lnTo>
                  <a:lnTo>
                    <a:pt x="1371" y="651"/>
                  </a:lnTo>
                  <a:lnTo>
                    <a:pt x="1372" y="614"/>
                  </a:lnTo>
                  <a:lnTo>
                    <a:pt x="1372" y="578"/>
                  </a:lnTo>
                  <a:lnTo>
                    <a:pt x="1370" y="542"/>
                  </a:lnTo>
                  <a:lnTo>
                    <a:pt x="1367" y="506"/>
                  </a:lnTo>
                  <a:lnTo>
                    <a:pt x="1362" y="470"/>
                  </a:lnTo>
                  <a:lnTo>
                    <a:pt x="1355" y="434"/>
                  </a:lnTo>
                  <a:lnTo>
                    <a:pt x="1346" y="398"/>
                  </a:lnTo>
                  <a:lnTo>
                    <a:pt x="1335" y="364"/>
                  </a:lnTo>
                  <a:lnTo>
                    <a:pt x="1324" y="329"/>
                  </a:lnTo>
                  <a:lnTo>
                    <a:pt x="1310" y="295"/>
                  </a:lnTo>
                  <a:lnTo>
                    <a:pt x="1295" y="262"/>
                  </a:lnTo>
                  <a:lnTo>
                    <a:pt x="1279" y="229"/>
                  </a:lnTo>
                  <a:lnTo>
                    <a:pt x="1259" y="197"/>
                  </a:lnTo>
                  <a:lnTo>
                    <a:pt x="1239" y="165"/>
                  </a:lnTo>
                  <a:lnTo>
                    <a:pt x="1217" y="134"/>
                  </a:lnTo>
                  <a:lnTo>
                    <a:pt x="1194" y="104"/>
                  </a:lnTo>
                  <a:lnTo>
                    <a:pt x="1169" y="76"/>
                  </a:lnTo>
                  <a:lnTo>
                    <a:pt x="116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56"/>
            <p:cNvSpPr>
              <a:spLocks noEditPoints="1"/>
            </p:cNvSpPr>
            <p:nvPr/>
          </p:nvSpPr>
          <p:spPr bwMode="auto">
            <a:xfrm>
              <a:off x="6661151" y="1294755"/>
              <a:ext cx="1220788" cy="733425"/>
            </a:xfrm>
            <a:custGeom>
              <a:avLst/>
              <a:gdLst>
                <a:gd name="T0" fmla="*/ 737 w 1539"/>
                <a:gd name="T1" fmla="*/ 1 h 922"/>
                <a:gd name="T2" fmla="*/ 642 w 1539"/>
                <a:gd name="T3" fmla="*/ 13 h 922"/>
                <a:gd name="T4" fmla="*/ 552 w 1539"/>
                <a:gd name="T5" fmla="*/ 38 h 922"/>
                <a:gd name="T6" fmla="*/ 467 w 1539"/>
                <a:gd name="T7" fmla="*/ 76 h 922"/>
                <a:gd name="T8" fmla="*/ 390 w 1539"/>
                <a:gd name="T9" fmla="*/ 126 h 922"/>
                <a:gd name="T10" fmla="*/ 321 w 1539"/>
                <a:gd name="T11" fmla="*/ 186 h 922"/>
                <a:gd name="T12" fmla="*/ 261 w 1539"/>
                <a:gd name="T13" fmla="*/ 255 h 922"/>
                <a:gd name="T14" fmla="*/ 211 w 1539"/>
                <a:gd name="T15" fmla="*/ 332 h 922"/>
                <a:gd name="T16" fmla="*/ 173 w 1539"/>
                <a:gd name="T17" fmla="*/ 417 h 922"/>
                <a:gd name="T18" fmla="*/ 147 w 1539"/>
                <a:gd name="T19" fmla="*/ 507 h 922"/>
                <a:gd name="T20" fmla="*/ 136 w 1539"/>
                <a:gd name="T21" fmla="*/ 602 h 922"/>
                <a:gd name="T22" fmla="*/ 135 w 1539"/>
                <a:gd name="T23" fmla="*/ 641 h 922"/>
                <a:gd name="T24" fmla="*/ 1539 w 1539"/>
                <a:gd name="T25" fmla="*/ 922 h 922"/>
                <a:gd name="T26" fmla="*/ 1404 w 1539"/>
                <a:gd name="T27" fmla="*/ 641 h 922"/>
                <a:gd name="T28" fmla="*/ 1403 w 1539"/>
                <a:gd name="T29" fmla="*/ 602 h 922"/>
                <a:gd name="T30" fmla="*/ 1392 w 1539"/>
                <a:gd name="T31" fmla="*/ 507 h 922"/>
                <a:gd name="T32" fmla="*/ 1366 w 1539"/>
                <a:gd name="T33" fmla="*/ 417 h 922"/>
                <a:gd name="T34" fmla="*/ 1328 w 1539"/>
                <a:gd name="T35" fmla="*/ 332 h 922"/>
                <a:gd name="T36" fmla="*/ 1278 w 1539"/>
                <a:gd name="T37" fmla="*/ 255 h 922"/>
                <a:gd name="T38" fmla="*/ 1218 w 1539"/>
                <a:gd name="T39" fmla="*/ 186 h 922"/>
                <a:gd name="T40" fmla="*/ 1149 w 1539"/>
                <a:gd name="T41" fmla="*/ 126 h 922"/>
                <a:gd name="T42" fmla="*/ 1072 w 1539"/>
                <a:gd name="T43" fmla="*/ 76 h 922"/>
                <a:gd name="T44" fmla="*/ 987 w 1539"/>
                <a:gd name="T45" fmla="*/ 38 h 922"/>
                <a:gd name="T46" fmla="*/ 897 w 1539"/>
                <a:gd name="T47" fmla="*/ 13 h 922"/>
                <a:gd name="T48" fmla="*/ 802 w 1539"/>
                <a:gd name="T49" fmla="*/ 1 h 922"/>
                <a:gd name="T50" fmla="*/ 417 w 1539"/>
                <a:gd name="T51" fmla="*/ 641 h 922"/>
                <a:gd name="T52" fmla="*/ 417 w 1539"/>
                <a:gd name="T53" fmla="*/ 635 h 922"/>
                <a:gd name="T54" fmla="*/ 421 w 1539"/>
                <a:gd name="T55" fmla="*/ 581 h 922"/>
                <a:gd name="T56" fmla="*/ 432 w 1539"/>
                <a:gd name="T57" fmla="*/ 530 h 922"/>
                <a:gd name="T58" fmla="*/ 452 w 1539"/>
                <a:gd name="T59" fmla="*/ 482 h 922"/>
                <a:gd name="T60" fmla="*/ 478 w 1539"/>
                <a:gd name="T61" fmla="*/ 438 h 922"/>
                <a:gd name="T62" fmla="*/ 509 w 1539"/>
                <a:gd name="T63" fmla="*/ 397 h 922"/>
                <a:gd name="T64" fmla="*/ 546 w 1539"/>
                <a:gd name="T65" fmla="*/ 362 h 922"/>
                <a:gd name="T66" fmla="*/ 586 w 1539"/>
                <a:gd name="T67" fmla="*/ 334 h 922"/>
                <a:gd name="T68" fmla="*/ 633 w 1539"/>
                <a:gd name="T69" fmla="*/ 310 h 922"/>
                <a:gd name="T70" fmla="*/ 681 w 1539"/>
                <a:gd name="T71" fmla="*/ 293 h 922"/>
                <a:gd name="T72" fmla="*/ 734 w 1539"/>
                <a:gd name="T73" fmla="*/ 284 h 922"/>
                <a:gd name="T74" fmla="*/ 770 w 1539"/>
                <a:gd name="T75" fmla="*/ 283 h 922"/>
                <a:gd name="T76" fmla="*/ 823 w 1539"/>
                <a:gd name="T77" fmla="*/ 286 h 922"/>
                <a:gd name="T78" fmla="*/ 874 w 1539"/>
                <a:gd name="T79" fmla="*/ 298 h 922"/>
                <a:gd name="T80" fmla="*/ 922 w 1539"/>
                <a:gd name="T81" fmla="*/ 317 h 922"/>
                <a:gd name="T82" fmla="*/ 966 w 1539"/>
                <a:gd name="T83" fmla="*/ 343 h 922"/>
                <a:gd name="T84" fmla="*/ 1007 w 1539"/>
                <a:gd name="T85" fmla="*/ 374 h 922"/>
                <a:gd name="T86" fmla="*/ 1042 w 1539"/>
                <a:gd name="T87" fmla="*/ 411 h 922"/>
                <a:gd name="T88" fmla="*/ 1071 w 1539"/>
                <a:gd name="T89" fmla="*/ 452 h 922"/>
                <a:gd name="T90" fmla="*/ 1094 w 1539"/>
                <a:gd name="T91" fmla="*/ 498 h 922"/>
                <a:gd name="T92" fmla="*/ 1111 w 1539"/>
                <a:gd name="T93" fmla="*/ 547 h 922"/>
                <a:gd name="T94" fmla="*/ 1120 w 1539"/>
                <a:gd name="T95" fmla="*/ 599 h 922"/>
                <a:gd name="T96" fmla="*/ 1122 w 1539"/>
                <a:gd name="T97" fmla="*/ 635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9" h="922">
                  <a:moveTo>
                    <a:pt x="770" y="0"/>
                  </a:moveTo>
                  <a:lnTo>
                    <a:pt x="770" y="0"/>
                  </a:lnTo>
                  <a:lnTo>
                    <a:pt x="737" y="1"/>
                  </a:lnTo>
                  <a:lnTo>
                    <a:pt x="705" y="3"/>
                  </a:lnTo>
                  <a:lnTo>
                    <a:pt x="673" y="7"/>
                  </a:lnTo>
                  <a:lnTo>
                    <a:pt x="642" y="13"/>
                  </a:lnTo>
                  <a:lnTo>
                    <a:pt x="611" y="20"/>
                  </a:lnTo>
                  <a:lnTo>
                    <a:pt x="581" y="29"/>
                  </a:lnTo>
                  <a:lnTo>
                    <a:pt x="552" y="38"/>
                  </a:lnTo>
                  <a:lnTo>
                    <a:pt x="523" y="50"/>
                  </a:lnTo>
                  <a:lnTo>
                    <a:pt x="495" y="62"/>
                  </a:lnTo>
                  <a:lnTo>
                    <a:pt x="467" y="76"/>
                  </a:lnTo>
                  <a:lnTo>
                    <a:pt x="441" y="91"/>
                  </a:lnTo>
                  <a:lnTo>
                    <a:pt x="415" y="109"/>
                  </a:lnTo>
                  <a:lnTo>
                    <a:pt x="390" y="126"/>
                  </a:lnTo>
                  <a:lnTo>
                    <a:pt x="366" y="145"/>
                  </a:lnTo>
                  <a:lnTo>
                    <a:pt x="343" y="165"/>
                  </a:lnTo>
                  <a:lnTo>
                    <a:pt x="321" y="186"/>
                  </a:lnTo>
                  <a:lnTo>
                    <a:pt x="300" y="208"/>
                  </a:lnTo>
                  <a:lnTo>
                    <a:pt x="280" y="232"/>
                  </a:lnTo>
                  <a:lnTo>
                    <a:pt x="261" y="255"/>
                  </a:lnTo>
                  <a:lnTo>
                    <a:pt x="244" y="280"/>
                  </a:lnTo>
                  <a:lnTo>
                    <a:pt x="227" y="306"/>
                  </a:lnTo>
                  <a:lnTo>
                    <a:pt x="211" y="332"/>
                  </a:lnTo>
                  <a:lnTo>
                    <a:pt x="197" y="360"/>
                  </a:lnTo>
                  <a:lnTo>
                    <a:pt x="185" y="388"/>
                  </a:lnTo>
                  <a:lnTo>
                    <a:pt x="173" y="417"/>
                  </a:lnTo>
                  <a:lnTo>
                    <a:pt x="164" y="446"/>
                  </a:lnTo>
                  <a:lnTo>
                    <a:pt x="154" y="476"/>
                  </a:lnTo>
                  <a:lnTo>
                    <a:pt x="147" y="507"/>
                  </a:lnTo>
                  <a:lnTo>
                    <a:pt x="142" y="539"/>
                  </a:lnTo>
                  <a:lnTo>
                    <a:pt x="138" y="570"/>
                  </a:lnTo>
                  <a:lnTo>
                    <a:pt x="136" y="602"/>
                  </a:lnTo>
                  <a:lnTo>
                    <a:pt x="135" y="635"/>
                  </a:lnTo>
                  <a:lnTo>
                    <a:pt x="135" y="635"/>
                  </a:lnTo>
                  <a:lnTo>
                    <a:pt x="135" y="641"/>
                  </a:lnTo>
                  <a:lnTo>
                    <a:pt x="0" y="641"/>
                  </a:lnTo>
                  <a:lnTo>
                    <a:pt x="0" y="922"/>
                  </a:lnTo>
                  <a:lnTo>
                    <a:pt x="1539" y="922"/>
                  </a:lnTo>
                  <a:lnTo>
                    <a:pt x="1539" y="641"/>
                  </a:lnTo>
                  <a:lnTo>
                    <a:pt x="1404" y="641"/>
                  </a:lnTo>
                  <a:lnTo>
                    <a:pt x="1404" y="641"/>
                  </a:lnTo>
                  <a:lnTo>
                    <a:pt x="1404" y="635"/>
                  </a:lnTo>
                  <a:lnTo>
                    <a:pt x="1404" y="635"/>
                  </a:lnTo>
                  <a:lnTo>
                    <a:pt x="1403" y="602"/>
                  </a:lnTo>
                  <a:lnTo>
                    <a:pt x="1401" y="570"/>
                  </a:lnTo>
                  <a:lnTo>
                    <a:pt x="1397" y="539"/>
                  </a:lnTo>
                  <a:lnTo>
                    <a:pt x="1392" y="507"/>
                  </a:lnTo>
                  <a:lnTo>
                    <a:pt x="1385" y="476"/>
                  </a:lnTo>
                  <a:lnTo>
                    <a:pt x="1375" y="446"/>
                  </a:lnTo>
                  <a:lnTo>
                    <a:pt x="1366" y="417"/>
                  </a:lnTo>
                  <a:lnTo>
                    <a:pt x="1354" y="388"/>
                  </a:lnTo>
                  <a:lnTo>
                    <a:pt x="1342" y="360"/>
                  </a:lnTo>
                  <a:lnTo>
                    <a:pt x="1328" y="332"/>
                  </a:lnTo>
                  <a:lnTo>
                    <a:pt x="1312" y="306"/>
                  </a:lnTo>
                  <a:lnTo>
                    <a:pt x="1295" y="280"/>
                  </a:lnTo>
                  <a:lnTo>
                    <a:pt x="1278" y="255"/>
                  </a:lnTo>
                  <a:lnTo>
                    <a:pt x="1259" y="232"/>
                  </a:lnTo>
                  <a:lnTo>
                    <a:pt x="1239" y="208"/>
                  </a:lnTo>
                  <a:lnTo>
                    <a:pt x="1218" y="186"/>
                  </a:lnTo>
                  <a:lnTo>
                    <a:pt x="1196" y="165"/>
                  </a:lnTo>
                  <a:lnTo>
                    <a:pt x="1173" y="145"/>
                  </a:lnTo>
                  <a:lnTo>
                    <a:pt x="1149" y="126"/>
                  </a:lnTo>
                  <a:lnTo>
                    <a:pt x="1124" y="109"/>
                  </a:lnTo>
                  <a:lnTo>
                    <a:pt x="1098" y="91"/>
                  </a:lnTo>
                  <a:lnTo>
                    <a:pt x="1072" y="76"/>
                  </a:lnTo>
                  <a:lnTo>
                    <a:pt x="1044" y="62"/>
                  </a:lnTo>
                  <a:lnTo>
                    <a:pt x="1016" y="50"/>
                  </a:lnTo>
                  <a:lnTo>
                    <a:pt x="987" y="38"/>
                  </a:lnTo>
                  <a:lnTo>
                    <a:pt x="958" y="29"/>
                  </a:lnTo>
                  <a:lnTo>
                    <a:pt x="928" y="20"/>
                  </a:lnTo>
                  <a:lnTo>
                    <a:pt x="897" y="13"/>
                  </a:lnTo>
                  <a:lnTo>
                    <a:pt x="866" y="7"/>
                  </a:lnTo>
                  <a:lnTo>
                    <a:pt x="834" y="3"/>
                  </a:lnTo>
                  <a:lnTo>
                    <a:pt x="802" y="1"/>
                  </a:lnTo>
                  <a:lnTo>
                    <a:pt x="770" y="0"/>
                  </a:lnTo>
                  <a:lnTo>
                    <a:pt x="770" y="0"/>
                  </a:lnTo>
                  <a:close/>
                  <a:moveTo>
                    <a:pt x="417" y="641"/>
                  </a:moveTo>
                  <a:lnTo>
                    <a:pt x="417" y="641"/>
                  </a:lnTo>
                  <a:lnTo>
                    <a:pt x="417" y="635"/>
                  </a:lnTo>
                  <a:lnTo>
                    <a:pt x="417" y="635"/>
                  </a:lnTo>
                  <a:lnTo>
                    <a:pt x="417" y="616"/>
                  </a:lnTo>
                  <a:lnTo>
                    <a:pt x="419" y="599"/>
                  </a:lnTo>
                  <a:lnTo>
                    <a:pt x="421" y="581"/>
                  </a:lnTo>
                  <a:lnTo>
                    <a:pt x="424" y="564"/>
                  </a:lnTo>
                  <a:lnTo>
                    <a:pt x="428" y="547"/>
                  </a:lnTo>
                  <a:lnTo>
                    <a:pt x="432" y="530"/>
                  </a:lnTo>
                  <a:lnTo>
                    <a:pt x="438" y="513"/>
                  </a:lnTo>
                  <a:lnTo>
                    <a:pt x="445" y="498"/>
                  </a:lnTo>
                  <a:lnTo>
                    <a:pt x="452" y="482"/>
                  </a:lnTo>
                  <a:lnTo>
                    <a:pt x="459" y="467"/>
                  </a:lnTo>
                  <a:lnTo>
                    <a:pt x="468" y="452"/>
                  </a:lnTo>
                  <a:lnTo>
                    <a:pt x="478" y="438"/>
                  </a:lnTo>
                  <a:lnTo>
                    <a:pt x="487" y="424"/>
                  </a:lnTo>
                  <a:lnTo>
                    <a:pt x="497" y="411"/>
                  </a:lnTo>
                  <a:lnTo>
                    <a:pt x="509" y="397"/>
                  </a:lnTo>
                  <a:lnTo>
                    <a:pt x="520" y="386"/>
                  </a:lnTo>
                  <a:lnTo>
                    <a:pt x="532" y="374"/>
                  </a:lnTo>
                  <a:lnTo>
                    <a:pt x="546" y="362"/>
                  </a:lnTo>
                  <a:lnTo>
                    <a:pt x="559" y="352"/>
                  </a:lnTo>
                  <a:lnTo>
                    <a:pt x="573" y="343"/>
                  </a:lnTo>
                  <a:lnTo>
                    <a:pt x="586" y="334"/>
                  </a:lnTo>
                  <a:lnTo>
                    <a:pt x="602" y="324"/>
                  </a:lnTo>
                  <a:lnTo>
                    <a:pt x="617" y="317"/>
                  </a:lnTo>
                  <a:lnTo>
                    <a:pt x="633" y="310"/>
                  </a:lnTo>
                  <a:lnTo>
                    <a:pt x="648" y="303"/>
                  </a:lnTo>
                  <a:lnTo>
                    <a:pt x="665" y="298"/>
                  </a:lnTo>
                  <a:lnTo>
                    <a:pt x="681" y="293"/>
                  </a:lnTo>
                  <a:lnTo>
                    <a:pt x="699" y="289"/>
                  </a:lnTo>
                  <a:lnTo>
                    <a:pt x="716" y="286"/>
                  </a:lnTo>
                  <a:lnTo>
                    <a:pt x="734" y="284"/>
                  </a:lnTo>
                  <a:lnTo>
                    <a:pt x="751" y="283"/>
                  </a:lnTo>
                  <a:lnTo>
                    <a:pt x="770" y="283"/>
                  </a:lnTo>
                  <a:lnTo>
                    <a:pt x="770" y="283"/>
                  </a:lnTo>
                  <a:lnTo>
                    <a:pt x="788" y="283"/>
                  </a:lnTo>
                  <a:lnTo>
                    <a:pt x="805" y="284"/>
                  </a:lnTo>
                  <a:lnTo>
                    <a:pt x="823" y="286"/>
                  </a:lnTo>
                  <a:lnTo>
                    <a:pt x="840" y="289"/>
                  </a:lnTo>
                  <a:lnTo>
                    <a:pt x="858" y="293"/>
                  </a:lnTo>
                  <a:lnTo>
                    <a:pt x="874" y="298"/>
                  </a:lnTo>
                  <a:lnTo>
                    <a:pt x="891" y="303"/>
                  </a:lnTo>
                  <a:lnTo>
                    <a:pt x="906" y="310"/>
                  </a:lnTo>
                  <a:lnTo>
                    <a:pt x="922" y="317"/>
                  </a:lnTo>
                  <a:lnTo>
                    <a:pt x="937" y="324"/>
                  </a:lnTo>
                  <a:lnTo>
                    <a:pt x="953" y="334"/>
                  </a:lnTo>
                  <a:lnTo>
                    <a:pt x="966" y="343"/>
                  </a:lnTo>
                  <a:lnTo>
                    <a:pt x="980" y="352"/>
                  </a:lnTo>
                  <a:lnTo>
                    <a:pt x="993" y="362"/>
                  </a:lnTo>
                  <a:lnTo>
                    <a:pt x="1007" y="374"/>
                  </a:lnTo>
                  <a:lnTo>
                    <a:pt x="1019" y="386"/>
                  </a:lnTo>
                  <a:lnTo>
                    <a:pt x="1030" y="397"/>
                  </a:lnTo>
                  <a:lnTo>
                    <a:pt x="1042" y="411"/>
                  </a:lnTo>
                  <a:lnTo>
                    <a:pt x="1052" y="424"/>
                  </a:lnTo>
                  <a:lnTo>
                    <a:pt x="1061" y="438"/>
                  </a:lnTo>
                  <a:lnTo>
                    <a:pt x="1071" y="452"/>
                  </a:lnTo>
                  <a:lnTo>
                    <a:pt x="1080" y="467"/>
                  </a:lnTo>
                  <a:lnTo>
                    <a:pt x="1087" y="482"/>
                  </a:lnTo>
                  <a:lnTo>
                    <a:pt x="1094" y="498"/>
                  </a:lnTo>
                  <a:lnTo>
                    <a:pt x="1101" y="513"/>
                  </a:lnTo>
                  <a:lnTo>
                    <a:pt x="1107" y="530"/>
                  </a:lnTo>
                  <a:lnTo>
                    <a:pt x="1111" y="547"/>
                  </a:lnTo>
                  <a:lnTo>
                    <a:pt x="1115" y="564"/>
                  </a:lnTo>
                  <a:lnTo>
                    <a:pt x="1118" y="581"/>
                  </a:lnTo>
                  <a:lnTo>
                    <a:pt x="1120" y="599"/>
                  </a:lnTo>
                  <a:lnTo>
                    <a:pt x="1122" y="616"/>
                  </a:lnTo>
                  <a:lnTo>
                    <a:pt x="1122" y="635"/>
                  </a:lnTo>
                  <a:lnTo>
                    <a:pt x="1122" y="635"/>
                  </a:lnTo>
                  <a:lnTo>
                    <a:pt x="1122" y="641"/>
                  </a:lnTo>
                  <a:lnTo>
                    <a:pt x="417" y="64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57"/>
            <p:cNvSpPr>
              <a:spLocks noEditPoints="1"/>
            </p:cNvSpPr>
            <p:nvPr/>
          </p:nvSpPr>
          <p:spPr bwMode="auto">
            <a:xfrm>
              <a:off x="6637338" y="1270943"/>
              <a:ext cx="1270000" cy="781050"/>
            </a:xfrm>
            <a:custGeom>
              <a:avLst/>
              <a:gdLst>
                <a:gd name="T0" fmla="*/ 14 w 1601"/>
                <a:gd name="T1" fmla="*/ 980 h 984"/>
                <a:gd name="T2" fmla="*/ 0 w 1601"/>
                <a:gd name="T3" fmla="*/ 672 h 984"/>
                <a:gd name="T4" fmla="*/ 14 w 1601"/>
                <a:gd name="T5" fmla="*/ 645 h 984"/>
                <a:gd name="T6" fmla="*/ 137 w 1601"/>
                <a:gd name="T7" fmla="*/ 607 h 984"/>
                <a:gd name="T8" fmla="*/ 182 w 1601"/>
                <a:gd name="T9" fmla="*/ 419 h 984"/>
                <a:gd name="T10" fmla="*/ 276 w 1601"/>
                <a:gd name="T11" fmla="*/ 256 h 984"/>
                <a:gd name="T12" fmla="*/ 410 w 1601"/>
                <a:gd name="T13" fmla="*/ 126 h 984"/>
                <a:gd name="T14" fmla="*/ 577 w 1601"/>
                <a:gd name="T15" fmla="*/ 38 h 984"/>
                <a:gd name="T16" fmla="*/ 767 w 1601"/>
                <a:gd name="T17" fmla="*/ 1 h 984"/>
                <a:gd name="T18" fmla="*/ 931 w 1601"/>
                <a:gd name="T19" fmla="*/ 12 h 984"/>
                <a:gd name="T20" fmla="*/ 1111 w 1601"/>
                <a:gd name="T21" fmla="*/ 76 h 984"/>
                <a:gd name="T22" fmla="*/ 1263 w 1601"/>
                <a:gd name="T23" fmla="*/ 186 h 984"/>
                <a:gd name="T24" fmla="*/ 1377 w 1601"/>
                <a:gd name="T25" fmla="*/ 334 h 984"/>
                <a:gd name="T26" fmla="*/ 1448 w 1601"/>
                <a:gd name="T27" fmla="*/ 510 h 984"/>
                <a:gd name="T28" fmla="*/ 1570 w 1601"/>
                <a:gd name="T29" fmla="*/ 640 h 984"/>
                <a:gd name="T30" fmla="*/ 1599 w 1601"/>
                <a:gd name="T31" fmla="*/ 659 h 984"/>
                <a:gd name="T32" fmla="*/ 1599 w 1601"/>
                <a:gd name="T33" fmla="*/ 966 h 984"/>
                <a:gd name="T34" fmla="*/ 1570 w 1601"/>
                <a:gd name="T35" fmla="*/ 984 h 984"/>
                <a:gd name="T36" fmla="*/ 1435 w 1601"/>
                <a:gd name="T37" fmla="*/ 703 h 984"/>
                <a:gd name="T38" fmla="*/ 1406 w 1601"/>
                <a:gd name="T39" fmla="*/ 683 h 984"/>
                <a:gd name="T40" fmla="*/ 1401 w 1601"/>
                <a:gd name="T41" fmla="*/ 604 h 984"/>
                <a:gd name="T42" fmla="*/ 1357 w 1601"/>
                <a:gd name="T43" fmla="*/ 431 h 984"/>
                <a:gd name="T44" fmla="*/ 1266 w 1601"/>
                <a:gd name="T45" fmla="*/ 282 h 984"/>
                <a:gd name="T46" fmla="*/ 1138 w 1601"/>
                <a:gd name="T47" fmla="*/ 165 h 984"/>
                <a:gd name="T48" fmla="*/ 980 w 1601"/>
                <a:gd name="T49" fmla="*/ 90 h 984"/>
                <a:gd name="T50" fmla="*/ 801 w 1601"/>
                <a:gd name="T51" fmla="*/ 62 h 984"/>
                <a:gd name="T52" fmla="*/ 650 w 1601"/>
                <a:gd name="T53" fmla="*/ 82 h 984"/>
                <a:gd name="T54" fmla="*/ 488 w 1601"/>
                <a:gd name="T55" fmla="*/ 150 h 984"/>
                <a:gd name="T56" fmla="*/ 355 w 1601"/>
                <a:gd name="T57" fmla="*/ 260 h 984"/>
                <a:gd name="T58" fmla="*/ 257 w 1601"/>
                <a:gd name="T59" fmla="*/ 404 h 984"/>
                <a:gd name="T60" fmla="*/ 204 w 1601"/>
                <a:gd name="T61" fmla="*/ 574 h 984"/>
                <a:gd name="T62" fmla="*/ 197 w 1601"/>
                <a:gd name="T63" fmla="*/ 670 h 984"/>
                <a:gd name="T64" fmla="*/ 184 w 1601"/>
                <a:gd name="T65" fmla="*/ 697 h 984"/>
                <a:gd name="T66" fmla="*/ 1153 w 1601"/>
                <a:gd name="T67" fmla="*/ 703 h 984"/>
                <a:gd name="T68" fmla="*/ 426 w 1601"/>
                <a:gd name="T69" fmla="*/ 694 h 984"/>
                <a:gd name="T70" fmla="*/ 417 w 1601"/>
                <a:gd name="T71" fmla="*/ 672 h 984"/>
                <a:gd name="T72" fmla="*/ 424 w 1601"/>
                <a:gd name="T73" fmla="*/ 588 h 984"/>
                <a:gd name="T74" fmla="*/ 463 w 1601"/>
                <a:gd name="T75" fmla="*/ 483 h 984"/>
                <a:gd name="T76" fmla="*/ 529 w 1601"/>
                <a:gd name="T77" fmla="*/ 395 h 984"/>
                <a:gd name="T78" fmla="*/ 617 w 1601"/>
                <a:gd name="T79" fmla="*/ 329 h 984"/>
                <a:gd name="T80" fmla="*/ 723 w 1601"/>
                <a:gd name="T81" fmla="*/ 289 h 984"/>
                <a:gd name="T82" fmla="*/ 820 w 1601"/>
                <a:gd name="T83" fmla="*/ 282 h 984"/>
                <a:gd name="T84" fmla="*/ 933 w 1601"/>
                <a:gd name="T85" fmla="*/ 305 h 984"/>
                <a:gd name="T86" fmla="*/ 1030 w 1601"/>
                <a:gd name="T87" fmla="*/ 358 h 984"/>
                <a:gd name="T88" fmla="*/ 1109 w 1601"/>
                <a:gd name="T89" fmla="*/ 436 h 984"/>
                <a:gd name="T90" fmla="*/ 1161 w 1601"/>
                <a:gd name="T91" fmla="*/ 534 h 984"/>
                <a:gd name="T92" fmla="*/ 1184 w 1601"/>
                <a:gd name="T93" fmla="*/ 646 h 984"/>
                <a:gd name="T94" fmla="*/ 1183 w 1601"/>
                <a:gd name="T95" fmla="*/ 680 h 984"/>
                <a:gd name="T96" fmla="*/ 1158 w 1601"/>
                <a:gd name="T97" fmla="*/ 702 h 984"/>
                <a:gd name="T98" fmla="*/ 1119 w 1601"/>
                <a:gd name="T99" fmla="*/ 625 h 984"/>
                <a:gd name="T100" fmla="*/ 1095 w 1601"/>
                <a:gd name="T101" fmla="*/ 537 h 984"/>
                <a:gd name="T102" fmla="*/ 996 w 1601"/>
                <a:gd name="T103" fmla="*/ 411 h 984"/>
                <a:gd name="T104" fmla="*/ 877 w 1601"/>
                <a:gd name="T105" fmla="*/ 354 h 984"/>
                <a:gd name="T106" fmla="*/ 801 w 1601"/>
                <a:gd name="T107" fmla="*/ 345 h 984"/>
                <a:gd name="T108" fmla="*/ 709 w 1601"/>
                <a:gd name="T109" fmla="*/ 358 h 984"/>
                <a:gd name="T110" fmla="*/ 583 w 1601"/>
                <a:gd name="T111" fmla="*/ 431 h 984"/>
                <a:gd name="T112" fmla="*/ 501 w 1601"/>
                <a:gd name="T113" fmla="*/ 551 h 984"/>
                <a:gd name="T114" fmla="*/ 481 w 1601"/>
                <a:gd name="T115" fmla="*/ 64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984">
                  <a:moveTo>
                    <a:pt x="1570" y="984"/>
                  </a:moveTo>
                  <a:lnTo>
                    <a:pt x="31" y="984"/>
                  </a:lnTo>
                  <a:lnTo>
                    <a:pt x="31" y="984"/>
                  </a:lnTo>
                  <a:lnTo>
                    <a:pt x="26" y="984"/>
                  </a:lnTo>
                  <a:lnTo>
                    <a:pt x="20" y="982"/>
                  </a:lnTo>
                  <a:lnTo>
                    <a:pt x="14" y="980"/>
                  </a:lnTo>
                  <a:lnTo>
                    <a:pt x="9" y="976"/>
                  </a:lnTo>
                  <a:lnTo>
                    <a:pt x="6" y="972"/>
                  </a:lnTo>
                  <a:lnTo>
                    <a:pt x="2" y="966"/>
                  </a:lnTo>
                  <a:lnTo>
                    <a:pt x="1" y="960"/>
                  </a:lnTo>
                  <a:lnTo>
                    <a:pt x="0" y="953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1" y="665"/>
                  </a:lnTo>
                  <a:lnTo>
                    <a:pt x="2" y="659"/>
                  </a:lnTo>
                  <a:lnTo>
                    <a:pt x="6" y="654"/>
                  </a:lnTo>
                  <a:lnTo>
                    <a:pt x="9" y="650"/>
                  </a:lnTo>
                  <a:lnTo>
                    <a:pt x="14" y="645"/>
                  </a:lnTo>
                  <a:lnTo>
                    <a:pt x="20" y="643"/>
                  </a:lnTo>
                  <a:lnTo>
                    <a:pt x="26" y="640"/>
                  </a:lnTo>
                  <a:lnTo>
                    <a:pt x="31" y="640"/>
                  </a:lnTo>
                  <a:lnTo>
                    <a:pt x="134" y="640"/>
                  </a:lnTo>
                  <a:lnTo>
                    <a:pt x="134" y="640"/>
                  </a:lnTo>
                  <a:lnTo>
                    <a:pt x="137" y="607"/>
                  </a:lnTo>
                  <a:lnTo>
                    <a:pt x="140" y="574"/>
                  </a:lnTo>
                  <a:lnTo>
                    <a:pt x="146" y="542"/>
                  </a:lnTo>
                  <a:lnTo>
                    <a:pt x="153" y="510"/>
                  </a:lnTo>
                  <a:lnTo>
                    <a:pt x="161" y="479"/>
                  </a:lnTo>
                  <a:lnTo>
                    <a:pt x="170" y="449"/>
                  </a:lnTo>
                  <a:lnTo>
                    <a:pt x="182" y="419"/>
                  </a:lnTo>
                  <a:lnTo>
                    <a:pt x="195" y="390"/>
                  </a:lnTo>
                  <a:lnTo>
                    <a:pt x="209" y="361"/>
                  </a:lnTo>
                  <a:lnTo>
                    <a:pt x="224" y="334"/>
                  </a:lnTo>
                  <a:lnTo>
                    <a:pt x="240" y="307"/>
                  </a:lnTo>
                  <a:lnTo>
                    <a:pt x="257" y="281"/>
                  </a:lnTo>
                  <a:lnTo>
                    <a:pt x="276" y="256"/>
                  </a:lnTo>
                  <a:lnTo>
                    <a:pt x="295" y="232"/>
                  </a:lnTo>
                  <a:lnTo>
                    <a:pt x="316" y="208"/>
                  </a:lnTo>
                  <a:lnTo>
                    <a:pt x="338" y="186"/>
                  </a:lnTo>
                  <a:lnTo>
                    <a:pt x="362" y="165"/>
                  </a:lnTo>
                  <a:lnTo>
                    <a:pt x="386" y="146"/>
                  </a:lnTo>
                  <a:lnTo>
                    <a:pt x="410" y="126"/>
                  </a:lnTo>
                  <a:lnTo>
                    <a:pt x="436" y="108"/>
                  </a:lnTo>
                  <a:lnTo>
                    <a:pt x="462" y="92"/>
                  </a:lnTo>
                  <a:lnTo>
                    <a:pt x="490" y="76"/>
                  </a:lnTo>
                  <a:lnTo>
                    <a:pt x="518" y="62"/>
                  </a:lnTo>
                  <a:lnTo>
                    <a:pt x="547" y="49"/>
                  </a:lnTo>
                  <a:lnTo>
                    <a:pt x="577" y="38"/>
                  </a:lnTo>
                  <a:lnTo>
                    <a:pt x="607" y="28"/>
                  </a:lnTo>
                  <a:lnTo>
                    <a:pt x="638" y="19"/>
                  </a:lnTo>
                  <a:lnTo>
                    <a:pt x="670" y="12"/>
                  </a:lnTo>
                  <a:lnTo>
                    <a:pt x="702" y="6"/>
                  </a:lnTo>
                  <a:lnTo>
                    <a:pt x="734" y="3"/>
                  </a:lnTo>
                  <a:lnTo>
                    <a:pt x="767" y="1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34" y="1"/>
                  </a:lnTo>
                  <a:lnTo>
                    <a:pt x="867" y="3"/>
                  </a:lnTo>
                  <a:lnTo>
                    <a:pt x="899" y="6"/>
                  </a:lnTo>
                  <a:lnTo>
                    <a:pt x="931" y="12"/>
                  </a:lnTo>
                  <a:lnTo>
                    <a:pt x="963" y="19"/>
                  </a:lnTo>
                  <a:lnTo>
                    <a:pt x="994" y="28"/>
                  </a:lnTo>
                  <a:lnTo>
                    <a:pt x="1024" y="38"/>
                  </a:lnTo>
                  <a:lnTo>
                    <a:pt x="1054" y="49"/>
                  </a:lnTo>
                  <a:lnTo>
                    <a:pt x="1083" y="62"/>
                  </a:lnTo>
                  <a:lnTo>
                    <a:pt x="1111" y="76"/>
                  </a:lnTo>
                  <a:lnTo>
                    <a:pt x="1139" y="92"/>
                  </a:lnTo>
                  <a:lnTo>
                    <a:pt x="1165" y="108"/>
                  </a:lnTo>
                  <a:lnTo>
                    <a:pt x="1191" y="126"/>
                  </a:lnTo>
                  <a:lnTo>
                    <a:pt x="1215" y="146"/>
                  </a:lnTo>
                  <a:lnTo>
                    <a:pt x="1240" y="165"/>
                  </a:lnTo>
                  <a:lnTo>
                    <a:pt x="1263" y="186"/>
                  </a:lnTo>
                  <a:lnTo>
                    <a:pt x="1285" y="208"/>
                  </a:lnTo>
                  <a:lnTo>
                    <a:pt x="1306" y="232"/>
                  </a:lnTo>
                  <a:lnTo>
                    <a:pt x="1325" y="256"/>
                  </a:lnTo>
                  <a:lnTo>
                    <a:pt x="1344" y="281"/>
                  </a:lnTo>
                  <a:lnTo>
                    <a:pt x="1361" y="307"/>
                  </a:lnTo>
                  <a:lnTo>
                    <a:pt x="1377" y="334"/>
                  </a:lnTo>
                  <a:lnTo>
                    <a:pt x="1392" y="361"/>
                  </a:lnTo>
                  <a:lnTo>
                    <a:pt x="1406" y="390"/>
                  </a:lnTo>
                  <a:lnTo>
                    <a:pt x="1419" y="419"/>
                  </a:lnTo>
                  <a:lnTo>
                    <a:pt x="1431" y="449"/>
                  </a:lnTo>
                  <a:lnTo>
                    <a:pt x="1440" y="479"/>
                  </a:lnTo>
                  <a:lnTo>
                    <a:pt x="1448" y="510"/>
                  </a:lnTo>
                  <a:lnTo>
                    <a:pt x="1455" y="542"/>
                  </a:lnTo>
                  <a:lnTo>
                    <a:pt x="1461" y="574"/>
                  </a:lnTo>
                  <a:lnTo>
                    <a:pt x="1464" y="607"/>
                  </a:lnTo>
                  <a:lnTo>
                    <a:pt x="1467" y="640"/>
                  </a:lnTo>
                  <a:lnTo>
                    <a:pt x="1570" y="640"/>
                  </a:lnTo>
                  <a:lnTo>
                    <a:pt x="1570" y="640"/>
                  </a:lnTo>
                  <a:lnTo>
                    <a:pt x="1575" y="640"/>
                  </a:lnTo>
                  <a:lnTo>
                    <a:pt x="1581" y="643"/>
                  </a:lnTo>
                  <a:lnTo>
                    <a:pt x="1587" y="645"/>
                  </a:lnTo>
                  <a:lnTo>
                    <a:pt x="1592" y="650"/>
                  </a:lnTo>
                  <a:lnTo>
                    <a:pt x="1595" y="654"/>
                  </a:lnTo>
                  <a:lnTo>
                    <a:pt x="1599" y="659"/>
                  </a:lnTo>
                  <a:lnTo>
                    <a:pt x="1600" y="665"/>
                  </a:lnTo>
                  <a:lnTo>
                    <a:pt x="1601" y="672"/>
                  </a:lnTo>
                  <a:lnTo>
                    <a:pt x="1601" y="953"/>
                  </a:lnTo>
                  <a:lnTo>
                    <a:pt x="1601" y="953"/>
                  </a:lnTo>
                  <a:lnTo>
                    <a:pt x="1600" y="960"/>
                  </a:lnTo>
                  <a:lnTo>
                    <a:pt x="1599" y="966"/>
                  </a:lnTo>
                  <a:lnTo>
                    <a:pt x="1595" y="972"/>
                  </a:lnTo>
                  <a:lnTo>
                    <a:pt x="1592" y="976"/>
                  </a:lnTo>
                  <a:lnTo>
                    <a:pt x="1587" y="980"/>
                  </a:lnTo>
                  <a:lnTo>
                    <a:pt x="1581" y="982"/>
                  </a:lnTo>
                  <a:lnTo>
                    <a:pt x="1575" y="984"/>
                  </a:lnTo>
                  <a:lnTo>
                    <a:pt x="1570" y="984"/>
                  </a:lnTo>
                  <a:lnTo>
                    <a:pt x="1570" y="984"/>
                  </a:lnTo>
                  <a:close/>
                  <a:moveTo>
                    <a:pt x="63" y="922"/>
                  </a:moveTo>
                  <a:lnTo>
                    <a:pt x="1538" y="922"/>
                  </a:lnTo>
                  <a:lnTo>
                    <a:pt x="1538" y="703"/>
                  </a:lnTo>
                  <a:lnTo>
                    <a:pt x="1435" y="703"/>
                  </a:lnTo>
                  <a:lnTo>
                    <a:pt x="1435" y="703"/>
                  </a:lnTo>
                  <a:lnTo>
                    <a:pt x="1428" y="702"/>
                  </a:lnTo>
                  <a:lnTo>
                    <a:pt x="1423" y="701"/>
                  </a:lnTo>
                  <a:lnTo>
                    <a:pt x="1418" y="697"/>
                  </a:lnTo>
                  <a:lnTo>
                    <a:pt x="1413" y="694"/>
                  </a:lnTo>
                  <a:lnTo>
                    <a:pt x="1409" y="689"/>
                  </a:lnTo>
                  <a:lnTo>
                    <a:pt x="1406" y="683"/>
                  </a:lnTo>
                  <a:lnTo>
                    <a:pt x="1404" y="677"/>
                  </a:lnTo>
                  <a:lnTo>
                    <a:pt x="1404" y="672"/>
                  </a:lnTo>
                  <a:lnTo>
                    <a:pt x="1404" y="666"/>
                  </a:lnTo>
                  <a:lnTo>
                    <a:pt x="1404" y="666"/>
                  </a:lnTo>
                  <a:lnTo>
                    <a:pt x="1403" y="634"/>
                  </a:lnTo>
                  <a:lnTo>
                    <a:pt x="1401" y="604"/>
                  </a:lnTo>
                  <a:lnTo>
                    <a:pt x="1397" y="574"/>
                  </a:lnTo>
                  <a:lnTo>
                    <a:pt x="1391" y="544"/>
                  </a:lnTo>
                  <a:lnTo>
                    <a:pt x="1384" y="515"/>
                  </a:lnTo>
                  <a:lnTo>
                    <a:pt x="1376" y="486"/>
                  </a:lnTo>
                  <a:lnTo>
                    <a:pt x="1367" y="458"/>
                  </a:lnTo>
                  <a:lnTo>
                    <a:pt x="1357" y="431"/>
                  </a:lnTo>
                  <a:lnTo>
                    <a:pt x="1344" y="404"/>
                  </a:lnTo>
                  <a:lnTo>
                    <a:pt x="1331" y="378"/>
                  </a:lnTo>
                  <a:lnTo>
                    <a:pt x="1316" y="353"/>
                  </a:lnTo>
                  <a:lnTo>
                    <a:pt x="1301" y="329"/>
                  </a:lnTo>
                  <a:lnTo>
                    <a:pt x="1284" y="305"/>
                  </a:lnTo>
                  <a:lnTo>
                    <a:pt x="1266" y="282"/>
                  </a:lnTo>
                  <a:lnTo>
                    <a:pt x="1246" y="260"/>
                  </a:lnTo>
                  <a:lnTo>
                    <a:pt x="1227" y="239"/>
                  </a:lnTo>
                  <a:lnTo>
                    <a:pt x="1206" y="220"/>
                  </a:lnTo>
                  <a:lnTo>
                    <a:pt x="1184" y="200"/>
                  </a:lnTo>
                  <a:lnTo>
                    <a:pt x="1161" y="183"/>
                  </a:lnTo>
                  <a:lnTo>
                    <a:pt x="1138" y="165"/>
                  </a:lnTo>
                  <a:lnTo>
                    <a:pt x="1113" y="150"/>
                  </a:lnTo>
                  <a:lnTo>
                    <a:pt x="1088" y="135"/>
                  </a:lnTo>
                  <a:lnTo>
                    <a:pt x="1062" y="122"/>
                  </a:lnTo>
                  <a:lnTo>
                    <a:pt x="1036" y="110"/>
                  </a:lnTo>
                  <a:lnTo>
                    <a:pt x="1008" y="99"/>
                  </a:lnTo>
                  <a:lnTo>
                    <a:pt x="980" y="90"/>
                  </a:lnTo>
                  <a:lnTo>
                    <a:pt x="951" y="82"/>
                  </a:lnTo>
                  <a:lnTo>
                    <a:pt x="922" y="75"/>
                  </a:lnTo>
                  <a:lnTo>
                    <a:pt x="892" y="69"/>
                  </a:lnTo>
                  <a:lnTo>
                    <a:pt x="862" y="66"/>
                  </a:lnTo>
                  <a:lnTo>
                    <a:pt x="832" y="63"/>
                  </a:lnTo>
                  <a:lnTo>
                    <a:pt x="801" y="62"/>
                  </a:lnTo>
                  <a:lnTo>
                    <a:pt x="801" y="62"/>
                  </a:lnTo>
                  <a:lnTo>
                    <a:pt x="769" y="63"/>
                  </a:lnTo>
                  <a:lnTo>
                    <a:pt x="739" y="66"/>
                  </a:lnTo>
                  <a:lnTo>
                    <a:pt x="709" y="69"/>
                  </a:lnTo>
                  <a:lnTo>
                    <a:pt x="679" y="75"/>
                  </a:lnTo>
                  <a:lnTo>
                    <a:pt x="650" y="82"/>
                  </a:lnTo>
                  <a:lnTo>
                    <a:pt x="621" y="90"/>
                  </a:lnTo>
                  <a:lnTo>
                    <a:pt x="593" y="99"/>
                  </a:lnTo>
                  <a:lnTo>
                    <a:pt x="565" y="110"/>
                  </a:lnTo>
                  <a:lnTo>
                    <a:pt x="539" y="122"/>
                  </a:lnTo>
                  <a:lnTo>
                    <a:pt x="513" y="135"/>
                  </a:lnTo>
                  <a:lnTo>
                    <a:pt x="488" y="150"/>
                  </a:lnTo>
                  <a:lnTo>
                    <a:pt x="463" y="165"/>
                  </a:lnTo>
                  <a:lnTo>
                    <a:pt x="440" y="183"/>
                  </a:lnTo>
                  <a:lnTo>
                    <a:pt x="417" y="200"/>
                  </a:lnTo>
                  <a:lnTo>
                    <a:pt x="395" y="220"/>
                  </a:lnTo>
                  <a:lnTo>
                    <a:pt x="374" y="239"/>
                  </a:lnTo>
                  <a:lnTo>
                    <a:pt x="355" y="260"/>
                  </a:lnTo>
                  <a:lnTo>
                    <a:pt x="335" y="282"/>
                  </a:lnTo>
                  <a:lnTo>
                    <a:pt x="317" y="305"/>
                  </a:lnTo>
                  <a:lnTo>
                    <a:pt x="300" y="329"/>
                  </a:lnTo>
                  <a:lnTo>
                    <a:pt x="285" y="353"/>
                  </a:lnTo>
                  <a:lnTo>
                    <a:pt x="270" y="378"/>
                  </a:lnTo>
                  <a:lnTo>
                    <a:pt x="257" y="404"/>
                  </a:lnTo>
                  <a:lnTo>
                    <a:pt x="245" y="431"/>
                  </a:lnTo>
                  <a:lnTo>
                    <a:pt x="234" y="458"/>
                  </a:lnTo>
                  <a:lnTo>
                    <a:pt x="225" y="486"/>
                  </a:lnTo>
                  <a:lnTo>
                    <a:pt x="217" y="515"/>
                  </a:lnTo>
                  <a:lnTo>
                    <a:pt x="210" y="544"/>
                  </a:lnTo>
                  <a:lnTo>
                    <a:pt x="204" y="574"/>
                  </a:lnTo>
                  <a:lnTo>
                    <a:pt x="200" y="604"/>
                  </a:lnTo>
                  <a:lnTo>
                    <a:pt x="198" y="634"/>
                  </a:lnTo>
                  <a:lnTo>
                    <a:pt x="197" y="666"/>
                  </a:lnTo>
                  <a:lnTo>
                    <a:pt x="197" y="666"/>
                  </a:lnTo>
                  <a:lnTo>
                    <a:pt x="197" y="670"/>
                  </a:lnTo>
                  <a:lnTo>
                    <a:pt x="197" y="670"/>
                  </a:lnTo>
                  <a:lnTo>
                    <a:pt x="197" y="676"/>
                  </a:lnTo>
                  <a:lnTo>
                    <a:pt x="196" y="683"/>
                  </a:lnTo>
                  <a:lnTo>
                    <a:pt x="192" y="688"/>
                  </a:lnTo>
                  <a:lnTo>
                    <a:pt x="189" y="694"/>
                  </a:lnTo>
                  <a:lnTo>
                    <a:pt x="189" y="694"/>
                  </a:lnTo>
                  <a:lnTo>
                    <a:pt x="184" y="697"/>
                  </a:lnTo>
                  <a:lnTo>
                    <a:pt x="178" y="701"/>
                  </a:lnTo>
                  <a:lnTo>
                    <a:pt x="173" y="702"/>
                  </a:lnTo>
                  <a:lnTo>
                    <a:pt x="166" y="703"/>
                  </a:lnTo>
                  <a:lnTo>
                    <a:pt x="63" y="703"/>
                  </a:lnTo>
                  <a:lnTo>
                    <a:pt x="63" y="922"/>
                  </a:lnTo>
                  <a:close/>
                  <a:moveTo>
                    <a:pt x="1153" y="703"/>
                  </a:moveTo>
                  <a:lnTo>
                    <a:pt x="448" y="703"/>
                  </a:lnTo>
                  <a:lnTo>
                    <a:pt x="448" y="703"/>
                  </a:lnTo>
                  <a:lnTo>
                    <a:pt x="443" y="702"/>
                  </a:lnTo>
                  <a:lnTo>
                    <a:pt x="437" y="701"/>
                  </a:lnTo>
                  <a:lnTo>
                    <a:pt x="431" y="698"/>
                  </a:lnTo>
                  <a:lnTo>
                    <a:pt x="426" y="694"/>
                  </a:lnTo>
                  <a:lnTo>
                    <a:pt x="423" y="690"/>
                  </a:lnTo>
                  <a:lnTo>
                    <a:pt x="419" y="684"/>
                  </a:lnTo>
                  <a:lnTo>
                    <a:pt x="418" y="678"/>
                  </a:lnTo>
                  <a:lnTo>
                    <a:pt x="417" y="673"/>
                  </a:lnTo>
                  <a:lnTo>
                    <a:pt x="417" y="672"/>
                  </a:lnTo>
                  <a:lnTo>
                    <a:pt x="417" y="672"/>
                  </a:lnTo>
                  <a:lnTo>
                    <a:pt x="417" y="666"/>
                  </a:lnTo>
                  <a:lnTo>
                    <a:pt x="417" y="666"/>
                  </a:lnTo>
                  <a:lnTo>
                    <a:pt x="417" y="646"/>
                  </a:lnTo>
                  <a:lnTo>
                    <a:pt x="418" y="626"/>
                  </a:lnTo>
                  <a:lnTo>
                    <a:pt x="421" y="608"/>
                  </a:lnTo>
                  <a:lnTo>
                    <a:pt x="424" y="588"/>
                  </a:lnTo>
                  <a:lnTo>
                    <a:pt x="429" y="570"/>
                  </a:lnTo>
                  <a:lnTo>
                    <a:pt x="433" y="552"/>
                  </a:lnTo>
                  <a:lnTo>
                    <a:pt x="440" y="534"/>
                  </a:lnTo>
                  <a:lnTo>
                    <a:pt x="447" y="516"/>
                  </a:lnTo>
                  <a:lnTo>
                    <a:pt x="454" y="499"/>
                  </a:lnTo>
                  <a:lnTo>
                    <a:pt x="463" y="483"/>
                  </a:lnTo>
                  <a:lnTo>
                    <a:pt x="473" y="466"/>
                  </a:lnTo>
                  <a:lnTo>
                    <a:pt x="482" y="451"/>
                  </a:lnTo>
                  <a:lnTo>
                    <a:pt x="492" y="436"/>
                  </a:lnTo>
                  <a:lnTo>
                    <a:pt x="504" y="421"/>
                  </a:lnTo>
                  <a:lnTo>
                    <a:pt x="517" y="407"/>
                  </a:lnTo>
                  <a:lnTo>
                    <a:pt x="529" y="395"/>
                  </a:lnTo>
                  <a:lnTo>
                    <a:pt x="542" y="382"/>
                  </a:lnTo>
                  <a:lnTo>
                    <a:pt x="556" y="369"/>
                  </a:lnTo>
                  <a:lnTo>
                    <a:pt x="571" y="358"/>
                  </a:lnTo>
                  <a:lnTo>
                    <a:pt x="586" y="347"/>
                  </a:lnTo>
                  <a:lnTo>
                    <a:pt x="601" y="338"/>
                  </a:lnTo>
                  <a:lnTo>
                    <a:pt x="617" y="329"/>
                  </a:lnTo>
                  <a:lnTo>
                    <a:pt x="634" y="319"/>
                  </a:lnTo>
                  <a:lnTo>
                    <a:pt x="651" y="312"/>
                  </a:lnTo>
                  <a:lnTo>
                    <a:pt x="668" y="305"/>
                  </a:lnTo>
                  <a:lnTo>
                    <a:pt x="687" y="298"/>
                  </a:lnTo>
                  <a:lnTo>
                    <a:pt x="704" y="294"/>
                  </a:lnTo>
                  <a:lnTo>
                    <a:pt x="723" y="289"/>
                  </a:lnTo>
                  <a:lnTo>
                    <a:pt x="743" y="286"/>
                  </a:lnTo>
                  <a:lnTo>
                    <a:pt x="761" y="283"/>
                  </a:lnTo>
                  <a:lnTo>
                    <a:pt x="781" y="282"/>
                  </a:lnTo>
                  <a:lnTo>
                    <a:pt x="801" y="282"/>
                  </a:lnTo>
                  <a:lnTo>
                    <a:pt x="801" y="282"/>
                  </a:lnTo>
                  <a:lnTo>
                    <a:pt x="820" y="282"/>
                  </a:lnTo>
                  <a:lnTo>
                    <a:pt x="840" y="283"/>
                  </a:lnTo>
                  <a:lnTo>
                    <a:pt x="858" y="286"/>
                  </a:lnTo>
                  <a:lnTo>
                    <a:pt x="878" y="289"/>
                  </a:lnTo>
                  <a:lnTo>
                    <a:pt x="897" y="294"/>
                  </a:lnTo>
                  <a:lnTo>
                    <a:pt x="914" y="298"/>
                  </a:lnTo>
                  <a:lnTo>
                    <a:pt x="933" y="305"/>
                  </a:lnTo>
                  <a:lnTo>
                    <a:pt x="950" y="312"/>
                  </a:lnTo>
                  <a:lnTo>
                    <a:pt x="967" y="319"/>
                  </a:lnTo>
                  <a:lnTo>
                    <a:pt x="984" y="329"/>
                  </a:lnTo>
                  <a:lnTo>
                    <a:pt x="1000" y="338"/>
                  </a:lnTo>
                  <a:lnTo>
                    <a:pt x="1015" y="347"/>
                  </a:lnTo>
                  <a:lnTo>
                    <a:pt x="1030" y="358"/>
                  </a:lnTo>
                  <a:lnTo>
                    <a:pt x="1045" y="369"/>
                  </a:lnTo>
                  <a:lnTo>
                    <a:pt x="1059" y="382"/>
                  </a:lnTo>
                  <a:lnTo>
                    <a:pt x="1072" y="395"/>
                  </a:lnTo>
                  <a:lnTo>
                    <a:pt x="1084" y="407"/>
                  </a:lnTo>
                  <a:lnTo>
                    <a:pt x="1097" y="421"/>
                  </a:lnTo>
                  <a:lnTo>
                    <a:pt x="1109" y="436"/>
                  </a:lnTo>
                  <a:lnTo>
                    <a:pt x="1119" y="451"/>
                  </a:lnTo>
                  <a:lnTo>
                    <a:pt x="1128" y="466"/>
                  </a:lnTo>
                  <a:lnTo>
                    <a:pt x="1138" y="483"/>
                  </a:lnTo>
                  <a:lnTo>
                    <a:pt x="1147" y="499"/>
                  </a:lnTo>
                  <a:lnTo>
                    <a:pt x="1154" y="516"/>
                  </a:lnTo>
                  <a:lnTo>
                    <a:pt x="1161" y="534"/>
                  </a:lnTo>
                  <a:lnTo>
                    <a:pt x="1168" y="552"/>
                  </a:lnTo>
                  <a:lnTo>
                    <a:pt x="1172" y="570"/>
                  </a:lnTo>
                  <a:lnTo>
                    <a:pt x="1177" y="588"/>
                  </a:lnTo>
                  <a:lnTo>
                    <a:pt x="1180" y="608"/>
                  </a:lnTo>
                  <a:lnTo>
                    <a:pt x="1183" y="626"/>
                  </a:lnTo>
                  <a:lnTo>
                    <a:pt x="1184" y="646"/>
                  </a:lnTo>
                  <a:lnTo>
                    <a:pt x="1184" y="666"/>
                  </a:lnTo>
                  <a:lnTo>
                    <a:pt x="1184" y="666"/>
                  </a:lnTo>
                  <a:lnTo>
                    <a:pt x="1184" y="673"/>
                  </a:lnTo>
                  <a:lnTo>
                    <a:pt x="1184" y="674"/>
                  </a:lnTo>
                  <a:lnTo>
                    <a:pt x="1184" y="674"/>
                  </a:lnTo>
                  <a:lnTo>
                    <a:pt x="1183" y="680"/>
                  </a:lnTo>
                  <a:lnTo>
                    <a:pt x="1180" y="685"/>
                  </a:lnTo>
                  <a:lnTo>
                    <a:pt x="1178" y="690"/>
                  </a:lnTo>
                  <a:lnTo>
                    <a:pt x="1175" y="695"/>
                  </a:lnTo>
                  <a:lnTo>
                    <a:pt x="1170" y="698"/>
                  </a:lnTo>
                  <a:lnTo>
                    <a:pt x="1164" y="701"/>
                  </a:lnTo>
                  <a:lnTo>
                    <a:pt x="1158" y="702"/>
                  </a:lnTo>
                  <a:lnTo>
                    <a:pt x="1153" y="703"/>
                  </a:lnTo>
                  <a:lnTo>
                    <a:pt x="1153" y="703"/>
                  </a:lnTo>
                  <a:close/>
                  <a:moveTo>
                    <a:pt x="481" y="640"/>
                  </a:moveTo>
                  <a:lnTo>
                    <a:pt x="1120" y="640"/>
                  </a:lnTo>
                  <a:lnTo>
                    <a:pt x="1120" y="640"/>
                  </a:lnTo>
                  <a:lnTo>
                    <a:pt x="1119" y="625"/>
                  </a:lnTo>
                  <a:lnTo>
                    <a:pt x="1117" y="609"/>
                  </a:lnTo>
                  <a:lnTo>
                    <a:pt x="1113" y="595"/>
                  </a:lnTo>
                  <a:lnTo>
                    <a:pt x="1110" y="580"/>
                  </a:lnTo>
                  <a:lnTo>
                    <a:pt x="1105" y="565"/>
                  </a:lnTo>
                  <a:lnTo>
                    <a:pt x="1101" y="551"/>
                  </a:lnTo>
                  <a:lnTo>
                    <a:pt x="1095" y="537"/>
                  </a:lnTo>
                  <a:lnTo>
                    <a:pt x="1089" y="524"/>
                  </a:lnTo>
                  <a:lnTo>
                    <a:pt x="1075" y="498"/>
                  </a:lnTo>
                  <a:lnTo>
                    <a:pt x="1058" y="473"/>
                  </a:lnTo>
                  <a:lnTo>
                    <a:pt x="1039" y="451"/>
                  </a:lnTo>
                  <a:lnTo>
                    <a:pt x="1018" y="431"/>
                  </a:lnTo>
                  <a:lnTo>
                    <a:pt x="996" y="411"/>
                  </a:lnTo>
                  <a:lnTo>
                    <a:pt x="972" y="395"/>
                  </a:lnTo>
                  <a:lnTo>
                    <a:pt x="946" y="380"/>
                  </a:lnTo>
                  <a:lnTo>
                    <a:pt x="920" y="368"/>
                  </a:lnTo>
                  <a:lnTo>
                    <a:pt x="906" y="362"/>
                  </a:lnTo>
                  <a:lnTo>
                    <a:pt x="892" y="358"/>
                  </a:lnTo>
                  <a:lnTo>
                    <a:pt x="877" y="354"/>
                  </a:lnTo>
                  <a:lnTo>
                    <a:pt x="862" y="351"/>
                  </a:lnTo>
                  <a:lnTo>
                    <a:pt x="847" y="348"/>
                  </a:lnTo>
                  <a:lnTo>
                    <a:pt x="832" y="346"/>
                  </a:lnTo>
                  <a:lnTo>
                    <a:pt x="817" y="345"/>
                  </a:lnTo>
                  <a:lnTo>
                    <a:pt x="801" y="345"/>
                  </a:lnTo>
                  <a:lnTo>
                    <a:pt x="801" y="345"/>
                  </a:lnTo>
                  <a:lnTo>
                    <a:pt x="784" y="345"/>
                  </a:lnTo>
                  <a:lnTo>
                    <a:pt x="769" y="346"/>
                  </a:lnTo>
                  <a:lnTo>
                    <a:pt x="754" y="348"/>
                  </a:lnTo>
                  <a:lnTo>
                    <a:pt x="739" y="351"/>
                  </a:lnTo>
                  <a:lnTo>
                    <a:pt x="724" y="354"/>
                  </a:lnTo>
                  <a:lnTo>
                    <a:pt x="709" y="358"/>
                  </a:lnTo>
                  <a:lnTo>
                    <a:pt x="695" y="362"/>
                  </a:lnTo>
                  <a:lnTo>
                    <a:pt x="681" y="368"/>
                  </a:lnTo>
                  <a:lnTo>
                    <a:pt x="655" y="380"/>
                  </a:lnTo>
                  <a:lnTo>
                    <a:pt x="629" y="395"/>
                  </a:lnTo>
                  <a:lnTo>
                    <a:pt x="605" y="411"/>
                  </a:lnTo>
                  <a:lnTo>
                    <a:pt x="583" y="431"/>
                  </a:lnTo>
                  <a:lnTo>
                    <a:pt x="562" y="451"/>
                  </a:lnTo>
                  <a:lnTo>
                    <a:pt x="543" y="473"/>
                  </a:lnTo>
                  <a:lnTo>
                    <a:pt x="526" y="498"/>
                  </a:lnTo>
                  <a:lnTo>
                    <a:pt x="512" y="524"/>
                  </a:lnTo>
                  <a:lnTo>
                    <a:pt x="506" y="537"/>
                  </a:lnTo>
                  <a:lnTo>
                    <a:pt x="501" y="551"/>
                  </a:lnTo>
                  <a:lnTo>
                    <a:pt x="496" y="565"/>
                  </a:lnTo>
                  <a:lnTo>
                    <a:pt x="491" y="580"/>
                  </a:lnTo>
                  <a:lnTo>
                    <a:pt x="488" y="595"/>
                  </a:lnTo>
                  <a:lnTo>
                    <a:pt x="484" y="609"/>
                  </a:lnTo>
                  <a:lnTo>
                    <a:pt x="482" y="625"/>
                  </a:lnTo>
                  <a:lnTo>
                    <a:pt x="481" y="640"/>
                  </a:lnTo>
                  <a:lnTo>
                    <a:pt x="481" y="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68"/>
            <p:cNvSpPr>
              <a:spLocks/>
            </p:cNvSpPr>
            <p:nvPr/>
          </p:nvSpPr>
          <p:spPr bwMode="auto">
            <a:xfrm>
              <a:off x="5656263" y="1001068"/>
              <a:ext cx="320675" cy="231775"/>
            </a:xfrm>
            <a:custGeom>
              <a:avLst/>
              <a:gdLst>
                <a:gd name="T0" fmla="*/ 64 w 403"/>
                <a:gd name="T1" fmla="*/ 202 h 292"/>
                <a:gd name="T2" fmla="*/ 67 w 403"/>
                <a:gd name="T3" fmla="*/ 175 h 292"/>
                <a:gd name="T4" fmla="*/ 76 w 403"/>
                <a:gd name="T5" fmla="*/ 148 h 292"/>
                <a:gd name="T6" fmla="*/ 88 w 403"/>
                <a:gd name="T7" fmla="*/ 125 h 292"/>
                <a:gd name="T8" fmla="*/ 105 w 403"/>
                <a:gd name="T9" fmla="*/ 105 h 292"/>
                <a:gd name="T10" fmla="*/ 125 w 403"/>
                <a:gd name="T11" fmla="*/ 88 h 292"/>
                <a:gd name="T12" fmla="*/ 149 w 403"/>
                <a:gd name="T13" fmla="*/ 75 h 292"/>
                <a:gd name="T14" fmla="*/ 174 w 403"/>
                <a:gd name="T15" fmla="*/ 67 h 292"/>
                <a:gd name="T16" fmla="*/ 202 w 403"/>
                <a:gd name="T17" fmla="*/ 65 h 292"/>
                <a:gd name="T18" fmla="*/ 216 w 403"/>
                <a:gd name="T19" fmla="*/ 65 h 292"/>
                <a:gd name="T20" fmla="*/ 242 w 403"/>
                <a:gd name="T21" fmla="*/ 71 h 292"/>
                <a:gd name="T22" fmla="*/ 267 w 403"/>
                <a:gd name="T23" fmla="*/ 81 h 292"/>
                <a:gd name="T24" fmla="*/ 289 w 403"/>
                <a:gd name="T25" fmla="*/ 96 h 292"/>
                <a:gd name="T26" fmla="*/ 307 w 403"/>
                <a:gd name="T27" fmla="*/ 115 h 292"/>
                <a:gd name="T28" fmla="*/ 322 w 403"/>
                <a:gd name="T29" fmla="*/ 137 h 292"/>
                <a:gd name="T30" fmla="*/ 333 w 403"/>
                <a:gd name="T31" fmla="*/ 161 h 292"/>
                <a:gd name="T32" fmla="*/ 339 w 403"/>
                <a:gd name="T33" fmla="*/ 188 h 292"/>
                <a:gd name="T34" fmla="*/ 340 w 403"/>
                <a:gd name="T35" fmla="*/ 292 h 292"/>
                <a:gd name="T36" fmla="*/ 403 w 403"/>
                <a:gd name="T37" fmla="*/ 202 h 292"/>
                <a:gd name="T38" fmla="*/ 402 w 403"/>
                <a:gd name="T39" fmla="*/ 182 h 292"/>
                <a:gd name="T40" fmla="*/ 394 w 403"/>
                <a:gd name="T41" fmla="*/ 143 h 292"/>
                <a:gd name="T42" fmla="*/ 379 w 403"/>
                <a:gd name="T43" fmla="*/ 105 h 292"/>
                <a:gd name="T44" fmla="*/ 357 w 403"/>
                <a:gd name="T45" fmla="*/ 74 h 292"/>
                <a:gd name="T46" fmla="*/ 330 w 403"/>
                <a:gd name="T47" fmla="*/ 46 h 292"/>
                <a:gd name="T48" fmla="*/ 298 w 403"/>
                <a:gd name="T49" fmla="*/ 24 h 292"/>
                <a:gd name="T50" fmla="*/ 262 w 403"/>
                <a:gd name="T51" fmla="*/ 9 h 292"/>
                <a:gd name="T52" fmla="*/ 223 w 403"/>
                <a:gd name="T53" fmla="*/ 1 h 292"/>
                <a:gd name="T54" fmla="*/ 202 w 403"/>
                <a:gd name="T55" fmla="*/ 0 h 292"/>
                <a:gd name="T56" fmla="*/ 161 w 403"/>
                <a:gd name="T57" fmla="*/ 5 h 292"/>
                <a:gd name="T58" fmla="*/ 123 w 403"/>
                <a:gd name="T59" fmla="*/ 16 h 292"/>
                <a:gd name="T60" fmla="*/ 90 w 403"/>
                <a:gd name="T61" fmla="*/ 35 h 292"/>
                <a:gd name="T62" fmla="*/ 59 w 403"/>
                <a:gd name="T63" fmla="*/ 59 h 292"/>
                <a:gd name="T64" fmla="*/ 35 w 403"/>
                <a:gd name="T65" fmla="*/ 89 h 292"/>
                <a:gd name="T66" fmla="*/ 15 w 403"/>
                <a:gd name="T67" fmla="*/ 124 h 292"/>
                <a:gd name="T68" fmla="*/ 4 w 403"/>
                <a:gd name="T69" fmla="*/ 161 h 292"/>
                <a:gd name="T70" fmla="*/ 0 w 403"/>
                <a:gd name="T71" fmla="*/ 202 h 292"/>
                <a:gd name="T72" fmla="*/ 64 w 403"/>
                <a:gd name="T7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3" h="292">
                  <a:moveTo>
                    <a:pt x="64" y="202"/>
                  </a:moveTo>
                  <a:lnTo>
                    <a:pt x="64" y="202"/>
                  </a:lnTo>
                  <a:lnTo>
                    <a:pt x="65" y="188"/>
                  </a:lnTo>
                  <a:lnTo>
                    <a:pt x="67" y="175"/>
                  </a:lnTo>
                  <a:lnTo>
                    <a:pt x="71" y="161"/>
                  </a:lnTo>
                  <a:lnTo>
                    <a:pt x="76" y="148"/>
                  </a:lnTo>
                  <a:lnTo>
                    <a:pt x="81" y="137"/>
                  </a:lnTo>
                  <a:lnTo>
                    <a:pt x="88" y="125"/>
                  </a:lnTo>
                  <a:lnTo>
                    <a:pt x="96" y="115"/>
                  </a:lnTo>
                  <a:lnTo>
                    <a:pt x="105" y="105"/>
                  </a:lnTo>
                  <a:lnTo>
                    <a:pt x="115" y="96"/>
                  </a:lnTo>
                  <a:lnTo>
                    <a:pt x="125" y="88"/>
                  </a:lnTo>
                  <a:lnTo>
                    <a:pt x="137" y="81"/>
                  </a:lnTo>
                  <a:lnTo>
                    <a:pt x="149" y="75"/>
                  </a:lnTo>
                  <a:lnTo>
                    <a:pt x="161" y="71"/>
                  </a:lnTo>
                  <a:lnTo>
                    <a:pt x="174" y="67"/>
                  </a:lnTo>
                  <a:lnTo>
                    <a:pt x="18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216" y="65"/>
                  </a:lnTo>
                  <a:lnTo>
                    <a:pt x="230" y="67"/>
                  </a:lnTo>
                  <a:lnTo>
                    <a:pt x="242" y="71"/>
                  </a:lnTo>
                  <a:lnTo>
                    <a:pt x="255" y="75"/>
                  </a:lnTo>
                  <a:lnTo>
                    <a:pt x="267" y="81"/>
                  </a:lnTo>
                  <a:lnTo>
                    <a:pt x="278" y="88"/>
                  </a:lnTo>
                  <a:lnTo>
                    <a:pt x="289" y="96"/>
                  </a:lnTo>
                  <a:lnTo>
                    <a:pt x="299" y="105"/>
                  </a:lnTo>
                  <a:lnTo>
                    <a:pt x="307" y="115"/>
                  </a:lnTo>
                  <a:lnTo>
                    <a:pt x="315" y="125"/>
                  </a:lnTo>
                  <a:lnTo>
                    <a:pt x="322" y="137"/>
                  </a:lnTo>
                  <a:lnTo>
                    <a:pt x="328" y="148"/>
                  </a:lnTo>
                  <a:lnTo>
                    <a:pt x="333" y="161"/>
                  </a:lnTo>
                  <a:lnTo>
                    <a:pt x="336" y="175"/>
                  </a:lnTo>
                  <a:lnTo>
                    <a:pt x="339" y="188"/>
                  </a:lnTo>
                  <a:lnTo>
                    <a:pt x="340" y="202"/>
                  </a:lnTo>
                  <a:lnTo>
                    <a:pt x="340" y="292"/>
                  </a:lnTo>
                  <a:lnTo>
                    <a:pt x="403" y="292"/>
                  </a:lnTo>
                  <a:lnTo>
                    <a:pt x="403" y="202"/>
                  </a:lnTo>
                  <a:lnTo>
                    <a:pt x="403" y="202"/>
                  </a:lnTo>
                  <a:lnTo>
                    <a:pt x="402" y="182"/>
                  </a:lnTo>
                  <a:lnTo>
                    <a:pt x="400" y="161"/>
                  </a:lnTo>
                  <a:lnTo>
                    <a:pt x="394" y="143"/>
                  </a:lnTo>
                  <a:lnTo>
                    <a:pt x="388" y="124"/>
                  </a:lnTo>
                  <a:lnTo>
                    <a:pt x="379" y="105"/>
                  </a:lnTo>
                  <a:lnTo>
                    <a:pt x="369" y="89"/>
                  </a:lnTo>
                  <a:lnTo>
                    <a:pt x="357" y="74"/>
                  </a:lnTo>
                  <a:lnTo>
                    <a:pt x="344" y="59"/>
                  </a:lnTo>
                  <a:lnTo>
                    <a:pt x="330" y="46"/>
                  </a:lnTo>
                  <a:lnTo>
                    <a:pt x="314" y="35"/>
                  </a:lnTo>
                  <a:lnTo>
                    <a:pt x="298" y="24"/>
                  </a:lnTo>
                  <a:lnTo>
                    <a:pt x="281" y="16"/>
                  </a:lnTo>
                  <a:lnTo>
                    <a:pt x="262" y="9"/>
                  </a:lnTo>
                  <a:lnTo>
                    <a:pt x="242" y="5"/>
                  </a:lnTo>
                  <a:lnTo>
                    <a:pt x="223" y="1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81" y="1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3" y="16"/>
                  </a:lnTo>
                  <a:lnTo>
                    <a:pt x="106" y="24"/>
                  </a:lnTo>
                  <a:lnTo>
                    <a:pt x="90" y="35"/>
                  </a:lnTo>
                  <a:lnTo>
                    <a:pt x="73" y="46"/>
                  </a:lnTo>
                  <a:lnTo>
                    <a:pt x="59" y="59"/>
                  </a:lnTo>
                  <a:lnTo>
                    <a:pt x="47" y="74"/>
                  </a:lnTo>
                  <a:lnTo>
                    <a:pt x="35" y="89"/>
                  </a:lnTo>
                  <a:lnTo>
                    <a:pt x="25" y="105"/>
                  </a:lnTo>
                  <a:lnTo>
                    <a:pt x="15" y="124"/>
                  </a:lnTo>
                  <a:lnTo>
                    <a:pt x="10" y="143"/>
                  </a:lnTo>
                  <a:lnTo>
                    <a:pt x="4" y="161"/>
                  </a:lnTo>
                  <a:lnTo>
                    <a:pt x="1" y="182"/>
                  </a:lnTo>
                  <a:lnTo>
                    <a:pt x="0" y="202"/>
                  </a:lnTo>
                  <a:lnTo>
                    <a:pt x="0" y="292"/>
                  </a:lnTo>
                  <a:lnTo>
                    <a:pt x="64" y="292"/>
                  </a:lnTo>
                  <a:lnTo>
                    <a:pt x="64" y="20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69"/>
            <p:cNvSpPr>
              <a:spLocks/>
            </p:cNvSpPr>
            <p:nvPr/>
          </p:nvSpPr>
          <p:spPr bwMode="auto">
            <a:xfrm>
              <a:off x="5354638" y="1223318"/>
              <a:ext cx="923925" cy="1090613"/>
            </a:xfrm>
            <a:custGeom>
              <a:avLst/>
              <a:gdLst>
                <a:gd name="T0" fmla="*/ 474 w 1163"/>
                <a:gd name="T1" fmla="*/ 0 h 1375"/>
                <a:gd name="T2" fmla="*/ 425 w 1163"/>
                <a:gd name="T3" fmla="*/ 3 h 1375"/>
                <a:gd name="T4" fmla="*/ 379 w 1163"/>
                <a:gd name="T5" fmla="*/ 11 h 1375"/>
                <a:gd name="T6" fmla="*/ 333 w 1163"/>
                <a:gd name="T7" fmla="*/ 22 h 1375"/>
                <a:gd name="T8" fmla="*/ 290 w 1163"/>
                <a:gd name="T9" fmla="*/ 38 h 1375"/>
                <a:gd name="T10" fmla="*/ 248 w 1163"/>
                <a:gd name="T11" fmla="*/ 58 h 1375"/>
                <a:gd name="T12" fmla="*/ 209 w 1163"/>
                <a:gd name="T13" fmla="*/ 82 h 1375"/>
                <a:gd name="T14" fmla="*/ 173 w 1163"/>
                <a:gd name="T15" fmla="*/ 109 h 1375"/>
                <a:gd name="T16" fmla="*/ 139 w 1163"/>
                <a:gd name="T17" fmla="*/ 139 h 1375"/>
                <a:gd name="T18" fmla="*/ 108 w 1163"/>
                <a:gd name="T19" fmla="*/ 173 h 1375"/>
                <a:gd name="T20" fmla="*/ 81 w 1163"/>
                <a:gd name="T21" fmla="*/ 210 h 1375"/>
                <a:gd name="T22" fmla="*/ 57 w 1163"/>
                <a:gd name="T23" fmla="*/ 248 h 1375"/>
                <a:gd name="T24" fmla="*/ 37 w 1163"/>
                <a:gd name="T25" fmla="*/ 290 h 1375"/>
                <a:gd name="T26" fmla="*/ 21 w 1163"/>
                <a:gd name="T27" fmla="*/ 334 h 1375"/>
                <a:gd name="T28" fmla="*/ 10 w 1163"/>
                <a:gd name="T29" fmla="*/ 379 h 1375"/>
                <a:gd name="T30" fmla="*/ 3 w 1163"/>
                <a:gd name="T31" fmla="*/ 427 h 1375"/>
                <a:gd name="T32" fmla="*/ 0 w 1163"/>
                <a:gd name="T33" fmla="*/ 475 h 1375"/>
                <a:gd name="T34" fmla="*/ 1163 w 1163"/>
                <a:gd name="T35" fmla="*/ 1375 h 1375"/>
                <a:gd name="T36" fmla="*/ 1163 w 1163"/>
                <a:gd name="T37" fmla="*/ 475 h 1375"/>
                <a:gd name="T38" fmla="*/ 1161 w 1163"/>
                <a:gd name="T39" fmla="*/ 427 h 1375"/>
                <a:gd name="T40" fmla="*/ 1154 w 1163"/>
                <a:gd name="T41" fmla="*/ 379 h 1375"/>
                <a:gd name="T42" fmla="*/ 1143 w 1163"/>
                <a:gd name="T43" fmla="*/ 334 h 1375"/>
                <a:gd name="T44" fmla="*/ 1126 w 1163"/>
                <a:gd name="T45" fmla="*/ 290 h 1375"/>
                <a:gd name="T46" fmla="*/ 1107 w 1163"/>
                <a:gd name="T47" fmla="*/ 248 h 1375"/>
                <a:gd name="T48" fmla="*/ 1082 w 1163"/>
                <a:gd name="T49" fmla="*/ 210 h 1375"/>
                <a:gd name="T50" fmla="*/ 1056 w 1163"/>
                <a:gd name="T51" fmla="*/ 173 h 1375"/>
                <a:gd name="T52" fmla="*/ 1024 w 1163"/>
                <a:gd name="T53" fmla="*/ 139 h 1375"/>
                <a:gd name="T54" fmla="*/ 991 w 1163"/>
                <a:gd name="T55" fmla="*/ 109 h 1375"/>
                <a:gd name="T56" fmla="*/ 955 w 1163"/>
                <a:gd name="T57" fmla="*/ 82 h 1375"/>
                <a:gd name="T58" fmla="*/ 915 w 1163"/>
                <a:gd name="T59" fmla="*/ 58 h 1375"/>
                <a:gd name="T60" fmla="*/ 874 w 1163"/>
                <a:gd name="T61" fmla="*/ 38 h 1375"/>
                <a:gd name="T62" fmla="*/ 831 w 1163"/>
                <a:gd name="T63" fmla="*/ 22 h 1375"/>
                <a:gd name="T64" fmla="*/ 786 w 1163"/>
                <a:gd name="T65" fmla="*/ 11 h 1375"/>
                <a:gd name="T66" fmla="*/ 738 w 1163"/>
                <a:gd name="T67" fmla="*/ 3 h 1375"/>
                <a:gd name="T68" fmla="*/ 690 w 1163"/>
                <a:gd name="T6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3" h="1375">
                  <a:moveTo>
                    <a:pt x="474" y="0"/>
                  </a:moveTo>
                  <a:lnTo>
                    <a:pt x="474" y="0"/>
                  </a:lnTo>
                  <a:lnTo>
                    <a:pt x="450" y="2"/>
                  </a:lnTo>
                  <a:lnTo>
                    <a:pt x="425" y="3"/>
                  </a:lnTo>
                  <a:lnTo>
                    <a:pt x="402" y="6"/>
                  </a:lnTo>
                  <a:lnTo>
                    <a:pt x="379" y="11"/>
                  </a:lnTo>
                  <a:lnTo>
                    <a:pt x="356" y="16"/>
                  </a:lnTo>
                  <a:lnTo>
                    <a:pt x="333" y="22"/>
                  </a:lnTo>
                  <a:lnTo>
                    <a:pt x="311" y="29"/>
                  </a:lnTo>
                  <a:lnTo>
                    <a:pt x="290" y="38"/>
                  </a:lnTo>
                  <a:lnTo>
                    <a:pt x="269" y="48"/>
                  </a:lnTo>
                  <a:lnTo>
                    <a:pt x="248" y="58"/>
                  </a:lnTo>
                  <a:lnTo>
                    <a:pt x="229" y="70"/>
                  </a:lnTo>
                  <a:lnTo>
                    <a:pt x="209" y="82"/>
                  </a:lnTo>
                  <a:lnTo>
                    <a:pt x="190" y="95"/>
                  </a:lnTo>
                  <a:lnTo>
                    <a:pt x="173" y="109"/>
                  </a:lnTo>
                  <a:lnTo>
                    <a:pt x="156" y="124"/>
                  </a:lnTo>
                  <a:lnTo>
                    <a:pt x="139" y="139"/>
                  </a:lnTo>
                  <a:lnTo>
                    <a:pt x="123" y="156"/>
                  </a:lnTo>
                  <a:lnTo>
                    <a:pt x="108" y="173"/>
                  </a:lnTo>
                  <a:lnTo>
                    <a:pt x="94" y="192"/>
                  </a:lnTo>
                  <a:lnTo>
                    <a:pt x="81" y="210"/>
                  </a:lnTo>
                  <a:lnTo>
                    <a:pt x="69" y="229"/>
                  </a:lnTo>
                  <a:lnTo>
                    <a:pt x="57" y="248"/>
                  </a:lnTo>
                  <a:lnTo>
                    <a:pt x="47" y="269"/>
                  </a:lnTo>
                  <a:lnTo>
                    <a:pt x="37" y="290"/>
                  </a:lnTo>
                  <a:lnTo>
                    <a:pt x="29" y="312"/>
                  </a:lnTo>
                  <a:lnTo>
                    <a:pt x="21" y="334"/>
                  </a:lnTo>
                  <a:lnTo>
                    <a:pt x="15" y="356"/>
                  </a:lnTo>
                  <a:lnTo>
                    <a:pt x="10" y="379"/>
                  </a:lnTo>
                  <a:lnTo>
                    <a:pt x="5" y="402"/>
                  </a:lnTo>
                  <a:lnTo>
                    <a:pt x="3" y="427"/>
                  </a:lnTo>
                  <a:lnTo>
                    <a:pt x="0" y="450"/>
                  </a:lnTo>
                  <a:lnTo>
                    <a:pt x="0" y="475"/>
                  </a:lnTo>
                  <a:lnTo>
                    <a:pt x="0" y="1375"/>
                  </a:lnTo>
                  <a:lnTo>
                    <a:pt x="1163" y="1375"/>
                  </a:lnTo>
                  <a:lnTo>
                    <a:pt x="1163" y="475"/>
                  </a:lnTo>
                  <a:lnTo>
                    <a:pt x="1163" y="475"/>
                  </a:lnTo>
                  <a:lnTo>
                    <a:pt x="1163" y="450"/>
                  </a:lnTo>
                  <a:lnTo>
                    <a:pt x="1161" y="427"/>
                  </a:lnTo>
                  <a:lnTo>
                    <a:pt x="1159" y="402"/>
                  </a:lnTo>
                  <a:lnTo>
                    <a:pt x="1154" y="379"/>
                  </a:lnTo>
                  <a:lnTo>
                    <a:pt x="1148" y="356"/>
                  </a:lnTo>
                  <a:lnTo>
                    <a:pt x="1143" y="334"/>
                  </a:lnTo>
                  <a:lnTo>
                    <a:pt x="1134" y="312"/>
                  </a:lnTo>
                  <a:lnTo>
                    <a:pt x="1126" y="290"/>
                  </a:lnTo>
                  <a:lnTo>
                    <a:pt x="1117" y="269"/>
                  </a:lnTo>
                  <a:lnTo>
                    <a:pt x="1107" y="248"/>
                  </a:lnTo>
                  <a:lnTo>
                    <a:pt x="1095" y="229"/>
                  </a:lnTo>
                  <a:lnTo>
                    <a:pt x="1082" y="210"/>
                  </a:lnTo>
                  <a:lnTo>
                    <a:pt x="1070" y="192"/>
                  </a:lnTo>
                  <a:lnTo>
                    <a:pt x="1056" y="173"/>
                  </a:lnTo>
                  <a:lnTo>
                    <a:pt x="1041" y="156"/>
                  </a:lnTo>
                  <a:lnTo>
                    <a:pt x="1024" y="139"/>
                  </a:lnTo>
                  <a:lnTo>
                    <a:pt x="1008" y="124"/>
                  </a:lnTo>
                  <a:lnTo>
                    <a:pt x="991" y="109"/>
                  </a:lnTo>
                  <a:lnTo>
                    <a:pt x="973" y="95"/>
                  </a:lnTo>
                  <a:lnTo>
                    <a:pt x="955" y="82"/>
                  </a:lnTo>
                  <a:lnTo>
                    <a:pt x="935" y="70"/>
                  </a:lnTo>
                  <a:lnTo>
                    <a:pt x="915" y="58"/>
                  </a:lnTo>
                  <a:lnTo>
                    <a:pt x="895" y="48"/>
                  </a:lnTo>
                  <a:lnTo>
                    <a:pt x="874" y="38"/>
                  </a:lnTo>
                  <a:lnTo>
                    <a:pt x="853" y="29"/>
                  </a:lnTo>
                  <a:lnTo>
                    <a:pt x="831" y="22"/>
                  </a:lnTo>
                  <a:lnTo>
                    <a:pt x="808" y="16"/>
                  </a:lnTo>
                  <a:lnTo>
                    <a:pt x="786" y="11"/>
                  </a:lnTo>
                  <a:lnTo>
                    <a:pt x="761" y="6"/>
                  </a:lnTo>
                  <a:lnTo>
                    <a:pt x="738" y="3"/>
                  </a:lnTo>
                  <a:lnTo>
                    <a:pt x="714" y="2"/>
                  </a:lnTo>
                  <a:lnTo>
                    <a:pt x="69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5329238" y="1197918"/>
              <a:ext cx="974725" cy="1143000"/>
            </a:xfrm>
            <a:custGeom>
              <a:avLst/>
              <a:gdLst>
                <a:gd name="T0" fmla="*/ 0 w 1228"/>
                <a:gd name="T1" fmla="*/ 507 h 1439"/>
                <a:gd name="T2" fmla="*/ 2 w 1228"/>
                <a:gd name="T3" fmla="*/ 455 h 1439"/>
                <a:gd name="T4" fmla="*/ 16 w 1228"/>
                <a:gd name="T5" fmla="*/ 380 h 1439"/>
                <a:gd name="T6" fmla="*/ 39 w 1228"/>
                <a:gd name="T7" fmla="*/ 311 h 1439"/>
                <a:gd name="T8" fmla="*/ 73 w 1228"/>
                <a:gd name="T9" fmla="*/ 244 h 1439"/>
                <a:gd name="T10" fmla="*/ 116 w 1228"/>
                <a:gd name="T11" fmla="*/ 185 h 1439"/>
                <a:gd name="T12" fmla="*/ 166 w 1228"/>
                <a:gd name="T13" fmla="*/ 132 h 1439"/>
                <a:gd name="T14" fmla="*/ 224 w 1228"/>
                <a:gd name="T15" fmla="*/ 87 h 1439"/>
                <a:gd name="T16" fmla="*/ 287 w 1228"/>
                <a:gd name="T17" fmla="*/ 51 h 1439"/>
                <a:gd name="T18" fmla="*/ 356 w 1228"/>
                <a:gd name="T19" fmla="*/ 23 h 1439"/>
                <a:gd name="T20" fmla="*/ 430 w 1228"/>
                <a:gd name="T21" fmla="*/ 7 h 1439"/>
                <a:gd name="T22" fmla="*/ 506 w 1228"/>
                <a:gd name="T23" fmla="*/ 0 h 1439"/>
                <a:gd name="T24" fmla="*/ 748 w 1228"/>
                <a:gd name="T25" fmla="*/ 1 h 1439"/>
                <a:gd name="T26" fmla="*/ 824 w 1228"/>
                <a:gd name="T27" fmla="*/ 10 h 1439"/>
                <a:gd name="T28" fmla="*/ 895 w 1228"/>
                <a:gd name="T29" fmla="*/ 31 h 1439"/>
                <a:gd name="T30" fmla="*/ 963 w 1228"/>
                <a:gd name="T31" fmla="*/ 61 h 1439"/>
                <a:gd name="T32" fmla="*/ 1024 w 1228"/>
                <a:gd name="T33" fmla="*/ 101 h 1439"/>
                <a:gd name="T34" fmla="*/ 1080 w 1228"/>
                <a:gd name="T35" fmla="*/ 149 h 1439"/>
                <a:gd name="T36" fmla="*/ 1127 w 1228"/>
                <a:gd name="T37" fmla="*/ 204 h 1439"/>
                <a:gd name="T38" fmla="*/ 1166 w 1228"/>
                <a:gd name="T39" fmla="*/ 265 h 1439"/>
                <a:gd name="T40" fmla="*/ 1198 w 1228"/>
                <a:gd name="T41" fmla="*/ 333 h 1439"/>
                <a:gd name="T42" fmla="*/ 1217 w 1228"/>
                <a:gd name="T43" fmla="*/ 406 h 1439"/>
                <a:gd name="T44" fmla="*/ 1228 w 1228"/>
                <a:gd name="T45" fmla="*/ 481 h 1439"/>
                <a:gd name="T46" fmla="*/ 65 w 1228"/>
                <a:gd name="T47" fmla="*/ 1375 h 1439"/>
                <a:gd name="T48" fmla="*/ 1163 w 1228"/>
                <a:gd name="T49" fmla="*/ 507 h 1439"/>
                <a:gd name="T50" fmla="*/ 1158 w 1228"/>
                <a:gd name="T51" fmla="*/ 440 h 1439"/>
                <a:gd name="T52" fmla="*/ 1143 w 1228"/>
                <a:gd name="T53" fmla="*/ 375 h 1439"/>
                <a:gd name="T54" fmla="*/ 1120 w 1228"/>
                <a:gd name="T55" fmla="*/ 315 h 1439"/>
                <a:gd name="T56" fmla="*/ 1088 w 1228"/>
                <a:gd name="T57" fmla="*/ 260 h 1439"/>
                <a:gd name="T58" fmla="*/ 1048 w 1228"/>
                <a:gd name="T59" fmla="*/ 210 h 1439"/>
                <a:gd name="T60" fmla="*/ 1002 w 1228"/>
                <a:gd name="T61" fmla="*/ 166 h 1439"/>
                <a:gd name="T62" fmla="*/ 951 w 1228"/>
                <a:gd name="T63" fmla="*/ 129 h 1439"/>
                <a:gd name="T64" fmla="*/ 893 w 1228"/>
                <a:gd name="T65" fmla="*/ 100 h 1439"/>
                <a:gd name="T66" fmla="*/ 832 w 1228"/>
                <a:gd name="T67" fmla="*/ 79 h 1439"/>
                <a:gd name="T68" fmla="*/ 767 w 1228"/>
                <a:gd name="T69" fmla="*/ 67 h 1439"/>
                <a:gd name="T70" fmla="*/ 506 w 1228"/>
                <a:gd name="T71" fmla="*/ 65 h 1439"/>
                <a:gd name="T72" fmla="*/ 461 w 1228"/>
                <a:gd name="T73" fmla="*/ 67 h 1439"/>
                <a:gd name="T74" fmla="*/ 396 w 1228"/>
                <a:gd name="T75" fmla="*/ 79 h 1439"/>
                <a:gd name="T76" fmla="*/ 335 w 1228"/>
                <a:gd name="T77" fmla="*/ 100 h 1439"/>
                <a:gd name="T78" fmla="*/ 277 w 1228"/>
                <a:gd name="T79" fmla="*/ 129 h 1439"/>
                <a:gd name="T80" fmla="*/ 226 w 1228"/>
                <a:gd name="T81" fmla="*/ 166 h 1439"/>
                <a:gd name="T82" fmla="*/ 179 w 1228"/>
                <a:gd name="T83" fmla="*/ 210 h 1439"/>
                <a:gd name="T84" fmla="*/ 140 w 1228"/>
                <a:gd name="T85" fmla="*/ 260 h 1439"/>
                <a:gd name="T86" fmla="*/ 108 w 1228"/>
                <a:gd name="T87" fmla="*/ 315 h 1439"/>
                <a:gd name="T88" fmla="*/ 85 w 1228"/>
                <a:gd name="T89" fmla="*/ 375 h 1439"/>
                <a:gd name="T90" fmla="*/ 69 w 1228"/>
                <a:gd name="T91" fmla="*/ 440 h 1439"/>
                <a:gd name="T92" fmla="*/ 65 w 1228"/>
                <a:gd name="T93" fmla="*/ 507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8" h="1439">
                  <a:moveTo>
                    <a:pt x="1228" y="1439"/>
                  </a:moveTo>
                  <a:lnTo>
                    <a:pt x="0" y="1439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0" y="481"/>
                  </a:lnTo>
                  <a:lnTo>
                    <a:pt x="2" y="455"/>
                  </a:lnTo>
                  <a:lnTo>
                    <a:pt x="6" y="430"/>
                  </a:lnTo>
                  <a:lnTo>
                    <a:pt x="10" y="406"/>
                  </a:lnTo>
                  <a:lnTo>
                    <a:pt x="16" y="380"/>
                  </a:lnTo>
                  <a:lnTo>
                    <a:pt x="23" y="357"/>
                  </a:lnTo>
                  <a:lnTo>
                    <a:pt x="30" y="333"/>
                  </a:lnTo>
                  <a:lnTo>
                    <a:pt x="39" y="311"/>
                  </a:lnTo>
                  <a:lnTo>
                    <a:pt x="50" y="287"/>
                  </a:lnTo>
                  <a:lnTo>
                    <a:pt x="61" y="265"/>
                  </a:lnTo>
                  <a:lnTo>
                    <a:pt x="73" y="244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5" y="61"/>
                  </a:lnTo>
                  <a:lnTo>
                    <a:pt x="287" y="51"/>
                  </a:lnTo>
                  <a:lnTo>
                    <a:pt x="309" y="41"/>
                  </a:lnTo>
                  <a:lnTo>
                    <a:pt x="332" y="31"/>
                  </a:lnTo>
                  <a:lnTo>
                    <a:pt x="356" y="23"/>
                  </a:lnTo>
                  <a:lnTo>
                    <a:pt x="380" y="16"/>
                  </a:lnTo>
                  <a:lnTo>
                    <a:pt x="404" y="10"/>
                  </a:lnTo>
                  <a:lnTo>
                    <a:pt x="430" y="7"/>
                  </a:lnTo>
                  <a:lnTo>
                    <a:pt x="454" y="3"/>
                  </a:lnTo>
                  <a:lnTo>
                    <a:pt x="481" y="1"/>
                  </a:lnTo>
                  <a:lnTo>
                    <a:pt x="506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48" y="1"/>
                  </a:lnTo>
                  <a:lnTo>
                    <a:pt x="774" y="3"/>
                  </a:lnTo>
                  <a:lnTo>
                    <a:pt x="799" y="7"/>
                  </a:lnTo>
                  <a:lnTo>
                    <a:pt x="824" y="10"/>
                  </a:lnTo>
                  <a:lnTo>
                    <a:pt x="848" y="16"/>
                  </a:lnTo>
                  <a:lnTo>
                    <a:pt x="872" y="23"/>
                  </a:lnTo>
                  <a:lnTo>
                    <a:pt x="895" y="31"/>
                  </a:lnTo>
                  <a:lnTo>
                    <a:pt x="919" y="41"/>
                  </a:lnTo>
                  <a:lnTo>
                    <a:pt x="941" y="51"/>
                  </a:lnTo>
                  <a:lnTo>
                    <a:pt x="963" y="61"/>
                  </a:lnTo>
                  <a:lnTo>
                    <a:pt x="985" y="74"/>
                  </a:lnTo>
                  <a:lnTo>
                    <a:pt x="1004" y="87"/>
                  </a:lnTo>
                  <a:lnTo>
                    <a:pt x="1024" y="101"/>
                  </a:lnTo>
                  <a:lnTo>
                    <a:pt x="1044" y="116"/>
                  </a:lnTo>
                  <a:lnTo>
                    <a:pt x="1062" y="132"/>
                  </a:lnTo>
                  <a:lnTo>
                    <a:pt x="1080" y="149"/>
                  </a:lnTo>
                  <a:lnTo>
                    <a:pt x="1096" y="167"/>
                  </a:lnTo>
                  <a:lnTo>
                    <a:pt x="1112" y="185"/>
                  </a:lnTo>
                  <a:lnTo>
                    <a:pt x="1127" y="204"/>
                  </a:lnTo>
                  <a:lnTo>
                    <a:pt x="1141" y="224"/>
                  </a:lnTo>
                  <a:lnTo>
                    <a:pt x="1155" y="244"/>
                  </a:lnTo>
                  <a:lnTo>
                    <a:pt x="1166" y="265"/>
                  </a:lnTo>
                  <a:lnTo>
                    <a:pt x="1178" y="287"/>
                  </a:lnTo>
                  <a:lnTo>
                    <a:pt x="1188" y="311"/>
                  </a:lnTo>
                  <a:lnTo>
                    <a:pt x="1198" y="333"/>
                  </a:lnTo>
                  <a:lnTo>
                    <a:pt x="1205" y="357"/>
                  </a:lnTo>
                  <a:lnTo>
                    <a:pt x="1212" y="380"/>
                  </a:lnTo>
                  <a:lnTo>
                    <a:pt x="1217" y="406"/>
                  </a:lnTo>
                  <a:lnTo>
                    <a:pt x="1222" y="430"/>
                  </a:lnTo>
                  <a:lnTo>
                    <a:pt x="1225" y="455"/>
                  </a:lnTo>
                  <a:lnTo>
                    <a:pt x="1228" y="481"/>
                  </a:lnTo>
                  <a:lnTo>
                    <a:pt x="1228" y="507"/>
                  </a:lnTo>
                  <a:lnTo>
                    <a:pt x="1228" y="1439"/>
                  </a:lnTo>
                  <a:close/>
                  <a:moveTo>
                    <a:pt x="65" y="1375"/>
                  </a:moveTo>
                  <a:lnTo>
                    <a:pt x="1163" y="1375"/>
                  </a:lnTo>
                  <a:lnTo>
                    <a:pt x="1163" y="507"/>
                  </a:lnTo>
                  <a:lnTo>
                    <a:pt x="1163" y="507"/>
                  </a:lnTo>
                  <a:lnTo>
                    <a:pt x="1163" y="484"/>
                  </a:lnTo>
                  <a:lnTo>
                    <a:pt x="1161" y="462"/>
                  </a:lnTo>
                  <a:lnTo>
                    <a:pt x="1158" y="440"/>
                  </a:lnTo>
                  <a:lnTo>
                    <a:pt x="1155" y="418"/>
                  </a:lnTo>
                  <a:lnTo>
                    <a:pt x="1149" y="396"/>
                  </a:lnTo>
                  <a:lnTo>
                    <a:pt x="1143" y="375"/>
                  </a:lnTo>
                  <a:lnTo>
                    <a:pt x="1136" y="356"/>
                  </a:lnTo>
                  <a:lnTo>
                    <a:pt x="1128" y="335"/>
                  </a:lnTo>
                  <a:lnTo>
                    <a:pt x="1120" y="315"/>
                  </a:lnTo>
                  <a:lnTo>
                    <a:pt x="1110" y="297"/>
                  </a:lnTo>
                  <a:lnTo>
                    <a:pt x="1099" y="278"/>
                  </a:lnTo>
                  <a:lnTo>
                    <a:pt x="1088" y="260"/>
                  </a:lnTo>
                  <a:lnTo>
                    <a:pt x="1076" y="243"/>
                  </a:lnTo>
                  <a:lnTo>
                    <a:pt x="1062" y="226"/>
                  </a:lnTo>
                  <a:lnTo>
                    <a:pt x="1048" y="210"/>
                  </a:lnTo>
                  <a:lnTo>
                    <a:pt x="1034" y="195"/>
                  </a:lnTo>
                  <a:lnTo>
                    <a:pt x="1018" y="180"/>
                  </a:lnTo>
                  <a:lnTo>
                    <a:pt x="1002" y="166"/>
                  </a:lnTo>
                  <a:lnTo>
                    <a:pt x="986" y="153"/>
                  </a:lnTo>
                  <a:lnTo>
                    <a:pt x="968" y="140"/>
                  </a:lnTo>
                  <a:lnTo>
                    <a:pt x="951" y="129"/>
                  </a:lnTo>
                  <a:lnTo>
                    <a:pt x="932" y="118"/>
                  </a:lnTo>
                  <a:lnTo>
                    <a:pt x="913" y="109"/>
                  </a:lnTo>
                  <a:lnTo>
                    <a:pt x="893" y="100"/>
                  </a:lnTo>
                  <a:lnTo>
                    <a:pt x="873" y="92"/>
                  </a:lnTo>
                  <a:lnTo>
                    <a:pt x="852" y="85"/>
                  </a:lnTo>
                  <a:lnTo>
                    <a:pt x="832" y="79"/>
                  </a:lnTo>
                  <a:lnTo>
                    <a:pt x="811" y="74"/>
                  </a:lnTo>
                  <a:lnTo>
                    <a:pt x="789" y="71"/>
                  </a:lnTo>
                  <a:lnTo>
                    <a:pt x="767" y="67"/>
                  </a:lnTo>
                  <a:lnTo>
                    <a:pt x="745" y="66"/>
                  </a:lnTo>
                  <a:lnTo>
                    <a:pt x="722" y="65"/>
                  </a:lnTo>
                  <a:lnTo>
                    <a:pt x="506" y="65"/>
                  </a:lnTo>
                  <a:lnTo>
                    <a:pt x="506" y="65"/>
                  </a:lnTo>
                  <a:lnTo>
                    <a:pt x="483" y="66"/>
                  </a:lnTo>
                  <a:lnTo>
                    <a:pt x="461" y="67"/>
                  </a:lnTo>
                  <a:lnTo>
                    <a:pt x="439" y="71"/>
                  </a:lnTo>
                  <a:lnTo>
                    <a:pt x="417" y="74"/>
                  </a:lnTo>
                  <a:lnTo>
                    <a:pt x="396" y="79"/>
                  </a:lnTo>
                  <a:lnTo>
                    <a:pt x="375" y="85"/>
                  </a:lnTo>
                  <a:lnTo>
                    <a:pt x="354" y="92"/>
                  </a:lnTo>
                  <a:lnTo>
                    <a:pt x="335" y="100"/>
                  </a:lnTo>
                  <a:lnTo>
                    <a:pt x="315" y="109"/>
                  </a:lnTo>
                  <a:lnTo>
                    <a:pt x="295" y="118"/>
                  </a:lnTo>
                  <a:lnTo>
                    <a:pt x="277" y="129"/>
                  </a:lnTo>
                  <a:lnTo>
                    <a:pt x="259" y="140"/>
                  </a:lnTo>
                  <a:lnTo>
                    <a:pt x="242" y="153"/>
                  </a:lnTo>
                  <a:lnTo>
                    <a:pt x="226" y="166"/>
                  </a:lnTo>
                  <a:lnTo>
                    <a:pt x="210" y="180"/>
                  </a:lnTo>
                  <a:lnTo>
                    <a:pt x="193" y="195"/>
                  </a:lnTo>
                  <a:lnTo>
                    <a:pt x="179" y="210"/>
                  </a:lnTo>
                  <a:lnTo>
                    <a:pt x="166" y="226"/>
                  </a:lnTo>
                  <a:lnTo>
                    <a:pt x="152" y="243"/>
                  </a:lnTo>
                  <a:lnTo>
                    <a:pt x="140" y="260"/>
                  </a:lnTo>
                  <a:lnTo>
                    <a:pt x="129" y="278"/>
                  </a:lnTo>
                  <a:lnTo>
                    <a:pt x="118" y="297"/>
                  </a:lnTo>
                  <a:lnTo>
                    <a:pt x="108" y="315"/>
                  </a:lnTo>
                  <a:lnTo>
                    <a:pt x="100" y="335"/>
                  </a:lnTo>
                  <a:lnTo>
                    <a:pt x="91" y="356"/>
                  </a:lnTo>
                  <a:lnTo>
                    <a:pt x="85" y="375"/>
                  </a:lnTo>
                  <a:lnTo>
                    <a:pt x="79" y="396"/>
                  </a:lnTo>
                  <a:lnTo>
                    <a:pt x="73" y="418"/>
                  </a:lnTo>
                  <a:lnTo>
                    <a:pt x="69" y="440"/>
                  </a:lnTo>
                  <a:lnTo>
                    <a:pt x="67" y="462"/>
                  </a:lnTo>
                  <a:lnTo>
                    <a:pt x="65" y="484"/>
                  </a:lnTo>
                  <a:lnTo>
                    <a:pt x="65" y="507"/>
                  </a:lnTo>
                  <a:lnTo>
                    <a:pt x="65" y="137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71"/>
            <p:cNvSpPr>
              <a:spLocks/>
            </p:cNvSpPr>
            <p:nvPr/>
          </p:nvSpPr>
          <p:spPr bwMode="auto">
            <a:xfrm>
              <a:off x="5527676" y="1609080"/>
              <a:ext cx="577850" cy="554038"/>
            </a:xfrm>
            <a:custGeom>
              <a:avLst/>
              <a:gdLst>
                <a:gd name="T0" fmla="*/ 60 w 728"/>
                <a:gd name="T1" fmla="*/ 697 h 697"/>
                <a:gd name="T2" fmla="*/ 60 w 728"/>
                <a:gd name="T3" fmla="*/ 697 h 697"/>
                <a:gd name="T4" fmla="*/ 49 w 728"/>
                <a:gd name="T5" fmla="*/ 696 h 697"/>
                <a:gd name="T6" fmla="*/ 37 w 728"/>
                <a:gd name="T7" fmla="*/ 693 h 697"/>
                <a:gd name="T8" fmla="*/ 27 w 728"/>
                <a:gd name="T9" fmla="*/ 687 h 697"/>
                <a:gd name="T10" fmla="*/ 18 w 728"/>
                <a:gd name="T11" fmla="*/ 680 h 697"/>
                <a:gd name="T12" fmla="*/ 11 w 728"/>
                <a:gd name="T13" fmla="*/ 671 h 697"/>
                <a:gd name="T14" fmla="*/ 5 w 728"/>
                <a:gd name="T15" fmla="*/ 660 h 697"/>
                <a:gd name="T16" fmla="*/ 1 w 728"/>
                <a:gd name="T17" fmla="*/ 649 h 697"/>
                <a:gd name="T18" fmla="*/ 0 w 728"/>
                <a:gd name="T19" fmla="*/ 637 h 697"/>
                <a:gd name="T20" fmla="*/ 0 w 728"/>
                <a:gd name="T21" fmla="*/ 256 h 697"/>
                <a:gd name="T22" fmla="*/ 0 w 728"/>
                <a:gd name="T23" fmla="*/ 256 h 697"/>
                <a:gd name="T24" fmla="*/ 1 w 728"/>
                <a:gd name="T25" fmla="*/ 229 h 697"/>
                <a:gd name="T26" fmla="*/ 6 w 728"/>
                <a:gd name="T27" fmla="*/ 204 h 697"/>
                <a:gd name="T28" fmla="*/ 12 w 728"/>
                <a:gd name="T29" fmla="*/ 179 h 697"/>
                <a:gd name="T30" fmla="*/ 21 w 728"/>
                <a:gd name="T31" fmla="*/ 156 h 697"/>
                <a:gd name="T32" fmla="*/ 31 w 728"/>
                <a:gd name="T33" fmla="*/ 134 h 697"/>
                <a:gd name="T34" fmla="*/ 44 w 728"/>
                <a:gd name="T35" fmla="*/ 112 h 697"/>
                <a:gd name="T36" fmla="*/ 59 w 728"/>
                <a:gd name="T37" fmla="*/ 93 h 697"/>
                <a:gd name="T38" fmla="*/ 75 w 728"/>
                <a:gd name="T39" fmla="*/ 75 h 697"/>
                <a:gd name="T40" fmla="*/ 94 w 728"/>
                <a:gd name="T41" fmla="*/ 58 h 697"/>
                <a:gd name="T42" fmla="*/ 114 w 728"/>
                <a:gd name="T43" fmla="*/ 44 h 697"/>
                <a:gd name="T44" fmla="*/ 135 w 728"/>
                <a:gd name="T45" fmla="*/ 31 h 697"/>
                <a:gd name="T46" fmla="*/ 157 w 728"/>
                <a:gd name="T47" fmla="*/ 20 h 697"/>
                <a:gd name="T48" fmla="*/ 180 w 728"/>
                <a:gd name="T49" fmla="*/ 11 h 697"/>
                <a:gd name="T50" fmla="*/ 205 w 728"/>
                <a:gd name="T51" fmla="*/ 5 h 697"/>
                <a:gd name="T52" fmla="*/ 229 w 728"/>
                <a:gd name="T53" fmla="*/ 1 h 697"/>
                <a:gd name="T54" fmla="*/ 256 w 728"/>
                <a:gd name="T55" fmla="*/ 0 h 697"/>
                <a:gd name="T56" fmla="*/ 472 w 728"/>
                <a:gd name="T57" fmla="*/ 0 h 697"/>
                <a:gd name="T58" fmla="*/ 472 w 728"/>
                <a:gd name="T59" fmla="*/ 0 h 697"/>
                <a:gd name="T60" fmla="*/ 498 w 728"/>
                <a:gd name="T61" fmla="*/ 1 h 697"/>
                <a:gd name="T62" fmla="*/ 524 w 728"/>
                <a:gd name="T63" fmla="*/ 5 h 697"/>
                <a:gd name="T64" fmla="*/ 548 w 728"/>
                <a:gd name="T65" fmla="*/ 11 h 697"/>
                <a:gd name="T66" fmla="*/ 571 w 728"/>
                <a:gd name="T67" fmla="*/ 20 h 697"/>
                <a:gd name="T68" fmla="*/ 593 w 728"/>
                <a:gd name="T69" fmla="*/ 31 h 697"/>
                <a:gd name="T70" fmla="*/ 614 w 728"/>
                <a:gd name="T71" fmla="*/ 44 h 697"/>
                <a:gd name="T72" fmla="*/ 634 w 728"/>
                <a:gd name="T73" fmla="*/ 58 h 697"/>
                <a:gd name="T74" fmla="*/ 652 w 728"/>
                <a:gd name="T75" fmla="*/ 75 h 697"/>
                <a:gd name="T76" fmla="*/ 669 w 728"/>
                <a:gd name="T77" fmla="*/ 93 h 697"/>
                <a:gd name="T78" fmla="*/ 684 w 728"/>
                <a:gd name="T79" fmla="*/ 112 h 697"/>
                <a:gd name="T80" fmla="*/ 696 w 728"/>
                <a:gd name="T81" fmla="*/ 134 h 697"/>
                <a:gd name="T82" fmla="*/ 708 w 728"/>
                <a:gd name="T83" fmla="*/ 156 h 697"/>
                <a:gd name="T84" fmla="*/ 716 w 728"/>
                <a:gd name="T85" fmla="*/ 179 h 697"/>
                <a:gd name="T86" fmla="*/ 722 w 728"/>
                <a:gd name="T87" fmla="*/ 204 h 697"/>
                <a:gd name="T88" fmla="*/ 726 w 728"/>
                <a:gd name="T89" fmla="*/ 229 h 697"/>
                <a:gd name="T90" fmla="*/ 728 w 728"/>
                <a:gd name="T91" fmla="*/ 256 h 697"/>
                <a:gd name="T92" fmla="*/ 728 w 728"/>
                <a:gd name="T93" fmla="*/ 637 h 697"/>
                <a:gd name="T94" fmla="*/ 728 w 728"/>
                <a:gd name="T95" fmla="*/ 637 h 697"/>
                <a:gd name="T96" fmla="*/ 726 w 728"/>
                <a:gd name="T97" fmla="*/ 649 h 697"/>
                <a:gd name="T98" fmla="*/ 723 w 728"/>
                <a:gd name="T99" fmla="*/ 660 h 697"/>
                <a:gd name="T100" fmla="*/ 717 w 728"/>
                <a:gd name="T101" fmla="*/ 671 h 697"/>
                <a:gd name="T102" fmla="*/ 710 w 728"/>
                <a:gd name="T103" fmla="*/ 680 h 697"/>
                <a:gd name="T104" fmla="*/ 701 w 728"/>
                <a:gd name="T105" fmla="*/ 687 h 697"/>
                <a:gd name="T106" fmla="*/ 691 w 728"/>
                <a:gd name="T107" fmla="*/ 693 h 697"/>
                <a:gd name="T108" fmla="*/ 679 w 728"/>
                <a:gd name="T109" fmla="*/ 696 h 697"/>
                <a:gd name="T110" fmla="*/ 667 w 728"/>
                <a:gd name="T111" fmla="*/ 697 h 697"/>
                <a:gd name="T112" fmla="*/ 60 w 728"/>
                <a:gd name="T113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8" h="697">
                  <a:moveTo>
                    <a:pt x="60" y="697"/>
                  </a:moveTo>
                  <a:lnTo>
                    <a:pt x="60" y="697"/>
                  </a:lnTo>
                  <a:lnTo>
                    <a:pt x="49" y="696"/>
                  </a:lnTo>
                  <a:lnTo>
                    <a:pt x="37" y="693"/>
                  </a:lnTo>
                  <a:lnTo>
                    <a:pt x="27" y="687"/>
                  </a:lnTo>
                  <a:lnTo>
                    <a:pt x="18" y="680"/>
                  </a:lnTo>
                  <a:lnTo>
                    <a:pt x="11" y="671"/>
                  </a:lnTo>
                  <a:lnTo>
                    <a:pt x="5" y="660"/>
                  </a:lnTo>
                  <a:lnTo>
                    <a:pt x="1" y="649"/>
                  </a:lnTo>
                  <a:lnTo>
                    <a:pt x="0" y="637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" y="229"/>
                  </a:lnTo>
                  <a:lnTo>
                    <a:pt x="6" y="204"/>
                  </a:lnTo>
                  <a:lnTo>
                    <a:pt x="12" y="179"/>
                  </a:lnTo>
                  <a:lnTo>
                    <a:pt x="21" y="156"/>
                  </a:lnTo>
                  <a:lnTo>
                    <a:pt x="31" y="134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5" y="75"/>
                  </a:lnTo>
                  <a:lnTo>
                    <a:pt x="94" y="58"/>
                  </a:lnTo>
                  <a:lnTo>
                    <a:pt x="114" y="44"/>
                  </a:lnTo>
                  <a:lnTo>
                    <a:pt x="135" y="31"/>
                  </a:lnTo>
                  <a:lnTo>
                    <a:pt x="157" y="20"/>
                  </a:lnTo>
                  <a:lnTo>
                    <a:pt x="180" y="11"/>
                  </a:lnTo>
                  <a:lnTo>
                    <a:pt x="205" y="5"/>
                  </a:lnTo>
                  <a:lnTo>
                    <a:pt x="229" y="1"/>
                  </a:lnTo>
                  <a:lnTo>
                    <a:pt x="256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1"/>
                  </a:lnTo>
                  <a:lnTo>
                    <a:pt x="524" y="5"/>
                  </a:lnTo>
                  <a:lnTo>
                    <a:pt x="548" y="11"/>
                  </a:lnTo>
                  <a:lnTo>
                    <a:pt x="571" y="20"/>
                  </a:lnTo>
                  <a:lnTo>
                    <a:pt x="593" y="31"/>
                  </a:lnTo>
                  <a:lnTo>
                    <a:pt x="614" y="44"/>
                  </a:lnTo>
                  <a:lnTo>
                    <a:pt x="634" y="58"/>
                  </a:lnTo>
                  <a:lnTo>
                    <a:pt x="652" y="75"/>
                  </a:lnTo>
                  <a:lnTo>
                    <a:pt x="669" y="93"/>
                  </a:lnTo>
                  <a:lnTo>
                    <a:pt x="684" y="112"/>
                  </a:lnTo>
                  <a:lnTo>
                    <a:pt x="696" y="134"/>
                  </a:lnTo>
                  <a:lnTo>
                    <a:pt x="708" y="156"/>
                  </a:lnTo>
                  <a:lnTo>
                    <a:pt x="716" y="179"/>
                  </a:lnTo>
                  <a:lnTo>
                    <a:pt x="722" y="204"/>
                  </a:lnTo>
                  <a:lnTo>
                    <a:pt x="726" y="229"/>
                  </a:lnTo>
                  <a:lnTo>
                    <a:pt x="728" y="256"/>
                  </a:lnTo>
                  <a:lnTo>
                    <a:pt x="728" y="637"/>
                  </a:lnTo>
                  <a:lnTo>
                    <a:pt x="728" y="637"/>
                  </a:lnTo>
                  <a:lnTo>
                    <a:pt x="726" y="649"/>
                  </a:lnTo>
                  <a:lnTo>
                    <a:pt x="723" y="660"/>
                  </a:lnTo>
                  <a:lnTo>
                    <a:pt x="717" y="671"/>
                  </a:lnTo>
                  <a:lnTo>
                    <a:pt x="710" y="680"/>
                  </a:lnTo>
                  <a:lnTo>
                    <a:pt x="701" y="687"/>
                  </a:lnTo>
                  <a:lnTo>
                    <a:pt x="691" y="693"/>
                  </a:lnTo>
                  <a:lnTo>
                    <a:pt x="679" y="696"/>
                  </a:lnTo>
                  <a:lnTo>
                    <a:pt x="667" y="697"/>
                  </a:lnTo>
                  <a:lnTo>
                    <a:pt x="60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5502276" y="1583680"/>
              <a:ext cx="628650" cy="604838"/>
            </a:xfrm>
            <a:custGeom>
              <a:avLst/>
              <a:gdLst>
                <a:gd name="T0" fmla="*/ 92 w 792"/>
                <a:gd name="T1" fmla="*/ 763 h 763"/>
                <a:gd name="T2" fmla="*/ 65 w 792"/>
                <a:gd name="T3" fmla="*/ 758 h 763"/>
                <a:gd name="T4" fmla="*/ 41 w 792"/>
                <a:gd name="T5" fmla="*/ 747 h 763"/>
                <a:gd name="T6" fmla="*/ 22 w 792"/>
                <a:gd name="T7" fmla="*/ 729 h 763"/>
                <a:gd name="T8" fmla="*/ 8 w 792"/>
                <a:gd name="T9" fmla="*/ 706 h 763"/>
                <a:gd name="T10" fmla="*/ 1 w 792"/>
                <a:gd name="T11" fmla="*/ 679 h 763"/>
                <a:gd name="T12" fmla="*/ 0 w 792"/>
                <a:gd name="T13" fmla="*/ 289 h 763"/>
                <a:gd name="T14" fmla="*/ 3 w 792"/>
                <a:gd name="T15" fmla="*/ 245 h 763"/>
                <a:gd name="T16" fmla="*/ 12 w 792"/>
                <a:gd name="T17" fmla="*/ 203 h 763"/>
                <a:gd name="T18" fmla="*/ 34 w 792"/>
                <a:gd name="T19" fmla="*/ 151 h 763"/>
                <a:gd name="T20" fmla="*/ 84 w 792"/>
                <a:gd name="T21" fmla="*/ 85 h 763"/>
                <a:gd name="T22" fmla="*/ 151 w 792"/>
                <a:gd name="T23" fmla="*/ 35 h 763"/>
                <a:gd name="T24" fmla="*/ 202 w 792"/>
                <a:gd name="T25" fmla="*/ 13 h 763"/>
                <a:gd name="T26" fmla="*/ 244 w 792"/>
                <a:gd name="T27" fmla="*/ 4 h 763"/>
                <a:gd name="T28" fmla="*/ 288 w 792"/>
                <a:gd name="T29" fmla="*/ 0 h 763"/>
                <a:gd name="T30" fmla="*/ 519 w 792"/>
                <a:gd name="T31" fmla="*/ 0 h 763"/>
                <a:gd name="T32" fmla="*/ 562 w 792"/>
                <a:gd name="T33" fmla="*/ 6 h 763"/>
                <a:gd name="T34" fmla="*/ 602 w 792"/>
                <a:gd name="T35" fmla="*/ 18 h 763"/>
                <a:gd name="T36" fmla="*/ 665 w 792"/>
                <a:gd name="T37" fmla="*/ 50 h 763"/>
                <a:gd name="T38" fmla="*/ 726 w 792"/>
                <a:gd name="T39" fmla="*/ 106 h 763"/>
                <a:gd name="T40" fmla="*/ 769 w 792"/>
                <a:gd name="T41" fmla="*/ 177 h 763"/>
                <a:gd name="T42" fmla="*/ 783 w 792"/>
                <a:gd name="T43" fmla="*/ 217 h 763"/>
                <a:gd name="T44" fmla="*/ 791 w 792"/>
                <a:gd name="T45" fmla="*/ 259 h 763"/>
                <a:gd name="T46" fmla="*/ 792 w 792"/>
                <a:gd name="T47" fmla="*/ 670 h 763"/>
                <a:gd name="T48" fmla="*/ 790 w 792"/>
                <a:gd name="T49" fmla="*/ 689 h 763"/>
                <a:gd name="T50" fmla="*/ 780 w 792"/>
                <a:gd name="T51" fmla="*/ 714 h 763"/>
                <a:gd name="T52" fmla="*/ 764 w 792"/>
                <a:gd name="T53" fmla="*/ 735 h 763"/>
                <a:gd name="T54" fmla="*/ 743 w 792"/>
                <a:gd name="T55" fmla="*/ 751 h 763"/>
                <a:gd name="T56" fmla="*/ 718 w 792"/>
                <a:gd name="T57" fmla="*/ 761 h 763"/>
                <a:gd name="T58" fmla="*/ 699 w 792"/>
                <a:gd name="T59" fmla="*/ 763 h 763"/>
                <a:gd name="T60" fmla="*/ 265 w 792"/>
                <a:gd name="T61" fmla="*/ 67 h 763"/>
                <a:gd name="T62" fmla="*/ 201 w 792"/>
                <a:gd name="T63" fmla="*/ 83 h 763"/>
                <a:gd name="T64" fmla="*/ 146 w 792"/>
                <a:gd name="T65" fmla="*/ 116 h 763"/>
                <a:gd name="T66" fmla="*/ 103 w 792"/>
                <a:gd name="T67" fmla="*/ 164 h 763"/>
                <a:gd name="T68" fmla="*/ 75 w 792"/>
                <a:gd name="T69" fmla="*/ 222 h 763"/>
                <a:gd name="T70" fmla="*/ 65 w 792"/>
                <a:gd name="T71" fmla="*/ 289 h 763"/>
                <a:gd name="T72" fmla="*/ 65 w 792"/>
                <a:gd name="T73" fmla="*/ 676 h 763"/>
                <a:gd name="T74" fmla="*/ 73 w 792"/>
                <a:gd name="T75" fmla="*/ 690 h 763"/>
                <a:gd name="T76" fmla="*/ 87 w 792"/>
                <a:gd name="T77" fmla="*/ 697 h 763"/>
                <a:gd name="T78" fmla="*/ 699 w 792"/>
                <a:gd name="T79" fmla="*/ 698 h 763"/>
                <a:gd name="T80" fmla="*/ 714 w 792"/>
                <a:gd name="T81" fmla="*/ 693 h 763"/>
                <a:gd name="T82" fmla="*/ 725 w 792"/>
                <a:gd name="T83" fmla="*/ 681 h 763"/>
                <a:gd name="T84" fmla="*/ 727 w 792"/>
                <a:gd name="T85" fmla="*/ 289 h 763"/>
                <a:gd name="T86" fmla="*/ 723 w 792"/>
                <a:gd name="T87" fmla="*/ 244 h 763"/>
                <a:gd name="T88" fmla="*/ 701 w 792"/>
                <a:gd name="T89" fmla="*/ 182 h 763"/>
                <a:gd name="T90" fmla="*/ 661 w 792"/>
                <a:gd name="T91" fmla="*/ 130 h 763"/>
                <a:gd name="T92" fmla="*/ 610 w 792"/>
                <a:gd name="T93" fmla="*/ 92 h 763"/>
                <a:gd name="T94" fmla="*/ 549 w 792"/>
                <a:gd name="T95" fmla="*/ 70 h 763"/>
                <a:gd name="T96" fmla="*/ 288 w 792"/>
                <a:gd name="T97" fmla="*/ 6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763">
                  <a:moveTo>
                    <a:pt x="699" y="763"/>
                  </a:moveTo>
                  <a:lnTo>
                    <a:pt x="92" y="763"/>
                  </a:lnTo>
                  <a:lnTo>
                    <a:pt x="92" y="763"/>
                  </a:lnTo>
                  <a:lnTo>
                    <a:pt x="83" y="762"/>
                  </a:lnTo>
                  <a:lnTo>
                    <a:pt x="74" y="761"/>
                  </a:lnTo>
                  <a:lnTo>
                    <a:pt x="65" y="758"/>
                  </a:lnTo>
                  <a:lnTo>
                    <a:pt x="56" y="755"/>
                  </a:lnTo>
                  <a:lnTo>
                    <a:pt x="48" y="751"/>
                  </a:lnTo>
                  <a:lnTo>
                    <a:pt x="41" y="747"/>
                  </a:lnTo>
                  <a:lnTo>
                    <a:pt x="33" y="741"/>
                  </a:lnTo>
                  <a:lnTo>
                    <a:pt x="28" y="735"/>
                  </a:lnTo>
                  <a:lnTo>
                    <a:pt x="22" y="729"/>
                  </a:lnTo>
                  <a:lnTo>
                    <a:pt x="16" y="721"/>
                  </a:lnTo>
                  <a:lnTo>
                    <a:pt x="11" y="714"/>
                  </a:lnTo>
                  <a:lnTo>
                    <a:pt x="8" y="706"/>
                  </a:lnTo>
                  <a:lnTo>
                    <a:pt x="4" y="697"/>
                  </a:lnTo>
                  <a:lnTo>
                    <a:pt x="2" y="689"/>
                  </a:lnTo>
                  <a:lnTo>
                    <a:pt x="1" y="679"/>
                  </a:lnTo>
                  <a:lnTo>
                    <a:pt x="0" y="670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274"/>
                  </a:lnTo>
                  <a:lnTo>
                    <a:pt x="2" y="259"/>
                  </a:lnTo>
                  <a:lnTo>
                    <a:pt x="3" y="245"/>
                  </a:lnTo>
                  <a:lnTo>
                    <a:pt x="6" y="231"/>
                  </a:lnTo>
                  <a:lnTo>
                    <a:pt x="9" y="217"/>
                  </a:lnTo>
                  <a:lnTo>
                    <a:pt x="12" y="203"/>
                  </a:lnTo>
                  <a:lnTo>
                    <a:pt x="17" y="189"/>
                  </a:lnTo>
                  <a:lnTo>
                    <a:pt x="23" y="177"/>
                  </a:lnTo>
                  <a:lnTo>
                    <a:pt x="34" y="151"/>
                  </a:lnTo>
                  <a:lnTo>
                    <a:pt x="50" y="128"/>
                  </a:lnTo>
                  <a:lnTo>
                    <a:pt x="66" y="106"/>
                  </a:lnTo>
                  <a:lnTo>
                    <a:pt x="84" y="85"/>
                  </a:lnTo>
                  <a:lnTo>
                    <a:pt x="105" y="67"/>
                  </a:lnTo>
                  <a:lnTo>
                    <a:pt x="127" y="50"/>
                  </a:lnTo>
                  <a:lnTo>
                    <a:pt x="151" y="35"/>
                  </a:lnTo>
                  <a:lnTo>
                    <a:pt x="176" y="24"/>
                  </a:lnTo>
                  <a:lnTo>
                    <a:pt x="190" y="18"/>
                  </a:lnTo>
                  <a:lnTo>
                    <a:pt x="202" y="13"/>
                  </a:lnTo>
                  <a:lnTo>
                    <a:pt x="216" y="10"/>
                  </a:lnTo>
                  <a:lnTo>
                    <a:pt x="230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3" y="0"/>
                  </a:lnTo>
                  <a:lnTo>
                    <a:pt x="288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19" y="0"/>
                  </a:lnTo>
                  <a:lnTo>
                    <a:pt x="533" y="2"/>
                  </a:lnTo>
                  <a:lnTo>
                    <a:pt x="548" y="4"/>
                  </a:lnTo>
                  <a:lnTo>
                    <a:pt x="562" y="6"/>
                  </a:lnTo>
                  <a:lnTo>
                    <a:pt x="575" y="10"/>
                  </a:lnTo>
                  <a:lnTo>
                    <a:pt x="589" y="13"/>
                  </a:lnTo>
                  <a:lnTo>
                    <a:pt x="602" y="18"/>
                  </a:lnTo>
                  <a:lnTo>
                    <a:pt x="616" y="24"/>
                  </a:lnTo>
                  <a:lnTo>
                    <a:pt x="641" y="35"/>
                  </a:lnTo>
                  <a:lnTo>
                    <a:pt x="665" y="50"/>
                  </a:lnTo>
                  <a:lnTo>
                    <a:pt x="687" y="67"/>
                  </a:lnTo>
                  <a:lnTo>
                    <a:pt x="707" y="85"/>
                  </a:lnTo>
                  <a:lnTo>
                    <a:pt x="726" y="106"/>
                  </a:lnTo>
                  <a:lnTo>
                    <a:pt x="742" y="128"/>
                  </a:lnTo>
                  <a:lnTo>
                    <a:pt x="757" y="151"/>
                  </a:lnTo>
                  <a:lnTo>
                    <a:pt x="769" y="177"/>
                  </a:lnTo>
                  <a:lnTo>
                    <a:pt x="775" y="189"/>
                  </a:lnTo>
                  <a:lnTo>
                    <a:pt x="779" y="203"/>
                  </a:lnTo>
                  <a:lnTo>
                    <a:pt x="783" y="217"/>
                  </a:lnTo>
                  <a:lnTo>
                    <a:pt x="786" y="231"/>
                  </a:lnTo>
                  <a:lnTo>
                    <a:pt x="789" y="245"/>
                  </a:lnTo>
                  <a:lnTo>
                    <a:pt x="791" y="259"/>
                  </a:lnTo>
                  <a:lnTo>
                    <a:pt x="791" y="274"/>
                  </a:lnTo>
                  <a:lnTo>
                    <a:pt x="792" y="289"/>
                  </a:lnTo>
                  <a:lnTo>
                    <a:pt x="792" y="670"/>
                  </a:lnTo>
                  <a:lnTo>
                    <a:pt x="792" y="670"/>
                  </a:lnTo>
                  <a:lnTo>
                    <a:pt x="791" y="679"/>
                  </a:lnTo>
                  <a:lnTo>
                    <a:pt x="790" y="689"/>
                  </a:lnTo>
                  <a:lnTo>
                    <a:pt x="787" y="697"/>
                  </a:lnTo>
                  <a:lnTo>
                    <a:pt x="785" y="706"/>
                  </a:lnTo>
                  <a:lnTo>
                    <a:pt x="780" y="714"/>
                  </a:lnTo>
                  <a:lnTo>
                    <a:pt x="776" y="721"/>
                  </a:lnTo>
                  <a:lnTo>
                    <a:pt x="771" y="729"/>
                  </a:lnTo>
                  <a:lnTo>
                    <a:pt x="764" y="735"/>
                  </a:lnTo>
                  <a:lnTo>
                    <a:pt x="758" y="741"/>
                  </a:lnTo>
                  <a:lnTo>
                    <a:pt x="751" y="747"/>
                  </a:lnTo>
                  <a:lnTo>
                    <a:pt x="743" y="751"/>
                  </a:lnTo>
                  <a:lnTo>
                    <a:pt x="735" y="755"/>
                  </a:lnTo>
                  <a:lnTo>
                    <a:pt x="727" y="758"/>
                  </a:lnTo>
                  <a:lnTo>
                    <a:pt x="718" y="761"/>
                  </a:lnTo>
                  <a:lnTo>
                    <a:pt x="709" y="762"/>
                  </a:lnTo>
                  <a:lnTo>
                    <a:pt x="699" y="763"/>
                  </a:lnTo>
                  <a:lnTo>
                    <a:pt x="699" y="763"/>
                  </a:lnTo>
                  <a:close/>
                  <a:moveTo>
                    <a:pt x="288" y="65"/>
                  </a:moveTo>
                  <a:lnTo>
                    <a:pt x="288" y="65"/>
                  </a:lnTo>
                  <a:lnTo>
                    <a:pt x="265" y="67"/>
                  </a:lnTo>
                  <a:lnTo>
                    <a:pt x="243" y="70"/>
                  </a:lnTo>
                  <a:lnTo>
                    <a:pt x="222" y="75"/>
                  </a:lnTo>
                  <a:lnTo>
                    <a:pt x="201" y="83"/>
                  </a:lnTo>
                  <a:lnTo>
                    <a:pt x="182" y="92"/>
                  </a:lnTo>
                  <a:lnTo>
                    <a:pt x="163" y="104"/>
                  </a:lnTo>
                  <a:lnTo>
                    <a:pt x="146" y="116"/>
                  </a:lnTo>
                  <a:lnTo>
                    <a:pt x="131" y="130"/>
                  </a:lnTo>
                  <a:lnTo>
                    <a:pt x="116" y="146"/>
                  </a:lnTo>
                  <a:lnTo>
                    <a:pt x="103" y="164"/>
                  </a:lnTo>
                  <a:lnTo>
                    <a:pt x="91" y="182"/>
                  </a:lnTo>
                  <a:lnTo>
                    <a:pt x="82" y="202"/>
                  </a:lnTo>
                  <a:lnTo>
                    <a:pt x="75" y="222"/>
                  </a:lnTo>
                  <a:lnTo>
                    <a:pt x="69" y="244"/>
                  </a:lnTo>
                  <a:lnTo>
                    <a:pt x="66" y="266"/>
                  </a:lnTo>
                  <a:lnTo>
                    <a:pt x="65" y="289"/>
                  </a:lnTo>
                  <a:lnTo>
                    <a:pt x="65" y="670"/>
                  </a:lnTo>
                  <a:lnTo>
                    <a:pt x="65" y="670"/>
                  </a:lnTo>
                  <a:lnTo>
                    <a:pt x="65" y="676"/>
                  </a:lnTo>
                  <a:lnTo>
                    <a:pt x="67" y="681"/>
                  </a:lnTo>
                  <a:lnTo>
                    <a:pt x="69" y="685"/>
                  </a:lnTo>
                  <a:lnTo>
                    <a:pt x="73" y="690"/>
                  </a:lnTo>
                  <a:lnTo>
                    <a:pt x="77" y="693"/>
                  </a:lnTo>
                  <a:lnTo>
                    <a:pt x="82" y="696"/>
                  </a:lnTo>
                  <a:lnTo>
                    <a:pt x="87" y="697"/>
                  </a:lnTo>
                  <a:lnTo>
                    <a:pt x="92" y="698"/>
                  </a:lnTo>
                  <a:lnTo>
                    <a:pt x="699" y="698"/>
                  </a:lnTo>
                  <a:lnTo>
                    <a:pt x="699" y="698"/>
                  </a:lnTo>
                  <a:lnTo>
                    <a:pt x="705" y="697"/>
                  </a:lnTo>
                  <a:lnTo>
                    <a:pt x="710" y="696"/>
                  </a:lnTo>
                  <a:lnTo>
                    <a:pt x="714" y="693"/>
                  </a:lnTo>
                  <a:lnTo>
                    <a:pt x="719" y="690"/>
                  </a:lnTo>
                  <a:lnTo>
                    <a:pt x="723" y="685"/>
                  </a:lnTo>
                  <a:lnTo>
                    <a:pt x="725" y="681"/>
                  </a:lnTo>
                  <a:lnTo>
                    <a:pt x="727" y="676"/>
                  </a:lnTo>
                  <a:lnTo>
                    <a:pt x="727" y="670"/>
                  </a:lnTo>
                  <a:lnTo>
                    <a:pt x="727" y="289"/>
                  </a:lnTo>
                  <a:lnTo>
                    <a:pt x="727" y="289"/>
                  </a:lnTo>
                  <a:lnTo>
                    <a:pt x="726" y="266"/>
                  </a:lnTo>
                  <a:lnTo>
                    <a:pt x="723" y="244"/>
                  </a:lnTo>
                  <a:lnTo>
                    <a:pt x="717" y="222"/>
                  </a:lnTo>
                  <a:lnTo>
                    <a:pt x="710" y="202"/>
                  </a:lnTo>
                  <a:lnTo>
                    <a:pt x="701" y="182"/>
                  </a:lnTo>
                  <a:lnTo>
                    <a:pt x="689" y="164"/>
                  </a:lnTo>
                  <a:lnTo>
                    <a:pt x="676" y="146"/>
                  </a:lnTo>
                  <a:lnTo>
                    <a:pt x="661" y="130"/>
                  </a:lnTo>
                  <a:lnTo>
                    <a:pt x="646" y="116"/>
                  </a:lnTo>
                  <a:lnTo>
                    <a:pt x="629" y="104"/>
                  </a:lnTo>
                  <a:lnTo>
                    <a:pt x="610" y="92"/>
                  </a:lnTo>
                  <a:lnTo>
                    <a:pt x="590" y="83"/>
                  </a:lnTo>
                  <a:lnTo>
                    <a:pt x="570" y="75"/>
                  </a:lnTo>
                  <a:lnTo>
                    <a:pt x="549" y="70"/>
                  </a:lnTo>
                  <a:lnTo>
                    <a:pt x="527" y="67"/>
                  </a:lnTo>
                  <a:lnTo>
                    <a:pt x="504" y="65"/>
                  </a:lnTo>
                  <a:lnTo>
                    <a:pt x="28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73"/>
            <p:cNvSpPr>
              <a:spLocks noChangeArrowheads="1"/>
            </p:cNvSpPr>
            <p:nvPr/>
          </p:nvSpPr>
          <p:spPr bwMode="auto">
            <a:xfrm>
              <a:off x="5527676" y="1786880"/>
              <a:ext cx="577850" cy="508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74"/>
            <p:cNvSpPr>
              <a:spLocks/>
            </p:cNvSpPr>
            <p:nvPr/>
          </p:nvSpPr>
          <p:spPr bwMode="auto">
            <a:xfrm>
              <a:off x="5200651" y="1864668"/>
              <a:ext cx="153988" cy="449263"/>
            </a:xfrm>
            <a:custGeom>
              <a:avLst/>
              <a:gdLst>
                <a:gd name="T0" fmla="*/ 174 w 193"/>
                <a:gd name="T1" fmla="*/ 0 h 567"/>
                <a:gd name="T2" fmla="*/ 174 w 193"/>
                <a:gd name="T3" fmla="*/ 0 h 567"/>
                <a:gd name="T4" fmla="*/ 155 w 193"/>
                <a:gd name="T5" fmla="*/ 1 h 567"/>
                <a:gd name="T6" fmla="*/ 138 w 193"/>
                <a:gd name="T7" fmla="*/ 3 h 567"/>
                <a:gd name="T8" fmla="*/ 122 w 193"/>
                <a:gd name="T9" fmla="*/ 8 h 567"/>
                <a:gd name="T10" fmla="*/ 105 w 193"/>
                <a:gd name="T11" fmla="*/ 14 h 567"/>
                <a:gd name="T12" fmla="*/ 90 w 193"/>
                <a:gd name="T13" fmla="*/ 21 h 567"/>
                <a:gd name="T14" fmla="*/ 76 w 193"/>
                <a:gd name="T15" fmla="*/ 30 h 567"/>
                <a:gd name="T16" fmla="*/ 62 w 193"/>
                <a:gd name="T17" fmla="*/ 39 h 567"/>
                <a:gd name="T18" fmla="*/ 51 w 193"/>
                <a:gd name="T19" fmla="*/ 51 h 567"/>
                <a:gd name="T20" fmla="*/ 39 w 193"/>
                <a:gd name="T21" fmla="*/ 64 h 567"/>
                <a:gd name="T22" fmla="*/ 29 w 193"/>
                <a:gd name="T23" fmla="*/ 76 h 567"/>
                <a:gd name="T24" fmla="*/ 21 w 193"/>
                <a:gd name="T25" fmla="*/ 92 h 567"/>
                <a:gd name="T26" fmla="*/ 13 w 193"/>
                <a:gd name="T27" fmla="*/ 107 h 567"/>
                <a:gd name="T28" fmla="*/ 7 w 193"/>
                <a:gd name="T29" fmla="*/ 122 h 567"/>
                <a:gd name="T30" fmla="*/ 3 w 193"/>
                <a:gd name="T31" fmla="*/ 139 h 567"/>
                <a:gd name="T32" fmla="*/ 0 w 193"/>
                <a:gd name="T33" fmla="*/ 156 h 567"/>
                <a:gd name="T34" fmla="*/ 0 w 193"/>
                <a:gd name="T35" fmla="*/ 174 h 567"/>
                <a:gd name="T36" fmla="*/ 0 w 193"/>
                <a:gd name="T37" fmla="*/ 498 h 567"/>
                <a:gd name="T38" fmla="*/ 0 w 193"/>
                <a:gd name="T39" fmla="*/ 498 h 567"/>
                <a:gd name="T40" fmla="*/ 0 w 193"/>
                <a:gd name="T41" fmla="*/ 505 h 567"/>
                <a:gd name="T42" fmla="*/ 1 w 193"/>
                <a:gd name="T43" fmla="*/ 512 h 567"/>
                <a:gd name="T44" fmla="*/ 5 w 193"/>
                <a:gd name="T45" fmla="*/ 525 h 567"/>
                <a:gd name="T46" fmla="*/ 12 w 193"/>
                <a:gd name="T47" fmla="*/ 536 h 567"/>
                <a:gd name="T48" fmla="*/ 20 w 193"/>
                <a:gd name="T49" fmla="*/ 547 h 567"/>
                <a:gd name="T50" fmla="*/ 30 w 193"/>
                <a:gd name="T51" fmla="*/ 555 h 567"/>
                <a:gd name="T52" fmla="*/ 42 w 193"/>
                <a:gd name="T53" fmla="*/ 562 h 567"/>
                <a:gd name="T54" fmla="*/ 54 w 193"/>
                <a:gd name="T55" fmla="*/ 565 h 567"/>
                <a:gd name="T56" fmla="*/ 61 w 193"/>
                <a:gd name="T57" fmla="*/ 567 h 567"/>
                <a:gd name="T58" fmla="*/ 68 w 193"/>
                <a:gd name="T59" fmla="*/ 567 h 567"/>
                <a:gd name="T60" fmla="*/ 193 w 193"/>
                <a:gd name="T61" fmla="*/ 567 h 567"/>
                <a:gd name="T62" fmla="*/ 193 w 193"/>
                <a:gd name="T63" fmla="*/ 0 h 567"/>
                <a:gd name="T64" fmla="*/ 174 w 193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567">
                  <a:moveTo>
                    <a:pt x="174" y="0"/>
                  </a:moveTo>
                  <a:lnTo>
                    <a:pt x="174" y="0"/>
                  </a:lnTo>
                  <a:lnTo>
                    <a:pt x="155" y="1"/>
                  </a:lnTo>
                  <a:lnTo>
                    <a:pt x="138" y="3"/>
                  </a:lnTo>
                  <a:lnTo>
                    <a:pt x="122" y="8"/>
                  </a:lnTo>
                  <a:lnTo>
                    <a:pt x="105" y="14"/>
                  </a:lnTo>
                  <a:lnTo>
                    <a:pt x="90" y="21"/>
                  </a:lnTo>
                  <a:lnTo>
                    <a:pt x="76" y="30"/>
                  </a:lnTo>
                  <a:lnTo>
                    <a:pt x="62" y="39"/>
                  </a:lnTo>
                  <a:lnTo>
                    <a:pt x="51" y="51"/>
                  </a:lnTo>
                  <a:lnTo>
                    <a:pt x="39" y="64"/>
                  </a:lnTo>
                  <a:lnTo>
                    <a:pt x="29" y="76"/>
                  </a:lnTo>
                  <a:lnTo>
                    <a:pt x="21" y="92"/>
                  </a:lnTo>
                  <a:lnTo>
                    <a:pt x="13" y="107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0" y="156"/>
                  </a:lnTo>
                  <a:lnTo>
                    <a:pt x="0" y="17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05"/>
                  </a:lnTo>
                  <a:lnTo>
                    <a:pt x="1" y="512"/>
                  </a:lnTo>
                  <a:lnTo>
                    <a:pt x="5" y="525"/>
                  </a:lnTo>
                  <a:lnTo>
                    <a:pt x="12" y="536"/>
                  </a:lnTo>
                  <a:lnTo>
                    <a:pt x="20" y="547"/>
                  </a:lnTo>
                  <a:lnTo>
                    <a:pt x="30" y="555"/>
                  </a:lnTo>
                  <a:lnTo>
                    <a:pt x="42" y="562"/>
                  </a:lnTo>
                  <a:lnTo>
                    <a:pt x="54" y="565"/>
                  </a:lnTo>
                  <a:lnTo>
                    <a:pt x="61" y="567"/>
                  </a:lnTo>
                  <a:lnTo>
                    <a:pt x="68" y="567"/>
                  </a:lnTo>
                  <a:lnTo>
                    <a:pt x="193" y="567"/>
                  </a:lnTo>
                  <a:lnTo>
                    <a:pt x="193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5175251" y="1839268"/>
              <a:ext cx="204788" cy="501650"/>
            </a:xfrm>
            <a:custGeom>
              <a:avLst/>
              <a:gdLst>
                <a:gd name="T0" fmla="*/ 100 w 258"/>
                <a:gd name="T1" fmla="*/ 631 h 631"/>
                <a:gd name="T2" fmla="*/ 90 w 258"/>
                <a:gd name="T3" fmla="*/ 631 h 631"/>
                <a:gd name="T4" fmla="*/ 70 w 258"/>
                <a:gd name="T5" fmla="*/ 626 h 631"/>
                <a:gd name="T6" fmla="*/ 52 w 258"/>
                <a:gd name="T7" fmla="*/ 619 h 631"/>
                <a:gd name="T8" fmla="*/ 35 w 258"/>
                <a:gd name="T9" fmla="*/ 608 h 631"/>
                <a:gd name="T10" fmla="*/ 23 w 258"/>
                <a:gd name="T11" fmla="*/ 594 h 631"/>
                <a:gd name="T12" fmla="*/ 11 w 258"/>
                <a:gd name="T13" fmla="*/ 579 h 631"/>
                <a:gd name="T14" fmla="*/ 4 w 258"/>
                <a:gd name="T15" fmla="*/ 560 h 631"/>
                <a:gd name="T16" fmla="*/ 0 w 258"/>
                <a:gd name="T17" fmla="*/ 541 h 631"/>
                <a:gd name="T18" fmla="*/ 0 w 258"/>
                <a:gd name="T19" fmla="*/ 206 h 631"/>
                <a:gd name="T20" fmla="*/ 1 w 258"/>
                <a:gd name="T21" fmla="*/ 185 h 631"/>
                <a:gd name="T22" fmla="*/ 9 w 258"/>
                <a:gd name="T23" fmla="*/ 144 h 631"/>
                <a:gd name="T24" fmla="*/ 24 w 258"/>
                <a:gd name="T25" fmla="*/ 107 h 631"/>
                <a:gd name="T26" fmla="*/ 46 w 258"/>
                <a:gd name="T27" fmla="*/ 75 h 631"/>
                <a:gd name="T28" fmla="*/ 75 w 258"/>
                <a:gd name="T29" fmla="*/ 47 h 631"/>
                <a:gd name="T30" fmla="*/ 107 w 258"/>
                <a:gd name="T31" fmla="*/ 25 h 631"/>
                <a:gd name="T32" fmla="*/ 144 w 258"/>
                <a:gd name="T33" fmla="*/ 9 h 631"/>
                <a:gd name="T34" fmla="*/ 184 w 258"/>
                <a:gd name="T35" fmla="*/ 1 h 631"/>
                <a:gd name="T36" fmla="*/ 258 w 258"/>
                <a:gd name="T37" fmla="*/ 0 h 631"/>
                <a:gd name="T38" fmla="*/ 193 w 258"/>
                <a:gd name="T39" fmla="*/ 64 h 631"/>
                <a:gd name="T40" fmla="*/ 179 w 258"/>
                <a:gd name="T41" fmla="*/ 67 h 631"/>
                <a:gd name="T42" fmla="*/ 154 w 258"/>
                <a:gd name="T43" fmla="*/ 74 h 631"/>
                <a:gd name="T44" fmla="*/ 130 w 258"/>
                <a:gd name="T45" fmla="*/ 85 h 631"/>
                <a:gd name="T46" fmla="*/ 111 w 258"/>
                <a:gd name="T47" fmla="*/ 102 h 631"/>
                <a:gd name="T48" fmla="*/ 93 w 258"/>
                <a:gd name="T49" fmla="*/ 120 h 631"/>
                <a:gd name="T50" fmla="*/ 79 w 258"/>
                <a:gd name="T51" fmla="*/ 142 h 631"/>
                <a:gd name="T52" fmla="*/ 69 w 258"/>
                <a:gd name="T53" fmla="*/ 166 h 631"/>
                <a:gd name="T54" fmla="*/ 64 w 258"/>
                <a:gd name="T55" fmla="*/ 192 h 631"/>
                <a:gd name="T56" fmla="*/ 63 w 258"/>
                <a:gd name="T57" fmla="*/ 530 h 631"/>
                <a:gd name="T58" fmla="*/ 64 w 258"/>
                <a:gd name="T59" fmla="*/ 537 h 631"/>
                <a:gd name="T60" fmla="*/ 70 w 258"/>
                <a:gd name="T61" fmla="*/ 551 h 631"/>
                <a:gd name="T62" fmla="*/ 79 w 258"/>
                <a:gd name="T63" fmla="*/ 560 h 631"/>
                <a:gd name="T64" fmla="*/ 93 w 258"/>
                <a:gd name="T65" fmla="*/ 566 h 631"/>
                <a:gd name="T66" fmla="*/ 193 w 258"/>
                <a:gd name="T67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8" h="631">
                  <a:moveTo>
                    <a:pt x="258" y="631"/>
                  </a:moveTo>
                  <a:lnTo>
                    <a:pt x="100" y="631"/>
                  </a:lnTo>
                  <a:lnTo>
                    <a:pt x="100" y="631"/>
                  </a:lnTo>
                  <a:lnTo>
                    <a:pt x="90" y="631"/>
                  </a:lnTo>
                  <a:lnTo>
                    <a:pt x="79" y="629"/>
                  </a:lnTo>
                  <a:lnTo>
                    <a:pt x="70" y="626"/>
                  </a:lnTo>
                  <a:lnTo>
                    <a:pt x="61" y="623"/>
                  </a:lnTo>
                  <a:lnTo>
                    <a:pt x="52" y="619"/>
                  </a:lnTo>
                  <a:lnTo>
                    <a:pt x="44" y="614"/>
                  </a:lnTo>
                  <a:lnTo>
                    <a:pt x="35" y="608"/>
                  </a:lnTo>
                  <a:lnTo>
                    <a:pt x="28" y="602"/>
                  </a:lnTo>
                  <a:lnTo>
                    <a:pt x="23" y="594"/>
                  </a:lnTo>
                  <a:lnTo>
                    <a:pt x="17" y="587"/>
                  </a:lnTo>
                  <a:lnTo>
                    <a:pt x="11" y="579"/>
                  </a:lnTo>
                  <a:lnTo>
                    <a:pt x="8" y="570"/>
                  </a:lnTo>
                  <a:lnTo>
                    <a:pt x="4" y="560"/>
                  </a:lnTo>
                  <a:lnTo>
                    <a:pt x="1" y="551"/>
                  </a:lnTo>
                  <a:lnTo>
                    <a:pt x="0" y="541"/>
                  </a:lnTo>
                  <a:lnTo>
                    <a:pt x="0" y="530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185"/>
                  </a:lnTo>
                  <a:lnTo>
                    <a:pt x="3" y="164"/>
                  </a:lnTo>
                  <a:lnTo>
                    <a:pt x="9" y="144"/>
                  </a:lnTo>
                  <a:lnTo>
                    <a:pt x="16" y="126"/>
                  </a:lnTo>
                  <a:lnTo>
                    <a:pt x="24" y="107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0"/>
                  </a:lnTo>
                  <a:lnTo>
                    <a:pt x="75" y="47"/>
                  </a:lnTo>
                  <a:lnTo>
                    <a:pt x="90" y="35"/>
                  </a:lnTo>
                  <a:lnTo>
                    <a:pt x="107" y="25"/>
                  </a:lnTo>
                  <a:lnTo>
                    <a:pt x="125" y="16"/>
                  </a:lnTo>
                  <a:lnTo>
                    <a:pt x="144" y="9"/>
                  </a:lnTo>
                  <a:lnTo>
                    <a:pt x="164" y="4"/>
                  </a:lnTo>
                  <a:lnTo>
                    <a:pt x="184" y="1"/>
                  </a:lnTo>
                  <a:lnTo>
                    <a:pt x="206" y="0"/>
                  </a:lnTo>
                  <a:lnTo>
                    <a:pt x="258" y="0"/>
                  </a:lnTo>
                  <a:lnTo>
                    <a:pt x="258" y="631"/>
                  </a:lnTo>
                  <a:close/>
                  <a:moveTo>
                    <a:pt x="193" y="64"/>
                  </a:moveTo>
                  <a:lnTo>
                    <a:pt x="193" y="64"/>
                  </a:lnTo>
                  <a:lnTo>
                    <a:pt x="179" y="67"/>
                  </a:lnTo>
                  <a:lnTo>
                    <a:pt x="166" y="70"/>
                  </a:lnTo>
                  <a:lnTo>
                    <a:pt x="154" y="74"/>
                  </a:lnTo>
                  <a:lnTo>
                    <a:pt x="142" y="80"/>
                  </a:lnTo>
                  <a:lnTo>
                    <a:pt x="130" y="85"/>
                  </a:lnTo>
                  <a:lnTo>
                    <a:pt x="120" y="92"/>
                  </a:lnTo>
                  <a:lnTo>
                    <a:pt x="111" y="102"/>
                  </a:lnTo>
                  <a:lnTo>
                    <a:pt x="101" y="110"/>
                  </a:lnTo>
                  <a:lnTo>
                    <a:pt x="93" y="120"/>
                  </a:lnTo>
                  <a:lnTo>
                    <a:pt x="85" y="130"/>
                  </a:lnTo>
                  <a:lnTo>
                    <a:pt x="79" y="142"/>
                  </a:lnTo>
                  <a:lnTo>
                    <a:pt x="74" y="154"/>
                  </a:lnTo>
                  <a:lnTo>
                    <a:pt x="69" y="166"/>
                  </a:lnTo>
                  <a:lnTo>
                    <a:pt x="67" y="179"/>
                  </a:lnTo>
                  <a:lnTo>
                    <a:pt x="64" y="192"/>
                  </a:lnTo>
                  <a:lnTo>
                    <a:pt x="63" y="206"/>
                  </a:lnTo>
                  <a:lnTo>
                    <a:pt x="63" y="530"/>
                  </a:lnTo>
                  <a:lnTo>
                    <a:pt x="63" y="530"/>
                  </a:lnTo>
                  <a:lnTo>
                    <a:pt x="64" y="537"/>
                  </a:lnTo>
                  <a:lnTo>
                    <a:pt x="67" y="544"/>
                  </a:lnTo>
                  <a:lnTo>
                    <a:pt x="70" y="551"/>
                  </a:lnTo>
                  <a:lnTo>
                    <a:pt x="75" y="556"/>
                  </a:lnTo>
                  <a:lnTo>
                    <a:pt x="79" y="560"/>
                  </a:lnTo>
                  <a:lnTo>
                    <a:pt x="86" y="564"/>
                  </a:lnTo>
                  <a:lnTo>
                    <a:pt x="93" y="566"/>
                  </a:lnTo>
                  <a:lnTo>
                    <a:pt x="100" y="567"/>
                  </a:lnTo>
                  <a:lnTo>
                    <a:pt x="193" y="567"/>
                  </a:lnTo>
                  <a:lnTo>
                    <a:pt x="19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76"/>
            <p:cNvSpPr>
              <a:spLocks/>
            </p:cNvSpPr>
            <p:nvPr/>
          </p:nvSpPr>
          <p:spPr bwMode="auto">
            <a:xfrm>
              <a:off x="6278563" y="1864668"/>
              <a:ext cx="152400" cy="449263"/>
            </a:xfrm>
            <a:custGeom>
              <a:avLst/>
              <a:gdLst>
                <a:gd name="T0" fmla="*/ 20 w 194"/>
                <a:gd name="T1" fmla="*/ 0 h 567"/>
                <a:gd name="T2" fmla="*/ 20 w 194"/>
                <a:gd name="T3" fmla="*/ 0 h 567"/>
                <a:gd name="T4" fmla="*/ 39 w 194"/>
                <a:gd name="T5" fmla="*/ 1 h 567"/>
                <a:gd name="T6" fmla="*/ 56 w 194"/>
                <a:gd name="T7" fmla="*/ 3 h 567"/>
                <a:gd name="T8" fmla="*/ 72 w 194"/>
                <a:gd name="T9" fmla="*/ 8 h 567"/>
                <a:gd name="T10" fmla="*/ 88 w 194"/>
                <a:gd name="T11" fmla="*/ 14 h 567"/>
                <a:gd name="T12" fmla="*/ 103 w 194"/>
                <a:gd name="T13" fmla="*/ 21 h 567"/>
                <a:gd name="T14" fmla="*/ 117 w 194"/>
                <a:gd name="T15" fmla="*/ 30 h 567"/>
                <a:gd name="T16" fmla="*/ 131 w 194"/>
                <a:gd name="T17" fmla="*/ 39 h 567"/>
                <a:gd name="T18" fmla="*/ 144 w 194"/>
                <a:gd name="T19" fmla="*/ 51 h 567"/>
                <a:gd name="T20" fmla="*/ 154 w 194"/>
                <a:gd name="T21" fmla="*/ 64 h 567"/>
                <a:gd name="T22" fmla="*/ 165 w 194"/>
                <a:gd name="T23" fmla="*/ 76 h 567"/>
                <a:gd name="T24" fmla="*/ 173 w 194"/>
                <a:gd name="T25" fmla="*/ 92 h 567"/>
                <a:gd name="T26" fmla="*/ 181 w 194"/>
                <a:gd name="T27" fmla="*/ 107 h 567"/>
                <a:gd name="T28" fmla="*/ 187 w 194"/>
                <a:gd name="T29" fmla="*/ 122 h 567"/>
                <a:gd name="T30" fmla="*/ 190 w 194"/>
                <a:gd name="T31" fmla="*/ 139 h 567"/>
                <a:gd name="T32" fmla="*/ 194 w 194"/>
                <a:gd name="T33" fmla="*/ 156 h 567"/>
                <a:gd name="T34" fmla="*/ 194 w 194"/>
                <a:gd name="T35" fmla="*/ 174 h 567"/>
                <a:gd name="T36" fmla="*/ 194 w 194"/>
                <a:gd name="T37" fmla="*/ 498 h 567"/>
                <a:gd name="T38" fmla="*/ 194 w 194"/>
                <a:gd name="T39" fmla="*/ 498 h 567"/>
                <a:gd name="T40" fmla="*/ 194 w 194"/>
                <a:gd name="T41" fmla="*/ 505 h 567"/>
                <a:gd name="T42" fmla="*/ 193 w 194"/>
                <a:gd name="T43" fmla="*/ 512 h 567"/>
                <a:gd name="T44" fmla="*/ 189 w 194"/>
                <a:gd name="T45" fmla="*/ 525 h 567"/>
                <a:gd name="T46" fmla="*/ 182 w 194"/>
                <a:gd name="T47" fmla="*/ 536 h 567"/>
                <a:gd name="T48" fmla="*/ 174 w 194"/>
                <a:gd name="T49" fmla="*/ 547 h 567"/>
                <a:gd name="T50" fmla="*/ 164 w 194"/>
                <a:gd name="T51" fmla="*/ 555 h 567"/>
                <a:gd name="T52" fmla="*/ 152 w 194"/>
                <a:gd name="T53" fmla="*/ 562 h 567"/>
                <a:gd name="T54" fmla="*/ 139 w 194"/>
                <a:gd name="T55" fmla="*/ 565 h 567"/>
                <a:gd name="T56" fmla="*/ 132 w 194"/>
                <a:gd name="T57" fmla="*/ 567 h 567"/>
                <a:gd name="T58" fmla="*/ 125 w 194"/>
                <a:gd name="T59" fmla="*/ 567 h 567"/>
                <a:gd name="T60" fmla="*/ 0 w 194"/>
                <a:gd name="T61" fmla="*/ 567 h 567"/>
                <a:gd name="T62" fmla="*/ 0 w 194"/>
                <a:gd name="T63" fmla="*/ 0 h 567"/>
                <a:gd name="T64" fmla="*/ 20 w 194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567">
                  <a:moveTo>
                    <a:pt x="20" y="0"/>
                  </a:moveTo>
                  <a:lnTo>
                    <a:pt x="20" y="0"/>
                  </a:lnTo>
                  <a:lnTo>
                    <a:pt x="39" y="1"/>
                  </a:lnTo>
                  <a:lnTo>
                    <a:pt x="56" y="3"/>
                  </a:lnTo>
                  <a:lnTo>
                    <a:pt x="72" y="8"/>
                  </a:lnTo>
                  <a:lnTo>
                    <a:pt x="88" y="14"/>
                  </a:lnTo>
                  <a:lnTo>
                    <a:pt x="103" y="21"/>
                  </a:lnTo>
                  <a:lnTo>
                    <a:pt x="117" y="30"/>
                  </a:lnTo>
                  <a:lnTo>
                    <a:pt x="131" y="39"/>
                  </a:lnTo>
                  <a:lnTo>
                    <a:pt x="144" y="51"/>
                  </a:lnTo>
                  <a:lnTo>
                    <a:pt x="154" y="64"/>
                  </a:lnTo>
                  <a:lnTo>
                    <a:pt x="165" y="76"/>
                  </a:lnTo>
                  <a:lnTo>
                    <a:pt x="173" y="92"/>
                  </a:lnTo>
                  <a:lnTo>
                    <a:pt x="181" y="107"/>
                  </a:lnTo>
                  <a:lnTo>
                    <a:pt x="187" y="122"/>
                  </a:lnTo>
                  <a:lnTo>
                    <a:pt x="190" y="139"/>
                  </a:lnTo>
                  <a:lnTo>
                    <a:pt x="194" y="156"/>
                  </a:lnTo>
                  <a:lnTo>
                    <a:pt x="194" y="174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4" y="505"/>
                  </a:lnTo>
                  <a:lnTo>
                    <a:pt x="193" y="512"/>
                  </a:lnTo>
                  <a:lnTo>
                    <a:pt x="189" y="525"/>
                  </a:lnTo>
                  <a:lnTo>
                    <a:pt x="182" y="536"/>
                  </a:lnTo>
                  <a:lnTo>
                    <a:pt x="174" y="547"/>
                  </a:lnTo>
                  <a:lnTo>
                    <a:pt x="164" y="555"/>
                  </a:lnTo>
                  <a:lnTo>
                    <a:pt x="152" y="562"/>
                  </a:lnTo>
                  <a:lnTo>
                    <a:pt x="139" y="565"/>
                  </a:lnTo>
                  <a:lnTo>
                    <a:pt x="132" y="567"/>
                  </a:lnTo>
                  <a:lnTo>
                    <a:pt x="125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77"/>
            <p:cNvSpPr>
              <a:spLocks noEditPoints="1"/>
            </p:cNvSpPr>
            <p:nvPr/>
          </p:nvSpPr>
          <p:spPr bwMode="auto">
            <a:xfrm>
              <a:off x="6251576" y="1839268"/>
              <a:ext cx="206375" cy="501650"/>
            </a:xfrm>
            <a:custGeom>
              <a:avLst/>
              <a:gdLst>
                <a:gd name="T0" fmla="*/ 0 w 258"/>
                <a:gd name="T1" fmla="*/ 631 h 631"/>
                <a:gd name="T2" fmla="*/ 52 w 258"/>
                <a:gd name="T3" fmla="*/ 0 h 631"/>
                <a:gd name="T4" fmla="*/ 74 w 258"/>
                <a:gd name="T5" fmla="*/ 1 h 631"/>
                <a:gd name="T6" fmla="*/ 113 w 258"/>
                <a:gd name="T7" fmla="*/ 9 h 631"/>
                <a:gd name="T8" fmla="*/ 151 w 258"/>
                <a:gd name="T9" fmla="*/ 25 h 631"/>
                <a:gd name="T10" fmla="*/ 184 w 258"/>
                <a:gd name="T11" fmla="*/ 47 h 631"/>
                <a:gd name="T12" fmla="*/ 212 w 258"/>
                <a:gd name="T13" fmla="*/ 75 h 631"/>
                <a:gd name="T14" fmla="*/ 234 w 258"/>
                <a:gd name="T15" fmla="*/ 107 h 631"/>
                <a:gd name="T16" fmla="*/ 249 w 258"/>
                <a:gd name="T17" fmla="*/ 144 h 631"/>
                <a:gd name="T18" fmla="*/ 257 w 258"/>
                <a:gd name="T19" fmla="*/ 185 h 631"/>
                <a:gd name="T20" fmla="*/ 258 w 258"/>
                <a:gd name="T21" fmla="*/ 530 h 631"/>
                <a:gd name="T22" fmla="*/ 258 w 258"/>
                <a:gd name="T23" fmla="*/ 541 h 631"/>
                <a:gd name="T24" fmla="*/ 254 w 258"/>
                <a:gd name="T25" fmla="*/ 560 h 631"/>
                <a:gd name="T26" fmla="*/ 247 w 258"/>
                <a:gd name="T27" fmla="*/ 579 h 631"/>
                <a:gd name="T28" fmla="*/ 235 w 258"/>
                <a:gd name="T29" fmla="*/ 594 h 631"/>
                <a:gd name="T30" fmla="*/ 222 w 258"/>
                <a:gd name="T31" fmla="*/ 608 h 631"/>
                <a:gd name="T32" fmla="*/ 206 w 258"/>
                <a:gd name="T33" fmla="*/ 619 h 631"/>
                <a:gd name="T34" fmla="*/ 188 w 258"/>
                <a:gd name="T35" fmla="*/ 626 h 631"/>
                <a:gd name="T36" fmla="*/ 168 w 258"/>
                <a:gd name="T37" fmla="*/ 631 h 631"/>
                <a:gd name="T38" fmla="*/ 157 w 258"/>
                <a:gd name="T39" fmla="*/ 631 h 631"/>
                <a:gd name="T40" fmla="*/ 157 w 258"/>
                <a:gd name="T41" fmla="*/ 567 h 631"/>
                <a:gd name="T42" fmla="*/ 164 w 258"/>
                <a:gd name="T43" fmla="*/ 566 h 631"/>
                <a:gd name="T44" fmla="*/ 178 w 258"/>
                <a:gd name="T45" fmla="*/ 560 h 631"/>
                <a:gd name="T46" fmla="*/ 188 w 258"/>
                <a:gd name="T47" fmla="*/ 551 h 631"/>
                <a:gd name="T48" fmla="*/ 193 w 258"/>
                <a:gd name="T49" fmla="*/ 537 h 631"/>
                <a:gd name="T50" fmla="*/ 195 w 258"/>
                <a:gd name="T51" fmla="*/ 206 h 631"/>
                <a:gd name="T52" fmla="*/ 193 w 258"/>
                <a:gd name="T53" fmla="*/ 192 h 631"/>
                <a:gd name="T54" fmla="*/ 189 w 258"/>
                <a:gd name="T55" fmla="*/ 166 h 631"/>
                <a:gd name="T56" fmla="*/ 178 w 258"/>
                <a:gd name="T57" fmla="*/ 142 h 631"/>
                <a:gd name="T58" fmla="*/ 164 w 258"/>
                <a:gd name="T59" fmla="*/ 120 h 631"/>
                <a:gd name="T60" fmla="*/ 147 w 258"/>
                <a:gd name="T61" fmla="*/ 102 h 631"/>
                <a:gd name="T62" fmla="*/ 127 w 258"/>
                <a:gd name="T63" fmla="*/ 85 h 631"/>
                <a:gd name="T64" fmla="*/ 104 w 258"/>
                <a:gd name="T65" fmla="*/ 74 h 631"/>
                <a:gd name="T66" fmla="*/ 79 w 258"/>
                <a:gd name="T67" fmla="*/ 67 h 631"/>
                <a:gd name="T68" fmla="*/ 65 w 258"/>
                <a:gd name="T69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631">
                  <a:moveTo>
                    <a:pt x="157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4" y="1"/>
                  </a:lnTo>
                  <a:lnTo>
                    <a:pt x="94" y="4"/>
                  </a:lnTo>
                  <a:lnTo>
                    <a:pt x="113" y="9"/>
                  </a:lnTo>
                  <a:lnTo>
                    <a:pt x="133" y="16"/>
                  </a:lnTo>
                  <a:lnTo>
                    <a:pt x="151" y="25"/>
                  </a:lnTo>
                  <a:lnTo>
                    <a:pt x="168" y="35"/>
                  </a:lnTo>
                  <a:lnTo>
                    <a:pt x="184" y="47"/>
                  </a:lnTo>
                  <a:lnTo>
                    <a:pt x="198" y="60"/>
                  </a:lnTo>
                  <a:lnTo>
                    <a:pt x="212" y="75"/>
                  </a:lnTo>
                  <a:lnTo>
                    <a:pt x="223" y="91"/>
                  </a:lnTo>
                  <a:lnTo>
                    <a:pt x="234" y="107"/>
                  </a:lnTo>
                  <a:lnTo>
                    <a:pt x="242" y="126"/>
                  </a:lnTo>
                  <a:lnTo>
                    <a:pt x="249" y="144"/>
                  </a:lnTo>
                  <a:lnTo>
                    <a:pt x="255" y="164"/>
                  </a:lnTo>
                  <a:lnTo>
                    <a:pt x="257" y="185"/>
                  </a:lnTo>
                  <a:lnTo>
                    <a:pt x="258" y="206"/>
                  </a:lnTo>
                  <a:lnTo>
                    <a:pt x="258" y="530"/>
                  </a:lnTo>
                  <a:lnTo>
                    <a:pt x="258" y="530"/>
                  </a:lnTo>
                  <a:lnTo>
                    <a:pt x="258" y="541"/>
                  </a:lnTo>
                  <a:lnTo>
                    <a:pt x="257" y="551"/>
                  </a:lnTo>
                  <a:lnTo>
                    <a:pt x="254" y="560"/>
                  </a:lnTo>
                  <a:lnTo>
                    <a:pt x="251" y="570"/>
                  </a:lnTo>
                  <a:lnTo>
                    <a:pt x="247" y="579"/>
                  </a:lnTo>
                  <a:lnTo>
                    <a:pt x="241" y="587"/>
                  </a:lnTo>
                  <a:lnTo>
                    <a:pt x="235" y="594"/>
                  </a:lnTo>
                  <a:lnTo>
                    <a:pt x="229" y="602"/>
                  </a:lnTo>
                  <a:lnTo>
                    <a:pt x="222" y="608"/>
                  </a:lnTo>
                  <a:lnTo>
                    <a:pt x="214" y="614"/>
                  </a:lnTo>
                  <a:lnTo>
                    <a:pt x="206" y="619"/>
                  </a:lnTo>
                  <a:lnTo>
                    <a:pt x="197" y="623"/>
                  </a:lnTo>
                  <a:lnTo>
                    <a:pt x="188" y="626"/>
                  </a:lnTo>
                  <a:lnTo>
                    <a:pt x="178" y="629"/>
                  </a:lnTo>
                  <a:lnTo>
                    <a:pt x="168" y="631"/>
                  </a:lnTo>
                  <a:lnTo>
                    <a:pt x="157" y="631"/>
                  </a:lnTo>
                  <a:lnTo>
                    <a:pt x="157" y="631"/>
                  </a:lnTo>
                  <a:close/>
                  <a:moveTo>
                    <a:pt x="65" y="567"/>
                  </a:moveTo>
                  <a:lnTo>
                    <a:pt x="157" y="567"/>
                  </a:lnTo>
                  <a:lnTo>
                    <a:pt x="157" y="567"/>
                  </a:lnTo>
                  <a:lnTo>
                    <a:pt x="164" y="566"/>
                  </a:lnTo>
                  <a:lnTo>
                    <a:pt x="171" y="564"/>
                  </a:lnTo>
                  <a:lnTo>
                    <a:pt x="178" y="560"/>
                  </a:lnTo>
                  <a:lnTo>
                    <a:pt x="183" y="556"/>
                  </a:lnTo>
                  <a:lnTo>
                    <a:pt x="188" y="551"/>
                  </a:lnTo>
                  <a:lnTo>
                    <a:pt x="191" y="544"/>
                  </a:lnTo>
                  <a:lnTo>
                    <a:pt x="193" y="537"/>
                  </a:lnTo>
                  <a:lnTo>
                    <a:pt x="195" y="530"/>
                  </a:lnTo>
                  <a:lnTo>
                    <a:pt x="195" y="206"/>
                  </a:lnTo>
                  <a:lnTo>
                    <a:pt x="195" y="206"/>
                  </a:lnTo>
                  <a:lnTo>
                    <a:pt x="193" y="192"/>
                  </a:lnTo>
                  <a:lnTo>
                    <a:pt x="191" y="179"/>
                  </a:lnTo>
                  <a:lnTo>
                    <a:pt x="189" y="166"/>
                  </a:lnTo>
                  <a:lnTo>
                    <a:pt x="184" y="154"/>
                  </a:lnTo>
                  <a:lnTo>
                    <a:pt x="178" y="142"/>
                  </a:lnTo>
                  <a:lnTo>
                    <a:pt x="173" y="130"/>
                  </a:lnTo>
                  <a:lnTo>
                    <a:pt x="164" y="120"/>
                  </a:lnTo>
                  <a:lnTo>
                    <a:pt x="156" y="110"/>
                  </a:lnTo>
                  <a:lnTo>
                    <a:pt x="147" y="102"/>
                  </a:lnTo>
                  <a:lnTo>
                    <a:pt x="138" y="92"/>
                  </a:lnTo>
                  <a:lnTo>
                    <a:pt x="127" y="85"/>
                  </a:lnTo>
                  <a:lnTo>
                    <a:pt x="116" y="80"/>
                  </a:lnTo>
                  <a:lnTo>
                    <a:pt x="104" y="74"/>
                  </a:lnTo>
                  <a:lnTo>
                    <a:pt x="91" y="70"/>
                  </a:lnTo>
                  <a:lnTo>
                    <a:pt x="79" y="67"/>
                  </a:lnTo>
                  <a:lnTo>
                    <a:pt x="65" y="64"/>
                  </a:lnTo>
                  <a:lnTo>
                    <a:pt x="65" y="56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78"/>
            <p:cNvSpPr>
              <a:spLocks/>
            </p:cNvSpPr>
            <p:nvPr/>
          </p:nvSpPr>
          <p:spPr bwMode="auto">
            <a:xfrm>
              <a:off x="6578601" y="840730"/>
              <a:ext cx="166688" cy="174625"/>
            </a:xfrm>
            <a:custGeom>
              <a:avLst/>
              <a:gdLst>
                <a:gd name="T0" fmla="*/ 204 w 210"/>
                <a:gd name="T1" fmla="*/ 3 h 221"/>
                <a:gd name="T2" fmla="*/ 204 w 210"/>
                <a:gd name="T3" fmla="*/ 3 h 221"/>
                <a:gd name="T4" fmla="*/ 190 w 210"/>
                <a:gd name="T5" fmla="*/ 2 h 221"/>
                <a:gd name="T6" fmla="*/ 177 w 210"/>
                <a:gd name="T7" fmla="*/ 0 h 221"/>
                <a:gd name="T8" fmla="*/ 165 w 210"/>
                <a:gd name="T9" fmla="*/ 0 h 221"/>
                <a:gd name="T10" fmla="*/ 153 w 210"/>
                <a:gd name="T11" fmla="*/ 0 h 221"/>
                <a:gd name="T12" fmla="*/ 140 w 210"/>
                <a:gd name="T13" fmla="*/ 3 h 221"/>
                <a:gd name="T14" fmla="*/ 130 w 210"/>
                <a:gd name="T15" fmla="*/ 4 h 221"/>
                <a:gd name="T16" fmla="*/ 118 w 210"/>
                <a:gd name="T17" fmla="*/ 7 h 221"/>
                <a:gd name="T18" fmla="*/ 108 w 210"/>
                <a:gd name="T19" fmla="*/ 11 h 221"/>
                <a:gd name="T20" fmla="*/ 97 w 210"/>
                <a:gd name="T21" fmla="*/ 14 h 221"/>
                <a:gd name="T22" fmla="*/ 88 w 210"/>
                <a:gd name="T23" fmla="*/ 19 h 221"/>
                <a:gd name="T24" fmla="*/ 79 w 210"/>
                <a:gd name="T25" fmla="*/ 25 h 221"/>
                <a:gd name="T26" fmla="*/ 70 w 210"/>
                <a:gd name="T27" fmla="*/ 31 h 221"/>
                <a:gd name="T28" fmla="*/ 53 w 210"/>
                <a:gd name="T29" fmla="*/ 43 h 221"/>
                <a:gd name="T30" fmla="*/ 40 w 210"/>
                <a:gd name="T31" fmla="*/ 58 h 221"/>
                <a:gd name="T32" fmla="*/ 28 w 210"/>
                <a:gd name="T33" fmla="*/ 75 h 221"/>
                <a:gd name="T34" fmla="*/ 18 w 210"/>
                <a:gd name="T35" fmla="*/ 92 h 221"/>
                <a:gd name="T36" fmla="*/ 9 w 210"/>
                <a:gd name="T37" fmla="*/ 112 h 221"/>
                <a:gd name="T38" fmla="*/ 4 w 210"/>
                <a:gd name="T39" fmla="*/ 131 h 221"/>
                <a:gd name="T40" fmla="*/ 0 w 210"/>
                <a:gd name="T41" fmla="*/ 152 h 221"/>
                <a:gd name="T42" fmla="*/ 0 w 210"/>
                <a:gd name="T43" fmla="*/ 174 h 221"/>
                <a:gd name="T44" fmla="*/ 1 w 210"/>
                <a:gd name="T45" fmla="*/ 196 h 221"/>
                <a:gd name="T46" fmla="*/ 5 w 210"/>
                <a:gd name="T47" fmla="*/ 218 h 221"/>
                <a:gd name="T48" fmla="*/ 5 w 210"/>
                <a:gd name="T49" fmla="*/ 218 h 221"/>
                <a:gd name="T50" fmla="*/ 28 w 210"/>
                <a:gd name="T51" fmla="*/ 221 h 221"/>
                <a:gd name="T52" fmla="*/ 49 w 210"/>
                <a:gd name="T53" fmla="*/ 219 h 221"/>
                <a:gd name="T54" fmla="*/ 71 w 210"/>
                <a:gd name="T55" fmla="*/ 217 h 221"/>
                <a:gd name="T56" fmla="*/ 92 w 210"/>
                <a:gd name="T57" fmla="*/ 212 h 221"/>
                <a:gd name="T58" fmla="*/ 111 w 210"/>
                <a:gd name="T59" fmla="*/ 206 h 221"/>
                <a:gd name="T60" fmla="*/ 130 w 210"/>
                <a:gd name="T61" fmla="*/ 196 h 221"/>
                <a:gd name="T62" fmla="*/ 146 w 210"/>
                <a:gd name="T63" fmla="*/ 185 h 221"/>
                <a:gd name="T64" fmla="*/ 162 w 210"/>
                <a:gd name="T65" fmla="*/ 171 h 221"/>
                <a:gd name="T66" fmla="*/ 176 w 210"/>
                <a:gd name="T67" fmla="*/ 156 h 221"/>
                <a:gd name="T68" fmla="*/ 188 w 210"/>
                <a:gd name="T69" fmla="*/ 138 h 221"/>
                <a:gd name="T70" fmla="*/ 192 w 210"/>
                <a:gd name="T71" fmla="*/ 130 h 221"/>
                <a:gd name="T72" fmla="*/ 197 w 210"/>
                <a:gd name="T73" fmla="*/ 120 h 221"/>
                <a:gd name="T74" fmla="*/ 201 w 210"/>
                <a:gd name="T75" fmla="*/ 111 h 221"/>
                <a:gd name="T76" fmla="*/ 204 w 210"/>
                <a:gd name="T77" fmla="*/ 100 h 221"/>
                <a:gd name="T78" fmla="*/ 206 w 210"/>
                <a:gd name="T79" fmla="*/ 88 h 221"/>
                <a:gd name="T80" fmla="*/ 209 w 210"/>
                <a:gd name="T81" fmla="*/ 78 h 221"/>
                <a:gd name="T82" fmla="*/ 210 w 210"/>
                <a:gd name="T83" fmla="*/ 66 h 221"/>
                <a:gd name="T84" fmla="*/ 210 w 210"/>
                <a:gd name="T85" fmla="*/ 54 h 221"/>
                <a:gd name="T86" fmla="*/ 210 w 210"/>
                <a:gd name="T87" fmla="*/ 42 h 221"/>
                <a:gd name="T88" fmla="*/ 209 w 210"/>
                <a:gd name="T89" fmla="*/ 29 h 221"/>
                <a:gd name="T90" fmla="*/ 206 w 210"/>
                <a:gd name="T91" fmla="*/ 17 h 221"/>
                <a:gd name="T92" fmla="*/ 204 w 210"/>
                <a:gd name="T93" fmla="*/ 3 h 221"/>
                <a:gd name="T94" fmla="*/ 204 w 210"/>
                <a:gd name="T95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221">
                  <a:moveTo>
                    <a:pt x="204" y="3"/>
                  </a:moveTo>
                  <a:lnTo>
                    <a:pt x="204" y="3"/>
                  </a:lnTo>
                  <a:lnTo>
                    <a:pt x="190" y="2"/>
                  </a:lnTo>
                  <a:lnTo>
                    <a:pt x="177" y="0"/>
                  </a:lnTo>
                  <a:lnTo>
                    <a:pt x="165" y="0"/>
                  </a:lnTo>
                  <a:lnTo>
                    <a:pt x="153" y="0"/>
                  </a:lnTo>
                  <a:lnTo>
                    <a:pt x="140" y="3"/>
                  </a:lnTo>
                  <a:lnTo>
                    <a:pt x="130" y="4"/>
                  </a:lnTo>
                  <a:lnTo>
                    <a:pt x="118" y="7"/>
                  </a:lnTo>
                  <a:lnTo>
                    <a:pt x="108" y="11"/>
                  </a:lnTo>
                  <a:lnTo>
                    <a:pt x="97" y="14"/>
                  </a:lnTo>
                  <a:lnTo>
                    <a:pt x="88" y="19"/>
                  </a:lnTo>
                  <a:lnTo>
                    <a:pt x="79" y="25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40" y="58"/>
                  </a:lnTo>
                  <a:lnTo>
                    <a:pt x="28" y="75"/>
                  </a:lnTo>
                  <a:lnTo>
                    <a:pt x="18" y="92"/>
                  </a:lnTo>
                  <a:lnTo>
                    <a:pt x="9" y="112"/>
                  </a:lnTo>
                  <a:lnTo>
                    <a:pt x="4" y="131"/>
                  </a:lnTo>
                  <a:lnTo>
                    <a:pt x="0" y="152"/>
                  </a:lnTo>
                  <a:lnTo>
                    <a:pt x="0" y="174"/>
                  </a:lnTo>
                  <a:lnTo>
                    <a:pt x="1" y="196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28" y="221"/>
                  </a:lnTo>
                  <a:lnTo>
                    <a:pt x="49" y="219"/>
                  </a:lnTo>
                  <a:lnTo>
                    <a:pt x="71" y="217"/>
                  </a:lnTo>
                  <a:lnTo>
                    <a:pt x="92" y="212"/>
                  </a:lnTo>
                  <a:lnTo>
                    <a:pt x="111" y="206"/>
                  </a:lnTo>
                  <a:lnTo>
                    <a:pt x="130" y="196"/>
                  </a:lnTo>
                  <a:lnTo>
                    <a:pt x="146" y="185"/>
                  </a:lnTo>
                  <a:lnTo>
                    <a:pt x="162" y="171"/>
                  </a:lnTo>
                  <a:lnTo>
                    <a:pt x="176" y="156"/>
                  </a:lnTo>
                  <a:lnTo>
                    <a:pt x="188" y="138"/>
                  </a:lnTo>
                  <a:lnTo>
                    <a:pt x="192" y="130"/>
                  </a:lnTo>
                  <a:lnTo>
                    <a:pt x="197" y="120"/>
                  </a:lnTo>
                  <a:lnTo>
                    <a:pt x="201" y="111"/>
                  </a:lnTo>
                  <a:lnTo>
                    <a:pt x="204" y="100"/>
                  </a:lnTo>
                  <a:lnTo>
                    <a:pt x="206" y="88"/>
                  </a:lnTo>
                  <a:lnTo>
                    <a:pt x="209" y="78"/>
                  </a:lnTo>
                  <a:lnTo>
                    <a:pt x="210" y="66"/>
                  </a:lnTo>
                  <a:lnTo>
                    <a:pt x="210" y="54"/>
                  </a:lnTo>
                  <a:lnTo>
                    <a:pt x="210" y="42"/>
                  </a:lnTo>
                  <a:lnTo>
                    <a:pt x="209" y="29"/>
                  </a:lnTo>
                  <a:lnTo>
                    <a:pt x="206" y="17"/>
                  </a:lnTo>
                  <a:lnTo>
                    <a:pt x="204" y="3"/>
                  </a:lnTo>
                  <a:lnTo>
                    <a:pt x="204" y="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79"/>
            <p:cNvSpPr>
              <a:spLocks noEditPoints="1"/>
            </p:cNvSpPr>
            <p:nvPr/>
          </p:nvSpPr>
          <p:spPr bwMode="auto">
            <a:xfrm>
              <a:off x="6553201" y="815330"/>
              <a:ext cx="217488" cy="227013"/>
            </a:xfrm>
            <a:custGeom>
              <a:avLst/>
              <a:gdLst>
                <a:gd name="T0" fmla="*/ 68 w 274"/>
                <a:gd name="T1" fmla="*/ 285 h 285"/>
                <a:gd name="T2" fmla="*/ 68 w 274"/>
                <a:gd name="T3" fmla="*/ 285 h 285"/>
                <a:gd name="T4" fmla="*/ 32 w 274"/>
                <a:gd name="T5" fmla="*/ 282 h 285"/>
                <a:gd name="T6" fmla="*/ 5 w 274"/>
                <a:gd name="T7" fmla="*/ 257 h 285"/>
                <a:gd name="T8" fmla="*/ 1 w 274"/>
                <a:gd name="T9" fmla="*/ 233 h 285"/>
                <a:gd name="T10" fmla="*/ 1 w 274"/>
                <a:gd name="T11" fmla="*/ 183 h 285"/>
                <a:gd name="T12" fmla="*/ 10 w 274"/>
                <a:gd name="T13" fmla="*/ 137 h 285"/>
                <a:gd name="T14" fmla="*/ 24 w 274"/>
                <a:gd name="T15" fmla="*/ 103 h 285"/>
                <a:gd name="T16" fmla="*/ 37 w 274"/>
                <a:gd name="T17" fmla="*/ 83 h 285"/>
                <a:gd name="T18" fmla="*/ 44 w 274"/>
                <a:gd name="T19" fmla="*/ 73 h 285"/>
                <a:gd name="T20" fmla="*/ 61 w 274"/>
                <a:gd name="T21" fmla="*/ 53 h 285"/>
                <a:gd name="T22" fmla="*/ 82 w 274"/>
                <a:gd name="T23" fmla="*/ 37 h 285"/>
                <a:gd name="T24" fmla="*/ 104 w 274"/>
                <a:gd name="T25" fmla="*/ 23 h 285"/>
                <a:gd name="T26" fmla="*/ 129 w 274"/>
                <a:gd name="T27" fmla="*/ 13 h 285"/>
                <a:gd name="T28" fmla="*/ 155 w 274"/>
                <a:gd name="T29" fmla="*/ 5 h 285"/>
                <a:gd name="T30" fmla="*/ 183 w 274"/>
                <a:gd name="T31" fmla="*/ 1 h 285"/>
                <a:gd name="T32" fmla="*/ 212 w 274"/>
                <a:gd name="T33" fmla="*/ 0 h 285"/>
                <a:gd name="T34" fmla="*/ 241 w 274"/>
                <a:gd name="T35" fmla="*/ 3 h 285"/>
                <a:gd name="T36" fmla="*/ 267 w 274"/>
                <a:gd name="T37" fmla="*/ 28 h 285"/>
                <a:gd name="T38" fmla="*/ 272 w 274"/>
                <a:gd name="T39" fmla="*/ 53 h 285"/>
                <a:gd name="T40" fmla="*/ 274 w 274"/>
                <a:gd name="T41" fmla="*/ 102 h 285"/>
                <a:gd name="T42" fmla="*/ 265 w 274"/>
                <a:gd name="T43" fmla="*/ 147 h 285"/>
                <a:gd name="T44" fmla="*/ 252 w 274"/>
                <a:gd name="T45" fmla="*/ 180 h 285"/>
                <a:gd name="T46" fmla="*/ 239 w 274"/>
                <a:gd name="T47" fmla="*/ 199 h 285"/>
                <a:gd name="T48" fmla="*/ 233 w 274"/>
                <a:gd name="T49" fmla="*/ 209 h 285"/>
                <a:gd name="T50" fmla="*/ 200 w 274"/>
                <a:gd name="T51" fmla="*/ 241 h 285"/>
                <a:gd name="T52" fmla="*/ 161 w 274"/>
                <a:gd name="T53" fmla="*/ 264 h 285"/>
                <a:gd name="T54" fmla="*/ 117 w 274"/>
                <a:gd name="T55" fmla="*/ 279 h 285"/>
                <a:gd name="T56" fmla="*/ 68 w 274"/>
                <a:gd name="T57" fmla="*/ 285 h 285"/>
                <a:gd name="T58" fmla="*/ 65 w 274"/>
                <a:gd name="T59" fmla="*/ 220 h 285"/>
                <a:gd name="T60" fmla="*/ 68 w 274"/>
                <a:gd name="T61" fmla="*/ 220 h 285"/>
                <a:gd name="T62" fmla="*/ 68 w 274"/>
                <a:gd name="T63" fmla="*/ 220 h 285"/>
                <a:gd name="T64" fmla="*/ 102 w 274"/>
                <a:gd name="T65" fmla="*/ 217 h 285"/>
                <a:gd name="T66" fmla="*/ 133 w 274"/>
                <a:gd name="T67" fmla="*/ 206 h 285"/>
                <a:gd name="T68" fmla="*/ 160 w 274"/>
                <a:gd name="T69" fmla="*/ 190 h 285"/>
                <a:gd name="T70" fmla="*/ 183 w 274"/>
                <a:gd name="T71" fmla="*/ 168 h 285"/>
                <a:gd name="T72" fmla="*/ 190 w 274"/>
                <a:gd name="T73" fmla="*/ 158 h 285"/>
                <a:gd name="T74" fmla="*/ 201 w 274"/>
                <a:gd name="T75" fmla="*/ 133 h 285"/>
                <a:gd name="T76" fmla="*/ 208 w 274"/>
                <a:gd name="T77" fmla="*/ 108 h 285"/>
                <a:gd name="T78" fmla="*/ 209 w 274"/>
                <a:gd name="T79" fmla="*/ 80 h 285"/>
                <a:gd name="T80" fmla="*/ 208 w 274"/>
                <a:gd name="T81" fmla="*/ 65 h 285"/>
                <a:gd name="T82" fmla="*/ 168 w 274"/>
                <a:gd name="T83" fmla="*/ 68 h 285"/>
                <a:gd name="T84" fmla="*/ 135 w 274"/>
                <a:gd name="T85" fmla="*/ 80 h 285"/>
                <a:gd name="T86" fmla="*/ 111 w 274"/>
                <a:gd name="T87" fmla="*/ 96 h 285"/>
                <a:gd name="T88" fmla="*/ 94 w 274"/>
                <a:gd name="T89" fmla="*/ 114 h 285"/>
                <a:gd name="T90" fmla="*/ 87 w 274"/>
                <a:gd name="T91" fmla="*/ 125 h 285"/>
                <a:gd name="T92" fmla="*/ 74 w 274"/>
                <a:gd name="T93" fmla="*/ 149 h 285"/>
                <a:gd name="T94" fmla="*/ 67 w 274"/>
                <a:gd name="T95" fmla="*/ 177 h 285"/>
                <a:gd name="T96" fmla="*/ 65 w 274"/>
                <a:gd name="T97" fmla="*/ 205 h 285"/>
                <a:gd name="T98" fmla="*/ 65 w 274"/>
                <a:gd name="T99" fmla="*/ 22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285">
                  <a:moveTo>
                    <a:pt x="68" y="285"/>
                  </a:moveTo>
                  <a:lnTo>
                    <a:pt x="68" y="285"/>
                  </a:lnTo>
                  <a:lnTo>
                    <a:pt x="68" y="285"/>
                  </a:lnTo>
                  <a:lnTo>
                    <a:pt x="68" y="285"/>
                  </a:lnTo>
                  <a:lnTo>
                    <a:pt x="51" y="284"/>
                  </a:lnTo>
                  <a:lnTo>
                    <a:pt x="32" y="282"/>
                  </a:lnTo>
                  <a:lnTo>
                    <a:pt x="11" y="278"/>
                  </a:lnTo>
                  <a:lnTo>
                    <a:pt x="5" y="257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9"/>
                  </a:lnTo>
                  <a:lnTo>
                    <a:pt x="1" y="183"/>
                  </a:lnTo>
                  <a:lnTo>
                    <a:pt x="4" y="160"/>
                  </a:lnTo>
                  <a:lnTo>
                    <a:pt x="10" y="137"/>
                  </a:lnTo>
                  <a:lnTo>
                    <a:pt x="18" y="114"/>
                  </a:lnTo>
                  <a:lnTo>
                    <a:pt x="24" y="103"/>
                  </a:lnTo>
                  <a:lnTo>
                    <a:pt x="30" y="93"/>
                  </a:lnTo>
                  <a:lnTo>
                    <a:pt x="37" y="83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52" y="64"/>
                  </a:lnTo>
                  <a:lnTo>
                    <a:pt x="61" y="53"/>
                  </a:lnTo>
                  <a:lnTo>
                    <a:pt x="72" y="45"/>
                  </a:lnTo>
                  <a:lnTo>
                    <a:pt x="82" y="37"/>
                  </a:lnTo>
                  <a:lnTo>
                    <a:pt x="92" y="29"/>
                  </a:lnTo>
                  <a:lnTo>
                    <a:pt x="104" y="23"/>
                  </a:lnTo>
                  <a:lnTo>
                    <a:pt x="117" y="17"/>
                  </a:lnTo>
                  <a:lnTo>
                    <a:pt x="129" y="13"/>
                  </a:lnTo>
                  <a:lnTo>
                    <a:pt x="142" y="8"/>
                  </a:lnTo>
                  <a:lnTo>
                    <a:pt x="155" y="5"/>
                  </a:lnTo>
                  <a:lnTo>
                    <a:pt x="169" y="2"/>
                  </a:lnTo>
                  <a:lnTo>
                    <a:pt x="183" y="1"/>
                  </a:lnTo>
                  <a:lnTo>
                    <a:pt x="197" y="0"/>
                  </a:lnTo>
                  <a:lnTo>
                    <a:pt x="212" y="0"/>
                  </a:lnTo>
                  <a:lnTo>
                    <a:pt x="226" y="1"/>
                  </a:lnTo>
                  <a:lnTo>
                    <a:pt x="241" y="3"/>
                  </a:lnTo>
                  <a:lnTo>
                    <a:pt x="263" y="7"/>
                  </a:lnTo>
                  <a:lnTo>
                    <a:pt x="267" y="28"/>
                  </a:lnTo>
                  <a:lnTo>
                    <a:pt x="267" y="28"/>
                  </a:lnTo>
                  <a:lnTo>
                    <a:pt x="272" y="53"/>
                  </a:lnTo>
                  <a:lnTo>
                    <a:pt x="274" y="78"/>
                  </a:lnTo>
                  <a:lnTo>
                    <a:pt x="274" y="102"/>
                  </a:lnTo>
                  <a:lnTo>
                    <a:pt x="271" y="125"/>
                  </a:lnTo>
                  <a:lnTo>
                    <a:pt x="265" y="147"/>
                  </a:lnTo>
                  <a:lnTo>
                    <a:pt x="257" y="169"/>
                  </a:lnTo>
                  <a:lnTo>
                    <a:pt x="252" y="180"/>
                  </a:lnTo>
                  <a:lnTo>
                    <a:pt x="246" y="189"/>
                  </a:lnTo>
                  <a:lnTo>
                    <a:pt x="239" y="199"/>
                  </a:lnTo>
                  <a:lnTo>
                    <a:pt x="233" y="209"/>
                  </a:lnTo>
                  <a:lnTo>
                    <a:pt x="233" y="209"/>
                  </a:lnTo>
                  <a:lnTo>
                    <a:pt x="217" y="226"/>
                  </a:lnTo>
                  <a:lnTo>
                    <a:pt x="200" y="241"/>
                  </a:lnTo>
                  <a:lnTo>
                    <a:pt x="182" y="254"/>
                  </a:lnTo>
                  <a:lnTo>
                    <a:pt x="161" y="264"/>
                  </a:lnTo>
                  <a:lnTo>
                    <a:pt x="140" y="273"/>
                  </a:lnTo>
                  <a:lnTo>
                    <a:pt x="117" y="279"/>
                  </a:lnTo>
                  <a:lnTo>
                    <a:pt x="94" y="284"/>
                  </a:lnTo>
                  <a:lnTo>
                    <a:pt x="68" y="285"/>
                  </a:lnTo>
                  <a:lnTo>
                    <a:pt x="68" y="285"/>
                  </a:lnTo>
                  <a:close/>
                  <a:moveTo>
                    <a:pt x="65" y="220"/>
                  </a:moveTo>
                  <a:lnTo>
                    <a:pt x="65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85" y="219"/>
                  </a:lnTo>
                  <a:lnTo>
                    <a:pt x="102" y="217"/>
                  </a:lnTo>
                  <a:lnTo>
                    <a:pt x="118" y="212"/>
                  </a:lnTo>
                  <a:lnTo>
                    <a:pt x="133" y="206"/>
                  </a:lnTo>
                  <a:lnTo>
                    <a:pt x="147" y="199"/>
                  </a:lnTo>
                  <a:lnTo>
                    <a:pt x="160" y="190"/>
                  </a:lnTo>
                  <a:lnTo>
                    <a:pt x="172" y="180"/>
                  </a:lnTo>
                  <a:lnTo>
                    <a:pt x="183" y="168"/>
                  </a:lnTo>
                  <a:lnTo>
                    <a:pt x="183" y="168"/>
                  </a:lnTo>
                  <a:lnTo>
                    <a:pt x="190" y="158"/>
                  </a:lnTo>
                  <a:lnTo>
                    <a:pt x="197" y="146"/>
                  </a:lnTo>
                  <a:lnTo>
                    <a:pt x="201" y="133"/>
                  </a:lnTo>
                  <a:lnTo>
                    <a:pt x="206" y="120"/>
                  </a:lnTo>
                  <a:lnTo>
                    <a:pt x="208" y="108"/>
                  </a:lnTo>
                  <a:lnTo>
                    <a:pt x="209" y="94"/>
                  </a:lnTo>
                  <a:lnTo>
                    <a:pt x="209" y="80"/>
                  </a:lnTo>
                  <a:lnTo>
                    <a:pt x="208" y="65"/>
                  </a:lnTo>
                  <a:lnTo>
                    <a:pt x="208" y="65"/>
                  </a:lnTo>
                  <a:lnTo>
                    <a:pt x="187" y="65"/>
                  </a:lnTo>
                  <a:lnTo>
                    <a:pt x="168" y="68"/>
                  </a:lnTo>
                  <a:lnTo>
                    <a:pt x="150" y="73"/>
                  </a:lnTo>
                  <a:lnTo>
                    <a:pt x="135" y="80"/>
                  </a:lnTo>
                  <a:lnTo>
                    <a:pt x="122" y="87"/>
                  </a:lnTo>
                  <a:lnTo>
                    <a:pt x="111" y="96"/>
                  </a:lnTo>
                  <a:lnTo>
                    <a:pt x="102" y="104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87" y="125"/>
                  </a:lnTo>
                  <a:lnTo>
                    <a:pt x="80" y="137"/>
                  </a:lnTo>
                  <a:lnTo>
                    <a:pt x="74" y="149"/>
                  </a:lnTo>
                  <a:lnTo>
                    <a:pt x="69" y="163"/>
                  </a:lnTo>
                  <a:lnTo>
                    <a:pt x="67" y="177"/>
                  </a:lnTo>
                  <a:lnTo>
                    <a:pt x="65" y="191"/>
                  </a:lnTo>
                  <a:lnTo>
                    <a:pt x="65" y="205"/>
                  </a:lnTo>
                  <a:lnTo>
                    <a:pt x="65" y="220"/>
                  </a:lnTo>
                  <a:lnTo>
                    <a:pt x="65" y="2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80"/>
            <p:cNvSpPr>
              <a:spLocks/>
            </p:cNvSpPr>
            <p:nvPr/>
          </p:nvSpPr>
          <p:spPr bwMode="auto">
            <a:xfrm>
              <a:off x="6340476" y="1020118"/>
              <a:ext cx="439738" cy="350838"/>
            </a:xfrm>
            <a:custGeom>
              <a:avLst/>
              <a:gdLst>
                <a:gd name="T0" fmla="*/ 216 w 555"/>
                <a:gd name="T1" fmla="*/ 442 h 442"/>
                <a:gd name="T2" fmla="*/ 166 w 555"/>
                <a:gd name="T3" fmla="*/ 437 h 442"/>
                <a:gd name="T4" fmla="*/ 122 w 555"/>
                <a:gd name="T5" fmla="*/ 423 h 442"/>
                <a:gd name="T6" fmla="*/ 85 w 555"/>
                <a:gd name="T7" fmla="*/ 401 h 442"/>
                <a:gd name="T8" fmla="*/ 53 w 555"/>
                <a:gd name="T9" fmla="*/ 373 h 442"/>
                <a:gd name="T10" fmla="*/ 30 w 555"/>
                <a:gd name="T11" fmla="*/ 340 h 442"/>
                <a:gd name="T12" fmla="*/ 13 w 555"/>
                <a:gd name="T13" fmla="*/ 303 h 442"/>
                <a:gd name="T14" fmla="*/ 4 w 555"/>
                <a:gd name="T15" fmla="*/ 262 h 442"/>
                <a:gd name="T16" fmla="*/ 0 w 555"/>
                <a:gd name="T17" fmla="*/ 222 h 442"/>
                <a:gd name="T18" fmla="*/ 4 w 555"/>
                <a:gd name="T19" fmla="*/ 180 h 442"/>
                <a:gd name="T20" fmla="*/ 13 w 555"/>
                <a:gd name="T21" fmla="*/ 141 h 442"/>
                <a:gd name="T22" fmla="*/ 30 w 555"/>
                <a:gd name="T23" fmla="*/ 103 h 442"/>
                <a:gd name="T24" fmla="*/ 53 w 555"/>
                <a:gd name="T25" fmla="*/ 70 h 442"/>
                <a:gd name="T26" fmla="*/ 85 w 555"/>
                <a:gd name="T27" fmla="*/ 41 h 442"/>
                <a:gd name="T28" fmla="*/ 122 w 555"/>
                <a:gd name="T29" fmla="*/ 20 h 442"/>
                <a:gd name="T30" fmla="*/ 166 w 555"/>
                <a:gd name="T31" fmla="*/ 6 h 442"/>
                <a:gd name="T32" fmla="*/ 216 w 555"/>
                <a:gd name="T33" fmla="*/ 0 h 442"/>
                <a:gd name="T34" fmla="*/ 340 w 555"/>
                <a:gd name="T35" fmla="*/ 0 h 442"/>
                <a:gd name="T36" fmla="*/ 389 w 555"/>
                <a:gd name="T37" fmla="*/ 6 h 442"/>
                <a:gd name="T38" fmla="*/ 433 w 555"/>
                <a:gd name="T39" fmla="*/ 20 h 442"/>
                <a:gd name="T40" fmla="*/ 472 w 555"/>
                <a:gd name="T41" fmla="*/ 41 h 442"/>
                <a:gd name="T42" fmla="*/ 502 w 555"/>
                <a:gd name="T43" fmla="*/ 70 h 442"/>
                <a:gd name="T44" fmla="*/ 525 w 555"/>
                <a:gd name="T45" fmla="*/ 103 h 442"/>
                <a:gd name="T46" fmla="*/ 542 w 555"/>
                <a:gd name="T47" fmla="*/ 141 h 442"/>
                <a:gd name="T48" fmla="*/ 553 w 555"/>
                <a:gd name="T49" fmla="*/ 180 h 442"/>
                <a:gd name="T50" fmla="*/ 555 w 555"/>
                <a:gd name="T51" fmla="*/ 222 h 442"/>
                <a:gd name="T52" fmla="*/ 553 w 555"/>
                <a:gd name="T53" fmla="*/ 262 h 442"/>
                <a:gd name="T54" fmla="*/ 542 w 555"/>
                <a:gd name="T55" fmla="*/ 303 h 442"/>
                <a:gd name="T56" fmla="*/ 525 w 555"/>
                <a:gd name="T57" fmla="*/ 340 h 442"/>
                <a:gd name="T58" fmla="*/ 502 w 555"/>
                <a:gd name="T59" fmla="*/ 373 h 442"/>
                <a:gd name="T60" fmla="*/ 472 w 555"/>
                <a:gd name="T61" fmla="*/ 401 h 442"/>
                <a:gd name="T62" fmla="*/ 433 w 555"/>
                <a:gd name="T63" fmla="*/ 423 h 442"/>
                <a:gd name="T64" fmla="*/ 389 w 555"/>
                <a:gd name="T65" fmla="*/ 437 h 442"/>
                <a:gd name="T66" fmla="*/ 340 w 555"/>
                <a:gd name="T6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5" h="442">
                  <a:moveTo>
                    <a:pt x="216" y="442"/>
                  </a:moveTo>
                  <a:lnTo>
                    <a:pt x="216" y="442"/>
                  </a:lnTo>
                  <a:lnTo>
                    <a:pt x="190" y="441"/>
                  </a:lnTo>
                  <a:lnTo>
                    <a:pt x="166" y="437"/>
                  </a:lnTo>
                  <a:lnTo>
                    <a:pt x="143" y="431"/>
                  </a:lnTo>
                  <a:lnTo>
                    <a:pt x="122" y="423"/>
                  </a:lnTo>
                  <a:lnTo>
                    <a:pt x="102" y="413"/>
                  </a:lnTo>
                  <a:lnTo>
                    <a:pt x="85" y="401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1" y="357"/>
                  </a:lnTo>
                  <a:lnTo>
                    <a:pt x="30" y="340"/>
                  </a:lnTo>
                  <a:lnTo>
                    <a:pt x="21" y="321"/>
                  </a:lnTo>
                  <a:lnTo>
                    <a:pt x="13" y="303"/>
                  </a:lnTo>
                  <a:lnTo>
                    <a:pt x="7" y="283"/>
                  </a:lnTo>
                  <a:lnTo>
                    <a:pt x="4" y="262"/>
                  </a:lnTo>
                  <a:lnTo>
                    <a:pt x="0" y="243"/>
                  </a:lnTo>
                  <a:lnTo>
                    <a:pt x="0" y="222"/>
                  </a:lnTo>
                  <a:lnTo>
                    <a:pt x="0" y="201"/>
                  </a:lnTo>
                  <a:lnTo>
                    <a:pt x="4" y="180"/>
                  </a:lnTo>
                  <a:lnTo>
                    <a:pt x="7" y="160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0" y="103"/>
                  </a:lnTo>
                  <a:lnTo>
                    <a:pt x="41" y="86"/>
                  </a:lnTo>
                  <a:lnTo>
                    <a:pt x="53" y="70"/>
                  </a:lnTo>
                  <a:lnTo>
                    <a:pt x="68" y="55"/>
                  </a:lnTo>
                  <a:lnTo>
                    <a:pt x="85" y="41"/>
                  </a:lnTo>
                  <a:lnTo>
                    <a:pt x="102" y="29"/>
                  </a:lnTo>
                  <a:lnTo>
                    <a:pt x="122" y="20"/>
                  </a:lnTo>
                  <a:lnTo>
                    <a:pt x="143" y="12"/>
                  </a:lnTo>
                  <a:lnTo>
                    <a:pt x="166" y="6"/>
                  </a:lnTo>
                  <a:lnTo>
                    <a:pt x="190" y="2"/>
                  </a:lnTo>
                  <a:lnTo>
                    <a:pt x="21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65" y="2"/>
                  </a:lnTo>
                  <a:lnTo>
                    <a:pt x="389" y="6"/>
                  </a:lnTo>
                  <a:lnTo>
                    <a:pt x="412" y="12"/>
                  </a:lnTo>
                  <a:lnTo>
                    <a:pt x="433" y="20"/>
                  </a:lnTo>
                  <a:lnTo>
                    <a:pt x="453" y="29"/>
                  </a:lnTo>
                  <a:lnTo>
                    <a:pt x="472" y="41"/>
                  </a:lnTo>
                  <a:lnTo>
                    <a:pt x="487" y="55"/>
                  </a:lnTo>
                  <a:lnTo>
                    <a:pt x="502" y="70"/>
                  </a:lnTo>
                  <a:lnTo>
                    <a:pt x="514" y="86"/>
                  </a:lnTo>
                  <a:lnTo>
                    <a:pt x="525" y="103"/>
                  </a:lnTo>
                  <a:lnTo>
                    <a:pt x="534" y="121"/>
                  </a:lnTo>
                  <a:lnTo>
                    <a:pt x="542" y="141"/>
                  </a:lnTo>
                  <a:lnTo>
                    <a:pt x="548" y="160"/>
                  </a:lnTo>
                  <a:lnTo>
                    <a:pt x="553" y="180"/>
                  </a:lnTo>
                  <a:lnTo>
                    <a:pt x="555" y="201"/>
                  </a:lnTo>
                  <a:lnTo>
                    <a:pt x="555" y="222"/>
                  </a:lnTo>
                  <a:lnTo>
                    <a:pt x="555" y="243"/>
                  </a:lnTo>
                  <a:lnTo>
                    <a:pt x="553" y="262"/>
                  </a:lnTo>
                  <a:lnTo>
                    <a:pt x="548" y="283"/>
                  </a:lnTo>
                  <a:lnTo>
                    <a:pt x="542" y="303"/>
                  </a:lnTo>
                  <a:lnTo>
                    <a:pt x="534" y="321"/>
                  </a:lnTo>
                  <a:lnTo>
                    <a:pt x="525" y="340"/>
                  </a:lnTo>
                  <a:lnTo>
                    <a:pt x="514" y="357"/>
                  </a:lnTo>
                  <a:lnTo>
                    <a:pt x="502" y="373"/>
                  </a:lnTo>
                  <a:lnTo>
                    <a:pt x="487" y="389"/>
                  </a:lnTo>
                  <a:lnTo>
                    <a:pt x="472" y="401"/>
                  </a:lnTo>
                  <a:lnTo>
                    <a:pt x="453" y="413"/>
                  </a:lnTo>
                  <a:lnTo>
                    <a:pt x="433" y="423"/>
                  </a:lnTo>
                  <a:lnTo>
                    <a:pt x="412" y="431"/>
                  </a:lnTo>
                  <a:lnTo>
                    <a:pt x="389" y="437"/>
                  </a:lnTo>
                  <a:lnTo>
                    <a:pt x="365" y="441"/>
                  </a:lnTo>
                  <a:lnTo>
                    <a:pt x="340" y="442"/>
                  </a:lnTo>
                  <a:lnTo>
                    <a:pt x="216" y="44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81"/>
            <p:cNvSpPr>
              <a:spLocks noEditPoints="1"/>
            </p:cNvSpPr>
            <p:nvPr/>
          </p:nvSpPr>
          <p:spPr bwMode="auto">
            <a:xfrm>
              <a:off x="6315076" y="994718"/>
              <a:ext cx="492125" cy="401638"/>
            </a:xfrm>
            <a:custGeom>
              <a:avLst/>
              <a:gdLst>
                <a:gd name="T0" fmla="*/ 248 w 619"/>
                <a:gd name="T1" fmla="*/ 506 h 506"/>
                <a:gd name="T2" fmla="*/ 205 w 619"/>
                <a:gd name="T3" fmla="*/ 503 h 506"/>
                <a:gd name="T4" fmla="*/ 164 w 619"/>
                <a:gd name="T5" fmla="*/ 494 h 506"/>
                <a:gd name="T6" fmla="*/ 129 w 619"/>
                <a:gd name="T7" fmla="*/ 480 h 506"/>
                <a:gd name="T8" fmla="*/ 80 w 619"/>
                <a:gd name="T9" fmla="*/ 444 h 506"/>
                <a:gd name="T10" fmla="*/ 36 w 619"/>
                <a:gd name="T11" fmla="*/ 389 h 506"/>
                <a:gd name="T12" fmla="*/ 8 w 619"/>
                <a:gd name="T13" fmla="*/ 323 h 506"/>
                <a:gd name="T14" fmla="*/ 0 w 619"/>
                <a:gd name="T15" fmla="*/ 254 h 506"/>
                <a:gd name="T16" fmla="*/ 3 w 619"/>
                <a:gd name="T17" fmla="*/ 205 h 506"/>
                <a:gd name="T18" fmla="*/ 24 w 619"/>
                <a:gd name="T19" fmla="*/ 138 h 506"/>
                <a:gd name="T20" fmla="*/ 61 w 619"/>
                <a:gd name="T21" fmla="*/ 81 h 506"/>
                <a:gd name="T22" fmla="*/ 80 w 619"/>
                <a:gd name="T23" fmla="*/ 63 h 506"/>
                <a:gd name="T24" fmla="*/ 110 w 619"/>
                <a:gd name="T25" fmla="*/ 39 h 506"/>
                <a:gd name="T26" fmla="*/ 143 w 619"/>
                <a:gd name="T27" fmla="*/ 21 h 506"/>
                <a:gd name="T28" fmla="*/ 193 w 619"/>
                <a:gd name="T29" fmla="*/ 6 h 506"/>
                <a:gd name="T30" fmla="*/ 372 w 619"/>
                <a:gd name="T31" fmla="*/ 0 h 506"/>
                <a:gd name="T32" fmla="*/ 400 w 619"/>
                <a:gd name="T33" fmla="*/ 2 h 506"/>
                <a:gd name="T34" fmla="*/ 442 w 619"/>
                <a:gd name="T35" fmla="*/ 9 h 506"/>
                <a:gd name="T36" fmla="*/ 479 w 619"/>
                <a:gd name="T37" fmla="*/ 22 h 506"/>
                <a:gd name="T38" fmla="*/ 522 w 619"/>
                <a:gd name="T39" fmla="*/ 47 h 506"/>
                <a:gd name="T40" fmla="*/ 572 w 619"/>
                <a:gd name="T41" fmla="*/ 98 h 506"/>
                <a:gd name="T42" fmla="*/ 604 w 619"/>
                <a:gd name="T43" fmla="*/ 161 h 506"/>
                <a:gd name="T44" fmla="*/ 618 w 619"/>
                <a:gd name="T45" fmla="*/ 229 h 506"/>
                <a:gd name="T46" fmla="*/ 618 w 619"/>
                <a:gd name="T47" fmla="*/ 278 h 506"/>
                <a:gd name="T48" fmla="*/ 604 w 619"/>
                <a:gd name="T49" fmla="*/ 348 h 506"/>
                <a:gd name="T50" fmla="*/ 572 w 619"/>
                <a:gd name="T51" fmla="*/ 409 h 506"/>
                <a:gd name="T52" fmla="*/ 549 w 619"/>
                <a:gd name="T53" fmla="*/ 436 h 506"/>
                <a:gd name="T54" fmla="*/ 520 w 619"/>
                <a:gd name="T55" fmla="*/ 461 h 506"/>
                <a:gd name="T56" fmla="*/ 487 w 619"/>
                <a:gd name="T57" fmla="*/ 481 h 506"/>
                <a:gd name="T58" fmla="*/ 451 w 619"/>
                <a:gd name="T59" fmla="*/ 495 h 506"/>
                <a:gd name="T60" fmla="*/ 372 w 619"/>
                <a:gd name="T61" fmla="*/ 506 h 506"/>
                <a:gd name="T62" fmla="*/ 248 w 619"/>
                <a:gd name="T63" fmla="*/ 65 h 506"/>
                <a:gd name="T64" fmla="*/ 188 w 619"/>
                <a:gd name="T65" fmla="*/ 73 h 506"/>
                <a:gd name="T66" fmla="*/ 138 w 619"/>
                <a:gd name="T67" fmla="*/ 98 h 506"/>
                <a:gd name="T68" fmla="*/ 110 w 619"/>
                <a:gd name="T69" fmla="*/ 123 h 506"/>
                <a:gd name="T70" fmla="*/ 82 w 619"/>
                <a:gd name="T71" fmla="*/ 166 h 506"/>
                <a:gd name="T72" fmla="*/ 67 w 619"/>
                <a:gd name="T73" fmla="*/ 217 h 506"/>
                <a:gd name="T74" fmla="*/ 63 w 619"/>
                <a:gd name="T75" fmla="*/ 254 h 506"/>
                <a:gd name="T76" fmla="*/ 70 w 619"/>
                <a:gd name="T77" fmla="*/ 305 h 506"/>
                <a:gd name="T78" fmla="*/ 89 w 619"/>
                <a:gd name="T79" fmla="*/ 353 h 506"/>
                <a:gd name="T80" fmla="*/ 120 w 619"/>
                <a:gd name="T81" fmla="*/ 395 h 506"/>
                <a:gd name="T82" fmla="*/ 165 w 619"/>
                <a:gd name="T83" fmla="*/ 425 h 506"/>
                <a:gd name="T84" fmla="*/ 226 w 619"/>
                <a:gd name="T85" fmla="*/ 440 h 506"/>
                <a:gd name="T86" fmla="*/ 372 w 619"/>
                <a:gd name="T87" fmla="*/ 441 h 506"/>
                <a:gd name="T88" fmla="*/ 432 w 619"/>
                <a:gd name="T89" fmla="*/ 433 h 506"/>
                <a:gd name="T90" fmla="*/ 482 w 619"/>
                <a:gd name="T91" fmla="*/ 409 h 506"/>
                <a:gd name="T92" fmla="*/ 509 w 619"/>
                <a:gd name="T93" fmla="*/ 383 h 506"/>
                <a:gd name="T94" fmla="*/ 537 w 619"/>
                <a:gd name="T95" fmla="*/ 341 h 506"/>
                <a:gd name="T96" fmla="*/ 552 w 619"/>
                <a:gd name="T97" fmla="*/ 290 h 506"/>
                <a:gd name="T98" fmla="*/ 556 w 619"/>
                <a:gd name="T99" fmla="*/ 254 h 506"/>
                <a:gd name="T100" fmla="*/ 549 w 619"/>
                <a:gd name="T101" fmla="*/ 203 h 506"/>
                <a:gd name="T102" fmla="*/ 530 w 619"/>
                <a:gd name="T103" fmla="*/ 154 h 506"/>
                <a:gd name="T104" fmla="*/ 499 w 619"/>
                <a:gd name="T105" fmla="*/ 112 h 506"/>
                <a:gd name="T106" fmla="*/ 454 w 619"/>
                <a:gd name="T107" fmla="*/ 82 h 506"/>
                <a:gd name="T108" fmla="*/ 394 w 619"/>
                <a:gd name="T109" fmla="*/ 6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9" h="506">
                  <a:moveTo>
                    <a:pt x="372" y="506"/>
                  </a:moveTo>
                  <a:lnTo>
                    <a:pt x="248" y="506"/>
                  </a:lnTo>
                  <a:lnTo>
                    <a:pt x="248" y="506"/>
                  </a:lnTo>
                  <a:lnTo>
                    <a:pt x="233" y="506"/>
                  </a:lnTo>
                  <a:lnTo>
                    <a:pt x="219" y="505"/>
                  </a:lnTo>
                  <a:lnTo>
                    <a:pt x="205" y="503"/>
                  </a:lnTo>
                  <a:lnTo>
                    <a:pt x="191" y="500"/>
                  </a:lnTo>
                  <a:lnTo>
                    <a:pt x="177" y="498"/>
                  </a:lnTo>
                  <a:lnTo>
                    <a:pt x="164" y="494"/>
                  </a:lnTo>
                  <a:lnTo>
                    <a:pt x="153" y="490"/>
                  </a:lnTo>
                  <a:lnTo>
                    <a:pt x="140" y="484"/>
                  </a:lnTo>
                  <a:lnTo>
                    <a:pt x="129" y="480"/>
                  </a:lnTo>
                  <a:lnTo>
                    <a:pt x="118" y="473"/>
                  </a:lnTo>
                  <a:lnTo>
                    <a:pt x="98" y="460"/>
                  </a:lnTo>
                  <a:lnTo>
                    <a:pt x="80" y="444"/>
                  </a:lnTo>
                  <a:lnTo>
                    <a:pt x="62" y="427"/>
                  </a:lnTo>
                  <a:lnTo>
                    <a:pt x="48" y="409"/>
                  </a:lnTo>
                  <a:lnTo>
                    <a:pt x="36" y="389"/>
                  </a:lnTo>
                  <a:lnTo>
                    <a:pt x="24" y="368"/>
                  </a:lnTo>
                  <a:lnTo>
                    <a:pt x="15" y="346"/>
                  </a:lnTo>
                  <a:lnTo>
                    <a:pt x="8" y="323"/>
                  </a:lnTo>
                  <a:lnTo>
                    <a:pt x="3" y="300"/>
                  </a:lnTo>
                  <a:lnTo>
                    <a:pt x="1" y="27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" y="229"/>
                  </a:lnTo>
                  <a:lnTo>
                    <a:pt x="3" y="205"/>
                  </a:lnTo>
                  <a:lnTo>
                    <a:pt x="9" y="182"/>
                  </a:lnTo>
                  <a:lnTo>
                    <a:pt x="16" y="160"/>
                  </a:lnTo>
                  <a:lnTo>
                    <a:pt x="24" y="138"/>
                  </a:lnTo>
                  <a:lnTo>
                    <a:pt x="34" y="118"/>
                  </a:lnTo>
                  <a:lnTo>
                    <a:pt x="47" y="98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70" y="71"/>
                  </a:lnTo>
                  <a:lnTo>
                    <a:pt x="80" y="63"/>
                  </a:lnTo>
                  <a:lnTo>
                    <a:pt x="89" y="53"/>
                  </a:lnTo>
                  <a:lnTo>
                    <a:pt x="99" y="46"/>
                  </a:lnTo>
                  <a:lnTo>
                    <a:pt x="110" y="39"/>
                  </a:lnTo>
                  <a:lnTo>
                    <a:pt x="120" y="32"/>
                  </a:lnTo>
                  <a:lnTo>
                    <a:pt x="132" y="27"/>
                  </a:lnTo>
                  <a:lnTo>
                    <a:pt x="143" y="21"/>
                  </a:lnTo>
                  <a:lnTo>
                    <a:pt x="155" y="16"/>
                  </a:lnTo>
                  <a:lnTo>
                    <a:pt x="168" y="12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87" y="1"/>
                  </a:lnTo>
                  <a:lnTo>
                    <a:pt x="400" y="2"/>
                  </a:lnTo>
                  <a:lnTo>
                    <a:pt x="416" y="3"/>
                  </a:lnTo>
                  <a:lnTo>
                    <a:pt x="428" y="6"/>
                  </a:lnTo>
                  <a:lnTo>
                    <a:pt x="442" y="9"/>
                  </a:lnTo>
                  <a:lnTo>
                    <a:pt x="455" y="13"/>
                  </a:lnTo>
                  <a:lnTo>
                    <a:pt x="466" y="17"/>
                  </a:lnTo>
                  <a:lnTo>
                    <a:pt x="479" y="22"/>
                  </a:lnTo>
                  <a:lnTo>
                    <a:pt x="490" y="28"/>
                  </a:lnTo>
                  <a:lnTo>
                    <a:pt x="501" y="34"/>
                  </a:lnTo>
                  <a:lnTo>
                    <a:pt x="522" y="47"/>
                  </a:lnTo>
                  <a:lnTo>
                    <a:pt x="541" y="63"/>
                  </a:lnTo>
                  <a:lnTo>
                    <a:pt x="557" y="80"/>
                  </a:lnTo>
                  <a:lnTo>
                    <a:pt x="572" y="98"/>
                  </a:lnTo>
                  <a:lnTo>
                    <a:pt x="585" y="118"/>
                  </a:lnTo>
                  <a:lnTo>
                    <a:pt x="595" y="139"/>
                  </a:lnTo>
                  <a:lnTo>
                    <a:pt x="604" y="161"/>
                  </a:lnTo>
                  <a:lnTo>
                    <a:pt x="611" y="183"/>
                  </a:lnTo>
                  <a:lnTo>
                    <a:pt x="616" y="206"/>
                  </a:lnTo>
                  <a:lnTo>
                    <a:pt x="618" y="229"/>
                  </a:lnTo>
                  <a:lnTo>
                    <a:pt x="619" y="254"/>
                  </a:lnTo>
                  <a:lnTo>
                    <a:pt x="619" y="254"/>
                  </a:lnTo>
                  <a:lnTo>
                    <a:pt x="618" y="278"/>
                  </a:lnTo>
                  <a:lnTo>
                    <a:pt x="616" y="301"/>
                  </a:lnTo>
                  <a:lnTo>
                    <a:pt x="611" y="324"/>
                  </a:lnTo>
                  <a:lnTo>
                    <a:pt x="604" y="348"/>
                  </a:lnTo>
                  <a:lnTo>
                    <a:pt x="595" y="368"/>
                  </a:lnTo>
                  <a:lnTo>
                    <a:pt x="585" y="389"/>
                  </a:lnTo>
                  <a:lnTo>
                    <a:pt x="572" y="409"/>
                  </a:lnTo>
                  <a:lnTo>
                    <a:pt x="558" y="426"/>
                  </a:lnTo>
                  <a:lnTo>
                    <a:pt x="558" y="426"/>
                  </a:lnTo>
                  <a:lnTo>
                    <a:pt x="549" y="436"/>
                  </a:lnTo>
                  <a:lnTo>
                    <a:pt x="539" y="445"/>
                  </a:lnTo>
                  <a:lnTo>
                    <a:pt x="530" y="453"/>
                  </a:lnTo>
                  <a:lnTo>
                    <a:pt x="520" y="461"/>
                  </a:lnTo>
                  <a:lnTo>
                    <a:pt x="509" y="468"/>
                  </a:lnTo>
                  <a:lnTo>
                    <a:pt x="499" y="475"/>
                  </a:lnTo>
                  <a:lnTo>
                    <a:pt x="487" y="481"/>
                  </a:lnTo>
                  <a:lnTo>
                    <a:pt x="476" y="487"/>
                  </a:lnTo>
                  <a:lnTo>
                    <a:pt x="464" y="491"/>
                  </a:lnTo>
                  <a:lnTo>
                    <a:pt x="451" y="495"/>
                  </a:lnTo>
                  <a:lnTo>
                    <a:pt x="426" y="502"/>
                  </a:lnTo>
                  <a:lnTo>
                    <a:pt x="399" y="505"/>
                  </a:lnTo>
                  <a:lnTo>
                    <a:pt x="372" y="506"/>
                  </a:lnTo>
                  <a:lnTo>
                    <a:pt x="372" y="506"/>
                  </a:lnTo>
                  <a:close/>
                  <a:moveTo>
                    <a:pt x="248" y="65"/>
                  </a:moveTo>
                  <a:lnTo>
                    <a:pt x="248" y="65"/>
                  </a:lnTo>
                  <a:lnTo>
                    <a:pt x="227" y="66"/>
                  </a:lnTo>
                  <a:lnTo>
                    <a:pt x="207" y="68"/>
                  </a:lnTo>
                  <a:lnTo>
                    <a:pt x="188" y="73"/>
                  </a:lnTo>
                  <a:lnTo>
                    <a:pt x="170" y="80"/>
                  </a:lnTo>
                  <a:lnTo>
                    <a:pt x="153" y="88"/>
                  </a:lnTo>
                  <a:lnTo>
                    <a:pt x="138" y="98"/>
                  </a:lnTo>
                  <a:lnTo>
                    <a:pt x="124" y="110"/>
                  </a:lnTo>
                  <a:lnTo>
                    <a:pt x="110" y="123"/>
                  </a:lnTo>
                  <a:lnTo>
                    <a:pt x="110" y="123"/>
                  </a:lnTo>
                  <a:lnTo>
                    <a:pt x="99" y="137"/>
                  </a:lnTo>
                  <a:lnTo>
                    <a:pt x="90" y="151"/>
                  </a:lnTo>
                  <a:lnTo>
                    <a:pt x="82" y="166"/>
                  </a:lnTo>
                  <a:lnTo>
                    <a:pt x="76" y="182"/>
                  </a:lnTo>
                  <a:lnTo>
                    <a:pt x="70" y="199"/>
                  </a:lnTo>
                  <a:lnTo>
                    <a:pt x="67" y="217"/>
                  </a:lnTo>
                  <a:lnTo>
                    <a:pt x="65" y="235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5" y="271"/>
                  </a:lnTo>
                  <a:lnTo>
                    <a:pt x="67" y="287"/>
                  </a:lnTo>
                  <a:lnTo>
                    <a:pt x="70" y="305"/>
                  </a:lnTo>
                  <a:lnTo>
                    <a:pt x="75" y="321"/>
                  </a:lnTo>
                  <a:lnTo>
                    <a:pt x="81" y="337"/>
                  </a:lnTo>
                  <a:lnTo>
                    <a:pt x="89" y="353"/>
                  </a:lnTo>
                  <a:lnTo>
                    <a:pt x="98" y="367"/>
                  </a:lnTo>
                  <a:lnTo>
                    <a:pt x="109" y="381"/>
                  </a:lnTo>
                  <a:lnTo>
                    <a:pt x="120" y="395"/>
                  </a:lnTo>
                  <a:lnTo>
                    <a:pt x="134" y="407"/>
                  </a:lnTo>
                  <a:lnTo>
                    <a:pt x="149" y="416"/>
                  </a:lnTo>
                  <a:lnTo>
                    <a:pt x="165" y="425"/>
                  </a:lnTo>
                  <a:lnTo>
                    <a:pt x="184" y="432"/>
                  </a:lnTo>
                  <a:lnTo>
                    <a:pt x="204" y="438"/>
                  </a:lnTo>
                  <a:lnTo>
                    <a:pt x="226" y="440"/>
                  </a:lnTo>
                  <a:lnTo>
                    <a:pt x="248" y="441"/>
                  </a:lnTo>
                  <a:lnTo>
                    <a:pt x="372" y="441"/>
                  </a:lnTo>
                  <a:lnTo>
                    <a:pt x="372" y="441"/>
                  </a:lnTo>
                  <a:lnTo>
                    <a:pt x="392" y="441"/>
                  </a:lnTo>
                  <a:lnTo>
                    <a:pt x="412" y="438"/>
                  </a:lnTo>
                  <a:lnTo>
                    <a:pt x="432" y="433"/>
                  </a:lnTo>
                  <a:lnTo>
                    <a:pt x="449" y="427"/>
                  </a:lnTo>
                  <a:lnTo>
                    <a:pt x="466" y="419"/>
                  </a:lnTo>
                  <a:lnTo>
                    <a:pt x="482" y="409"/>
                  </a:lnTo>
                  <a:lnTo>
                    <a:pt x="495" y="397"/>
                  </a:lnTo>
                  <a:lnTo>
                    <a:pt x="509" y="383"/>
                  </a:lnTo>
                  <a:lnTo>
                    <a:pt x="509" y="383"/>
                  </a:lnTo>
                  <a:lnTo>
                    <a:pt x="520" y="371"/>
                  </a:lnTo>
                  <a:lnTo>
                    <a:pt x="529" y="356"/>
                  </a:lnTo>
                  <a:lnTo>
                    <a:pt x="537" y="341"/>
                  </a:lnTo>
                  <a:lnTo>
                    <a:pt x="543" y="324"/>
                  </a:lnTo>
                  <a:lnTo>
                    <a:pt x="549" y="308"/>
                  </a:lnTo>
                  <a:lnTo>
                    <a:pt x="552" y="290"/>
                  </a:lnTo>
                  <a:lnTo>
                    <a:pt x="555" y="272"/>
                  </a:lnTo>
                  <a:lnTo>
                    <a:pt x="556" y="254"/>
                  </a:lnTo>
                  <a:lnTo>
                    <a:pt x="556" y="254"/>
                  </a:lnTo>
                  <a:lnTo>
                    <a:pt x="555" y="236"/>
                  </a:lnTo>
                  <a:lnTo>
                    <a:pt x="552" y="219"/>
                  </a:lnTo>
                  <a:lnTo>
                    <a:pt x="549" y="203"/>
                  </a:lnTo>
                  <a:lnTo>
                    <a:pt x="544" y="185"/>
                  </a:lnTo>
                  <a:lnTo>
                    <a:pt x="538" y="169"/>
                  </a:lnTo>
                  <a:lnTo>
                    <a:pt x="530" y="154"/>
                  </a:lnTo>
                  <a:lnTo>
                    <a:pt x="521" y="139"/>
                  </a:lnTo>
                  <a:lnTo>
                    <a:pt x="511" y="125"/>
                  </a:lnTo>
                  <a:lnTo>
                    <a:pt x="499" y="112"/>
                  </a:lnTo>
                  <a:lnTo>
                    <a:pt x="485" y="101"/>
                  </a:lnTo>
                  <a:lnTo>
                    <a:pt x="470" y="90"/>
                  </a:lnTo>
                  <a:lnTo>
                    <a:pt x="454" y="82"/>
                  </a:lnTo>
                  <a:lnTo>
                    <a:pt x="435" y="74"/>
                  </a:lnTo>
                  <a:lnTo>
                    <a:pt x="416" y="69"/>
                  </a:lnTo>
                  <a:lnTo>
                    <a:pt x="394" y="66"/>
                  </a:lnTo>
                  <a:lnTo>
                    <a:pt x="372" y="65"/>
                  </a:lnTo>
                  <a:lnTo>
                    <a:pt x="24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82"/>
            <p:cNvSpPr>
              <a:spLocks/>
            </p:cNvSpPr>
            <p:nvPr/>
          </p:nvSpPr>
          <p:spPr bwMode="auto">
            <a:xfrm>
              <a:off x="6550026" y="955030"/>
              <a:ext cx="22225" cy="65088"/>
            </a:xfrm>
            <a:custGeom>
              <a:avLst/>
              <a:gdLst>
                <a:gd name="T0" fmla="*/ 15 w 29"/>
                <a:gd name="T1" fmla="*/ 0 h 82"/>
                <a:gd name="T2" fmla="*/ 15 w 29"/>
                <a:gd name="T3" fmla="*/ 0 h 82"/>
                <a:gd name="T4" fmla="*/ 9 w 29"/>
                <a:gd name="T5" fmla="*/ 1 h 82"/>
                <a:gd name="T6" fmla="*/ 5 w 29"/>
                <a:gd name="T7" fmla="*/ 2 h 82"/>
                <a:gd name="T8" fmla="*/ 1 w 29"/>
                <a:gd name="T9" fmla="*/ 4 h 82"/>
                <a:gd name="T10" fmla="*/ 0 w 29"/>
                <a:gd name="T11" fmla="*/ 6 h 82"/>
                <a:gd name="T12" fmla="*/ 0 w 29"/>
                <a:gd name="T13" fmla="*/ 82 h 82"/>
                <a:gd name="T14" fmla="*/ 29 w 29"/>
                <a:gd name="T15" fmla="*/ 82 h 82"/>
                <a:gd name="T16" fmla="*/ 29 w 29"/>
                <a:gd name="T17" fmla="*/ 6 h 82"/>
                <a:gd name="T18" fmla="*/ 29 w 29"/>
                <a:gd name="T19" fmla="*/ 6 h 82"/>
                <a:gd name="T20" fmla="*/ 28 w 29"/>
                <a:gd name="T21" fmla="*/ 4 h 82"/>
                <a:gd name="T22" fmla="*/ 24 w 29"/>
                <a:gd name="T23" fmla="*/ 2 h 82"/>
                <a:gd name="T24" fmla="*/ 20 w 29"/>
                <a:gd name="T25" fmla="*/ 1 h 82"/>
                <a:gd name="T26" fmla="*/ 15 w 29"/>
                <a:gd name="T27" fmla="*/ 0 h 82"/>
                <a:gd name="T28" fmla="*/ 15 w 29"/>
                <a:gd name="T2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82">
                  <a:moveTo>
                    <a:pt x="15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2"/>
                  </a:lnTo>
                  <a:lnTo>
                    <a:pt x="29" y="82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83"/>
            <p:cNvSpPr>
              <a:spLocks/>
            </p:cNvSpPr>
            <p:nvPr/>
          </p:nvSpPr>
          <p:spPr bwMode="auto">
            <a:xfrm>
              <a:off x="6523038" y="929630"/>
              <a:ext cx="74613" cy="115888"/>
            </a:xfrm>
            <a:custGeom>
              <a:avLst/>
              <a:gdLst>
                <a:gd name="T0" fmla="*/ 93 w 93"/>
                <a:gd name="T1" fmla="*/ 147 h 147"/>
                <a:gd name="T2" fmla="*/ 0 w 93"/>
                <a:gd name="T3" fmla="*/ 147 h 147"/>
                <a:gd name="T4" fmla="*/ 0 w 93"/>
                <a:gd name="T5" fmla="*/ 38 h 147"/>
                <a:gd name="T6" fmla="*/ 0 w 93"/>
                <a:gd name="T7" fmla="*/ 38 h 147"/>
                <a:gd name="T8" fmla="*/ 1 w 93"/>
                <a:gd name="T9" fmla="*/ 31 h 147"/>
                <a:gd name="T10" fmla="*/ 3 w 93"/>
                <a:gd name="T11" fmla="*/ 24 h 147"/>
                <a:gd name="T12" fmla="*/ 7 w 93"/>
                <a:gd name="T13" fmla="*/ 18 h 147"/>
                <a:gd name="T14" fmla="*/ 12 w 93"/>
                <a:gd name="T15" fmla="*/ 12 h 147"/>
                <a:gd name="T16" fmla="*/ 18 w 93"/>
                <a:gd name="T17" fmla="*/ 7 h 147"/>
                <a:gd name="T18" fmla="*/ 26 w 93"/>
                <a:gd name="T19" fmla="*/ 3 h 147"/>
                <a:gd name="T20" fmla="*/ 36 w 93"/>
                <a:gd name="T21" fmla="*/ 1 h 147"/>
                <a:gd name="T22" fmla="*/ 47 w 93"/>
                <a:gd name="T23" fmla="*/ 0 h 147"/>
                <a:gd name="T24" fmla="*/ 47 w 93"/>
                <a:gd name="T25" fmla="*/ 0 h 147"/>
                <a:gd name="T26" fmla="*/ 58 w 93"/>
                <a:gd name="T27" fmla="*/ 1 h 147"/>
                <a:gd name="T28" fmla="*/ 67 w 93"/>
                <a:gd name="T29" fmla="*/ 3 h 147"/>
                <a:gd name="T30" fmla="*/ 75 w 93"/>
                <a:gd name="T31" fmla="*/ 7 h 147"/>
                <a:gd name="T32" fmla="*/ 82 w 93"/>
                <a:gd name="T33" fmla="*/ 12 h 147"/>
                <a:gd name="T34" fmla="*/ 87 w 93"/>
                <a:gd name="T35" fmla="*/ 18 h 147"/>
                <a:gd name="T36" fmla="*/ 90 w 93"/>
                <a:gd name="T37" fmla="*/ 24 h 147"/>
                <a:gd name="T38" fmla="*/ 92 w 93"/>
                <a:gd name="T39" fmla="*/ 31 h 147"/>
                <a:gd name="T40" fmla="*/ 93 w 93"/>
                <a:gd name="T41" fmla="*/ 38 h 147"/>
                <a:gd name="T42" fmla="*/ 93 w 93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47">
                  <a:moveTo>
                    <a:pt x="93" y="147"/>
                  </a:moveTo>
                  <a:lnTo>
                    <a:pt x="0" y="1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3"/>
                  </a:lnTo>
                  <a:lnTo>
                    <a:pt x="3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8" y="1"/>
                  </a:lnTo>
                  <a:lnTo>
                    <a:pt x="67" y="3"/>
                  </a:lnTo>
                  <a:lnTo>
                    <a:pt x="75" y="7"/>
                  </a:lnTo>
                  <a:lnTo>
                    <a:pt x="82" y="12"/>
                  </a:lnTo>
                  <a:lnTo>
                    <a:pt x="87" y="18"/>
                  </a:lnTo>
                  <a:lnTo>
                    <a:pt x="90" y="24"/>
                  </a:lnTo>
                  <a:lnTo>
                    <a:pt x="92" y="31"/>
                  </a:lnTo>
                  <a:lnTo>
                    <a:pt x="93" y="38"/>
                  </a:lnTo>
                  <a:lnTo>
                    <a:pt x="93" y="1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84"/>
            <p:cNvSpPr>
              <a:spLocks/>
            </p:cNvSpPr>
            <p:nvPr/>
          </p:nvSpPr>
          <p:spPr bwMode="auto">
            <a:xfrm>
              <a:off x="7224713" y="2256780"/>
              <a:ext cx="280988" cy="280988"/>
            </a:xfrm>
            <a:custGeom>
              <a:avLst/>
              <a:gdLst>
                <a:gd name="T0" fmla="*/ 355 w 355"/>
                <a:gd name="T1" fmla="*/ 169 h 354"/>
                <a:gd name="T2" fmla="*/ 340 w 355"/>
                <a:gd name="T3" fmla="*/ 164 h 354"/>
                <a:gd name="T4" fmla="*/ 311 w 355"/>
                <a:gd name="T5" fmla="*/ 153 h 354"/>
                <a:gd name="T6" fmla="*/ 283 w 355"/>
                <a:gd name="T7" fmla="*/ 137 h 354"/>
                <a:gd name="T8" fmla="*/ 259 w 355"/>
                <a:gd name="T9" fmla="*/ 118 h 354"/>
                <a:gd name="T10" fmla="*/ 237 w 355"/>
                <a:gd name="T11" fmla="*/ 96 h 354"/>
                <a:gd name="T12" fmla="*/ 217 w 355"/>
                <a:gd name="T13" fmla="*/ 71 h 354"/>
                <a:gd name="T14" fmla="*/ 202 w 355"/>
                <a:gd name="T15" fmla="*/ 44 h 354"/>
                <a:gd name="T16" fmla="*/ 190 w 355"/>
                <a:gd name="T17" fmla="*/ 15 h 354"/>
                <a:gd name="T18" fmla="*/ 169 w 355"/>
                <a:gd name="T19" fmla="*/ 0 h 354"/>
                <a:gd name="T20" fmla="*/ 165 w 355"/>
                <a:gd name="T21" fmla="*/ 15 h 354"/>
                <a:gd name="T22" fmla="*/ 153 w 355"/>
                <a:gd name="T23" fmla="*/ 44 h 354"/>
                <a:gd name="T24" fmla="*/ 138 w 355"/>
                <a:gd name="T25" fmla="*/ 71 h 354"/>
                <a:gd name="T26" fmla="*/ 118 w 355"/>
                <a:gd name="T27" fmla="*/ 96 h 354"/>
                <a:gd name="T28" fmla="*/ 96 w 355"/>
                <a:gd name="T29" fmla="*/ 118 h 354"/>
                <a:gd name="T30" fmla="*/ 72 w 355"/>
                <a:gd name="T31" fmla="*/ 137 h 354"/>
                <a:gd name="T32" fmla="*/ 44 w 355"/>
                <a:gd name="T33" fmla="*/ 153 h 354"/>
                <a:gd name="T34" fmla="*/ 15 w 355"/>
                <a:gd name="T35" fmla="*/ 164 h 354"/>
                <a:gd name="T36" fmla="*/ 0 w 355"/>
                <a:gd name="T37" fmla="*/ 185 h 354"/>
                <a:gd name="T38" fmla="*/ 15 w 355"/>
                <a:gd name="T39" fmla="*/ 188 h 354"/>
                <a:gd name="T40" fmla="*/ 44 w 355"/>
                <a:gd name="T41" fmla="*/ 201 h 354"/>
                <a:gd name="T42" fmla="*/ 72 w 355"/>
                <a:gd name="T43" fmla="*/ 216 h 354"/>
                <a:gd name="T44" fmla="*/ 96 w 355"/>
                <a:gd name="T45" fmla="*/ 236 h 354"/>
                <a:gd name="T46" fmla="*/ 118 w 355"/>
                <a:gd name="T47" fmla="*/ 258 h 354"/>
                <a:gd name="T48" fmla="*/ 138 w 355"/>
                <a:gd name="T49" fmla="*/ 282 h 354"/>
                <a:gd name="T50" fmla="*/ 153 w 355"/>
                <a:gd name="T51" fmla="*/ 310 h 354"/>
                <a:gd name="T52" fmla="*/ 165 w 355"/>
                <a:gd name="T53" fmla="*/ 339 h 354"/>
                <a:gd name="T54" fmla="*/ 186 w 355"/>
                <a:gd name="T55" fmla="*/ 354 h 354"/>
                <a:gd name="T56" fmla="*/ 190 w 355"/>
                <a:gd name="T57" fmla="*/ 339 h 354"/>
                <a:gd name="T58" fmla="*/ 202 w 355"/>
                <a:gd name="T59" fmla="*/ 310 h 354"/>
                <a:gd name="T60" fmla="*/ 217 w 355"/>
                <a:gd name="T61" fmla="*/ 282 h 354"/>
                <a:gd name="T62" fmla="*/ 237 w 355"/>
                <a:gd name="T63" fmla="*/ 258 h 354"/>
                <a:gd name="T64" fmla="*/ 259 w 355"/>
                <a:gd name="T65" fmla="*/ 236 h 354"/>
                <a:gd name="T66" fmla="*/ 283 w 355"/>
                <a:gd name="T67" fmla="*/ 216 h 354"/>
                <a:gd name="T68" fmla="*/ 311 w 355"/>
                <a:gd name="T69" fmla="*/ 201 h 354"/>
                <a:gd name="T70" fmla="*/ 340 w 355"/>
                <a:gd name="T71" fmla="*/ 188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69"/>
                  </a:lnTo>
                  <a:lnTo>
                    <a:pt x="355" y="169"/>
                  </a:lnTo>
                  <a:lnTo>
                    <a:pt x="340" y="164"/>
                  </a:lnTo>
                  <a:lnTo>
                    <a:pt x="325" y="159"/>
                  </a:lnTo>
                  <a:lnTo>
                    <a:pt x="311" y="153"/>
                  </a:lnTo>
                  <a:lnTo>
                    <a:pt x="297" y="146"/>
                  </a:lnTo>
                  <a:lnTo>
                    <a:pt x="283" y="137"/>
                  </a:lnTo>
                  <a:lnTo>
                    <a:pt x="270" y="128"/>
                  </a:lnTo>
                  <a:lnTo>
                    <a:pt x="259" y="118"/>
                  </a:lnTo>
                  <a:lnTo>
                    <a:pt x="247" y="107"/>
                  </a:lnTo>
                  <a:lnTo>
                    <a:pt x="237" y="96"/>
                  </a:lnTo>
                  <a:lnTo>
                    <a:pt x="226" y="84"/>
                  </a:lnTo>
                  <a:lnTo>
                    <a:pt x="217" y="71"/>
                  </a:lnTo>
                  <a:lnTo>
                    <a:pt x="209" y="58"/>
                  </a:lnTo>
                  <a:lnTo>
                    <a:pt x="202" y="44"/>
                  </a:lnTo>
                  <a:lnTo>
                    <a:pt x="195" y="30"/>
                  </a:lnTo>
                  <a:lnTo>
                    <a:pt x="190" y="15"/>
                  </a:lnTo>
                  <a:lnTo>
                    <a:pt x="186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5" y="15"/>
                  </a:lnTo>
                  <a:lnTo>
                    <a:pt x="160" y="30"/>
                  </a:lnTo>
                  <a:lnTo>
                    <a:pt x="153" y="44"/>
                  </a:lnTo>
                  <a:lnTo>
                    <a:pt x="146" y="58"/>
                  </a:lnTo>
                  <a:lnTo>
                    <a:pt x="138" y="71"/>
                  </a:lnTo>
                  <a:lnTo>
                    <a:pt x="129" y="84"/>
                  </a:lnTo>
                  <a:lnTo>
                    <a:pt x="118" y="96"/>
                  </a:lnTo>
                  <a:lnTo>
                    <a:pt x="108" y="107"/>
                  </a:lnTo>
                  <a:lnTo>
                    <a:pt x="96" y="118"/>
                  </a:lnTo>
                  <a:lnTo>
                    <a:pt x="85" y="128"/>
                  </a:lnTo>
                  <a:lnTo>
                    <a:pt x="72" y="137"/>
                  </a:lnTo>
                  <a:lnTo>
                    <a:pt x="58" y="146"/>
                  </a:lnTo>
                  <a:lnTo>
                    <a:pt x="44" y="153"/>
                  </a:lnTo>
                  <a:lnTo>
                    <a:pt x="30" y="159"/>
                  </a:lnTo>
                  <a:lnTo>
                    <a:pt x="15" y="164"/>
                  </a:lnTo>
                  <a:lnTo>
                    <a:pt x="0" y="169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88"/>
                  </a:lnTo>
                  <a:lnTo>
                    <a:pt x="30" y="194"/>
                  </a:lnTo>
                  <a:lnTo>
                    <a:pt x="44" y="201"/>
                  </a:lnTo>
                  <a:lnTo>
                    <a:pt x="58" y="208"/>
                  </a:lnTo>
                  <a:lnTo>
                    <a:pt x="72" y="216"/>
                  </a:lnTo>
                  <a:lnTo>
                    <a:pt x="85" y="226"/>
                  </a:lnTo>
                  <a:lnTo>
                    <a:pt x="96" y="236"/>
                  </a:lnTo>
                  <a:lnTo>
                    <a:pt x="108" y="246"/>
                  </a:lnTo>
                  <a:lnTo>
                    <a:pt x="118" y="258"/>
                  </a:lnTo>
                  <a:lnTo>
                    <a:pt x="129" y="270"/>
                  </a:lnTo>
                  <a:lnTo>
                    <a:pt x="138" y="282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5" y="339"/>
                  </a:lnTo>
                  <a:lnTo>
                    <a:pt x="169" y="354"/>
                  </a:lnTo>
                  <a:lnTo>
                    <a:pt x="186" y="354"/>
                  </a:lnTo>
                  <a:lnTo>
                    <a:pt x="186" y="354"/>
                  </a:lnTo>
                  <a:lnTo>
                    <a:pt x="190" y="339"/>
                  </a:lnTo>
                  <a:lnTo>
                    <a:pt x="195" y="324"/>
                  </a:lnTo>
                  <a:lnTo>
                    <a:pt x="202" y="310"/>
                  </a:lnTo>
                  <a:lnTo>
                    <a:pt x="209" y="296"/>
                  </a:lnTo>
                  <a:lnTo>
                    <a:pt x="217" y="282"/>
                  </a:lnTo>
                  <a:lnTo>
                    <a:pt x="226" y="270"/>
                  </a:lnTo>
                  <a:lnTo>
                    <a:pt x="237" y="258"/>
                  </a:lnTo>
                  <a:lnTo>
                    <a:pt x="247" y="246"/>
                  </a:lnTo>
                  <a:lnTo>
                    <a:pt x="259" y="236"/>
                  </a:lnTo>
                  <a:lnTo>
                    <a:pt x="270" y="226"/>
                  </a:lnTo>
                  <a:lnTo>
                    <a:pt x="283" y="216"/>
                  </a:lnTo>
                  <a:lnTo>
                    <a:pt x="297" y="208"/>
                  </a:lnTo>
                  <a:lnTo>
                    <a:pt x="311" y="201"/>
                  </a:lnTo>
                  <a:lnTo>
                    <a:pt x="325" y="194"/>
                  </a:lnTo>
                  <a:lnTo>
                    <a:pt x="340" y="188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85"/>
            <p:cNvSpPr>
              <a:spLocks noEditPoints="1"/>
            </p:cNvSpPr>
            <p:nvPr/>
          </p:nvSpPr>
          <p:spPr bwMode="auto">
            <a:xfrm>
              <a:off x="7199313" y="2231380"/>
              <a:ext cx="331788" cy="331788"/>
            </a:xfrm>
            <a:custGeom>
              <a:avLst/>
              <a:gdLst>
                <a:gd name="T0" fmla="*/ 200 w 417"/>
                <a:gd name="T1" fmla="*/ 417 h 417"/>
                <a:gd name="T2" fmla="*/ 185 w 417"/>
                <a:gd name="T3" fmla="*/ 414 h 417"/>
                <a:gd name="T4" fmla="*/ 175 w 417"/>
                <a:gd name="T5" fmla="*/ 404 h 417"/>
                <a:gd name="T6" fmla="*/ 170 w 417"/>
                <a:gd name="T7" fmla="*/ 394 h 417"/>
                <a:gd name="T8" fmla="*/ 156 w 417"/>
                <a:gd name="T9" fmla="*/ 355 h 417"/>
                <a:gd name="T10" fmla="*/ 134 w 417"/>
                <a:gd name="T11" fmla="*/ 321 h 417"/>
                <a:gd name="T12" fmla="*/ 107 w 417"/>
                <a:gd name="T13" fmla="*/ 291 h 417"/>
                <a:gd name="T14" fmla="*/ 74 w 417"/>
                <a:gd name="T15" fmla="*/ 268 h 417"/>
                <a:gd name="T16" fmla="*/ 37 w 417"/>
                <a:gd name="T17" fmla="*/ 251 h 417"/>
                <a:gd name="T18" fmla="*/ 19 w 417"/>
                <a:gd name="T19" fmla="*/ 245 h 417"/>
                <a:gd name="T20" fmla="*/ 6 w 417"/>
                <a:gd name="T21" fmla="*/ 236 h 417"/>
                <a:gd name="T22" fmla="*/ 0 w 417"/>
                <a:gd name="T23" fmla="*/ 222 h 417"/>
                <a:gd name="T24" fmla="*/ 0 w 417"/>
                <a:gd name="T25" fmla="*/ 201 h 417"/>
                <a:gd name="T26" fmla="*/ 3 w 417"/>
                <a:gd name="T27" fmla="*/ 186 h 417"/>
                <a:gd name="T28" fmla="*/ 14 w 417"/>
                <a:gd name="T29" fmla="*/ 175 h 417"/>
                <a:gd name="T30" fmla="*/ 23 w 417"/>
                <a:gd name="T31" fmla="*/ 171 h 417"/>
                <a:gd name="T32" fmla="*/ 63 w 417"/>
                <a:gd name="T33" fmla="*/ 157 h 417"/>
                <a:gd name="T34" fmla="*/ 96 w 417"/>
                <a:gd name="T35" fmla="*/ 135 h 417"/>
                <a:gd name="T36" fmla="*/ 126 w 417"/>
                <a:gd name="T37" fmla="*/ 107 h 417"/>
                <a:gd name="T38" fmla="*/ 149 w 417"/>
                <a:gd name="T39" fmla="*/ 74 h 417"/>
                <a:gd name="T40" fmla="*/ 167 w 417"/>
                <a:gd name="T41" fmla="*/ 36 h 417"/>
                <a:gd name="T42" fmla="*/ 173 w 417"/>
                <a:gd name="T43" fmla="*/ 19 h 417"/>
                <a:gd name="T44" fmla="*/ 182 w 417"/>
                <a:gd name="T45" fmla="*/ 6 h 417"/>
                <a:gd name="T46" fmla="*/ 196 w 417"/>
                <a:gd name="T47" fmla="*/ 0 h 417"/>
                <a:gd name="T48" fmla="*/ 217 w 417"/>
                <a:gd name="T49" fmla="*/ 0 h 417"/>
                <a:gd name="T50" fmla="*/ 232 w 417"/>
                <a:gd name="T51" fmla="*/ 4 h 417"/>
                <a:gd name="T52" fmla="*/ 242 w 417"/>
                <a:gd name="T53" fmla="*/ 14 h 417"/>
                <a:gd name="T54" fmla="*/ 247 w 417"/>
                <a:gd name="T55" fmla="*/ 23 h 417"/>
                <a:gd name="T56" fmla="*/ 261 w 417"/>
                <a:gd name="T57" fmla="*/ 62 h 417"/>
                <a:gd name="T58" fmla="*/ 283 w 417"/>
                <a:gd name="T59" fmla="*/ 96 h 417"/>
                <a:gd name="T60" fmla="*/ 310 w 417"/>
                <a:gd name="T61" fmla="*/ 127 h 417"/>
                <a:gd name="T62" fmla="*/ 343 w 417"/>
                <a:gd name="T63" fmla="*/ 150 h 417"/>
                <a:gd name="T64" fmla="*/ 381 w 417"/>
                <a:gd name="T65" fmla="*/ 167 h 417"/>
                <a:gd name="T66" fmla="*/ 398 w 417"/>
                <a:gd name="T67" fmla="*/ 173 h 417"/>
                <a:gd name="T68" fmla="*/ 411 w 417"/>
                <a:gd name="T69" fmla="*/ 182 h 417"/>
                <a:gd name="T70" fmla="*/ 417 w 417"/>
                <a:gd name="T71" fmla="*/ 196 h 417"/>
                <a:gd name="T72" fmla="*/ 417 w 417"/>
                <a:gd name="T73" fmla="*/ 217 h 417"/>
                <a:gd name="T74" fmla="*/ 414 w 417"/>
                <a:gd name="T75" fmla="*/ 231 h 417"/>
                <a:gd name="T76" fmla="*/ 403 w 417"/>
                <a:gd name="T77" fmla="*/ 242 h 417"/>
                <a:gd name="T78" fmla="*/ 394 w 417"/>
                <a:gd name="T79" fmla="*/ 247 h 417"/>
                <a:gd name="T80" fmla="*/ 356 w 417"/>
                <a:gd name="T81" fmla="*/ 261 h 417"/>
                <a:gd name="T82" fmla="*/ 321 w 417"/>
                <a:gd name="T83" fmla="*/ 283 h 417"/>
                <a:gd name="T84" fmla="*/ 291 w 417"/>
                <a:gd name="T85" fmla="*/ 311 h 417"/>
                <a:gd name="T86" fmla="*/ 268 w 417"/>
                <a:gd name="T87" fmla="*/ 343 h 417"/>
                <a:gd name="T88" fmla="*/ 250 w 417"/>
                <a:gd name="T89" fmla="*/ 380 h 417"/>
                <a:gd name="T90" fmla="*/ 244 w 417"/>
                <a:gd name="T91" fmla="*/ 399 h 417"/>
                <a:gd name="T92" fmla="*/ 235 w 417"/>
                <a:gd name="T93" fmla="*/ 412 h 417"/>
                <a:gd name="T94" fmla="*/ 221 w 417"/>
                <a:gd name="T95" fmla="*/ 417 h 417"/>
                <a:gd name="T96" fmla="*/ 97 w 417"/>
                <a:gd name="T97" fmla="*/ 209 h 417"/>
                <a:gd name="T98" fmla="*/ 131 w 417"/>
                <a:gd name="T99" fmla="*/ 230 h 417"/>
                <a:gd name="T100" fmla="*/ 175 w 417"/>
                <a:gd name="T101" fmla="*/ 270 h 417"/>
                <a:gd name="T102" fmla="*/ 209 w 417"/>
                <a:gd name="T103" fmla="*/ 320 h 417"/>
                <a:gd name="T104" fmla="*/ 229 w 417"/>
                <a:gd name="T105" fmla="*/ 286 h 417"/>
                <a:gd name="T106" fmla="*/ 270 w 417"/>
                <a:gd name="T107" fmla="*/ 242 h 417"/>
                <a:gd name="T108" fmla="*/ 320 w 417"/>
                <a:gd name="T109" fmla="*/ 209 h 417"/>
                <a:gd name="T110" fmla="*/ 286 w 417"/>
                <a:gd name="T111" fmla="*/ 188 h 417"/>
                <a:gd name="T112" fmla="*/ 242 w 417"/>
                <a:gd name="T113" fmla="*/ 147 h 417"/>
                <a:gd name="T114" fmla="*/ 209 w 417"/>
                <a:gd name="T115" fmla="*/ 98 h 417"/>
                <a:gd name="T116" fmla="*/ 188 w 417"/>
                <a:gd name="T117" fmla="*/ 131 h 417"/>
                <a:gd name="T118" fmla="*/ 147 w 417"/>
                <a:gd name="T119" fmla="*/ 175 h 417"/>
                <a:gd name="T120" fmla="*/ 97 w 417"/>
                <a:gd name="T121" fmla="*/ 2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7" h="417">
                  <a:moveTo>
                    <a:pt x="217" y="417"/>
                  </a:moveTo>
                  <a:lnTo>
                    <a:pt x="200" y="417"/>
                  </a:lnTo>
                  <a:lnTo>
                    <a:pt x="200" y="417"/>
                  </a:lnTo>
                  <a:lnTo>
                    <a:pt x="196" y="417"/>
                  </a:lnTo>
                  <a:lnTo>
                    <a:pt x="190" y="416"/>
                  </a:lnTo>
                  <a:lnTo>
                    <a:pt x="185" y="414"/>
                  </a:lnTo>
                  <a:lnTo>
                    <a:pt x="182" y="412"/>
                  </a:lnTo>
                  <a:lnTo>
                    <a:pt x="178" y="408"/>
                  </a:lnTo>
                  <a:lnTo>
                    <a:pt x="175" y="404"/>
                  </a:lnTo>
                  <a:lnTo>
                    <a:pt x="173" y="399"/>
                  </a:lnTo>
                  <a:lnTo>
                    <a:pt x="170" y="394"/>
                  </a:lnTo>
                  <a:lnTo>
                    <a:pt x="170" y="394"/>
                  </a:lnTo>
                  <a:lnTo>
                    <a:pt x="167" y="380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49" y="343"/>
                  </a:lnTo>
                  <a:lnTo>
                    <a:pt x="142" y="332"/>
                  </a:lnTo>
                  <a:lnTo>
                    <a:pt x="134" y="321"/>
                  </a:lnTo>
                  <a:lnTo>
                    <a:pt x="126" y="311"/>
                  </a:lnTo>
                  <a:lnTo>
                    <a:pt x="117" y="300"/>
                  </a:lnTo>
                  <a:lnTo>
                    <a:pt x="107" y="291"/>
                  </a:lnTo>
                  <a:lnTo>
                    <a:pt x="96" y="283"/>
                  </a:lnTo>
                  <a:lnTo>
                    <a:pt x="86" y="275"/>
                  </a:lnTo>
                  <a:lnTo>
                    <a:pt x="74" y="268"/>
                  </a:lnTo>
                  <a:lnTo>
                    <a:pt x="63" y="261"/>
                  </a:lnTo>
                  <a:lnTo>
                    <a:pt x="50" y="255"/>
                  </a:lnTo>
                  <a:lnTo>
                    <a:pt x="37" y="251"/>
                  </a:lnTo>
                  <a:lnTo>
                    <a:pt x="23" y="247"/>
                  </a:lnTo>
                  <a:lnTo>
                    <a:pt x="23" y="247"/>
                  </a:lnTo>
                  <a:lnTo>
                    <a:pt x="19" y="245"/>
                  </a:lnTo>
                  <a:lnTo>
                    <a:pt x="14" y="242"/>
                  </a:lnTo>
                  <a:lnTo>
                    <a:pt x="9" y="239"/>
                  </a:lnTo>
                  <a:lnTo>
                    <a:pt x="6" y="236"/>
                  </a:lnTo>
                  <a:lnTo>
                    <a:pt x="3" y="231"/>
                  </a:lnTo>
                  <a:lnTo>
                    <a:pt x="1" y="226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1" y="190"/>
                  </a:lnTo>
                  <a:lnTo>
                    <a:pt x="3" y="186"/>
                  </a:lnTo>
                  <a:lnTo>
                    <a:pt x="6" y="182"/>
                  </a:lnTo>
                  <a:lnTo>
                    <a:pt x="9" y="178"/>
                  </a:lnTo>
                  <a:lnTo>
                    <a:pt x="14" y="175"/>
                  </a:lnTo>
                  <a:lnTo>
                    <a:pt x="19" y="173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0" y="163"/>
                  </a:lnTo>
                  <a:lnTo>
                    <a:pt x="63" y="157"/>
                  </a:lnTo>
                  <a:lnTo>
                    <a:pt x="74" y="150"/>
                  </a:lnTo>
                  <a:lnTo>
                    <a:pt x="86" y="143"/>
                  </a:lnTo>
                  <a:lnTo>
                    <a:pt x="96" y="135"/>
                  </a:lnTo>
                  <a:lnTo>
                    <a:pt x="107" y="127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4" y="96"/>
                  </a:lnTo>
                  <a:lnTo>
                    <a:pt x="142" y="86"/>
                  </a:lnTo>
                  <a:lnTo>
                    <a:pt x="149" y="74"/>
                  </a:lnTo>
                  <a:lnTo>
                    <a:pt x="156" y="62"/>
                  </a:lnTo>
                  <a:lnTo>
                    <a:pt x="162" y="50"/>
                  </a:lnTo>
                  <a:lnTo>
                    <a:pt x="167" y="3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3" y="19"/>
                  </a:lnTo>
                  <a:lnTo>
                    <a:pt x="175" y="14"/>
                  </a:lnTo>
                  <a:lnTo>
                    <a:pt x="178" y="10"/>
                  </a:lnTo>
                  <a:lnTo>
                    <a:pt x="182" y="6"/>
                  </a:lnTo>
                  <a:lnTo>
                    <a:pt x="185" y="4"/>
                  </a:lnTo>
                  <a:lnTo>
                    <a:pt x="190" y="1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7" y="1"/>
                  </a:lnTo>
                  <a:lnTo>
                    <a:pt x="232" y="4"/>
                  </a:lnTo>
                  <a:lnTo>
                    <a:pt x="235" y="6"/>
                  </a:lnTo>
                  <a:lnTo>
                    <a:pt x="240" y="10"/>
                  </a:lnTo>
                  <a:lnTo>
                    <a:pt x="242" y="14"/>
                  </a:lnTo>
                  <a:lnTo>
                    <a:pt x="244" y="19"/>
                  </a:lnTo>
                  <a:lnTo>
                    <a:pt x="247" y="23"/>
                  </a:lnTo>
                  <a:lnTo>
                    <a:pt x="247" y="23"/>
                  </a:lnTo>
                  <a:lnTo>
                    <a:pt x="250" y="36"/>
                  </a:lnTo>
                  <a:lnTo>
                    <a:pt x="255" y="50"/>
                  </a:lnTo>
                  <a:lnTo>
                    <a:pt x="261" y="62"/>
                  </a:lnTo>
                  <a:lnTo>
                    <a:pt x="268" y="74"/>
                  </a:lnTo>
                  <a:lnTo>
                    <a:pt x="275" y="86"/>
                  </a:lnTo>
                  <a:lnTo>
                    <a:pt x="283" y="96"/>
                  </a:lnTo>
                  <a:lnTo>
                    <a:pt x="291" y="107"/>
                  </a:lnTo>
                  <a:lnTo>
                    <a:pt x="300" y="117"/>
                  </a:lnTo>
                  <a:lnTo>
                    <a:pt x="310" y="127"/>
                  </a:lnTo>
                  <a:lnTo>
                    <a:pt x="321" y="135"/>
                  </a:lnTo>
                  <a:lnTo>
                    <a:pt x="331" y="143"/>
                  </a:lnTo>
                  <a:lnTo>
                    <a:pt x="343" y="150"/>
                  </a:lnTo>
                  <a:lnTo>
                    <a:pt x="356" y="157"/>
                  </a:lnTo>
                  <a:lnTo>
                    <a:pt x="367" y="163"/>
                  </a:lnTo>
                  <a:lnTo>
                    <a:pt x="381" y="167"/>
                  </a:lnTo>
                  <a:lnTo>
                    <a:pt x="394" y="171"/>
                  </a:lnTo>
                  <a:lnTo>
                    <a:pt x="394" y="171"/>
                  </a:lnTo>
                  <a:lnTo>
                    <a:pt x="398" y="173"/>
                  </a:lnTo>
                  <a:lnTo>
                    <a:pt x="403" y="175"/>
                  </a:lnTo>
                  <a:lnTo>
                    <a:pt x="408" y="178"/>
                  </a:lnTo>
                  <a:lnTo>
                    <a:pt x="411" y="182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17" y="196"/>
                  </a:lnTo>
                  <a:lnTo>
                    <a:pt x="417" y="201"/>
                  </a:lnTo>
                  <a:lnTo>
                    <a:pt x="417" y="217"/>
                  </a:lnTo>
                  <a:lnTo>
                    <a:pt x="417" y="217"/>
                  </a:lnTo>
                  <a:lnTo>
                    <a:pt x="417" y="222"/>
                  </a:lnTo>
                  <a:lnTo>
                    <a:pt x="416" y="226"/>
                  </a:lnTo>
                  <a:lnTo>
                    <a:pt x="414" y="231"/>
                  </a:lnTo>
                  <a:lnTo>
                    <a:pt x="411" y="236"/>
                  </a:lnTo>
                  <a:lnTo>
                    <a:pt x="408" y="239"/>
                  </a:lnTo>
                  <a:lnTo>
                    <a:pt x="403" y="242"/>
                  </a:lnTo>
                  <a:lnTo>
                    <a:pt x="398" y="245"/>
                  </a:lnTo>
                  <a:lnTo>
                    <a:pt x="394" y="247"/>
                  </a:lnTo>
                  <a:lnTo>
                    <a:pt x="394" y="247"/>
                  </a:lnTo>
                  <a:lnTo>
                    <a:pt x="381" y="251"/>
                  </a:lnTo>
                  <a:lnTo>
                    <a:pt x="367" y="255"/>
                  </a:lnTo>
                  <a:lnTo>
                    <a:pt x="356" y="261"/>
                  </a:lnTo>
                  <a:lnTo>
                    <a:pt x="343" y="268"/>
                  </a:lnTo>
                  <a:lnTo>
                    <a:pt x="331" y="275"/>
                  </a:lnTo>
                  <a:lnTo>
                    <a:pt x="321" y="283"/>
                  </a:lnTo>
                  <a:lnTo>
                    <a:pt x="310" y="291"/>
                  </a:lnTo>
                  <a:lnTo>
                    <a:pt x="300" y="300"/>
                  </a:lnTo>
                  <a:lnTo>
                    <a:pt x="291" y="311"/>
                  </a:lnTo>
                  <a:lnTo>
                    <a:pt x="283" y="321"/>
                  </a:lnTo>
                  <a:lnTo>
                    <a:pt x="275" y="332"/>
                  </a:lnTo>
                  <a:lnTo>
                    <a:pt x="268" y="343"/>
                  </a:lnTo>
                  <a:lnTo>
                    <a:pt x="261" y="355"/>
                  </a:lnTo>
                  <a:lnTo>
                    <a:pt x="255" y="368"/>
                  </a:lnTo>
                  <a:lnTo>
                    <a:pt x="250" y="380"/>
                  </a:lnTo>
                  <a:lnTo>
                    <a:pt x="247" y="394"/>
                  </a:lnTo>
                  <a:lnTo>
                    <a:pt x="247" y="394"/>
                  </a:lnTo>
                  <a:lnTo>
                    <a:pt x="244" y="399"/>
                  </a:lnTo>
                  <a:lnTo>
                    <a:pt x="242" y="404"/>
                  </a:lnTo>
                  <a:lnTo>
                    <a:pt x="240" y="408"/>
                  </a:lnTo>
                  <a:lnTo>
                    <a:pt x="235" y="412"/>
                  </a:lnTo>
                  <a:lnTo>
                    <a:pt x="232" y="414"/>
                  </a:lnTo>
                  <a:lnTo>
                    <a:pt x="227" y="416"/>
                  </a:lnTo>
                  <a:lnTo>
                    <a:pt x="221" y="417"/>
                  </a:lnTo>
                  <a:lnTo>
                    <a:pt x="217" y="417"/>
                  </a:lnTo>
                  <a:lnTo>
                    <a:pt x="217" y="417"/>
                  </a:lnTo>
                  <a:close/>
                  <a:moveTo>
                    <a:pt x="97" y="209"/>
                  </a:moveTo>
                  <a:lnTo>
                    <a:pt x="97" y="209"/>
                  </a:lnTo>
                  <a:lnTo>
                    <a:pt x="115" y="219"/>
                  </a:lnTo>
                  <a:lnTo>
                    <a:pt x="131" y="230"/>
                  </a:lnTo>
                  <a:lnTo>
                    <a:pt x="147" y="242"/>
                  </a:lnTo>
                  <a:lnTo>
                    <a:pt x="161" y="256"/>
                  </a:lnTo>
                  <a:lnTo>
                    <a:pt x="175" y="270"/>
                  </a:lnTo>
                  <a:lnTo>
                    <a:pt x="188" y="286"/>
                  </a:lnTo>
                  <a:lnTo>
                    <a:pt x="198" y="303"/>
                  </a:lnTo>
                  <a:lnTo>
                    <a:pt x="209" y="320"/>
                  </a:lnTo>
                  <a:lnTo>
                    <a:pt x="209" y="320"/>
                  </a:lnTo>
                  <a:lnTo>
                    <a:pt x="219" y="303"/>
                  </a:lnTo>
                  <a:lnTo>
                    <a:pt x="229" y="286"/>
                  </a:lnTo>
                  <a:lnTo>
                    <a:pt x="242" y="270"/>
                  </a:lnTo>
                  <a:lnTo>
                    <a:pt x="256" y="256"/>
                  </a:lnTo>
                  <a:lnTo>
                    <a:pt x="270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20" y="209"/>
                  </a:lnTo>
                  <a:lnTo>
                    <a:pt x="320" y="209"/>
                  </a:lnTo>
                  <a:lnTo>
                    <a:pt x="302" y="198"/>
                  </a:lnTo>
                  <a:lnTo>
                    <a:pt x="286" y="188"/>
                  </a:lnTo>
                  <a:lnTo>
                    <a:pt x="270" y="175"/>
                  </a:lnTo>
                  <a:lnTo>
                    <a:pt x="256" y="161"/>
                  </a:lnTo>
                  <a:lnTo>
                    <a:pt x="242" y="147"/>
                  </a:lnTo>
                  <a:lnTo>
                    <a:pt x="229" y="131"/>
                  </a:lnTo>
                  <a:lnTo>
                    <a:pt x="219" y="115"/>
                  </a:lnTo>
                  <a:lnTo>
                    <a:pt x="209" y="98"/>
                  </a:lnTo>
                  <a:lnTo>
                    <a:pt x="209" y="98"/>
                  </a:lnTo>
                  <a:lnTo>
                    <a:pt x="198" y="115"/>
                  </a:lnTo>
                  <a:lnTo>
                    <a:pt x="188" y="131"/>
                  </a:lnTo>
                  <a:lnTo>
                    <a:pt x="175" y="147"/>
                  </a:lnTo>
                  <a:lnTo>
                    <a:pt x="161" y="161"/>
                  </a:lnTo>
                  <a:lnTo>
                    <a:pt x="147" y="175"/>
                  </a:lnTo>
                  <a:lnTo>
                    <a:pt x="131" y="188"/>
                  </a:lnTo>
                  <a:lnTo>
                    <a:pt x="115" y="198"/>
                  </a:lnTo>
                  <a:lnTo>
                    <a:pt x="97" y="209"/>
                  </a:lnTo>
                  <a:lnTo>
                    <a:pt x="97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86"/>
            <p:cNvSpPr>
              <a:spLocks/>
            </p:cNvSpPr>
            <p:nvPr/>
          </p:nvSpPr>
          <p:spPr bwMode="auto">
            <a:xfrm>
              <a:off x="5043488" y="1086793"/>
              <a:ext cx="282575" cy="280988"/>
            </a:xfrm>
            <a:custGeom>
              <a:avLst/>
              <a:gdLst>
                <a:gd name="T0" fmla="*/ 355 w 355"/>
                <a:gd name="T1" fmla="*/ 170 h 354"/>
                <a:gd name="T2" fmla="*/ 339 w 355"/>
                <a:gd name="T3" fmla="*/ 165 h 354"/>
                <a:gd name="T4" fmla="*/ 310 w 355"/>
                <a:gd name="T5" fmla="*/ 153 h 354"/>
                <a:gd name="T6" fmla="*/ 284 w 355"/>
                <a:gd name="T7" fmla="*/ 138 h 354"/>
                <a:gd name="T8" fmla="*/ 258 w 355"/>
                <a:gd name="T9" fmla="*/ 118 h 354"/>
                <a:gd name="T10" fmla="*/ 236 w 355"/>
                <a:gd name="T11" fmla="*/ 96 h 354"/>
                <a:gd name="T12" fmla="*/ 218 w 355"/>
                <a:gd name="T13" fmla="*/ 72 h 354"/>
                <a:gd name="T14" fmla="*/ 201 w 355"/>
                <a:gd name="T15" fmla="*/ 45 h 354"/>
                <a:gd name="T16" fmla="*/ 190 w 355"/>
                <a:gd name="T17" fmla="*/ 15 h 354"/>
                <a:gd name="T18" fmla="*/ 170 w 355"/>
                <a:gd name="T19" fmla="*/ 0 h 354"/>
                <a:gd name="T20" fmla="*/ 166 w 355"/>
                <a:gd name="T21" fmla="*/ 15 h 354"/>
                <a:gd name="T22" fmla="*/ 153 w 355"/>
                <a:gd name="T23" fmla="*/ 45 h 354"/>
                <a:gd name="T24" fmla="*/ 138 w 355"/>
                <a:gd name="T25" fmla="*/ 72 h 354"/>
                <a:gd name="T26" fmla="*/ 119 w 355"/>
                <a:gd name="T27" fmla="*/ 96 h 354"/>
                <a:gd name="T28" fmla="*/ 97 w 355"/>
                <a:gd name="T29" fmla="*/ 118 h 354"/>
                <a:gd name="T30" fmla="*/ 72 w 355"/>
                <a:gd name="T31" fmla="*/ 138 h 354"/>
                <a:gd name="T32" fmla="*/ 45 w 355"/>
                <a:gd name="T33" fmla="*/ 153 h 354"/>
                <a:gd name="T34" fmla="*/ 15 w 355"/>
                <a:gd name="T35" fmla="*/ 165 h 354"/>
                <a:gd name="T36" fmla="*/ 0 w 355"/>
                <a:gd name="T37" fmla="*/ 185 h 354"/>
                <a:gd name="T38" fmla="*/ 15 w 355"/>
                <a:gd name="T39" fmla="*/ 190 h 354"/>
                <a:gd name="T40" fmla="*/ 45 w 355"/>
                <a:gd name="T41" fmla="*/ 201 h 354"/>
                <a:gd name="T42" fmla="*/ 72 w 355"/>
                <a:gd name="T43" fmla="*/ 218 h 354"/>
                <a:gd name="T44" fmla="*/ 97 w 355"/>
                <a:gd name="T45" fmla="*/ 236 h 354"/>
                <a:gd name="T46" fmla="*/ 119 w 355"/>
                <a:gd name="T47" fmla="*/ 258 h 354"/>
                <a:gd name="T48" fmla="*/ 138 w 355"/>
                <a:gd name="T49" fmla="*/ 283 h 354"/>
                <a:gd name="T50" fmla="*/ 153 w 355"/>
                <a:gd name="T51" fmla="*/ 310 h 354"/>
                <a:gd name="T52" fmla="*/ 166 w 355"/>
                <a:gd name="T53" fmla="*/ 339 h 354"/>
                <a:gd name="T54" fmla="*/ 185 w 355"/>
                <a:gd name="T55" fmla="*/ 354 h 354"/>
                <a:gd name="T56" fmla="*/ 190 w 355"/>
                <a:gd name="T57" fmla="*/ 339 h 354"/>
                <a:gd name="T58" fmla="*/ 201 w 355"/>
                <a:gd name="T59" fmla="*/ 310 h 354"/>
                <a:gd name="T60" fmla="*/ 218 w 355"/>
                <a:gd name="T61" fmla="*/ 283 h 354"/>
                <a:gd name="T62" fmla="*/ 236 w 355"/>
                <a:gd name="T63" fmla="*/ 258 h 354"/>
                <a:gd name="T64" fmla="*/ 258 w 355"/>
                <a:gd name="T65" fmla="*/ 236 h 354"/>
                <a:gd name="T66" fmla="*/ 284 w 355"/>
                <a:gd name="T67" fmla="*/ 218 h 354"/>
                <a:gd name="T68" fmla="*/ 310 w 355"/>
                <a:gd name="T69" fmla="*/ 201 h 354"/>
                <a:gd name="T70" fmla="*/ 339 w 355"/>
                <a:gd name="T71" fmla="*/ 190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70"/>
                  </a:lnTo>
                  <a:lnTo>
                    <a:pt x="355" y="170"/>
                  </a:lnTo>
                  <a:lnTo>
                    <a:pt x="339" y="165"/>
                  </a:lnTo>
                  <a:lnTo>
                    <a:pt x="325" y="160"/>
                  </a:lnTo>
                  <a:lnTo>
                    <a:pt x="310" y="153"/>
                  </a:lnTo>
                  <a:lnTo>
                    <a:pt x="296" y="146"/>
                  </a:lnTo>
                  <a:lnTo>
                    <a:pt x="284" y="138"/>
                  </a:lnTo>
                  <a:lnTo>
                    <a:pt x="271" y="128"/>
                  </a:lnTo>
                  <a:lnTo>
                    <a:pt x="258" y="118"/>
                  </a:lnTo>
                  <a:lnTo>
                    <a:pt x="247" y="108"/>
                  </a:lnTo>
                  <a:lnTo>
                    <a:pt x="236" y="96"/>
                  </a:lnTo>
                  <a:lnTo>
                    <a:pt x="227" y="84"/>
                  </a:lnTo>
                  <a:lnTo>
                    <a:pt x="218" y="72"/>
                  </a:lnTo>
                  <a:lnTo>
                    <a:pt x="210" y="59"/>
                  </a:lnTo>
                  <a:lnTo>
                    <a:pt x="201" y="45"/>
                  </a:lnTo>
                  <a:lnTo>
                    <a:pt x="196" y="30"/>
                  </a:lnTo>
                  <a:lnTo>
                    <a:pt x="190" y="15"/>
                  </a:lnTo>
                  <a:lnTo>
                    <a:pt x="185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5"/>
                  </a:lnTo>
                  <a:lnTo>
                    <a:pt x="160" y="30"/>
                  </a:lnTo>
                  <a:lnTo>
                    <a:pt x="153" y="45"/>
                  </a:lnTo>
                  <a:lnTo>
                    <a:pt x="146" y="59"/>
                  </a:lnTo>
                  <a:lnTo>
                    <a:pt x="138" y="72"/>
                  </a:lnTo>
                  <a:lnTo>
                    <a:pt x="128" y="84"/>
                  </a:lnTo>
                  <a:lnTo>
                    <a:pt x="119" y="96"/>
                  </a:lnTo>
                  <a:lnTo>
                    <a:pt x="108" y="108"/>
                  </a:lnTo>
                  <a:lnTo>
                    <a:pt x="97" y="118"/>
                  </a:lnTo>
                  <a:lnTo>
                    <a:pt x="84" y="128"/>
                  </a:lnTo>
                  <a:lnTo>
                    <a:pt x="72" y="138"/>
                  </a:lnTo>
                  <a:lnTo>
                    <a:pt x="59" y="146"/>
                  </a:lnTo>
                  <a:lnTo>
                    <a:pt x="45" y="153"/>
                  </a:lnTo>
                  <a:lnTo>
                    <a:pt x="30" y="160"/>
                  </a:lnTo>
                  <a:lnTo>
                    <a:pt x="15" y="165"/>
                  </a:lnTo>
                  <a:lnTo>
                    <a:pt x="0" y="17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90"/>
                  </a:lnTo>
                  <a:lnTo>
                    <a:pt x="30" y="196"/>
                  </a:lnTo>
                  <a:lnTo>
                    <a:pt x="45" y="201"/>
                  </a:lnTo>
                  <a:lnTo>
                    <a:pt x="59" y="210"/>
                  </a:lnTo>
                  <a:lnTo>
                    <a:pt x="72" y="218"/>
                  </a:lnTo>
                  <a:lnTo>
                    <a:pt x="84" y="227"/>
                  </a:lnTo>
                  <a:lnTo>
                    <a:pt x="97" y="236"/>
                  </a:lnTo>
                  <a:lnTo>
                    <a:pt x="108" y="247"/>
                  </a:lnTo>
                  <a:lnTo>
                    <a:pt x="119" y="258"/>
                  </a:lnTo>
                  <a:lnTo>
                    <a:pt x="128" y="270"/>
                  </a:lnTo>
                  <a:lnTo>
                    <a:pt x="138" y="283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6" y="339"/>
                  </a:lnTo>
                  <a:lnTo>
                    <a:pt x="170" y="354"/>
                  </a:lnTo>
                  <a:lnTo>
                    <a:pt x="185" y="354"/>
                  </a:lnTo>
                  <a:lnTo>
                    <a:pt x="185" y="354"/>
                  </a:lnTo>
                  <a:lnTo>
                    <a:pt x="190" y="339"/>
                  </a:lnTo>
                  <a:lnTo>
                    <a:pt x="196" y="324"/>
                  </a:lnTo>
                  <a:lnTo>
                    <a:pt x="201" y="310"/>
                  </a:lnTo>
                  <a:lnTo>
                    <a:pt x="210" y="296"/>
                  </a:lnTo>
                  <a:lnTo>
                    <a:pt x="218" y="283"/>
                  </a:lnTo>
                  <a:lnTo>
                    <a:pt x="227" y="270"/>
                  </a:lnTo>
                  <a:lnTo>
                    <a:pt x="236" y="258"/>
                  </a:lnTo>
                  <a:lnTo>
                    <a:pt x="247" y="247"/>
                  </a:lnTo>
                  <a:lnTo>
                    <a:pt x="258" y="236"/>
                  </a:lnTo>
                  <a:lnTo>
                    <a:pt x="271" y="227"/>
                  </a:lnTo>
                  <a:lnTo>
                    <a:pt x="284" y="218"/>
                  </a:lnTo>
                  <a:lnTo>
                    <a:pt x="296" y="210"/>
                  </a:lnTo>
                  <a:lnTo>
                    <a:pt x="310" y="201"/>
                  </a:lnTo>
                  <a:lnTo>
                    <a:pt x="324" y="196"/>
                  </a:lnTo>
                  <a:lnTo>
                    <a:pt x="339" y="190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87"/>
            <p:cNvSpPr>
              <a:spLocks noEditPoints="1"/>
            </p:cNvSpPr>
            <p:nvPr/>
          </p:nvSpPr>
          <p:spPr bwMode="auto">
            <a:xfrm>
              <a:off x="5019676" y="1061393"/>
              <a:ext cx="331788" cy="331788"/>
            </a:xfrm>
            <a:custGeom>
              <a:avLst/>
              <a:gdLst>
                <a:gd name="T0" fmla="*/ 201 w 418"/>
                <a:gd name="T1" fmla="*/ 418 h 418"/>
                <a:gd name="T2" fmla="*/ 186 w 418"/>
                <a:gd name="T3" fmla="*/ 413 h 418"/>
                <a:gd name="T4" fmla="*/ 174 w 418"/>
                <a:gd name="T5" fmla="*/ 403 h 418"/>
                <a:gd name="T6" fmla="*/ 170 w 418"/>
                <a:gd name="T7" fmla="*/ 393 h 418"/>
                <a:gd name="T8" fmla="*/ 156 w 418"/>
                <a:gd name="T9" fmla="*/ 355 h 418"/>
                <a:gd name="T10" fmla="*/ 135 w 418"/>
                <a:gd name="T11" fmla="*/ 320 h 418"/>
                <a:gd name="T12" fmla="*/ 107 w 418"/>
                <a:gd name="T13" fmla="*/ 290 h 418"/>
                <a:gd name="T14" fmla="*/ 74 w 418"/>
                <a:gd name="T15" fmla="*/ 267 h 418"/>
                <a:gd name="T16" fmla="*/ 37 w 418"/>
                <a:gd name="T17" fmla="*/ 251 h 418"/>
                <a:gd name="T18" fmla="*/ 18 w 418"/>
                <a:gd name="T19" fmla="*/ 245 h 418"/>
                <a:gd name="T20" fmla="*/ 7 w 418"/>
                <a:gd name="T21" fmla="*/ 236 h 418"/>
                <a:gd name="T22" fmla="*/ 0 w 418"/>
                <a:gd name="T23" fmla="*/ 222 h 418"/>
                <a:gd name="T24" fmla="*/ 0 w 418"/>
                <a:gd name="T25" fmla="*/ 201 h 418"/>
                <a:gd name="T26" fmla="*/ 3 w 418"/>
                <a:gd name="T27" fmla="*/ 186 h 418"/>
                <a:gd name="T28" fmla="*/ 13 w 418"/>
                <a:gd name="T29" fmla="*/ 174 h 418"/>
                <a:gd name="T30" fmla="*/ 23 w 418"/>
                <a:gd name="T31" fmla="*/ 170 h 418"/>
                <a:gd name="T32" fmla="*/ 62 w 418"/>
                <a:gd name="T33" fmla="*/ 156 h 418"/>
                <a:gd name="T34" fmla="*/ 97 w 418"/>
                <a:gd name="T35" fmla="*/ 135 h 418"/>
                <a:gd name="T36" fmla="*/ 126 w 418"/>
                <a:gd name="T37" fmla="*/ 107 h 418"/>
                <a:gd name="T38" fmla="*/ 150 w 418"/>
                <a:gd name="T39" fmla="*/ 74 h 418"/>
                <a:gd name="T40" fmla="*/ 166 w 418"/>
                <a:gd name="T41" fmla="*/ 37 h 418"/>
                <a:gd name="T42" fmla="*/ 172 w 418"/>
                <a:gd name="T43" fmla="*/ 18 h 418"/>
                <a:gd name="T44" fmla="*/ 181 w 418"/>
                <a:gd name="T45" fmla="*/ 6 h 418"/>
                <a:gd name="T46" fmla="*/ 195 w 418"/>
                <a:gd name="T47" fmla="*/ 0 h 418"/>
                <a:gd name="T48" fmla="*/ 216 w 418"/>
                <a:gd name="T49" fmla="*/ 0 h 418"/>
                <a:gd name="T50" fmla="*/ 231 w 418"/>
                <a:gd name="T51" fmla="*/ 3 h 418"/>
                <a:gd name="T52" fmla="*/ 243 w 418"/>
                <a:gd name="T53" fmla="*/ 13 h 418"/>
                <a:gd name="T54" fmla="*/ 246 w 418"/>
                <a:gd name="T55" fmla="*/ 23 h 418"/>
                <a:gd name="T56" fmla="*/ 261 w 418"/>
                <a:gd name="T57" fmla="*/ 62 h 418"/>
                <a:gd name="T58" fmla="*/ 282 w 418"/>
                <a:gd name="T59" fmla="*/ 97 h 418"/>
                <a:gd name="T60" fmla="*/ 310 w 418"/>
                <a:gd name="T61" fmla="*/ 126 h 418"/>
                <a:gd name="T62" fmla="*/ 344 w 418"/>
                <a:gd name="T63" fmla="*/ 150 h 418"/>
                <a:gd name="T64" fmla="*/ 381 w 418"/>
                <a:gd name="T65" fmla="*/ 166 h 418"/>
                <a:gd name="T66" fmla="*/ 399 w 418"/>
                <a:gd name="T67" fmla="*/ 172 h 418"/>
                <a:gd name="T68" fmla="*/ 411 w 418"/>
                <a:gd name="T69" fmla="*/ 181 h 418"/>
                <a:gd name="T70" fmla="*/ 417 w 418"/>
                <a:gd name="T71" fmla="*/ 195 h 418"/>
                <a:gd name="T72" fmla="*/ 418 w 418"/>
                <a:gd name="T73" fmla="*/ 216 h 418"/>
                <a:gd name="T74" fmla="*/ 413 w 418"/>
                <a:gd name="T75" fmla="*/ 231 h 418"/>
                <a:gd name="T76" fmla="*/ 404 w 418"/>
                <a:gd name="T77" fmla="*/ 243 h 418"/>
                <a:gd name="T78" fmla="*/ 393 w 418"/>
                <a:gd name="T79" fmla="*/ 246 h 418"/>
                <a:gd name="T80" fmla="*/ 355 w 418"/>
                <a:gd name="T81" fmla="*/ 261 h 418"/>
                <a:gd name="T82" fmla="*/ 320 w 418"/>
                <a:gd name="T83" fmla="*/ 282 h 418"/>
                <a:gd name="T84" fmla="*/ 291 w 418"/>
                <a:gd name="T85" fmla="*/ 310 h 418"/>
                <a:gd name="T86" fmla="*/ 267 w 418"/>
                <a:gd name="T87" fmla="*/ 342 h 418"/>
                <a:gd name="T88" fmla="*/ 251 w 418"/>
                <a:gd name="T89" fmla="*/ 381 h 418"/>
                <a:gd name="T90" fmla="*/ 245 w 418"/>
                <a:gd name="T91" fmla="*/ 399 h 418"/>
                <a:gd name="T92" fmla="*/ 236 w 418"/>
                <a:gd name="T93" fmla="*/ 411 h 418"/>
                <a:gd name="T94" fmla="*/ 222 w 418"/>
                <a:gd name="T95" fmla="*/ 417 h 418"/>
                <a:gd name="T96" fmla="*/ 97 w 418"/>
                <a:gd name="T97" fmla="*/ 208 h 418"/>
                <a:gd name="T98" fmla="*/ 132 w 418"/>
                <a:gd name="T99" fmla="*/ 230 h 418"/>
                <a:gd name="T100" fmla="*/ 174 w 418"/>
                <a:gd name="T101" fmla="*/ 271 h 418"/>
                <a:gd name="T102" fmla="*/ 208 w 418"/>
                <a:gd name="T103" fmla="*/ 319 h 418"/>
                <a:gd name="T104" fmla="*/ 230 w 418"/>
                <a:gd name="T105" fmla="*/ 286 h 418"/>
                <a:gd name="T106" fmla="*/ 271 w 418"/>
                <a:gd name="T107" fmla="*/ 242 h 418"/>
                <a:gd name="T108" fmla="*/ 319 w 418"/>
                <a:gd name="T109" fmla="*/ 208 h 418"/>
                <a:gd name="T110" fmla="*/ 286 w 418"/>
                <a:gd name="T111" fmla="*/ 187 h 418"/>
                <a:gd name="T112" fmla="*/ 243 w 418"/>
                <a:gd name="T113" fmla="*/ 147 h 418"/>
                <a:gd name="T114" fmla="*/ 208 w 418"/>
                <a:gd name="T115" fmla="*/ 97 h 418"/>
                <a:gd name="T116" fmla="*/ 187 w 418"/>
                <a:gd name="T117" fmla="*/ 130 h 418"/>
                <a:gd name="T118" fmla="*/ 147 w 418"/>
                <a:gd name="T119" fmla="*/ 174 h 418"/>
                <a:gd name="T120" fmla="*/ 97 w 418"/>
                <a:gd name="T121" fmla="*/ 20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8" h="418">
                  <a:moveTo>
                    <a:pt x="216" y="418"/>
                  </a:moveTo>
                  <a:lnTo>
                    <a:pt x="201" y="418"/>
                  </a:lnTo>
                  <a:lnTo>
                    <a:pt x="201" y="418"/>
                  </a:lnTo>
                  <a:lnTo>
                    <a:pt x="195" y="417"/>
                  </a:lnTo>
                  <a:lnTo>
                    <a:pt x="191" y="415"/>
                  </a:lnTo>
                  <a:lnTo>
                    <a:pt x="186" y="413"/>
                  </a:lnTo>
                  <a:lnTo>
                    <a:pt x="181" y="411"/>
                  </a:lnTo>
                  <a:lnTo>
                    <a:pt x="178" y="407"/>
                  </a:lnTo>
                  <a:lnTo>
                    <a:pt x="174" y="403"/>
                  </a:lnTo>
                  <a:lnTo>
                    <a:pt x="172" y="399"/>
                  </a:lnTo>
                  <a:lnTo>
                    <a:pt x="170" y="393"/>
                  </a:lnTo>
                  <a:lnTo>
                    <a:pt x="170" y="393"/>
                  </a:lnTo>
                  <a:lnTo>
                    <a:pt x="166" y="381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50" y="342"/>
                  </a:lnTo>
                  <a:lnTo>
                    <a:pt x="142" y="331"/>
                  </a:lnTo>
                  <a:lnTo>
                    <a:pt x="135" y="320"/>
                  </a:lnTo>
                  <a:lnTo>
                    <a:pt x="126" y="310"/>
                  </a:lnTo>
                  <a:lnTo>
                    <a:pt x="117" y="300"/>
                  </a:lnTo>
                  <a:lnTo>
                    <a:pt x="107" y="290"/>
                  </a:lnTo>
                  <a:lnTo>
                    <a:pt x="97" y="282"/>
                  </a:lnTo>
                  <a:lnTo>
                    <a:pt x="85" y="274"/>
                  </a:lnTo>
                  <a:lnTo>
                    <a:pt x="74" y="267"/>
                  </a:lnTo>
                  <a:lnTo>
                    <a:pt x="62" y="261"/>
                  </a:lnTo>
                  <a:lnTo>
                    <a:pt x="49" y="256"/>
                  </a:lnTo>
                  <a:lnTo>
                    <a:pt x="37" y="251"/>
                  </a:lnTo>
                  <a:lnTo>
                    <a:pt x="23" y="246"/>
                  </a:lnTo>
                  <a:lnTo>
                    <a:pt x="23" y="246"/>
                  </a:lnTo>
                  <a:lnTo>
                    <a:pt x="18" y="245"/>
                  </a:lnTo>
                  <a:lnTo>
                    <a:pt x="13" y="243"/>
                  </a:lnTo>
                  <a:lnTo>
                    <a:pt x="10" y="239"/>
                  </a:lnTo>
                  <a:lnTo>
                    <a:pt x="7" y="236"/>
                  </a:lnTo>
                  <a:lnTo>
                    <a:pt x="3" y="231"/>
                  </a:lnTo>
                  <a:lnTo>
                    <a:pt x="2" y="227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3" y="186"/>
                  </a:lnTo>
                  <a:lnTo>
                    <a:pt x="7" y="181"/>
                  </a:lnTo>
                  <a:lnTo>
                    <a:pt x="10" y="178"/>
                  </a:lnTo>
                  <a:lnTo>
                    <a:pt x="13" y="174"/>
                  </a:lnTo>
                  <a:lnTo>
                    <a:pt x="18" y="172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37" y="166"/>
                  </a:lnTo>
                  <a:lnTo>
                    <a:pt x="49" y="162"/>
                  </a:lnTo>
                  <a:lnTo>
                    <a:pt x="62" y="156"/>
                  </a:lnTo>
                  <a:lnTo>
                    <a:pt x="74" y="150"/>
                  </a:lnTo>
                  <a:lnTo>
                    <a:pt x="85" y="142"/>
                  </a:lnTo>
                  <a:lnTo>
                    <a:pt x="97" y="135"/>
                  </a:lnTo>
                  <a:lnTo>
                    <a:pt x="107" y="126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2" y="85"/>
                  </a:lnTo>
                  <a:lnTo>
                    <a:pt x="150" y="74"/>
                  </a:lnTo>
                  <a:lnTo>
                    <a:pt x="156" y="62"/>
                  </a:lnTo>
                  <a:lnTo>
                    <a:pt x="162" y="49"/>
                  </a:lnTo>
                  <a:lnTo>
                    <a:pt x="166" y="37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18"/>
                  </a:lnTo>
                  <a:lnTo>
                    <a:pt x="174" y="13"/>
                  </a:lnTo>
                  <a:lnTo>
                    <a:pt x="178" y="10"/>
                  </a:lnTo>
                  <a:lnTo>
                    <a:pt x="181" y="6"/>
                  </a:lnTo>
                  <a:lnTo>
                    <a:pt x="186" y="3"/>
                  </a:lnTo>
                  <a:lnTo>
                    <a:pt x="191" y="1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7" y="1"/>
                  </a:lnTo>
                  <a:lnTo>
                    <a:pt x="231" y="3"/>
                  </a:lnTo>
                  <a:lnTo>
                    <a:pt x="236" y="6"/>
                  </a:lnTo>
                  <a:lnTo>
                    <a:pt x="239" y="10"/>
                  </a:lnTo>
                  <a:lnTo>
                    <a:pt x="243" y="13"/>
                  </a:lnTo>
                  <a:lnTo>
                    <a:pt x="245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51" y="37"/>
                  </a:lnTo>
                  <a:lnTo>
                    <a:pt x="256" y="49"/>
                  </a:lnTo>
                  <a:lnTo>
                    <a:pt x="261" y="62"/>
                  </a:lnTo>
                  <a:lnTo>
                    <a:pt x="267" y="74"/>
                  </a:lnTo>
                  <a:lnTo>
                    <a:pt x="274" y="85"/>
                  </a:lnTo>
                  <a:lnTo>
                    <a:pt x="282" y="97"/>
                  </a:lnTo>
                  <a:lnTo>
                    <a:pt x="291" y="107"/>
                  </a:lnTo>
                  <a:lnTo>
                    <a:pt x="301" y="117"/>
                  </a:lnTo>
                  <a:lnTo>
                    <a:pt x="310" y="126"/>
                  </a:lnTo>
                  <a:lnTo>
                    <a:pt x="320" y="135"/>
                  </a:lnTo>
                  <a:lnTo>
                    <a:pt x="332" y="142"/>
                  </a:lnTo>
                  <a:lnTo>
                    <a:pt x="344" y="150"/>
                  </a:lnTo>
                  <a:lnTo>
                    <a:pt x="355" y="156"/>
                  </a:lnTo>
                  <a:lnTo>
                    <a:pt x="368" y="162"/>
                  </a:lnTo>
                  <a:lnTo>
                    <a:pt x="381" y="166"/>
                  </a:lnTo>
                  <a:lnTo>
                    <a:pt x="393" y="170"/>
                  </a:lnTo>
                  <a:lnTo>
                    <a:pt x="393" y="170"/>
                  </a:lnTo>
                  <a:lnTo>
                    <a:pt x="399" y="172"/>
                  </a:lnTo>
                  <a:lnTo>
                    <a:pt x="404" y="174"/>
                  </a:lnTo>
                  <a:lnTo>
                    <a:pt x="407" y="178"/>
                  </a:lnTo>
                  <a:lnTo>
                    <a:pt x="411" y="181"/>
                  </a:lnTo>
                  <a:lnTo>
                    <a:pt x="413" y="186"/>
                  </a:lnTo>
                  <a:lnTo>
                    <a:pt x="415" y="191"/>
                  </a:lnTo>
                  <a:lnTo>
                    <a:pt x="417" y="195"/>
                  </a:lnTo>
                  <a:lnTo>
                    <a:pt x="418" y="201"/>
                  </a:lnTo>
                  <a:lnTo>
                    <a:pt x="418" y="216"/>
                  </a:lnTo>
                  <a:lnTo>
                    <a:pt x="418" y="216"/>
                  </a:lnTo>
                  <a:lnTo>
                    <a:pt x="417" y="222"/>
                  </a:lnTo>
                  <a:lnTo>
                    <a:pt x="415" y="227"/>
                  </a:lnTo>
                  <a:lnTo>
                    <a:pt x="413" y="231"/>
                  </a:lnTo>
                  <a:lnTo>
                    <a:pt x="411" y="236"/>
                  </a:lnTo>
                  <a:lnTo>
                    <a:pt x="407" y="239"/>
                  </a:lnTo>
                  <a:lnTo>
                    <a:pt x="404" y="243"/>
                  </a:lnTo>
                  <a:lnTo>
                    <a:pt x="399" y="245"/>
                  </a:lnTo>
                  <a:lnTo>
                    <a:pt x="393" y="246"/>
                  </a:lnTo>
                  <a:lnTo>
                    <a:pt x="393" y="246"/>
                  </a:lnTo>
                  <a:lnTo>
                    <a:pt x="381" y="251"/>
                  </a:lnTo>
                  <a:lnTo>
                    <a:pt x="368" y="256"/>
                  </a:lnTo>
                  <a:lnTo>
                    <a:pt x="355" y="261"/>
                  </a:lnTo>
                  <a:lnTo>
                    <a:pt x="344" y="267"/>
                  </a:lnTo>
                  <a:lnTo>
                    <a:pt x="332" y="274"/>
                  </a:lnTo>
                  <a:lnTo>
                    <a:pt x="320" y="282"/>
                  </a:lnTo>
                  <a:lnTo>
                    <a:pt x="310" y="290"/>
                  </a:lnTo>
                  <a:lnTo>
                    <a:pt x="301" y="300"/>
                  </a:lnTo>
                  <a:lnTo>
                    <a:pt x="291" y="310"/>
                  </a:lnTo>
                  <a:lnTo>
                    <a:pt x="282" y="320"/>
                  </a:lnTo>
                  <a:lnTo>
                    <a:pt x="274" y="331"/>
                  </a:lnTo>
                  <a:lnTo>
                    <a:pt x="267" y="342"/>
                  </a:lnTo>
                  <a:lnTo>
                    <a:pt x="261" y="355"/>
                  </a:lnTo>
                  <a:lnTo>
                    <a:pt x="256" y="368"/>
                  </a:lnTo>
                  <a:lnTo>
                    <a:pt x="251" y="381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45" y="399"/>
                  </a:lnTo>
                  <a:lnTo>
                    <a:pt x="243" y="403"/>
                  </a:lnTo>
                  <a:lnTo>
                    <a:pt x="239" y="407"/>
                  </a:lnTo>
                  <a:lnTo>
                    <a:pt x="236" y="411"/>
                  </a:lnTo>
                  <a:lnTo>
                    <a:pt x="231" y="413"/>
                  </a:lnTo>
                  <a:lnTo>
                    <a:pt x="227" y="415"/>
                  </a:lnTo>
                  <a:lnTo>
                    <a:pt x="222" y="417"/>
                  </a:lnTo>
                  <a:lnTo>
                    <a:pt x="216" y="418"/>
                  </a:lnTo>
                  <a:lnTo>
                    <a:pt x="216" y="418"/>
                  </a:lnTo>
                  <a:close/>
                  <a:moveTo>
                    <a:pt x="97" y="208"/>
                  </a:moveTo>
                  <a:lnTo>
                    <a:pt x="97" y="208"/>
                  </a:lnTo>
                  <a:lnTo>
                    <a:pt x="114" y="219"/>
                  </a:lnTo>
                  <a:lnTo>
                    <a:pt x="132" y="230"/>
                  </a:lnTo>
                  <a:lnTo>
                    <a:pt x="147" y="242"/>
                  </a:lnTo>
                  <a:lnTo>
                    <a:pt x="162" y="256"/>
                  </a:lnTo>
                  <a:lnTo>
                    <a:pt x="174" y="271"/>
                  </a:lnTo>
                  <a:lnTo>
                    <a:pt x="187" y="286"/>
                  </a:lnTo>
                  <a:lnTo>
                    <a:pt x="199" y="302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19" y="302"/>
                  </a:lnTo>
                  <a:lnTo>
                    <a:pt x="230" y="286"/>
                  </a:lnTo>
                  <a:lnTo>
                    <a:pt x="243" y="271"/>
                  </a:lnTo>
                  <a:lnTo>
                    <a:pt x="256" y="256"/>
                  </a:lnTo>
                  <a:lnTo>
                    <a:pt x="271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19" y="208"/>
                  </a:lnTo>
                  <a:lnTo>
                    <a:pt x="319" y="208"/>
                  </a:lnTo>
                  <a:lnTo>
                    <a:pt x="302" y="199"/>
                  </a:lnTo>
                  <a:lnTo>
                    <a:pt x="286" y="187"/>
                  </a:lnTo>
                  <a:lnTo>
                    <a:pt x="271" y="174"/>
                  </a:lnTo>
                  <a:lnTo>
                    <a:pt x="256" y="161"/>
                  </a:lnTo>
                  <a:lnTo>
                    <a:pt x="243" y="147"/>
                  </a:lnTo>
                  <a:lnTo>
                    <a:pt x="230" y="130"/>
                  </a:lnTo>
                  <a:lnTo>
                    <a:pt x="219" y="114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199" y="114"/>
                  </a:lnTo>
                  <a:lnTo>
                    <a:pt x="187" y="130"/>
                  </a:lnTo>
                  <a:lnTo>
                    <a:pt x="174" y="147"/>
                  </a:lnTo>
                  <a:lnTo>
                    <a:pt x="162" y="161"/>
                  </a:lnTo>
                  <a:lnTo>
                    <a:pt x="147" y="174"/>
                  </a:lnTo>
                  <a:lnTo>
                    <a:pt x="132" y="187"/>
                  </a:lnTo>
                  <a:lnTo>
                    <a:pt x="114" y="199"/>
                  </a:lnTo>
                  <a:lnTo>
                    <a:pt x="97" y="208"/>
                  </a:lnTo>
                  <a:lnTo>
                    <a:pt x="9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88"/>
            <p:cNvSpPr>
              <a:spLocks/>
            </p:cNvSpPr>
            <p:nvPr/>
          </p:nvSpPr>
          <p:spPr bwMode="auto">
            <a:xfrm>
              <a:off x="8245476" y="3474393"/>
              <a:ext cx="257175" cy="255588"/>
            </a:xfrm>
            <a:custGeom>
              <a:avLst/>
              <a:gdLst>
                <a:gd name="T0" fmla="*/ 323 w 323"/>
                <a:gd name="T1" fmla="*/ 154 h 322"/>
                <a:gd name="T2" fmla="*/ 309 w 323"/>
                <a:gd name="T3" fmla="*/ 150 h 322"/>
                <a:gd name="T4" fmla="*/ 283 w 323"/>
                <a:gd name="T5" fmla="*/ 139 h 322"/>
                <a:gd name="T6" fmla="*/ 259 w 323"/>
                <a:gd name="T7" fmla="*/ 125 h 322"/>
                <a:gd name="T8" fmla="*/ 235 w 323"/>
                <a:gd name="T9" fmla="*/ 107 h 322"/>
                <a:gd name="T10" fmla="*/ 216 w 323"/>
                <a:gd name="T11" fmla="*/ 88 h 322"/>
                <a:gd name="T12" fmla="*/ 198 w 323"/>
                <a:gd name="T13" fmla="*/ 65 h 322"/>
                <a:gd name="T14" fmla="*/ 184 w 323"/>
                <a:gd name="T15" fmla="*/ 40 h 322"/>
                <a:gd name="T16" fmla="*/ 173 w 323"/>
                <a:gd name="T17" fmla="*/ 14 h 322"/>
                <a:gd name="T18" fmla="*/ 155 w 323"/>
                <a:gd name="T19" fmla="*/ 0 h 322"/>
                <a:gd name="T20" fmla="*/ 151 w 323"/>
                <a:gd name="T21" fmla="*/ 14 h 322"/>
                <a:gd name="T22" fmla="*/ 140 w 323"/>
                <a:gd name="T23" fmla="*/ 40 h 322"/>
                <a:gd name="T24" fmla="*/ 125 w 323"/>
                <a:gd name="T25" fmla="*/ 65 h 322"/>
                <a:gd name="T26" fmla="*/ 109 w 323"/>
                <a:gd name="T27" fmla="*/ 88 h 322"/>
                <a:gd name="T28" fmla="*/ 88 w 323"/>
                <a:gd name="T29" fmla="*/ 107 h 322"/>
                <a:gd name="T30" fmla="*/ 66 w 323"/>
                <a:gd name="T31" fmla="*/ 125 h 322"/>
                <a:gd name="T32" fmla="*/ 42 w 323"/>
                <a:gd name="T33" fmla="*/ 139 h 322"/>
                <a:gd name="T34" fmla="*/ 15 w 323"/>
                <a:gd name="T35" fmla="*/ 150 h 322"/>
                <a:gd name="T36" fmla="*/ 0 w 323"/>
                <a:gd name="T37" fmla="*/ 168 h 322"/>
                <a:gd name="T38" fmla="*/ 15 w 323"/>
                <a:gd name="T39" fmla="*/ 172 h 322"/>
                <a:gd name="T40" fmla="*/ 42 w 323"/>
                <a:gd name="T41" fmla="*/ 183 h 322"/>
                <a:gd name="T42" fmla="*/ 66 w 323"/>
                <a:gd name="T43" fmla="*/ 197 h 322"/>
                <a:gd name="T44" fmla="*/ 88 w 323"/>
                <a:gd name="T45" fmla="*/ 214 h 322"/>
                <a:gd name="T46" fmla="*/ 109 w 323"/>
                <a:gd name="T47" fmla="*/ 235 h 322"/>
                <a:gd name="T48" fmla="*/ 125 w 323"/>
                <a:gd name="T49" fmla="*/ 257 h 322"/>
                <a:gd name="T50" fmla="*/ 140 w 323"/>
                <a:gd name="T51" fmla="*/ 281 h 322"/>
                <a:gd name="T52" fmla="*/ 151 w 323"/>
                <a:gd name="T53" fmla="*/ 308 h 322"/>
                <a:gd name="T54" fmla="*/ 169 w 323"/>
                <a:gd name="T55" fmla="*/ 322 h 322"/>
                <a:gd name="T56" fmla="*/ 173 w 323"/>
                <a:gd name="T57" fmla="*/ 308 h 322"/>
                <a:gd name="T58" fmla="*/ 184 w 323"/>
                <a:gd name="T59" fmla="*/ 281 h 322"/>
                <a:gd name="T60" fmla="*/ 198 w 323"/>
                <a:gd name="T61" fmla="*/ 257 h 322"/>
                <a:gd name="T62" fmla="*/ 216 w 323"/>
                <a:gd name="T63" fmla="*/ 235 h 322"/>
                <a:gd name="T64" fmla="*/ 235 w 323"/>
                <a:gd name="T65" fmla="*/ 214 h 322"/>
                <a:gd name="T66" fmla="*/ 259 w 323"/>
                <a:gd name="T67" fmla="*/ 197 h 322"/>
                <a:gd name="T68" fmla="*/ 283 w 323"/>
                <a:gd name="T69" fmla="*/ 183 h 322"/>
                <a:gd name="T70" fmla="*/ 309 w 323"/>
                <a:gd name="T71" fmla="*/ 172 h 322"/>
                <a:gd name="T72" fmla="*/ 323 w 323"/>
                <a:gd name="T73" fmla="*/ 16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2">
                  <a:moveTo>
                    <a:pt x="323" y="168"/>
                  </a:moveTo>
                  <a:lnTo>
                    <a:pt x="323" y="154"/>
                  </a:lnTo>
                  <a:lnTo>
                    <a:pt x="323" y="154"/>
                  </a:lnTo>
                  <a:lnTo>
                    <a:pt x="309" y="150"/>
                  </a:lnTo>
                  <a:lnTo>
                    <a:pt x="296" y="144"/>
                  </a:lnTo>
                  <a:lnTo>
                    <a:pt x="283" y="139"/>
                  </a:lnTo>
                  <a:lnTo>
                    <a:pt x="270" y="132"/>
                  </a:lnTo>
                  <a:lnTo>
                    <a:pt x="259" y="125"/>
                  </a:lnTo>
                  <a:lnTo>
                    <a:pt x="247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6"/>
                  </a:lnTo>
                  <a:lnTo>
                    <a:pt x="198" y="65"/>
                  </a:lnTo>
                  <a:lnTo>
                    <a:pt x="191" y="53"/>
                  </a:lnTo>
                  <a:lnTo>
                    <a:pt x="184" y="40"/>
                  </a:lnTo>
                  <a:lnTo>
                    <a:pt x="179" y="27"/>
                  </a:lnTo>
                  <a:lnTo>
                    <a:pt x="173" y="14"/>
                  </a:lnTo>
                  <a:lnTo>
                    <a:pt x="16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1" y="14"/>
                  </a:lnTo>
                  <a:lnTo>
                    <a:pt x="146" y="27"/>
                  </a:lnTo>
                  <a:lnTo>
                    <a:pt x="140" y="40"/>
                  </a:lnTo>
                  <a:lnTo>
                    <a:pt x="133" y="53"/>
                  </a:lnTo>
                  <a:lnTo>
                    <a:pt x="125" y="65"/>
                  </a:lnTo>
                  <a:lnTo>
                    <a:pt x="117" y="76"/>
                  </a:lnTo>
                  <a:lnTo>
                    <a:pt x="109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2"/>
                  </a:lnTo>
                  <a:lnTo>
                    <a:pt x="42" y="139"/>
                  </a:lnTo>
                  <a:lnTo>
                    <a:pt x="28" y="144"/>
                  </a:lnTo>
                  <a:lnTo>
                    <a:pt x="15" y="150"/>
                  </a:lnTo>
                  <a:lnTo>
                    <a:pt x="0" y="15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172"/>
                  </a:lnTo>
                  <a:lnTo>
                    <a:pt x="28" y="177"/>
                  </a:lnTo>
                  <a:lnTo>
                    <a:pt x="42" y="183"/>
                  </a:lnTo>
                  <a:lnTo>
                    <a:pt x="53" y="190"/>
                  </a:lnTo>
                  <a:lnTo>
                    <a:pt x="66" y="197"/>
                  </a:lnTo>
                  <a:lnTo>
                    <a:pt x="78" y="206"/>
                  </a:lnTo>
                  <a:lnTo>
                    <a:pt x="88" y="214"/>
                  </a:lnTo>
                  <a:lnTo>
                    <a:pt x="99" y="224"/>
                  </a:lnTo>
                  <a:lnTo>
                    <a:pt x="109" y="235"/>
                  </a:lnTo>
                  <a:lnTo>
                    <a:pt x="117" y="245"/>
                  </a:lnTo>
                  <a:lnTo>
                    <a:pt x="125" y="257"/>
                  </a:lnTo>
                  <a:lnTo>
                    <a:pt x="133" y="270"/>
                  </a:lnTo>
                  <a:lnTo>
                    <a:pt x="140" y="281"/>
                  </a:lnTo>
                  <a:lnTo>
                    <a:pt x="146" y="295"/>
                  </a:lnTo>
                  <a:lnTo>
                    <a:pt x="151" y="308"/>
                  </a:lnTo>
                  <a:lnTo>
                    <a:pt x="155" y="322"/>
                  </a:lnTo>
                  <a:lnTo>
                    <a:pt x="169" y="322"/>
                  </a:lnTo>
                  <a:lnTo>
                    <a:pt x="169" y="322"/>
                  </a:lnTo>
                  <a:lnTo>
                    <a:pt x="173" y="308"/>
                  </a:lnTo>
                  <a:lnTo>
                    <a:pt x="179" y="295"/>
                  </a:lnTo>
                  <a:lnTo>
                    <a:pt x="184" y="281"/>
                  </a:lnTo>
                  <a:lnTo>
                    <a:pt x="191" y="270"/>
                  </a:lnTo>
                  <a:lnTo>
                    <a:pt x="198" y="257"/>
                  </a:lnTo>
                  <a:lnTo>
                    <a:pt x="206" y="245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4"/>
                  </a:lnTo>
                  <a:lnTo>
                    <a:pt x="247" y="206"/>
                  </a:lnTo>
                  <a:lnTo>
                    <a:pt x="259" y="197"/>
                  </a:lnTo>
                  <a:lnTo>
                    <a:pt x="270" y="190"/>
                  </a:lnTo>
                  <a:lnTo>
                    <a:pt x="283" y="183"/>
                  </a:lnTo>
                  <a:lnTo>
                    <a:pt x="296" y="177"/>
                  </a:lnTo>
                  <a:lnTo>
                    <a:pt x="309" y="172"/>
                  </a:lnTo>
                  <a:lnTo>
                    <a:pt x="323" y="168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89"/>
            <p:cNvSpPr>
              <a:spLocks noEditPoints="1"/>
            </p:cNvSpPr>
            <p:nvPr/>
          </p:nvSpPr>
          <p:spPr bwMode="auto">
            <a:xfrm>
              <a:off x="8220076" y="3448993"/>
              <a:ext cx="306388" cy="306388"/>
            </a:xfrm>
            <a:custGeom>
              <a:avLst/>
              <a:gdLst>
                <a:gd name="T0" fmla="*/ 186 w 386"/>
                <a:gd name="T1" fmla="*/ 386 h 386"/>
                <a:gd name="T2" fmla="*/ 171 w 386"/>
                <a:gd name="T3" fmla="*/ 382 h 386"/>
                <a:gd name="T4" fmla="*/ 160 w 386"/>
                <a:gd name="T5" fmla="*/ 371 h 386"/>
                <a:gd name="T6" fmla="*/ 155 w 386"/>
                <a:gd name="T7" fmla="*/ 362 h 386"/>
                <a:gd name="T8" fmla="*/ 142 w 386"/>
                <a:gd name="T9" fmla="*/ 327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8 h 386"/>
                <a:gd name="T16" fmla="*/ 36 w 386"/>
                <a:gd name="T17" fmla="*/ 234 h 386"/>
                <a:gd name="T18" fmla="*/ 18 w 386"/>
                <a:gd name="T19" fmla="*/ 229 h 386"/>
                <a:gd name="T20" fmla="*/ 7 w 386"/>
                <a:gd name="T21" fmla="*/ 219 h 386"/>
                <a:gd name="T22" fmla="*/ 1 w 386"/>
                <a:gd name="T23" fmla="*/ 205 h 386"/>
                <a:gd name="T24" fmla="*/ 0 w 386"/>
                <a:gd name="T25" fmla="*/ 186 h 386"/>
                <a:gd name="T26" fmla="*/ 5 w 386"/>
                <a:gd name="T27" fmla="*/ 171 h 386"/>
                <a:gd name="T28" fmla="*/ 14 w 386"/>
                <a:gd name="T29" fmla="*/ 160 h 386"/>
                <a:gd name="T30" fmla="*/ 24 w 386"/>
                <a:gd name="T31" fmla="*/ 156 h 386"/>
                <a:gd name="T32" fmla="*/ 59 w 386"/>
                <a:gd name="T33" fmla="*/ 143 h 386"/>
                <a:gd name="T34" fmla="*/ 89 w 386"/>
                <a:gd name="T35" fmla="*/ 123 h 386"/>
                <a:gd name="T36" fmla="*/ 116 w 386"/>
                <a:gd name="T37" fmla="*/ 99 h 386"/>
                <a:gd name="T38" fmla="*/ 137 w 386"/>
                <a:gd name="T39" fmla="*/ 69 h 386"/>
                <a:gd name="T40" fmla="*/ 152 w 386"/>
                <a:gd name="T41" fmla="*/ 35 h 386"/>
                <a:gd name="T42" fmla="*/ 157 w 386"/>
                <a:gd name="T43" fmla="*/ 19 h 386"/>
                <a:gd name="T44" fmla="*/ 167 w 386"/>
                <a:gd name="T45" fmla="*/ 6 h 386"/>
                <a:gd name="T46" fmla="*/ 181 w 386"/>
                <a:gd name="T47" fmla="*/ 0 h 386"/>
                <a:gd name="T48" fmla="*/ 200 w 386"/>
                <a:gd name="T49" fmla="*/ 0 h 386"/>
                <a:gd name="T50" fmla="*/ 215 w 386"/>
                <a:gd name="T51" fmla="*/ 4 h 386"/>
                <a:gd name="T52" fmla="*/ 226 w 386"/>
                <a:gd name="T53" fmla="*/ 14 h 386"/>
                <a:gd name="T54" fmla="*/ 230 w 386"/>
                <a:gd name="T55" fmla="*/ 24 h 386"/>
                <a:gd name="T56" fmla="*/ 243 w 386"/>
                <a:gd name="T57" fmla="*/ 58 h 386"/>
                <a:gd name="T58" fmla="*/ 263 w 386"/>
                <a:gd name="T59" fmla="*/ 90 h 386"/>
                <a:gd name="T60" fmla="*/ 287 w 386"/>
                <a:gd name="T61" fmla="*/ 116 h 386"/>
                <a:gd name="T62" fmla="*/ 317 w 386"/>
                <a:gd name="T63" fmla="*/ 137 h 386"/>
                <a:gd name="T64" fmla="*/ 350 w 386"/>
                <a:gd name="T65" fmla="*/ 152 h 386"/>
                <a:gd name="T66" fmla="*/ 367 w 386"/>
                <a:gd name="T67" fmla="*/ 157 h 386"/>
                <a:gd name="T68" fmla="*/ 379 w 386"/>
                <a:gd name="T69" fmla="*/ 167 h 386"/>
                <a:gd name="T70" fmla="*/ 386 w 386"/>
                <a:gd name="T71" fmla="*/ 181 h 386"/>
                <a:gd name="T72" fmla="*/ 386 w 386"/>
                <a:gd name="T73" fmla="*/ 200 h 386"/>
                <a:gd name="T74" fmla="*/ 382 w 386"/>
                <a:gd name="T75" fmla="*/ 215 h 386"/>
                <a:gd name="T76" fmla="*/ 372 w 386"/>
                <a:gd name="T77" fmla="*/ 226 h 386"/>
                <a:gd name="T78" fmla="*/ 362 w 386"/>
                <a:gd name="T79" fmla="*/ 230 h 386"/>
                <a:gd name="T80" fmla="*/ 328 w 386"/>
                <a:gd name="T81" fmla="*/ 244 h 386"/>
                <a:gd name="T82" fmla="*/ 296 w 386"/>
                <a:gd name="T83" fmla="*/ 262 h 386"/>
                <a:gd name="T84" fmla="*/ 270 w 386"/>
                <a:gd name="T85" fmla="*/ 287 h 386"/>
                <a:gd name="T86" fmla="*/ 249 w 386"/>
                <a:gd name="T87" fmla="*/ 317 h 386"/>
                <a:gd name="T88" fmla="*/ 234 w 386"/>
                <a:gd name="T89" fmla="*/ 350 h 386"/>
                <a:gd name="T90" fmla="*/ 229 w 386"/>
                <a:gd name="T91" fmla="*/ 368 h 386"/>
                <a:gd name="T92" fmla="*/ 219 w 386"/>
                <a:gd name="T93" fmla="*/ 379 h 386"/>
                <a:gd name="T94" fmla="*/ 205 w 386"/>
                <a:gd name="T95" fmla="*/ 385 h 386"/>
                <a:gd name="T96" fmla="*/ 98 w 386"/>
                <a:gd name="T97" fmla="*/ 193 h 386"/>
                <a:gd name="T98" fmla="*/ 126 w 386"/>
                <a:gd name="T99" fmla="*/ 211 h 386"/>
                <a:gd name="T100" fmla="*/ 163 w 386"/>
                <a:gd name="T101" fmla="*/ 246 h 386"/>
                <a:gd name="T102" fmla="*/ 193 w 386"/>
                <a:gd name="T103" fmla="*/ 288 h 386"/>
                <a:gd name="T104" fmla="*/ 212 w 386"/>
                <a:gd name="T105" fmla="*/ 260 h 386"/>
                <a:gd name="T106" fmla="*/ 247 w 386"/>
                <a:gd name="T107" fmla="*/ 223 h 386"/>
                <a:gd name="T108" fmla="*/ 288 w 386"/>
                <a:gd name="T109" fmla="*/ 193 h 386"/>
                <a:gd name="T110" fmla="*/ 259 w 386"/>
                <a:gd name="T111" fmla="*/ 174 h 386"/>
                <a:gd name="T112" fmla="*/ 222 w 386"/>
                <a:gd name="T113" fmla="*/ 139 h 386"/>
                <a:gd name="T114" fmla="*/ 193 w 386"/>
                <a:gd name="T115" fmla="*/ 98 h 386"/>
                <a:gd name="T116" fmla="*/ 175 w 386"/>
                <a:gd name="T117" fmla="*/ 127 h 386"/>
                <a:gd name="T118" fmla="*/ 140 w 386"/>
                <a:gd name="T119" fmla="*/ 164 h 386"/>
                <a:gd name="T120" fmla="*/ 98 w 386"/>
                <a:gd name="T121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6" y="386"/>
                  </a:lnTo>
                  <a:lnTo>
                    <a:pt x="186" y="386"/>
                  </a:lnTo>
                  <a:lnTo>
                    <a:pt x="181" y="385"/>
                  </a:lnTo>
                  <a:lnTo>
                    <a:pt x="176" y="384"/>
                  </a:lnTo>
                  <a:lnTo>
                    <a:pt x="171" y="382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1"/>
                  </a:lnTo>
                  <a:lnTo>
                    <a:pt x="157" y="368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2" y="350"/>
                  </a:lnTo>
                  <a:lnTo>
                    <a:pt x="148" y="339"/>
                  </a:lnTo>
                  <a:lnTo>
                    <a:pt x="142" y="327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7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2"/>
                  </a:lnTo>
                  <a:lnTo>
                    <a:pt x="80" y="255"/>
                  </a:lnTo>
                  <a:lnTo>
                    <a:pt x="69" y="248"/>
                  </a:lnTo>
                  <a:lnTo>
                    <a:pt x="59" y="244"/>
                  </a:lnTo>
                  <a:lnTo>
                    <a:pt x="47" y="238"/>
                  </a:lnTo>
                  <a:lnTo>
                    <a:pt x="36" y="234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18" y="229"/>
                  </a:lnTo>
                  <a:lnTo>
                    <a:pt x="14" y="226"/>
                  </a:lnTo>
                  <a:lnTo>
                    <a:pt x="10" y="223"/>
                  </a:lnTo>
                  <a:lnTo>
                    <a:pt x="7" y="219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5"/>
                  </a:lnTo>
                  <a:lnTo>
                    <a:pt x="0" y="20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181"/>
                  </a:lnTo>
                  <a:lnTo>
                    <a:pt x="2" y="175"/>
                  </a:lnTo>
                  <a:lnTo>
                    <a:pt x="5" y="171"/>
                  </a:lnTo>
                  <a:lnTo>
                    <a:pt x="7" y="167"/>
                  </a:lnTo>
                  <a:lnTo>
                    <a:pt x="10" y="163"/>
                  </a:lnTo>
                  <a:lnTo>
                    <a:pt x="14" y="160"/>
                  </a:lnTo>
                  <a:lnTo>
                    <a:pt x="18" y="157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36" y="152"/>
                  </a:lnTo>
                  <a:lnTo>
                    <a:pt x="47" y="148"/>
                  </a:lnTo>
                  <a:lnTo>
                    <a:pt x="59" y="143"/>
                  </a:lnTo>
                  <a:lnTo>
                    <a:pt x="69" y="137"/>
                  </a:lnTo>
                  <a:lnTo>
                    <a:pt x="80" y="130"/>
                  </a:lnTo>
                  <a:lnTo>
                    <a:pt x="89" y="123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90"/>
                  </a:lnTo>
                  <a:lnTo>
                    <a:pt x="131" y="79"/>
                  </a:lnTo>
                  <a:lnTo>
                    <a:pt x="137" y="69"/>
                  </a:lnTo>
                  <a:lnTo>
                    <a:pt x="142" y="58"/>
                  </a:lnTo>
                  <a:lnTo>
                    <a:pt x="148" y="47"/>
                  </a:lnTo>
                  <a:lnTo>
                    <a:pt x="152" y="35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0"/>
                  </a:lnTo>
                  <a:lnTo>
                    <a:pt x="167" y="6"/>
                  </a:lnTo>
                  <a:lnTo>
                    <a:pt x="171" y="4"/>
                  </a:lnTo>
                  <a:lnTo>
                    <a:pt x="176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5" y="4"/>
                  </a:lnTo>
                  <a:lnTo>
                    <a:pt x="219" y="6"/>
                  </a:lnTo>
                  <a:lnTo>
                    <a:pt x="223" y="10"/>
                  </a:lnTo>
                  <a:lnTo>
                    <a:pt x="226" y="14"/>
                  </a:lnTo>
                  <a:lnTo>
                    <a:pt x="229" y="19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34" y="35"/>
                  </a:lnTo>
                  <a:lnTo>
                    <a:pt x="239" y="47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3"/>
                  </a:lnTo>
                  <a:lnTo>
                    <a:pt x="307" y="130"/>
                  </a:lnTo>
                  <a:lnTo>
                    <a:pt x="317" y="137"/>
                  </a:lnTo>
                  <a:lnTo>
                    <a:pt x="328" y="143"/>
                  </a:lnTo>
                  <a:lnTo>
                    <a:pt x="338" y="148"/>
                  </a:lnTo>
                  <a:lnTo>
                    <a:pt x="350" y="152"/>
                  </a:lnTo>
                  <a:lnTo>
                    <a:pt x="362" y="156"/>
                  </a:lnTo>
                  <a:lnTo>
                    <a:pt x="362" y="156"/>
                  </a:lnTo>
                  <a:lnTo>
                    <a:pt x="367" y="157"/>
                  </a:lnTo>
                  <a:lnTo>
                    <a:pt x="372" y="160"/>
                  </a:lnTo>
                  <a:lnTo>
                    <a:pt x="375" y="163"/>
                  </a:lnTo>
                  <a:lnTo>
                    <a:pt x="379" y="167"/>
                  </a:lnTo>
                  <a:lnTo>
                    <a:pt x="382" y="171"/>
                  </a:lnTo>
                  <a:lnTo>
                    <a:pt x="384" y="175"/>
                  </a:lnTo>
                  <a:lnTo>
                    <a:pt x="386" y="181"/>
                  </a:lnTo>
                  <a:lnTo>
                    <a:pt x="386" y="186"/>
                  </a:lnTo>
                  <a:lnTo>
                    <a:pt x="386" y="200"/>
                  </a:lnTo>
                  <a:lnTo>
                    <a:pt x="386" y="200"/>
                  </a:lnTo>
                  <a:lnTo>
                    <a:pt x="386" y="205"/>
                  </a:lnTo>
                  <a:lnTo>
                    <a:pt x="384" y="210"/>
                  </a:lnTo>
                  <a:lnTo>
                    <a:pt x="382" y="215"/>
                  </a:lnTo>
                  <a:lnTo>
                    <a:pt x="379" y="219"/>
                  </a:lnTo>
                  <a:lnTo>
                    <a:pt x="375" y="223"/>
                  </a:lnTo>
                  <a:lnTo>
                    <a:pt x="372" y="226"/>
                  </a:lnTo>
                  <a:lnTo>
                    <a:pt x="367" y="229"/>
                  </a:lnTo>
                  <a:lnTo>
                    <a:pt x="362" y="230"/>
                  </a:lnTo>
                  <a:lnTo>
                    <a:pt x="362" y="230"/>
                  </a:lnTo>
                  <a:lnTo>
                    <a:pt x="350" y="234"/>
                  </a:lnTo>
                  <a:lnTo>
                    <a:pt x="338" y="238"/>
                  </a:lnTo>
                  <a:lnTo>
                    <a:pt x="328" y="244"/>
                  </a:lnTo>
                  <a:lnTo>
                    <a:pt x="317" y="248"/>
                  </a:lnTo>
                  <a:lnTo>
                    <a:pt x="307" y="255"/>
                  </a:lnTo>
                  <a:lnTo>
                    <a:pt x="296" y="262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7"/>
                  </a:lnTo>
                  <a:lnTo>
                    <a:pt x="263" y="297"/>
                  </a:lnTo>
                  <a:lnTo>
                    <a:pt x="256" y="306"/>
                  </a:lnTo>
                  <a:lnTo>
                    <a:pt x="249" y="317"/>
                  </a:lnTo>
                  <a:lnTo>
                    <a:pt x="243" y="327"/>
                  </a:lnTo>
                  <a:lnTo>
                    <a:pt x="239" y="339"/>
                  </a:lnTo>
                  <a:lnTo>
                    <a:pt x="234" y="350"/>
                  </a:lnTo>
                  <a:lnTo>
                    <a:pt x="230" y="362"/>
                  </a:lnTo>
                  <a:lnTo>
                    <a:pt x="230" y="362"/>
                  </a:lnTo>
                  <a:lnTo>
                    <a:pt x="229" y="368"/>
                  </a:lnTo>
                  <a:lnTo>
                    <a:pt x="226" y="371"/>
                  </a:lnTo>
                  <a:lnTo>
                    <a:pt x="223" y="376"/>
                  </a:lnTo>
                  <a:lnTo>
                    <a:pt x="219" y="379"/>
                  </a:lnTo>
                  <a:lnTo>
                    <a:pt x="215" y="382"/>
                  </a:lnTo>
                  <a:lnTo>
                    <a:pt x="211" y="384"/>
                  </a:lnTo>
                  <a:lnTo>
                    <a:pt x="205" y="385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8" y="193"/>
                  </a:moveTo>
                  <a:lnTo>
                    <a:pt x="98" y="193"/>
                  </a:lnTo>
                  <a:lnTo>
                    <a:pt x="112" y="202"/>
                  </a:lnTo>
                  <a:lnTo>
                    <a:pt x="126" y="211"/>
                  </a:lnTo>
                  <a:lnTo>
                    <a:pt x="140" y="223"/>
                  </a:lnTo>
                  <a:lnTo>
                    <a:pt x="152" y="234"/>
                  </a:lnTo>
                  <a:lnTo>
                    <a:pt x="163" y="246"/>
                  </a:lnTo>
                  <a:lnTo>
                    <a:pt x="175" y="260"/>
                  </a:lnTo>
                  <a:lnTo>
                    <a:pt x="184" y="274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6"/>
                  </a:lnTo>
                  <a:lnTo>
                    <a:pt x="234" y="234"/>
                  </a:lnTo>
                  <a:lnTo>
                    <a:pt x="247" y="223"/>
                  </a:lnTo>
                  <a:lnTo>
                    <a:pt x="259" y="211"/>
                  </a:lnTo>
                  <a:lnTo>
                    <a:pt x="273" y="202"/>
                  </a:lnTo>
                  <a:lnTo>
                    <a:pt x="288" y="193"/>
                  </a:lnTo>
                  <a:lnTo>
                    <a:pt x="288" y="193"/>
                  </a:lnTo>
                  <a:lnTo>
                    <a:pt x="273" y="185"/>
                  </a:lnTo>
                  <a:lnTo>
                    <a:pt x="259" y="174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39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3" y="98"/>
                  </a:lnTo>
                  <a:lnTo>
                    <a:pt x="193" y="98"/>
                  </a:lnTo>
                  <a:lnTo>
                    <a:pt x="184" y="113"/>
                  </a:lnTo>
                  <a:lnTo>
                    <a:pt x="175" y="127"/>
                  </a:lnTo>
                  <a:lnTo>
                    <a:pt x="163" y="139"/>
                  </a:lnTo>
                  <a:lnTo>
                    <a:pt x="152" y="152"/>
                  </a:lnTo>
                  <a:lnTo>
                    <a:pt x="140" y="164"/>
                  </a:lnTo>
                  <a:lnTo>
                    <a:pt x="126" y="174"/>
                  </a:lnTo>
                  <a:lnTo>
                    <a:pt x="112" y="185"/>
                  </a:lnTo>
                  <a:lnTo>
                    <a:pt x="98" y="193"/>
                  </a:lnTo>
                  <a:lnTo>
                    <a:pt x="98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90"/>
            <p:cNvSpPr>
              <a:spLocks/>
            </p:cNvSpPr>
            <p:nvPr/>
          </p:nvSpPr>
          <p:spPr bwMode="auto">
            <a:xfrm>
              <a:off x="3502026" y="2609205"/>
              <a:ext cx="255588" cy="257175"/>
            </a:xfrm>
            <a:custGeom>
              <a:avLst/>
              <a:gdLst>
                <a:gd name="T0" fmla="*/ 323 w 323"/>
                <a:gd name="T1" fmla="*/ 155 h 323"/>
                <a:gd name="T2" fmla="*/ 309 w 323"/>
                <a:gd name="T3" fmla="*/ 150 h 323"/>
                <a:gd name="T4" fmla="*/ 283 w 323"/>
                <a:gd name="T5" fmla="*/ 140 h 323"/>
                <a:gd name="T6" fmla="*/ 257 w 323"/>
                <a:gd name="T7" fmla="*/ 125 h 323"/>
                <a:gd name="T8" fmla="*/ 235 w 323"/>
                <a:gd name="T9" fmla="*/ 107 h 323"/>
                <a:gd name="T10" fmla="*/ 216 w 323"/>
                <a:gd name="T11" fmla="*/ 88 h 323"/>
                <a:gd name="T12" fmla="*/ 198 w 323"/>
                <a:gd name="T13" fmla="*/ 66 h 323"/>
                <a:gd name="T14" fmla="*/ 183 w 323"/>
                <a:gd name="T15" fmla="*/ 40 h 323"/>
                <a:gd name="T16" fmla="*/ 173 w 323"/>
                <a:gd name="T17" fmla="*/ 13 h 323"/>
                <a:gd name="T18" fmla="*/ 154 w 323"/>
                <a:gd name="T19" fmla="*/ 0 h 323"/>
                <a:gd name="T20" fmla="*/ 151 w 323"/>
                <a:gd name="T21" fmla="*/ 13 h 323"/>
                <a:gd name="T22" fmla="*/ 139 w 323"/>
                <a:gd name="T23" fmla="*/ 40 h 323"/>
                <a:gd name="T24" fmla="*/ 125 w 323"/>
                <a:gd name="T25" fmla="*/ 66 h 323"/>
                <a:gd name="T26" fmla="*/ 108 w 323"/>
                <a:gd name="T27" fmla="*/ 88 h 323"/>
                <a:gd name="T28" fmla="*/ 88 w 323"/>
                <a:gd name="T29" fmla="*/ 107 h 323"/>
                <a:gd name="T30" fmla="*/ 66 w 323"/>
                <a:gd name="T31" fmla="*/ 125 h 323"/>
                <a:gd name="T32" fmla="*/ 41 w 323"/>
                <a:gd name="T33" fmla="*/ 140 h 323"/>
                <a:gd name="T34" fmla="*/ 14 w 323"/>
                <a:gd name="T35" fmla="*/ 150 h 323"/>
                <a:gd name="T36" fmla="*/ 0 w 323"/>
                <a:gd name="T37" fmla="*/ 169 h 323"/>
                <a:gd name="T38" fmla="*/ 14 w 323"/>
                <a:gd name="T39" fmla="*/ 172 h 323"/>
                <a:gd name="T40" fmla="*/ 41 w 323"/>
                <a:gd name="T41" fmla="*/ 184 h 323"/>
                <a:gd name="T42" fmla="*/ 66 w 323"/>
                <a:gd name="T43" fmla="*/ 198 h 323"/>
                <a:gd name="T44" fmla="*/ 88 w 323"/>
                <a:gd name="T45" fmla="*/ 215 h 323"/>
                <a:gd name="T46" fmla="*/ 108 w 323"/>
                <a:gd name="T47" fmla="*/ 235 h 323"/>
                <a:gd name="T48" fmla="*/ 125 w 323"/>
                <a:gd name="T49" fmla="*/ 257 h 323"/>
                <a:gd name="T50" fmla="*/ 139 w 323"/>
                <a:gd name="T51" fmla="*/ 282 h 323"/>
                <a:gd name="T52" fmla="*/ 151 w 323"/>
                <a:gd name="T53" fmla="*/ 309 h 323"/>
                <a:gd name="T54" fmla="*/ 169 w 323"/>
                <a:gd name="T55" fmla="*/ 323 h 323"/>
                <a:gd name="T56" fmla="*/ 173 w 323"/>
                <a:gd name="T57" fmla="*/ 309 h 323"/>
                <a:gd name="T58" fmla="*/ 183 w 323"/>
                <a:gd name="T59" fmla="*/ 282 h 323"/>
                <a:gd name="T60" fmla="*/ 198 w 323"/>
                <a:gd name="T61" fmla="*/ 257 h 323"/>
                <a:gd name="T62" fmla="*/ 216 w 323"/>
                <a:gd name="T63" fmla="*/ 235 h 323"/>
                <a:gd name="T64" fmla="*/ 235 w 323"/>
                <a:gd name="T65" fmla="*/ 215 h 323"/>
                <a:gd name="T66" fmla="*/ 257 w 323"/>
                <a:gd name="T67" fmla="*/ 198 h 323"/>
                <a:gd name="T68" fmla="*/ 283 w 323"/>
                <a:gd name="T69" fmla="*/ 184 h 323"/>
                <a:gd name="T70" fmla="*/ 309 w 323"/>
                <a:gd name="T71" fmla="*/ 172 h 323"/>
                <a:gd name="T72" fmla="*/ 323 w 323"/>
                <a:gd name="T73" fmla="*/ 16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3">
                  <a:moveTo>
                    <a:pt x="323" y="169"/>
                  </a:moveTo>
                  <a:lnTo>
                    <a:pt x="323" y="155"/>
                  </a:lnTo>
                  <a:lnTo>
                    <a:pt x="323" y="155"/>
                  </a:lnTo>
                  <a:lnTo>
                    <a:pt x="309" y="150"/>
                  </a:lnTo>
                  <a:lnTo>
                    <a:pt x="296" y="146"/>
                  </a:lnTo>
                  <a:lnTo>
                    <a:pt x="283" y="140"/>
                  </a:lnTo>
                  <a:lnTo>
                    <a:pt x="270" y="133"/>
                  </a:lnTo>
                  <a:lnTo>
                    <a:pt x="257" y="125"/>
                  </a:lnTo>
                  <a:lnTo>
                    <a:pt x="246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7"/>
                  </a:lnTo>
                  <a:lnTo>
                    <a:pt x="198" y="66"/>
                  </a:lnTo>
                  <a:lnTo>
                    <a:pt x="190" y="53"/>
                  </a:lnTo>
                  <a:lnTo>
                    <a:pt x="183" y="40"/>
                  </a:lnTo>
                  <a:lnTo>
                    <a:pt x="177" y="27"/>
                  </a:lnTo>
                  <a:lnTo>
                    <a:pt x="173" y="13"/>
                  </a:lnTo>
                  <a:lnTo>
                    <a:pt x="16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1" y="13"/>
                  </a:lnTo>
                  <a:lnTo>
                    <a:pt x="145" y="27"/>
                  </a:lnTo>
                  <a:lnTo>
                    <a:pt x="139" y="40"/>
                  </a:lnTo>
                  <a:lnTo>
                    <a:pt x="133" y="53"/>
                  </a:lnTo>
                  <a:lnTo>
                    <a:pt x="125" y="66"/>
                  </a:lnTo>
                  <a:lnTo>
                    <a:pt x="117" y="77"/>
                  </a:lnTo>
                  <a:lnTo>
                    <a:pt x="108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3"/>
                  </a:lnTo>
                  <a:lnTo>
                    <a:pt x="41" y="140"/>
                  </a:lnTo>
                  <a:lnTo>
                    <a:pt x="28" y="146"/>
                  </a:lnTo>
                  <a:lnTo>
                    <a:pt x="14" y="150"/>
                  </a:lnTo>
                  <a:lnTo>
                    <a:pt x="0" y="15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4" y="172"/>
                  </a:lnTo>
                  <a:lnTo>
                    <a:pt x="28" y="178"/>
                  </a:lnTo>
                  <a:lnTo>
                    <a:pt x="41" y="184"/>
                  </a:lnTo>
                  <a:lnTo>
                    <a:pt x="53" y="190"/>
                  </a:lnTo>
                  <a:lnTo>
                    <a:pt x="66" y="198"/>
                  </a:lnTo>
                  <a:lnTo>
                    <a:pt x="78" y="206"/>
                  </a:lnTo>
                  <a:lnTo>
                    <a:pt x="88" y="215"/>
                  </a:lnTo>
                  <a:lnTo>
                    <a:pt x="99" y="224"/>
                  </a:lnTo>
                  <a:lnTo>
                    <a:pt x="108" y="235"/>
                  </a:lnTo>
                  <a:lnTo>
                    <a:pt x="117" y="246"/>
                  </a:lnTo>
                  <a:lnTo>
                    <a:pt x="125" y="257"/>
                  </a:lnTo>
                  <a:lnTo>
                    <a:pt x="133" y="269"/>
                  </a:lnTo>
                  <a:lnTo>
                    <a:pt x="139" y="282"/>
                  </a:lnTo>
                  <a:lnTo>
                    <a:pt x="145" y="295"/>
                  </a:lnTo>
                  <a:lnTo>
                    <a:pt x="151" y="309"/>
                  </a:lnTo>
                  <a:lnTo>
                    <a:pt x="154" y="323"/>
                  </a:lnTo>
                  <a:lnTo>
                    <a:pt x="169" y="323"/>
                  </a:lnTo>
                  <a:lnTo>
                    <a:pt x="169" y="323"/>
                  </a:lnTo>
                  <a:lnTo>
                    <a:pt x="173" y="309"/>
                  </a:lnTo>
                  <a:lnTo>
                    <a:pt x="177" y="295"/>
                  </a:lnTo>
                  <a:lnTo>
                    <a:pt x="183" y="282"/>
                  </a:lnTo>
                  <a:lnTo>
                    <a:pt x="190" y="269"/>
                  </a:lnTo>
                  <a:lnTo>
                    <a:pt x="198" y="257"/>
                  </a:lnTo>
                  <a:lnTo>
                    <a:pt x="206" y="246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5"/>
                  </a:lnTo>
                  <a:lnTo>
                    <a:pt x="246" y="206"/>
                  </a:lnTo>
                  <a:lnTo>
                    <a:pt x="257" y="198"/>
                  </a:lnTo>
                  <a:lnTo>
                    <a:pt x="270" y="190"/>
                  </a:lnTo>
                  <a:lnTo>
                    <a:pt x="283" y="184"/>
                  </a:lnTo>
                  <a:lnTo>
                    <a:pt x="296" y="178"/>
                  </a:lnTo>
                  <a:lnTo>
                    <a:pt x="309" y="172"/>
                  </a:lnTo>
                  <a:lnTo>
                    <a:pt x="323" y="169"/>
                  </a:lnTo>
                  <a:lnTo>
                    <a:pt x="32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91"/>
            <p:cNvSpPr>
              <a:spLocks noEditPoints="1"/>
            </p:cNvSpPr>
            <p:nvPr/>
          </p:nvSpPr>
          <p:spPr bwMode="auto">
            <a:xfrm>
              <a:off x="3476626" y="2585393"/>
              <a:ext cx="306388" cy="306388"/>
            </a:xfrm>
            <a:custGeom>
              <a:avLst/>
              <a:gdLst>
                <a:gd name="T0" fmla="*/ 185 w 386"/>
                <a:gd name="T1" fmla="*/ 386 h 386"/>
                <a:gd name="T2" fmla="*/ 170 w 386"/>
                <a:gd name="T3" fmla="*/ 383 h 386"/>
                <a:gd name="T4" fmla="*/ 160 w 386"/>
                <a:gd name="T5" fmla="*/ 372 h 386"/>
                <a:gd name="T6" fmla="*/ 155 w 386"/>
                <a:gd name="T7" fmla="*/ 363 h 386"/>
                <a:gd name="T8" fmla="*/ 142 w 386"/>
                <a:gd name="T9" fmla="*/ 328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9 h 386"/>
                <a:gd name="T16" fmla="*/ 36 w 386"/>
                <a:gd name="T17" fmla="*/ 234 h 386"/>
                <a:gd name="T18" fmla="*/ 18 w 386"/>
                <a:gd name="T19" fmla="*/ 228 h 386"/>
                <a:gd name="T20" fmla="*/ 7 w 386"/>
                <a:gd name="T21" fmla="*/ 219 h 386"/>
                <a:gd name="T22" fmla="*/ 0 w 386"/>
                <a:gd name="T23" fmla="*/ 205 h 386"/>
                <a:gd name="T24" fmla="*/ 0 w 386"/>
                <a:gd name="T25" fmla="*/ 187 h 386"/>
                <a:gd name="T26" fmla="*/ 3 w 386"/>
                <a:gd name="T27" fmla="*/ 172 h 386"/>
                <a:gd name="T28" fmla="*/ 14 w 386"/>
                <a:gd name="T29" fmla="*/ 160 h 386"/>
                <a:gd name="T30" fmla="*/ 23 w 386"/>
                <a:gd name="T31" fmla="*/ 155 h 386"/>
                <a:gd name="T32" fmla="*/ 58 w 386"/>
                <a:gd name="T33" fmla="*/ 143 h 386"/>
                <a:gd name="T34" fmla="*/ 89 w 386"/>
                <a:gd name="T35" fmla="*/ 124 h 386"/>
                <a:gd name="T36" fmla="*/ 116 w 386"/>
                <a:gd name="T37" fmla="*/ 99 h 386"/>
                <a:gd name="T38" fmla="*/ 137 w 386"/>
                <a:gd name="T39" fmla="*/ 70 h 386"/>
                <a:gd name="T40" fmla="*/ 152 w 386"/>
                <a:gd name="T41" fmla="*/ 36 h 386"/>
                <a:gd name="T42" fmla="*/ 157 w 386"/>
                <a:gd name="T43" fmla="*/ 19 h 386"/>
                <a:gd name="T44" fmla="*/ 167 w 386"/>
                <a:gd name="T45" fmla="*/ 7 h 386"/>
                <a:gd name="T46" fmla="*/ 181 w 386"/>
                <a:gd name="T47" fmla="*/ 1 h 386"/>
                <a:gd name="T48" fmla="*/ 200 w 386"/>
                <a:gd name="T49" fmla="*/ 0 h 386"/>
                <a:gd name="T50" fmla="*/ 214 w 386"/>
                <a:gd name="T51" fmla="*/ 4 h 386"/>
                <a:gd name="T52" fmla="*/ 226 w 386"/>
                <a:gd name="T53" fmla="*/ 14 h 386"/>
                <a:gd name="T54" fmla="*/ 230 w 386"/>
                <a:gd name="T55" fmla="*/ 25 h 386"/>
                <a:gd name="T56" fmla="*/ 243 w 386"/>
                <a:gd name="T57" fmla="*/ 59 h 386"/>
                <a:gd name="T58" fmla="*/ 262 w 386"/>
                <a:gd name="T59" fmla="*/ 89 h 386"/>
                <a:gd name="T60" fmla="*/ 287 w 386"/>
                <a:gd name="T61" fmla="*/ 116 h 386"/>
                <a:gd name="T62" fmla="*/ 316 w 386"/>
                <a:gd name="T63" fmla="*/ 137 h 386"/>
                <a:gd name="T64" fmla="*/ 350 w 386"/>
                <a:gd name="T65" fmla="*/ 152 h 386"/>
                <a:gd name="T66" fmla="*/ 367 w 386"/>
                <a:gd name="T67" fmla="*/ 158 h 386"/>
                <a:gd name="T68" fmla="*/ 379 w 386"/>
                <a:gd name="T69" fmla="*/ 167 h 386"/>
                <a:gd name="T70" fmla="*/ 384 w 386"/>
                <a:gd name="T71" fmla="*/ 181 h 386"/>
                <a:gd name="T72" fmla="*/ 386 w 386"/>
                <a:gd name="T73" fmla="*/ 201 h 386"/>
                <a:gd name="T74" fmla="*/ 382 w 386"/>
                <a:gd name="T75" fmla="*/ 216 h 386"/>
                <a:gd name="T76" fmla="*/ 372 w 386"/>
                <a:gd name="T77" fmla="*/ 226 h 386"/>
                <a:gd name="T78" fmla="*/ 361 w 386"/>
                <a:gd name="T79" fmla="*/ 231 h 386"/>
                <a:gd name="T80" fmla="*/ 328 w 386"/>
                <a:gd name="T81" fmla="*/ 244 h 386"/>
                <a:gd name="T82" fmla="*/ 296 w 386"/>
                <a:gd name="T83" fmla="*/ 263 h 386"/>
                <a:gd name="T84" fmla="*/ 270 w 386"/>
                <a:gd name="T85" fmla="*/ 288 h 386"/>
                <a:gd name="T86" fmla="*/ 249 w 386"/>
                <a:gd name="T87" fmla="*/ 317 h 386"/>
                <a:gd name="T88" fmla="*/ 234 w 386"/>
                <a:gd name="T89" fmla="*/ 350 h 386"/>
                <a:gd name="T90" fmla="*/ 228 w 386"/>
                <a:gd name="T91" fmla="*/ 368 h 386"/>
                <a:gd name="T92" fmla="*/ 219 w 386"/>
                <a:gd name="T93" fmla="*/ 379 h 386"/>
                <a:gd name="T94" fmla="*/ 205 w 386"/>
                <a:gd name="T95" fmla="*/ 386 h 386"/>
                <a:gd name="T96" fmla="*/ 97 w 386"/>
                <a:gd name="T97" fmla="*/ 194 h 386"/>
                <a:gd name="T98" fmla="*/ 126 w 386"/>
                <a:gd name="T99" fmla="*/ 212 h 386"/>
                <a:gd name="T100" fmla="*/ 163 w 386"/>
                <a:gd name="T101" fmla="*/ 247 h 386"/>
                <a:gd name="T102" fmla="*/ 192 w 386"/>
                <a:gd name="T103" fmla="*/ 289 h 386"/>
                <a:gd name="T104" fmla="*/ 212 w 386"/>
                <a:gd name="T105" fmla="*/ 260 h 386"/>
                <a:gd name="T106" fmla="*/ 245 w 386"/>
                <a:gd name="T107" fmla="*/ 223 h 386"/>
                <a:gd name="T108" fmla="*/ 288 w 386"/>
                <a:gd name="T109" fmla="*/ 194 h 386"/>
                <a:gd name="T110" fmla="*/ 259 w 386"/>
                <a:gd name="T111" fmla="*/ 175 h 386"/>
                <a:gd name="T112" fmla="*/ 222 w 386"/>
                <a:gd name="T113" fmla="*/ 140 h 386"/>
                <a:gd name="T114" fmla="*/ 192 w 386"/>
                <a:gd name="T115" fmla="*/ 98 h 386"/>
                <a:gd name="T116" fmla="*/ 174 w 386"/>
                <a:gd name="T117" fmla="*/ 127 h 386"/>
                <a:gd name="T118" fmla="*/ 139 w 386"/>
                <a:gd name="T119" fmla="*/ 164 h 386"/>
                <a:gd name="T120" fmla="*/ 97 w 386"/>
                <a:gd name="T121" fmla="*/ 19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5" y="386"/>
                  </a:lnTo>
                  <a:lnTo>
                    <a:pt x="185" y="386"/>
                  </a:lnTo>
                  <a:lnTo>
                    <a:pt x="181" y="386"/>
                  </a:lnTo>
                  <a:lnTo>
                    <a:pt x="175" y="384"/>
                  </a:lnTo>
                  <a:lnTo>
                    <a:pt x="170" y="383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2"/>
                  </a:lnTo>
                  <a:lnTo>
                    <a:pt x="157" y="368"/>
                  </a:lnTo>
                  <a:lnTo>
                    <a:pt x="155" y="363"/>
                  </a:lnTo>
                  <a:lnTo>
                    <a:pt x="155" y="363"/>
                  </a:lnTo>
                  <a:lnTo>
                    <a:pt x="152" y="350"/>
                  </a:lnTo>
                  <a:lnTo>
                    <a:pt x="147" y="339"/>
                  </a:lnTo>
                  <a:lnTo>
                    <a:pt x="142" y="328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8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3"/>
                  </a:lnTo>
                  <a:lnTo>
                    <a:pt x="80" y="255"/>
                  </a:lnTo>
                  <a:lnTo>
                    <a:pt x="69" y="249"/>
                  </a:lnTo>
                  <a:lnTo>
                    <a:pt x="58" y="244"/>
                  </a:lnTo>
                  <a:lnTo>
                    <a:pt x="47" y="239"/>
                  </a:lnTo>
                  <a:lnTo>
                    <a:pt x="36" y="234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18" y="228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7" y="219"/>
                  </a:lnTo>
                  <a:lnTo>
                    <a:pt x="3" y="216"/>
                  </a:lnTo>
                  <a:lnTo>
                    <a:pt x="2" y="211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2" y="176"/>
                  </a:lnTo>
                  <a:lnTo>
                    <a:pt x="3" y="172"/>
                  </a:lnTo>
                  <a:lnTo>
                    <a:pt x="7" y="167"/>
                  </a:lnTo>
                  <a:lnTo>
                    <a:pt x="10" y="164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6" y="152"/>
                  </a:lnTo>
                  <a:lnTo>
                    <a:pt x="47" y="149"/>
                  </a:lnTo>
                  <a:lnTo>
                    <a:pt x="58" y="143"/>
                  </a:lnTo>
                  <a:lnTo>
                    <a:pt x="69" y="137"/>
                  </a:lnTo>
                  <a:lnTo>
                    <a:pt x="80" y="131"/>
                  </a:lnTo>
                  <a:lnTo>
                    <a:pt x="89" y="124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89"/>
                  </a:lnTo>
                  <a:lnTo>
                    <a:pt x="131" y="80"/>
                  </a:lnTo>
                  <a:lnTo>
                    <a:pt x="137" y="70"/>
                  </a:lnTo>
                  <a:lnTo>
                    <a:pt x="142" y="59"/>
                  </a:lnTo>
                  <a:lnTo>
                    <a:pt x="147" y="48"/>
                  </a:lnTo>
                  <a:lnTo>
                    <a:pt x="152" y="36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1"/>
                  </a:lnTo>
                  <a:lnTo>
                    <a:pt x="167" y="7"/>
                  </a:lnTo>
                  <a:lnTo>
                    <a:pt x="170" y="4"/>
                  </a:lnTo>
                  <a:lnTo>
                    <a:pt x="175" y="3"/>
                  </a:lnTo>
                  <a:lnTo>
                    <a:pt x="181" y="1"/>
                  </a:lnTo>
                  <a:lnTo>
                    <a:pt x="185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1"/>
                  </a:lnTo>
                  <a:lnTo>
                    <a:pt x="210" y="3"/>
                  </a:lnTo>
                  <a:lnTo>
                    <a:pt x="214" y="4"/>
                  </a:lnTo>
                  <a:lnTo>
                    <a:pt x="219" y="7"/>
                  </a:lnTo>
                  <a:lnTo>
                    <a:pt x="222" y="11"/>
                  </a:lnTo>
                  <a:lnTo>
                    <a:pt x="226" y="14"/>
                  </a:lnTo>
                  <a:lnTo>
                    <a:pt x="228" y="19"/>
                  </a:lnTo>
                  <a:lnTo>
                    <a:pt x="230" y="25"/>
                  </a:lnTo>
                  <a:lnTo>
                    <a:pt x="230" y="25"/>
                  </a:lnTo>
                  <a:lnTo>
                    <a:pt x="234" y="36"/>
                  </a:lnTo>
                  <a:lnTo>
                    <a:pt x="237" y="48"/>
                  </a:lnTo>
                  <a:lnTo>
                    <a:pt x="243" y="59"/>
                  </a:lnTo>
                  <a:lnTo>
                    <a:pt x="249" y="70"/>
                  </a:lnTo>
                  <a:lnTo>
                    <a:pt x="255" y="80"/>
                  </a:lnTo>
                  <a:lnTo>
                    <a:pt x="262" y="89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4"/>
                  </a:lnTo>
                  <a:lnTo>
                    <a:pt x="306" y="131"/>
                  </a:lnTo>
                  <a:lnTo>
                    <a:pt x="316" y="137"/>
                  </a:lnTo>
                  <a:lnTo>
                    <a:pt x="328" y="143"/>
                  </a:lnTo>
                  <a:lnTo>
                    <a:pt x="338" y="149"/>
                  </a:lnTo>
                  <a:lnTo>
                    <a:pt x="350" y="152"/>
                  </a:lnTo>
                  <a:lnTo>
                    <a:pt x="361" y="155"/>
                  </a:lnTo>
                  <a:lnTo>
                    <a:pt x="361" y="155"/>
                  </a:lnTo>
                  <a:lnTo>
                    <a:pt x="367" y="158"/>
                  </a:lnTo>
                  <a:lnTo>
                    <a:pt x="372" y="160"/>
                  </a:lnTo>
                  <a:lnTo>
                    <a:pt x="375" y="164"/>
                  </a:lnTo>
                  <a:lnTo>
                    <a:pt x="379" y="167"/>
                  </a:lnTo>
                  <a:lnTo>
                    <a:pt x="382" y="172"/>
                  </a:lnTo>
                  <a:lnTo>
                    <a:pt x="383" y="176"/>
                  </a:lnTo>
                  <a:lnTo>
                    <a:pt x="384" y="181"/>
                  </a:lnTo>
                  <a:lnTo>
                    <a:pt x="386" y="187"/>
                  </a:lnTo>
                  <a:lnTo>
                    <a:pt x="386" y="201"/>
                  </a:lnTo>
                  <a:lnTo>
                    <a:pt x="386" y="201"/>
                  </a:lnTo>
                  <a:lnTo>
                    <a:pt x="384" y="205"/>
                  </a:lnTo>
                  <a:lnTo>
                    <a:pt x="383" y="211"/>
                  </a:lnTo>
                  <a:lnTo>
                    <a:pt x="382" y="216"/>
                  </a:lnTo>
                  <a:lnTo>
                    <a:pt x="379" y="219"/>
                  </a:lnTo>
                  <a:lnTo>
                    <a:pt x="375" y="224"/>
                  </a:lnTo>
                  <a:lnTo>
                    <a:pt x="372" y="226"/>
                  </a:lnTo>
                  <a:lnTo>
                    <a:pt x="367" y="228"/>
                  </a:lnTo>
                  <a:lnTo>
                    <a:pt x="361" y="231"/>
                  </a:lnTo>
                  <a:lnTo>
                    <a:pt x="361" y="231"/>
                  </a:lnTo>
                  <a:lnTo>
                    <a:pt x="350" y="234"/>
                  </a:lnTo>
                  <a:lnTo>
                    <a:pt x="338" y="239"/>
                  </a:lnTo>
                  <a:lnTo>
                    <a:pt x="328" y="244"/>
                  </a:lnTo>
                  <a:lnTo>
                    <a:pt x="316" y="249"/>
                  </a:lnTo>
                  <a:lnTo>
                    <a:pt x="306" y="255"/>
                  </a:lnTo>
                  <a:lnTo>
                    <a:pt x="296" y="263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8"/>
                  </a:lnTo>
                  <a:lnTo>
                    <a:pt x="262" y="297"/>
                  </a:lnTo>
                  <a:lnTo>
                    <a:pt x="255" y="306"/>
                  </a:lnTo>
                  <a:lnTo>
                    <a:pt x="249" y="317"/>
                  </a:lnTo>
                  <a:lnTo>
                    <a:pt x="243" y="328"/>
                  </a:lnTo>
                  <a:lnTo>
                    <a:pt x="237" y="339"/>
                  </a:lnTo>
                  <a:lnTo>
                    <a:pt x="234" y="350"/>
                  </a:lnTo>
                  <a:lnTo>
                    <a:pt x="230" y="363"/>
                  </a:lnTo>
                  <a:lnTo>
                    <a:pt x="230" y="363"/>
                  </a:lnTo>
                  <a:lnTo>
                    <a:pt x="228" y="368"/>
                  </a:lnTo>
                  <a:lnTo>
                    <a:pt x="226" y="372"/>
                  </a:lnTo>
                  <a:lnTo>
                    <a:pt x="222" y="376"/>
                  </a:lnTo>
                  <a:lnTo>
                    <a:pt x="219" y="379"/>
                  </a:lnTo>
                  <a:lnTo>
                    <a:pt x="214" y="383"/>
                  </a:lnTo>
                  <a:lnTo>
                    <a:pt x="210" y="384"/>
                  </a:lnTo>
                  <a:lnTo>
                    <a:pt x="205" y="386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7" y="194"/>
                  </a:moveTo>
                  <a:lnTo>
                    <a:pt x="97" y="194"/>
                  </a:lnTo>
                  <a:lnTo>
                    <a:pt x="112" y="202"/>
                  </a:lnTo>
                  <a:lnTo>
                    <a:pt x="126" y="212"/>
                  </a:lnTo>
                  <a:lnTo>
                    <a:pt x="139" y="223"/>
                  </a:lnTo>
                  <a:lnTo>
                    <a:pt x="152" y="234"/>
                  </a:lnTo>
                  <a:lnTo>
                    <a:pt x="163" y="247"/>
                  </a:lnTo>
                  <a:lnTo>
                    <a:pt x="174" y="260"/>
                  </a:lnTo>
                  <a:lnTo>
                    <a:pt x="184" y="274"/>
                  </a:lnTo>
                  <a:lnTo>
                    <a:pt x="192" y="289"/>
                  </a:lnTo>
                  <a:lnTo>
                    <a:pt x="192" y="289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7"/>
                  </a:lnTo>
                  <a:lnTo>
                    <a:pt x="234" y="234"/>
                  </a:lnTo>
                  <a:lnTo>
                    <a:pt x="245" y="223"/>
                  </a:lnTo>
                  <a:lnTo>
                    <a:pt x="259" y="212"/>
                  </a:lnTo>
                  <a:lnTo>
                    <a:pt x="273" y="202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73" y="184"/>
                  </a:lnTo>
                  <a:lnTo>
                    <a:pt x="259" y="175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40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84" y="113"/>
                  </a:lnTo>
                  <a:lnTo>
                    <a:pt x="174" y="127"/>
                  </a:lnTo>
                  <a:lnTo>
                    <a:pt x="163" y="140"/>
                  </a:lnTo>
                  <a:lnTo>
                    <a:pt x="152" y="152"/>
                  </a:lnTo>
                  <a:lnTo>
                    <a:pt x="139" y="164"/>
                  </a:lnTo>
                  <a:lnTo>
                    <a:pt x="126" y="175"/>
                  </a:lnTo>
                  <a:lnTo>
                    <a:pt x="112" y="184"/>
                  </a:lnTo>
                  <a:lnTo>
                    <a:pt x="97" y="194"/>
                  </a:ln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92"/>
            <p:cNvSpPr>
              <a:spLocks/>
            </p:cNvSpPr>
            <p:nvPr/>
          </p:nvSpPr>
          <p:spPr bwMode="auto">
            <a:xfrm>
              <a:off x="7612063" y="1121718"/>
              <a:ext cx="204788" cy="204788"/>
            </a:xfrm>
            <a:custGeom>
              <a:avLst/>
              <a:gdLst>
                <a:gd name="T0" fmla="*/ 257 w 257"/>
                <a:gd name="T1" fmla="*/ 123 h 258"/>
                <a:gd name="T2" fmla="*/ 247 w 257"/>
                <a:gd name="T3" fmla="*/ 120 h 258"/>
                <a:gd name="T4" fmla="*/ 225 w 257"/>
                <a:gd name="T5" fmla="*/ 111 h 258"/>
                <a:gd name="T6" fmla="*/ 205 w 257"/>
                <a:gd name="T7" fmla="*/ 99 h 258"/>
                <a:gd name="T8" fmla="*/ 188 w 257"/>
                <a:gd name="T9" fmla="*/ 86 h 258"/>
                <a:gd name="T10" fmla="*/ 172 w 257"/>
                <a:gd name="T11" fmla="*/ 71 h 258"/>
                <a:gd name="T12" fmla="*/ 158 w 257"/>
                <a:gd name="T13" fmla="*/ 52 h 258"/>
                <a:gd name="T14" fmla="*/ 146 w 257"/>
                <a:gd name="T15" fmla="*/ 32 h 258"/>
                <a:gd name="T16" fmla="*/ 138 w 257"/>
                <a:gd name="T17" fmla="*/ 11 h 258"/>
                <a:gd name="T18" fmla="*/ 123 w 257"/>
                <a:gd name="T19" fmla="*/ 0 h 258"/>
                <a:gd name="T20" fmla="*/ 119 w 257"/>
                <a:gd name="T21" fmla="*/ 11 h 258"/>
                <a:gd name="T22" fmla="*/ 111 w 257"/>
                <a:gd name="T23" fmla="*/ 32 h 258"/>
                <a:gd name="T24" fmla="*/ 100 w 257"/>
                <a:gd name="T25" fmla="*/ 52 h 258"/>
                <a:gd name="T26" fmla="*/ 86 w 257"/>
                <a:gd name="T27" fmla="*/ 71 h 258"/>
                <a:gd name="T28" fmla="*/ 70 w 257"/>
                <a:gd name="T29" fmla="*/ 86 h 258"/>
                <a:gd name="T30" fmla="*/ 52 w 257"/>
                <a:gd name="T31" fmla="*/ 99 h 258"/>
                <a:gd name="T32" fmla="*/ 33 w 257"/>
                <a:gd name="T33" fmla="*/ 111 h 258"/>
                <a:gd name="T34" fmla="*/ 11 w 257"/>
                <a:gd name="T35" fmla="*/ 120 h 258"/>
                <a:gd name="T36" fmla="*/ 0 w 257"/>
                <a:gd name="T37" fmla="*/ 134 h 258"/>
                <a:gd name="T38" fmla="*/ 11 w 257"/>
                <a:gd name="T39" fmla="*/ 138 h 258"/>
                <a:gd name="T40" fmla="*/ 33 w 257"/>
                <a:gd name="T41" fmla="*/ 147 h 258"/>
                <a:gd name="T42" fmla="*/ 52 w 257"/>
                <a:gd name="T43" fmla="*/ 157 h 258"/>
                <a:gd name="T44" fmla="*/ 70 w 257"/>
                <a:gd name="T45" fmla="*/ 171 h 258"/>
                <a:gd name="T46" fmla="*/ 86 w 257"/>
                <a:gd name="T47" fmla="*/ 188 h 258"/>
                <a:gd name="T48" fmla="*/ 100 w 257"/>
                <a:gd name="T49" fmla="*/ 206 h 258"/>
                <a:gd name="T50" fmla="*/ 111 w 257"/>
                <a:gd name="T51" fmla="*/ 226 h 258"/>
                <a:gd name="T52" fmla="*/ 119 w 257"/>
                <a:gd name="T53" fmla="*/ 247 h 258"/>
                <a:gd name="T54" fmla="*/ 134 w 257"/>
                <a:gd name="T55" fmla="*/ 258 h 258"/>
                <a:gd name="T56" fmla="*/ 138 w 257"/>
                <a:gd name="T57" fmla="*/ 247 h 258"/>
                <a:gd name="T58" fmla="*/ 146 w 257"/>
                <a:gd name="T59" fmla="*/ 226 h 258"/>
                <a:gd name="T60" fmla="*/ 158 w 257"/>
                <a:gd name="T61" fmla="*/ 206 h 258"/>
                <a:gd name="T62" fmla="*/ 172 w 257"/>
                <a:gd name="T63" fmla="*/ 188 h 258"/>
                <a:gd name="T64" fmla="*/ 188 w 257"/>
                <a:gd name="T65" fmla="*/ 171 h 258"/>
                <a:gd name="T66" fmla="*/ 205 w 257"/>
                <a:gd name="T67" fmla="*/ 157 h 258"/>
                <a:gd name="T68" fmla="*/ 225 w 257"/>
                <a:gd name="T69" fmla="*/ 147 h 258"/>
                <a:gd name="T70" fmla="*/ 247 w 257"/>
                <a:gd name="T71" fmla="*/ 138 h 258"/>
                <a:gd name="T72" fmla="*/ 257 w 257"/>
                <a:gd name="T73" fmla="*/ 1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57" y="123"/>
                  </a:lnTo>
                  <a:lnTo>
                    <a:pt x="257" y="123"/>
                  </a:lnTo>
                  <a:lnTo>
                    <a:pt x="247" y="120"/>
                  </a:lnTo>
                  <a:lnTo>
                    <a:pt x="235" y="116"/>
                  </a:lnTo>
                  <a:lnTo>
                    <a:pt x="225" y="111"/>
                  </a:lnTo>
                  <a:lnTo>
                    <a:pt x="216" y="105"/>
                  </a:lnTo>
                  <a:lnTo>
                    <a:pt x="205" y="99"/>
                  </a:lnTo>
                  <a:lnTo>
                    <a:pt x="196" y="94"/>
                  </a:lnTo>
                  <a:lnTo>
                    <a:pt x="188" y="86"/>
                  </a:lnTo>
                  <a:lnTo>
                    <a:pt x="180" y="79"/>
                  </a:lnTo>
                  <a:lnTo>
                    <a:pt x="172" y="71"/>
                  </a:lnTo>
                  <a:lnTo>
                    <a:pt x="165" y="61"/>
                  </a:lnTo>
                  <a:lnTo>
                    <a:pt x="158" y="52"/>
                  </a:lnTo>
                  <a:lnTo>
                    <a:pt x="152" y="43"/>
                  </a:lnTo>
                  <a:lnTo>
                    <a:pt x="146" y="32"/>
                  </a:lnTo>
                  <a:lnTo>
                    <a:pt x="141" y="22"/>
                  </a:lnTo>
                  <a:lnTo>
                    <a:pt x="138" y="11"/>
                  </a:lnTo>
                  <a:lnTo>
                    <a:pt x="134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19" y="11"/>
                  </a:lnTo>
                  <a:lnTo>
                    <a:pt x="116" y="22"/>
                  </a:lnTo>
                  <a:lnTo>
                    <a:pt x="111" y="32"/>
                  </a:lnTo>
                  <a:lnTo>
                    <a:pt x="106" y="43"/>
                  </a:lnTo>
                  <a:lnTo>
                    <a:pt x="100" y="52"/>
                  </a:lnTo>
                  <a:lnTo>
                    <a:pt x="93" y="61"/>
                  </a:lnTo>
                  <a:lnTo>
                    <a:pt x="86" y="71"/>
                  </a:lnTo>
                  <a:lnTo>
                    <a:pt x="78" y="79"/>
                  </a:lnTo>
                  <a:lnTo>
                    <a:pt x="70" y="86"/>
                  </a:lnTo>
                  <a:lnTo>
                    <a:pt x="61" y="94"/>
                  </a:lnTo>
                  <a:lnTo>
                    <a:pt x="52" y="99"/>
                  </a:lnTo>
                  <a:lnTo>
                    <a:pt x="42" y="105"/>
                  </a:lnTo>
                  <a:lnTo>
                    <a:pt x="33" y="111"/>
                  </a:lnTo>
                  <a:lnTo>
                    <a:pt x="22" y="116"/>
                  </a:lnTo>
                  <a:lnTo>
                    <a:pt x="11" y="120"/>
                  </a:lnTo>
                  <a:lnTo>
                    <a:pt x="0" y="123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1" y="138"/>
                  </a:lnTo>
                  <a:lnTo>
                    <a:pt x="22" y="142"/>
                  </a:lnTo>
                  <a:lnTo>
                    <a:pt x="33" y="147"/>
                  </a:lnTo>
                  <a:lnTo>
                    <a:pt x="42" y="152"/>
                  </a:lnTo>
                  <a:lnTo>
                    <a:pt x="52" y="157"/>
                  </a:lnTo>
                  <a:lnTo>
                    <a:pt x="61" y="164"/>
                  </a:lnTo>
                  <a:lnTo>
                    <a:pt x="70" y="171"/>
                  </a:lnTo>
                  <a:lnTo>
                    <a:pt x="78" y="179"/>
                  </a:lnTo>
                  <a:lnTo>
                    <a:pt x="86" y="188"/>
                  </a:lnTo>
                  <a:lnTo>
                    <a:pt x="93" y="197"/>
                  </a:lnTo>
                  <a:lnTo>
                    <a:pt x="100" y="206"/>
                  </a:lnTo>
                  <a:lnTo>
                    <a:pt x="106" y="215"/>
                  </a:lnTo>
                  <a:lnTo>
                    <a:pt x="111" y="226"/>
                  </a:lnTo>
                  <a:lnTo>
                    <a:pt x="116" y="236"/>
                  </a:lnTo>
                  <a:lnTo>
                    <a:pt x="119" y="247"/>
                  </a:lnTo>
                  <a:lnTo>
                    <a:pt x="123" y="258"/>
                  </a:lnTo>
                  <a:lnTo>
                    <a:pt x="134" y="258"/>
                  </a:lnTo>
                  <a:lnTo>
                    <a:pt x="134" y="258"/>
                  </a:lnTo>
                  <a:lnTo>
                    <a:pt x="138" y="247"/>
                  </a:lnTo>
                  <a:lnTo>
                    <a:pt x="141" y="236"/>
                  </a:lnTo>
                  <a:lnTo>
                    <a:pt x="146" y="226"/>
                  </a:lnTo>
                  <a:lnTo>
                    <a:pt x="152" y="215"/>
                  </a:lnTo>
                  <a:lnTo>
                    <a:pt x="158" y="206"/>
                  </a:lnTo>
                  <a:lnTo>
                    <a:pt x="165" y="197"/>
                  </a:lnTo>
                  <a:lnTo>
                    <a:pt x="172" y="188"/>
                  </a:lnTo>
                  <a:lnTo>
                    <a:pt x="180" y="179"/>
                  </a:lnTo>
                  <a:lnTo>
                    <a:pt x="188" y="171"/>
                  </a:lnTo>
                  <a:lnTo>
                    <a:pt x="196" y="164"/>
                  </a:lnTo>
                  <a:lnTo>
                    <a:pt x="205" y="157"/>
                  </a:lnTo>
                  <a:lnTo>
                    <a:pt x="216" y="152"/>
                  </a:lnTo>
                  <a:lnTo>
                    <a:pt x="225" y="147"/>
                  </a:lnTo>
                  <a:lnTo>
                    <a:pt x="235" y="142"/>
                  </a:lnTo>
                  <a:lnTo>
                    <a:pt x="247" y="138"/>
                  </a:lnTo>
                  <a:lnTo>
                    <a:pt x="257" y="134"/>
                  </a:lnTo>
                  <a:lnTo>
                    <a:pt x="257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93"/>
            <p:cNvSpPr>
              <a:spLocks noEditPoints="1"/>
            </p:cNvSpPr>
            <p:nvPr/>
          </p:nvSpPr>
          <p:spPr bwMode="auto">
            <a:xfrm>
              <a:off x="7586663" y="1096318"/>
              <a:ext cx="255588" cy="255588"/>
            </a:xfrm>
            <a:custGeom>
              <a:avLst/>
              <a:gdLst>
                <a:gd name="T0" fmla="*/ 154 w 321"/>
                <a:gd name="T1" fmla="*/ 320 h 320"/>
                <a:gd name="T2" fmla="*/ 139 w 321"/>
                <a:gd name="T3" fmla="*/ 317 h 320"/>
                <a:gd name="T4" fmla="*/ 128 w 321"/>
                <a:gd name="T5" fmla="*/ 307 h 320"/>
                <a:gd name="T6" fmla="*/ 124 w 321"/>
                <a:gd name="T7" fmla="*/ 297 h 320"/>
                <a:gd name="T8" fmla="*/ 99 w 321"/>
                <a:gd name="T9" fmla="*/ 246 h 320"/>
                <a:gd name="T10" fmla="*/ 58 w 321"/>
                <a:gd name="T11" fmla="*/ 210 h 320"/>
                <a:gd name="T12" fmla="*/ 23 w 321"/>
                <a:gd name="T13" fmla="*/ 195 h 320"/>
                <a:gd name="T14" fmla="*/ 9 w 321"/>
                <a:gd name="T15" fmla="*/ 188 h 320"/>
                <a:gd name="T16" fmla="*/ 1 w 321"/>
                <a:gd name="T17" fmla="*/ 176 h 320"/>
                <a:gd name="T18" fmla="*/ 0 w 321"/>
                <a:gd name="T19" fmla="*/ 154 h 320"/>
                <a:gd name="T20" fmla="*/ 1 w 321"/>
                <a:gd name="T21" fmla="*/ 144 h 320"/>
                <a:gd name="T22" fmla="*/ 9 w 321"/>
                <a:gd name="T23" fmla="*/ 132 h 320"/>
                <a:gd name="T24" fmla="*/ 23 w 321"/>
                <a:gd name="T25" fmla="*/ 124 h 320"/>
                <a:gd name="T26" fmla="*/ 58 w 321"/>
                <a:gd name="T27" fmla="*/ 110 h 320"/>
                <a:gd name="T28" fmla="*/ 99 w 321"/>
                <a:gd name="T29" fmla="*/ 74 h 320"/>
                <a:gd name="T30" fmla="*/ 124 w 321"/>
                <a:gd name="T31" fmla="*/ 23 h 320"/>
                <a:gd name="T32" fmla="*/ 128 w 321"/>
                <a:gd name="T33" fmla="*/ 13 h 320"/>
                <a:gd name="T34" fmla="*/ 139 w 321"/>
                <a:gd name="T35" fmla="*/ 3 h 320"/>
                <a:gd name="T36" fmla="*/ 154 w 321"/>
                <a:gd name="T37" fmla="*/ 0 h 320"/>
                <a:gd name="T38" fmla="*/ 170 w 321"/>
                <a:gd name="T39" fmla="*/ 0 h 320"/>
                <a:gd name="T40" fmla="*/ 184 w 321"/>
                <a:gd name="T41" fmla="*/ 5 h 320"/>
                <a:gd name="T42" fmla="*/ 194 w 321"/>
                <a:gd name="T43" fmla="*/ 18 h 320"/>
                <a:gd name="T44" fmla="*/ 201 w 321"/>
                <a:gd name="T45" fmla="*/ 41 h 320"/>
                <a:gd name="T46" fmla="*/ 233 w 321"/>
                <a:gd name="T47" fmla="*/ 88 h 320"/>
                <a:gd name="T48" fmla="*/ 279 w 321"/>
                <a:gd name="T49" fmla="*/ 118 h 320"/>
                <a:gd name="T50" fmla="*/ 302 w 321"/>
                <a:gd name="T51" fmla="*/ 126 h 320"/>
                <a:gd name="T52" fmla="*/ 314 w 321"/>
                <a:gd name="T53" fmla="*/ 135 h 320"/>
                <a:gd name="T54" fmla="*/ 320 w 321"/>
                <a:gd name="T55" fmla="*/ 149 h 320"/>
                <a:gd name="T56" fmla="*/ 321 w 321"/>
                <a:gd name="T57" fmla="*/ 165 h 320"/>
                <a:gd name="T58" fmla="*/ 316 w 321"/>
                <a:gd name="T59" fmla="*/ 180 h 320"/>
                <a:gd name="T60" fmla="*/ 306 w 321"/>
                <a:gd name="T61" fmla="*/ 192 h 320"/>
                <a:gd name="T62" fmla="*/ 296 w 321"/>
                <a:gd name="T63" fmla="*/ 195 h 320"/>
                <a:gd name="T64" fmla="*/ 247 w 321"/>
                <a:gd name="T65" fmla="*/ 221 h 320"/>
                <a:gd name="T66" fmla="*/ 209 w 321"/>
                <a:gd name="T67" fmla="*/ 261 h 320"/>
                <a:gd name="T68" fmla="*/ 196 w 321"/>
                <a:gd name="T69" fmla="*/ 297 h 320"/>
                <a:gd name="T70" fmla="*/ 189 w 321"/>
                <a:gd name="T71" fmla="*/ 310 h 320"/>
                <a:gd name="T72" fmla="*/ 176 w 321"/>
                <a:gd name="T73" fmla="*/ 318 h 320"/>
                <a:gd name="T74" fmla="*/ 165 w 321"/>
                <a:gd name="T75" fmla="*/ 320 h 320"/>
                <a:gd name="T76" fmla="*/ 115 w 321"/>
                <a:gd name="T77" fmla="*/ 173 h 320"/>
                <a:gd name="T78" fmla="*/ 160 w 321"/>
                <a:gd name="T79" fmla="*/ 223 h 320"/>
                <a:gd name="T80" fmla="*/ 187 w 321"/>
                <a:gd name="T81" fmla="*/ 188 h 320"/>
                <a:gd name="T82" fmla="*/ 223 w 321"/>
                <a:gd name="T83" fmla="*/ 159 h 320"/>
                <a:gd name="T84" fmla="*/ 172 w 321"/>
                <a:gd name="T85" fmla="*/ 114 h 320"/>
                <a:gd name="T86" fmla="*/ 147 w 321"/>
                <a:gd name="T87" fmla="*/ 114 h 320"/>
                <a:gd name="T88" fmla="*/ 96 w 321"/>
                <a:gd name="T89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1" h="320">
                  <a:moveTo>
                    <a:pt x="165" y="320"/>
                  </a:moveTo>
                  <a:lnTo>
                    <a:pt x="154" y="320"/>
                  </a:lnTo>
                  <a:lnTo>
                    <a:pt x="154" y="320"/>
                  </a:lnTo>
                  <a:lnTo>
                    <a:pt x="149" y="319"/>
                  </a:lnTo>
                  <a:lnTo>
                    <a:pt x="143" y="318"/>
                  </a:lnTo>
                  <a:lnTo>
                    <a:pt x="139" y="317"/>
                  </a:lnTo>
                  <a:lnTo>
                    <a:pt x="135" y="314"/>
                  </a:lnTo>
                  <a:lnTo>
                    <a:pt x="131" y="310"/>
                  </a:lnTo>
                  <a:lnTo>
                    <a:pt x="128" y="307"/>
                  </a:lnTo>
                  <a:lnTo>
                    <a:pt x="125" y="302"/>
                  </a:lnTo>
                  <a:lnTo>
                    <a:pt x="124" y="297"/>
                  </a:lnTo>
                  <a:lnTo>
                    <a:pt x="124" y="297"/>
                  </a:lnTo>
                  <a:lnTo>
                    <a:pt x="118" y="279"/>
                  </a:lnTo>
                  <a:lnTo>
                    <a:pt x="110" y="261"/>
                  </a:lnTo>
                  <a:lnTo>
                    <a:pt x="99" y="246"/>
                  </a:lnTo>
                  <a:lnTo>
                    <a:pt x="87" y="232"/>
                  </a:lnTo>
                  <a:lnTo>
                    <a:pt x="73" y="221"/>
                  </a:lnTo>
                  <a:lnTo>
                    <a:pt x="58" y="210"/>
                  </a:lnTo>
                  <a:lnTo>
                    <a:pt x="40" y="202"/>
                  </a:lnTo>
                  <a:lnTo>
                    <a:pt x="23" y="195"/>
                  </a:lnTo>
                  <a:lnTo>
                    <a:pt x="23" y="195"/>
                  </a:lnTo>
                  <a:lnTo>
                    <a:pt x="18" y="194"/>
                  </a:lnTo>
                  <a:lnTo>
                    <a:pt x="14" y="192"/>
                  </a:lnTo>
                  <a:lnTo>
                    <a:pt x="9" y="188"/>
                  </a:lnTo>
                  <a:lnTo>
                    <a:pt x="6" y="185"/>
                  </a:lnTo>
                  <a:lnTo>
                    <a:pt x="3" y="180"/>
                  </a:lnTo>
                  <a:lnTo>
                    <a:pt x="1" y="176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0"/>
                  </a:lnTo>
                  <a:lnTo>
                    <a:pt x="6" y="135"/>
                  </a:lnTo>
                  <a:lnTo>
                    <a:pt x="9" y="132"/>
                  </a:lnTo>
                  <a:lnTo>
                    <a:pt x="14" y="128"/>
                  </a:lnTo>
                  <a:lnTo>
                    <a:pt x="18" y="126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40" y="118"/>
                  </a:lnTo>
                  <a:lnTo>
                    <a:pt x="58" y="110"/>
                  </a:lnTo>
                  <a:lnTo>
                    <a:pt x="73" y="99"/>
                  </a:lnTo>
                  <a:lnTo>
                    <a:pt x="87" y="88"/>
                  </a:lnTo>
                  <a:lnTo>
                    <a:pt x="99" y="74"/>
                  </a:lnTo>
                  <a:lnTo>
                    <a:pt x="110" y="57"/>
                  </a:lnTo>
                  <a:lnTo>
                    <a:pt x="118" y="4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5" y="18"/>
                  </a:lnTo>
                  <a:lnTo>
                    <a:pt x="128" y="13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3"/>
                  </a:lnTo>
                  <a:lnTo>
                    <a:pt x="143" y="1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3"/>
                  </a:lnTo>
                  <a:lnTo>
                    <a:pt x="184" y="5"/>
                  </a:lnTo>
                  <a:lnTo>
                    <a:pt x="189" y="9"/>
                  </a:lnTo>
                  <a:lnTo>
                    <a:pt x="191" y="13"/>
                  </a:lnTo>
                  <a:lnTo>
                    <a:pt x="194" y="18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1" y="41"/>
                  </a:lnTo>
                  <a:lnTo>
                    <a:pt x="209" y="57"/>
                  </a:lnTo>
                  <a:lnTo>
                    <a:pt x="220" y="74"/>
                  </a:lnTo>
                  <a:lnTo>
                    <a:pt x="233" y="88"/>
                  </a:lnTo>
                  <a:lnTo>
                    <a:pt x="247" y="99"/>
                  </a:lnTo>
                  <a:lnTo>
                    <a:pt x="262" y="110"/>
                  </a:lnTo>
                  <a:lnTo>
                    <a:pt x="279" y="11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302" y="126"/>
                  </a:lnTo>
                  <a:lnTo>
                    <a:pt x="306" y="128"/>
                  </a:lnTo>
                  <a:lnTo>
                    <a:pt x="310" y="132"/>
                  </a:lnTo>
                  <a:lnTo>
                    <a:pt x="314" y="135"/>
                  </a:lnTo>
                  <a:lnTo>
                    <a:pt x="316" y="140"/>
                  </a:lnTo>
                  <a:lnTo>
                    <a:pt x="318" y="144"/>
                  </a:lnTo>
                  <a:lnTo>
                    <a:pt x="320" y="149"/>
                  </a:lnTo>
                  <a:lnTo>
                    <a:pt x="321" y="154"/>
                  </a:lnTo>
                  <a:lnTo>
                    <a:pt x="321" y="165"/>
                  </a:lnTo>
                  <a:lnTo>
                    <a:pt x="321" y="165"/>
                  </a:lnTo>
                  <a:lnTo>
                    <a:pt x="320" y="171"/>
                  </a:lnTo>
                  <a:lnTo>
                    <a:pt x="318" y="176"/>
                  </a:lnTo>
                  <a:lnTo>
                    <a:pt x="316" y="180"/>
                  </a:lnTo>
                  <a:lnTo>
                    <a:pt x="314" y="185"/>
                  </a:lnTo>
                  <a:lnTo>
                    <a:pt x="310" y="188"/>
                  </a:lnTo>
                  <a:lnTo>
                    <a:pt x="306" y="192"/>
                  </a:lnTo>
                  <a:lnTo>
                    <a:pt x="302" y="194"/>
                  </a:lnTo>
                  <a:lnTo>
                    <a:pt x="296" y="195"/>
                  </a:lnTo>
                  <a:lnTo>
                    <a:pt x="296" y="195"/>
                  </a:lnTo>
                  <a:lnTo>
                    <a:pt x="279" y="202"/>
                  </a:lnTo>
                  <a:lnTo>
                    <a:pt x="262" y="210"/>
                  </a:lnTo>
                  <a:lnTo>
                    <a:pt x="247" y="221"/>
                  </a:lnTo>
                  <a:lnTo>
                    <a:pt x="233" y="232"/>
                  </a:lnTo>
                  <a:lnTo>
                    <a:pt x="220" y="246"/>
                  </a:lnTo>
                  <a:lnTo>
                    <a:pt x="209" y="261"/>
                  </a:lnTo>
                  <a:lnTo>
                    <a:pt x="201" y="279"/>
                  </a:lnTo>
                  <a:lnTo>
                    <a:pt x="196" y="297"/>
                  </a:lnTo>
                  <a:lnTo>
                    <a:pt x="196" y="297"/>
                  </a:lnTo>
                  <a:lnTo>
                    <a:pt x="194" y="302"/>
                  </a:lnTo>
                  <a:lnTo>
                    <a:pt x="191" y="307"/>
                  </a:lnTo>
                  <a:lnTo>
                    <a:pt x="189" y="310"/>
                  </a:lnTo>
                  <a:lnTo>
                    <a:pt x="184" y="314"/>
                  </a:lnTo>
                  <a:lnTo>
                    <a:pt x="181" y="317"/>
                  </a:lnTo>
                  <a:lnTo>
                    <a:pt x="176" y="318"/>
                  </a:lnTo>
                  <a:lnTo>
                    <a:pt x="170" y="319"/>
                  </a:lnTo>
                  <a:lnTo>
                    <a:pt x="165" y="320"/>
                  </a:lnTo>
                  <a:lnTo>
                    <a:pt x="165" y="320"/>
                  </a:lnTo>
                  <a:close/>
                  <a:moveTo>
                    <a:pt x="96" y="159"/>
                  </a:moveTo>
                  <a:lnTo>
                    <a:pt x="96" y="159"/>
                  </a:lnTo>
                  <a:lnTo>
                    <a:pt x="115" y="173"/>
                  </a:lnTo>
                  <a:lnTo>
                    <a:pt x="132" y="188"/>
                  </a:lnTo>
                  <a:lnTo>
                    <a:pt x="147" y="205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72" y="205"/>
                  </a:lnTo>
                  <a:lnTo>
                    <a:pt x="187" y="188"/>
                  </a:lnTo>
                  <a:lnTo>
                    <a:pt x="205" y="173"/>
                  </a:lnTo>
                  <a:lnTo>
                    <a:pt x="223" y="159"/>
                  </a:lnTo>
                  <a:lnTo>
                    <a:pt x="223" y="159"/>
                  </a:lnTo>
                  <a:lnTo>
                    <a:pt x="205" y="147"/>
                  </a:lnTo>
                  <a:lnTo>
                    <a:pt x="187" y="132"/>
                  </a:lnTo>
                  <a:lnTo>
                    <a:pt x="172" y="114"/>
                  </a:lnTo>
                  <a:lnTo>
                    <a:pt x="160" y="96"/>
                  </a:lnTo>
                  <a:lnTo>
                    <a:pt x="160" y="96"/>
                  </a:lnTo>
                  <a:lnTo>
                    <a:pt x="147" y="114"/>
                  </a:lnTo>
                  <a:lnTo>
                    <a:pt x="132" y="132"/>
                  </a:lnTo>
                  <a:lnTo>
                    <a:pt x="115" y="147"/>
                  </a:lnTo>
                  <a:lnTo>
                    <a:pt x="96" y="159"/>
                  </a:lnTo>
                  <a:lnTo>
                    <a:pt x="96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94"/>
            <p:cNvSpPr>
              <a:spLocks/>
            </p:cNvSpPr>
            <p:nvPr/>
          </p:nvSpPr>
          <p:spPr bwMode="auto">
            <a:xfrm>
              <a:off x="5264151" y="815330"/>
              <a:ext cx="1158875" cy="50800"/>
            </a:xfrm>
            <a:custGeom>
              <a:avLst/>
              <a:gdLst>
                <a:gd name="T0" fmla="*/ 1459 w 1459"/>
                <a:gd name="T1" fmla="*/ 32 h 65"/>
                <a:gd name="T2" fmla="*/ 1459 w 1459"/>
                <a:gd name="T3" fmla="*/ 32 h 65"/>
                <a:gd name="T4" fmla="*/ 1458 w 1459"/>
                <a:gd name="T5" fmla="*/ 38 h 65"/>
                <a:gd name="T6" fmla="*/ 1457 w 1459"/>
                <a:gd name="T7" fmla="*/ 45 h 65"/>
                <a:gd name="T8" fmla="*/ 1454 w 1459"/>
                <a:gd name="T9" fmla="*/ 50 h 65"/>
                <a:gd name="T10" fmla="*/ 1450 w 1459"/>
                <a:gd name="T11" fmla="*/ 56 h 65"/>
                <a:gd name="T12" fmla="*/ 1445 w 1459"/>
                <a:gd name="T13" fmla="*/ 59 h 65"/>
                <a:gd name="T14" fmla="*/ 1440 w 1459"/>
                <a:gd name="T15" fmla="*/ 63 h 65"/>
                <a:gd name="T16" fmla="*/ 1434 w 1459"/>
                <a:gd name="T17" fmla="*/ 64 h 65"/>
                <a:gd name="T18" fmla="*/ 1427 w 1459"/>
                <a:gd name="T19" fmla="*/ 65 h 65"/>
                <a:gd name="T20" fmla="*/ 32 w 1459"/>
                <a:gd name="T21" fmla="*/ 65 h 65"/>
                <a:gd name="T22" fmla="*/ 32 w 1459"/>
                <a:gd name="T23" fmla="*/ 65 h 65"/>
                <a:gd name="T24" fmla="*/ 25 w 1459"/>
                <a:gd name="T25" fmla="*/ 64 h 65"/>
                <a:gd name="T26" fmla="*/ 20 w 1459"/>
                <a:gd name="T27" fmla="*/ 63 h 65"/>
                <a:gd name="T28" fmla="*/ 14 w 1459"/>
                <a:gd name="T29" fmla="*/ 59 h 65"/>
                <a:gd name="T30" fmla="*/ 9 w 1459"/>
                <a:gd name="T31" fmla="*/ 56 h 65"/>
                <a:gd name="T32" fmla="*/ 4 w 1459"/>
                <a:gd name="T33" fmla="*/ 50 h 65"/>
                <a:gd name="T34" fmla="*/ 2 w 1459"/>
                <a:gd name="T35" fmla="*/ 45 h 65"/>
                <a:gd name="T36" fmla="*/ 0 w 1459"/>
                <a:gd name="T37" fmla="*/ 38 h 65"/>
                <a:gd name="T38" fmla="*/ 0 w 1459"/>
                <a:gd name="T39" fmla="*/ 32 h 65"/>
                <a:gd name="T40" fmla="*/ 0 w 1459"/>
                <a:gd name="T41" fmla="*/ 32 h 65"/>
                <a:gd name="T42" fmla="*/ 0 w 1459"/>
                <a:gd name="T43" fmla="*/ 32 h 65"/>
                <a:gd name="T44" fmla="*/ 0 w 1459"/>
                <a:gd name="T45" fmla="*/ 25 h 65"/>
                <a:gd name="T46" fmla="*/ 2 w 1459"/>
                <a:gd name="T47" fmla="*/ 20 h 65"/>
                <a:gd name="T48" fmla="*/ 4 w 1459"/>
                <a:gd name="T49" fmla="*/ 14 h 65"/>
                <a:gd name="T50" fmla="*/ 9 w 1459"/>
                <a:gd name="T51" fmla="*/ 9 h 65"/>
                <a:gd name="T52" fmla="*/ 14 w 1459"/>
                <a:gd name="T53" fmla="*/ 6 h 65"/>
                <a:gd name="T54" fmla="*/ 20 w 1459"/>
                <a:gd name="T55" fmla="*/ 2 h 65"/>
                <a:gd name="T56" fmla="*/ 25 w 1459"/>
                <a:gd name="T57" fmla="*/ 1 h 65"/>
                <a:gd name="T58" fmla="*/ 32 w 1459"/>
                <a:gd name="T59" fmla="*/ 0 h 65"/>
                <a:gd name="T60" fmla="*/ 1427 w 1459"/>
                <a:gd name="T61" fmla="*/ 0 h 65"/>
                <a:gd name="T62" fmla="*/ 1427 w 1459"/>
                <a:gd name="T63" fmla="*/ 0 h 65"/>
                <a:gd name="T64" fmla="*/ 1434 w 1459"/>
                <a:gd name="T65" fmla="*/ 1 h 65"/>
                <a:gd name="T66" fmla="*/ 1440 w 1459"/>
                <a:gd name="T67" fmla="*/ 2 h 65"/>
                <a:gd name="T68" fmla="*/ 1445 w 1459"/>
                <a:gd name="T69" fmla="*/ 6 h 65"/>
                <a:gd name="T70" fmla="*/ 1450 w 1459"/>
                <a:gd name="T71" fmla="*/ 9 h 65"/>
                <a:gd name="T72" fmla="*/ 1454 w 1459"/>
                <a:gd name="T73" fmla="*/ 14 h 65"/>
                <a:gd name="T74" fmla="*/ 1457 w 1459"/>
                <a:gd name="T75" fmla="*/ 20 h 65"/>
                <a:gd name="T76" fmla="*/ 1458 w 1459"/>
                <a:gd name="T77" fmla="*/ 25 h 65"/>
                <a:gd name="T78" fmla="*/ 1459 w 1459"/>
                <a:gd name="T79" fmla="*/ 32 h 65"/>
                <a:gd name="T80" fmla="*/ 1459 w 1459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9" h="65">
                  <a:moveTo>
                    <a:pt x="1459" y="32"/>
                  </a:moveTo>
                  <a:lnTo>
                    <a:pt x="1459" y="32"/>
                  </a:lnTo>
                  <a:lnTo>
                    <a:pt x="1458" y="38"/>
                  </a:lnTo>
                  <a:lnTo>
                    <a:pt x="1457" y="45"/>
                  </a:lnTo>
                  <a:lnTo>
                    <a:pt x="1454" y="50"/>
                  </a:lnTo>
                  <a:lnTo>
                    <a:pt x="1450" y="56"/>
                  </a:lnTo>
                  <a:lnTo>
                    <a:pt x="1445" y="59"/>
                  </a:lnTo>
                  <a:lnTo>
                    <a:pt x="1440" y="63"/>
                  </a:lnTo>
                  <a:lnTo>
                    <a:pt x="1434" y="64"/>
                  </a:lnTo>
                  <a:lnTo>
                    <a:pt x="142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4" y="50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34" y="1"/>
                  </a:lnTo>
                  <a:lnTo>
                    <a:pt x="1440" y="2"/>
                  </a:lnTo>
                  <a:lnTo>
                    <a:pt x="1445" y="6"/>
                  </a:lnTo>
                  <a:lnTo>
                    <a:pt x="1450" y="9"/>
                  </a:lnTo>
                  <a:lnTo>
                    <a:pt x="1454" y="14"/>
                  </a:lnTo>
                  <a:lnTo>
                    <a:pt x="1457" y="20"/>
                  </a:lnTo>
                  <a:lnTo>
                    <a:pt x="1458" y="25"/>
                  </a:lnTo>
                  <a:lnTo>
                    <a:pt x="1459" y="32"/>
                  </a:lnTo>
                  <a:lnTo>
                    <a:pt x="14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95"/>
            <p:cNvSpPr>
              <a:spLocks/>
            </p:cNvSpPr>
            <p:nvPr/>
          </p:nvSpPr>
          <p:spPr bwMode="auto">
            <a:xfrm>
              <a:off x="4873626" y="950268"/>
              <a:ext cx="625475" cy="50800"/>
            </a:xfrm>
            <a:custGeom>
              <a:avLst/>
              <a:gdLst>
                <a:gd name="T0" fmla="*/ 788 w 788"/>
                <a:gd name="T1" fmla="*/ 33 h 65"/>
                <a:gd name="T2" fmla="*/ 788 w 788"/>
                <a:gd name="T3" fmla="*/ 33 h 65"/>
                <a:gd name="T4" fmla="*/ 788 w 788"/>
                <a:gd name="T5" fmla="*/ 40 h 65"/>
                <a:gd name="T6" fmla="*/ 786 w 788"/>
                <a:gd name="T7" fmla="*/ 45 h 65"/>
                <a:gd name="T8" fmla="*/ 782 w 788"/>
                <a:gd name="T9" fmla="*/ 51 h 65"/>
                <a:gd name="T10" fmla="*/ 779 w 788"/>
                <a:gd name="T11" fmla="*/ 56 h 65"/>
                <a:gd name="T12" fmla="*/ 774 w 788"/>
                <a:gd name="T13" fmla="*/ 59 h 65"/>
                <a:gd name="T14" fmla="*/ 768 w 788"/>
                <a:gd name="T15" fmla="*/ 63 h 65"/>
                <a:gd name="T16" fmla="*/ 763 w 788"/>
                <a:gd name="T17" fmla="*/ 64 h 65"/>
                <a:gd name="T18" fmla="*/ 756 w 788"/>
                <a:gd name="T19" fmla="*/ 65 h 65"/>
                <a:gd name="T20" fmla="*/ 33 w 788"/>
                <a:gd name="T21" fmla="*/ 65 h 65"/>
                <a:gd name="T22" fmla="*/ 33 w 788"/>
                <a:gd name="T23" fmla="*/ 65 h 65"/>
                <a:gd name="T24" fmla="*/ 26 w 788"/>
                <a:gd name="T25" fmla="*/ 64 h 65"/>
                <a:gd name="T26" fmla="*/ 20 w 788"/>
                <a:gd name="T27" fmla="*/ 63 h 65"/>
                <a:gd name="T28" fmla="*/ 14 w 788"/>
                <a:gd name="T29" fmla="*/ 59 h 65"/>
                <a:gd name="T30" fmla="*/ 10 w 788"/>
                <a:gd name="T31" fmla="*/ 56 h 65"/>
                <a:gd name="T32" fmla="*/ 6 w 788"/>
                <a:gd name="T33" fmla="*/ 51 h 65"/>
                <a:gd name="T34" fmla="*/ 3 w 788"/>
                <a:gd name="T35" fmla="*/ 45 h 65"/>
                <a:gd name="T36" fmla="*/ 2 w 788"/>
                <a:gd name="T37" fmla="*/ 40 h 65"/>
                <a:gd name="T38" fmla="*/ 0 w 788"/>
                <a:gd name="T39" fmla="*/ 33 h 65"/>
                <a:gd name="T40" fmla="*/ 0 w 788"/>
                <a:gd name="T41" fmla="*/ 33 h 65"/>
                <a:gd name="T42" fmla="*/ 0 w 788"/>
                <a:gd name="T43" fmla="*/ 33 h 65"/>
                <a:gd name="T44" fmla="*/ 2 w 788"/>
                <a:gd name="T45" fmla="*/ 26 h 65"/>
                <a:gd name="T46" fmla="*/ 3 w 788"/>
                <a:gd name="T47" fmla="*/ 20 h 65"/>
                <a:gd name="T48" fmla="*/ 6 w 788"/>
                <a:gd name="T49" fmla="*/ 14 h 65"/>
                <a:gd name="T50" fmla="*/ 10 w 788"/>
                <a:gd name="T51" fmla="*/ 9 h 65"/>
                <a:gd name="T52" fmla="*/ 14 w 788"/>
                <a:gd name="T53" fmla="*/ 6 h 65"/>
                <a:gd name="T54" fmla="*/ 20 w 788"/>
                <a:gd name="T55" fmla="*/ 2 h 65"/>
                <a:gd name="T56" fmla="*/ 26 w 788"/>
                <a:gd name="T57" fmla="*/ 1 h 65"/>
                <a:gd name="T58" fmla="*/ 33 w 788"/>
                <a:gd name="T59" fmla="*/ 0 h 65"/>
                <a:gd name="T60" fmla="*/ 756 w 788"/>
                <a:gd name="T61" fmla="*/ 0 h 65"/>
                <a:gd name="T62" fmla="*/ 756 w 788"/>
                <a:gd name="T63" fmla="*/ 0 h 65"/>
                <a:gd name="T64" fmla="*/ 763 w 788"/>
                <a:gd name="T65" fmla="*/ 1 h 65"/>
                <a:gd name="T66" fmla="*/ 768 w 788"/>
                <a:gd name="T67" fmla="*/ 2 h 65"/>
                <a:gd name="T68" fmla="*/ 774 w 788"/>
                <a:gd name="T69" fmla="*/ 6 h 65"/>
                <a:gd name="T70" fmla="*/ 779 w 788"/>
                <a:gd name="T71" fmla="*/ 9 h 65"/>
                <a:gd name="T72" fmla="*/ 782 w 788"/>
                <a:gd name="T73" fmla="*/ 14 h 65"/>
                <a:gd name="T74" fmla="*/ 786 w 788"/>
                <a:gd name="T75" fmla="*/ 20 h 65"/>
                <a:gd name="T76" fmla="*/ 788 w 788"/>
                <a:gd name="T77" fmla="*/ 26 h 65"/>
                <a:gd name="T78" fmla="*/ 788 w 788"/>
                <a:gd name="T79" fmla="*/ 33 h 65"/>
                <a:gd name="T80" fmla="*/ 788 w 788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8" h="65">
                  <a:moveTo>
                    <a:pt x="788" y="33"/>
                  </a:moveTo>
                  <a:lnTo>
                    <a:pt x="788" y="33"/>
                  </a:lnTo>
                  <a:lnTo>
                    <a:pt x="788" y="40"/>
                  </a:lnTo>
                  <a:lnTo>
                    <a:pt x="786" y="45"/>
                  </a:lnTo>
                  <a:lnTo>
                    <a:pt x="782" y="51"/>
                  </a:lnTo>
                  <a:lnTo>
                    <a:pt x="779" y="56"/>
                  </a:lnTo>
                  <a:lnTo>
                    <a:pt x="774" y="59"/>
                  </a:lnTo>
                  <a:lnTo>
                    <a:pt x="768" y="63"/>
                  </a:lnTo>
                  <a:lnTo>
                    <a:pt x="763" y="64"/>
                  </a:lnTo>
                  <a:lnTo>
                    <a:pt x="75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63" y="1"/>
                  </a:lnTo>
                  <a:lnTo>
                    <a:pt x="768" y="2"/>
                  </a:lnTo>
                  <a:lnTo>
                    <a:pt x="774" y="6"/>
                  </a:lnTo>
                  <a:lnTo>
                    <a:pt x="779" y="9"/>
                  </a:lnTo>
                  <a:lnTo>
                    <a:pt x="782" y="14"/>
                  </a:lnTo>
                  <a:lnTo>
                    <a:pt x="786" y="20"/>
                  </a:lnTo>
                  <a:lnTo>
                    <a:pt x="788" y="26"/>
                  </a:lnTo>
                  <a:lnTo>
                    <a:pt x="788" y="33"/>
                  </a:lnTo>
                  <a:lnTo>
                    <a:pt x="78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96"/>
            <p:cNvSpPr>
              <a:spLocks/>
            </p:cNvSpPr>
            <p:nvPr/>
          </p:nvSpPr>
          <p:spPr bwMode="auto">
            <a:xfrm>
              <a:off x="6069013" y="975668"/>
              <a:ext cx="169863" cy="50800"/>
            </a:xfrm>
            <a:custGeom>
              <a:avLst/>
              <a:gdLst>
                <a:gd name="T0" fmla="*/ 216 w 216"/>
                <a:gd name="T1" fmla="*/ 32 h 64"/>
                <a:gd name="T2" fmla="*/ 216 w 216"/>
                <a:gd name="T3" fmla="*/ 32 h 64"/>
                <a:gd name="T4" fmla="*/ 215 w 216"/>
                <a:gd name="T5" fmla="*/ 38 h 64"/>
                <a:gd name="T6" fmla="*/ 212 w 216"/>
                <a:gd name="T7" fmla="*/ 45 h 64"/>
                <a:gd name="T8" fmla="*/ 210 w 216"/>
                <a:gd name="T9" fmla="*/ 49 h 64"/>
                <a:gd name="T10" fmla="*/ 205 w 216"/>
                <a:gd name="T11" fmla="*/ 55 h 64"/>
                <a:gd name="T12" fmla="*/ 201 w 216"/>
                <a:gd name="T13" fmla="*/ 59 h 64"/>
                <a:gd name="T14" fmla="*/ 196 w 216"/>
                <a:gd name="T15" fmla="*/ 62 h 64"/>
                <a:gd name="T16" fmla="*/ 189 w 216"/>
                <a:gd name="T17" fmla="*/ 63 h 64"/>
                <a:gd name="T18" fmla="*/ 183 w 216"/>
                <a:gd name="T19" fmla="*/ 64 h 64"/>
                <a:gd name="T20" fmla="*/ 33 w 216"/>
                <a:gd name="T21" fmla="*/ 64 h 64"/>
                <a:gd name="T22" fmla="*/ 33 w 216"/>
                <a:gd name="T23" fmla="*/ 64 h 64"/>
                <a:gd name="T24" fmla="*/ 26 w 216"/>
                <a:gd name="T25" fmla="*/ 63 h 64"/>
                <a:gd name="T26" fmla="*/ 20 w 216"/>
                <a:gd name="T27" fmla="*/ 62 h 64"/>
                <a:gd name="T28" fmla="*/ 14 w 216"/>
                <a:gd name="T29" fmla="*/ 59 h 64"/>
                <a:gd name="T30" fmla="*/ 10 w 216"/>
                <a:gd name="T31" fmla="*/ 55 h 64"/>
                <a:gd name="T32" fmla="*/ 6 w 216"/>
                <a:gd name="T33" fmla="*/ 49 h 64"/>
                <a:gd name="T34" fmla="*/ 3 w 216"/>
                <a:gd name="T35" fmla="*/ 45 h 64"/>
                <a:gd name="T36" fmla="*/ 0 w 216"/>
                <a:gd name="T37" fmla="*/ 38 h 64"/>
                <a:gd name="T38" fmla="*/ 0 w 216"/>
                <a:gd name="T39" fmla="*/ 32 h 64"/>
                <a:gd name="T40" fmla="*/ 0 w 216"/>
                <a:gd name="T41" fmla="*/ 32 h 64"/>
                <a:gd name="T42" fmla="*/ 0 w 216"/>
                <a:gd name="T43" fmla="*/ 32 h 64"/>
                <a:gd name="T44" fmla="*/ 0 w 216"/>
                <a:gd name="T45" fmla="*/ 25 h 64"/>
                <a:gd name="T46" fmla="*/ 3 w 216"/>
                <a:gd name="T47" fmla="*/ 19 h 64"/>
                <a:gd name="T48" fmla="*/ 6 w 216"/>
                <a:gd name="T49" fmla="*/ 14 h 64"/>
                <a:gd name="T50" fmla="*/ 10 w 216"/>
                <a:gd name="T51" fmla="*/ 9 h 64"/>
                <a:gd name="T52" fmla="*/ 14 w 216"/>
                <a:gd name="T53" fmla="*/ 5 h 64"/>
                <a:gd name="T54" fmla="*/ 20 w 216"/>
                <a:gd name="T55" fmla="*/ 2 h 64"/>
                <a:gd name="T56" fmla="*/ 26 w 216"/>
                <a:gd name="T57" fmla="*/ 1 h 64"/>
                <a:gd name="T58" fmla="*/ 33 w 216"/>
                <a:gd name="T59" fmla="*/ 0 h 64"/>
                <a:gd name="T60" fmla="*/ 183 w 216"/>
                <a:gd name="T61" fmla="*/ 0 h 64"/>
                <a:gd name="T62" fmla="*/ 183 w 216"/>
                <a:gd name="T63" fmla="*/ 0 h 64"/>
                <a:gd name="T64" fmla="*/ 189 w 216"/>
                <a:gd name="T65" fmla="*/ 1 h 64"/>
                <a:gd name="T66" fmla="*/ 196 w 216"/>
                <a:gd name="T67" fmla="*/ 2 h 64"/>
                <a:gd name="T68" fmla="*/ 201 w 216"/>
                <a:gd name="T69" fmla="*/ 5 h 64"/>
                <a:gd name="T70" fmla="*/ 205 w 216"/>
                <a:gd name="T71" fmla="*/ 9 h 64"/>
                <a:gd name="T72" fmla="*/ 210 w 216"/>
                <a:gd name="T73" fmla="*/ 14 h 64"/>
                <a:gd name="T74" fmla="*/ 212 w 216"/>
                <a:gd name="T75" fmla="*/ 19 h 64"/>
                <a:gd name="T76" fmla="*/ 215 w 216"/>
                <a:gd name="T77" fmla="*/ 25 h 64"/>
                <a:gd name="T78" fmla="*/ 216 w 216"/>
                <a:gd name="T79" fmla="*/ 32 h 64"/>
                <a:gd name="T80" fmla="*/ 216 w 21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64">
                  <a:moveTo>
                    <a:pt x="216" y="32"/>
                  </a:moveTo>
                  <a:lnTo>
                    <a:pt x="216" y="32"/>
                  </a:lnTo>
                  <a:lnTo>
                    <a:pt x="215" y="38"/>
                  </a:lnTo>
                  <a:lnTo>
                    <a:pt x="212" y="45"/>
                  </a:lnTo>
                  <a:lnTo>
                    <a:pt x="210" y="49"/>
                  </a:lnTo>
                  <a:lnTo>
                    <a:pt x="205" y="55"/>
                  </a:lnTo>
                  <a:lnTo>
                    <a:pt x="201" y="59"/>
                  </a:lnTo>
                  <a:lnTo>
                    <a:pt x="196" y="62"/>
                  </a:lnTo>
                  <a:lnTo>
                    <a:pt x="189" y="63"/>
                  </a:lnTo>
                  <a:lnTo>
                    <a:pt x="183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49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9" y="1"/>
                  </a:lnTo>
                  <a:lnTo>
                    <a:pt x="196" y="2"/>
                  </a:lnTo>
                  <a:lnTo>
                    <a:pt x="201" y="5"/>
                  </a:lnTo>
                  <a:lnTo>
                    <a:pt x="205" y="9"/>
                  </a:lnTo>
                  <a:lnTo>
                    <a:pt x="210" y="14"/>
                  </a:lnTo>
                  <a:lnTo>
                    <a:pt x="212" y="19"/>
                  </a:lnTo>
                  <a:lnTo>
                    <a:pt x="215" y="25"/>
                  </a:lnTo>
                  <a:lnTo>
                    <a:pt x="216" y="32"/>
                  </a:lnTo>
                  <a:lnTo>
                    <a:pt x="2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97"/>
            <p:cNvSpPr>
              <a:spLocks/>
            </p:cNvSpPr>
            <p:nvPr/>
          </p:nvSpPr>
          <p:spPr bwMode="auto">
            <a:xfrm>
              <a:off x="6870701" y="929630"/>
              <a:ext cx="354013" cy="50800"/>
            </a:xfrm>
            <a:custGeom>
              <a:avLst/>
              <a:gdLst>
                <a:gd name="T0" fmla="*/ 445 w 445"/>
                <a:gd name="T1" fmla="*/ 32 h 65"/>
                <a:gd name="T2" fmla="*/ 445 w 445"/>
                <a:gd name="T3" fmla="*/ 32 h 65"/>
                <a:gd name="T4" fmla="*/ 444 w 445"/>
                <a:gd name="T5" fmla="*/ 39 h 65"/>
                <a:gd name="T6" fmla="*/ 443 w 445"/>
                <a:gd name="T7" fmla="*/ 45 h 65"/>
                <a:gd name="T8" fmla="*/ 439 w 445"/>
                <a:gd name="T9" fmla="*/ 51 h 65"/>
                <a:gd name="T10" fmla="*/ 436 w 445"/>
                <a:gd name="T11" fmla="*/ 55 h 65"/>
                <a:gd name="T12" fmla="*/ 431 w 445"/>
                <a:gd name="T13" fmla="*/ 59 h 65"/>
                <a:gd name="T14" fmla="*/ 426 w 445"/>
                <a:gd name="T15" fmla="*/ 62 h 65"/>
                <a:gd name="T16" fmla="*/ 420 w 445"/>
                <a:gd name="T17" fmla="*/ 63 h 65"/>
                <a:gd name="T18" fmla="*/ 413 w 445"/>
                <a:gd name="T19" fmla="*/ 65 h 65"/>
                <a:gd name="T20" fmla="*/ 33 w 445"/>
                <a:gd name="T21" fmla="*/ 65 h 65"/>
                <a:gd name="T22" fmla="*/ 33 w 445"/>
                <a:gd name="T23" fmla="*/ 65 h 65"/>
                <a:gd name="T24" fmla="*/ 27 w 445"/>
                <a:gd name="T25" fmla="*/ 63 h 65"/>
                <a:gd name="T26" fmla="*/ 20 w 445"/>
                <a:gd name="T27" fmla="*/ 62 h 65"/>
                <a:gd name="T28" fmla="*/ 16 w 445"/>
                <a:gd name="T29" fmla="*/ 59 h 65"/>
                <a:gd name="T30" fmla="*/ 10 w 445"/>
                <a:gd name="T31" fmla="*/ 55 h 65"/>
                <a:gd name="T32" fmla="*/ 6 w 445"/>
                <a:gd name="T33" fmla="*/ 51 h 65"/>
                <a:gd name="T34" fmla="*/ 3 w 445"/>
                <a:gd name="T35" fmla="*/ 45 h 65"/>
                <a:gd name="T36" fmla="*/ 2 w 445"/>
                <a:gd name="T37" fmla="*/ 39 h 65"/>
                <a:gd name="T38" fmla="*/ 0 w 445"/>
                <a:gd name="T39" fmla="*/ 32 h 65"/>
                <a:gd name="T40" fmla="*/ 0 w 445"/>
                <a:gd name="T41" fmla="*/ 32 h 65"/>
                <a:gd name="T42" fmla="*/ 0 w 445"/>
                <a:gd name="T43" fmla="*/ 32 h 65"/>
                <a:gd name="T44" fmla="*/ 2 w 445"/>
                <a:gd name="T45" fmla="*/ 25 h 65"/>
                <a:gd name="T46" fmla="*/ 3 w 445"/>
                <a:gd name="T47" fmla="*/ 19 h 65"/>
                <a:gd name="T48" fmla="*/ 6 w 445"/>
                <a:gd name="T49" fmla="*/ 15 h 65"/>
                <a:gd name="T50" fmla="*/ 10 w 445"/>
                <a:gd name="T51" fmla="*/ 9 h 65"/>
                <a:gd name="T52" fmla="*/ 16 w 445"/>
                <a:gd name="T53" fmla="*/ 5 h 65"/>
                <a:gd name="T54" fmla="*/ 20 w 445"/>
                <a:gd name="T55" fmla="*/ 2 h 65"/>
                <a:gd name="T56" fmla="*/ 27 w 445"/>
                <a:gd name="T57" fmla="*/ 1 h 65"/>
                <a:gd name="T58" fmla="*/ 33 w 445"/>
                <a:gd name="T59" fmla="*/ 0 h 65"/>
                <a:gd name="T60" fmla="*/ 413 w 445"/>
                <a:gd name="T61" fmla="*/ 0 h 65"/>
                <a:gd name="T62" fmla="*/ 413 w 445"/>
                <a:gd name="T63" fmla="*/ 0 h 65"/>
                <a:gd name="T64" fmla="*/ 420 w 445"/>
                <a:gd name="T65" fmla="*/ 1 h 65"/>
                <a:gd name="T66" fmla="*/ 426 w 445"/>
                <a:gd name="T67" fmla="*/ 2 h 65"/>
                <a:gd name="T68" fmla="*/ 431 w 445"/>
                <a:gd name="T69" fmla="*/ 5 h 65"/>
                <a:gd name="T70" fmla="*/ 436 w 445"/>
                <a:gd name="T71" fmla="*/ 9 h 65"/>
                <a:gd name="T72" fmla="*/ 439 w 445"/>
                <a:gd name="T73" fmla="*/ 15 h 65"/>
                <a:gd name="T74" fmla="*/ 443 w 445"/>
                <a:gd name="T75" fmla="*/ 19 h 65"/>
                <a:gd name="T76" fmla="*/ 444 w 445"/>
                <a:gd name="T77" fmla="*/ 25 h 65"/>
                <a:gd name="T78" fmla="*/ 445 w 445"/>
                <a:gd name="T79" fmla="*/ 32 h 65"/>
                <a:gd name="T80" fmla="*/ 445 w 44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5" h="65">
                  <a:moveTo>
                    <a:pt x="445" y="32"/>
                  </a:moveTo>
                  <a:lnTo>
                    <a:pt x="445" y="32"/>
                  </a:lnTo>
                  <a:lnTo>
                    <a:pt x="444" y="39"/>
                  </a:lnTo>
                  <a:lnTo>
                    <a:pt x="443" y="45"/>
                  </a:lnTo>
                  <a:lnTo>
                    <a:pt x="439" y="51"/>
                  </a:lnTo>
                  <a:lnTo>
                    <a:pt x="436" y="55"/>
                  </a:lnTo>
                  <a:lnTo>
                    <a:pt x="431" y="59"/>
                  </a:lnTo>
                  <a:lnTo>
                    <a:pt x="426" y="62"/>
                  </a:lnTo>
                  <a:lnTo>
                    <a:pt x="420" y="63"/>
                  </a:lnTo>
                  <a:lnTo>
                    <a:pt x="41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3"/>
                  </a:lnTo>
                  <a:lnTo>
                    <a:pt x="20" y="62"/>
                  </a:lnTo>
                  <a:lnTo>
                    <a:pt x="16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20" y="1"/>
                  </a:lnTo>
                  <a:lnTo>
                    <a:pt x="426" y="2"/>
                  </a:lnTo>
                  <a:lnTo>
                    <a:pt x="431" y="5"/>
                  </a:lnTo>
                  <a:lnTo>
                    <a:pt x="436" y="9"/>
                  </a:lnTo>
                  <a:lnTo>
                    <a:pt x="439" y="15"/>
                  </a:lnTo>
                  <a:lnTo>
                    <a:pt x="443" y="19"/>
                  </a:lnTo>
                  <a:lnTo>
                    <a:pt x="444" y="25"/>
                  </a:lnTo>
                  <a:lnTo>
                    <a:pt x="445" y="32"/>
                  </a:lnTo>
                  <a:lnTo>
                    <a:pt x="44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98"/>
            <p:cNvSpPr>
              <a:spLocks/>
            </p:cNvSpPr>
            <p:nvPr/>
          </p:nvSpPr>
          <p:spPr bwMode="auto">
            <a:xfrm>
              <a:off x="6884988" y="1096318"/>
              <a:ext cx="596900" cy="52388"/>
            </a:xfrm>
            <a:custGeom>
              <a:avLst/>
              <a:gdLst>
                <a:gd name="T0" fmla="*/ 753 w 753"/>
                <a:gd name="T1" fmla="*/ 32 h 64"/>
                <a:gd name="T2" fmla="*/ 753 w 753"/>
                <a:gd name="T3" fmla="*/ 32 h 64"/>
                <a:gd name="T4" fmla="*/ 753 w 753"/>
                <a:gd name="T5" fmla="*/ 39 h 64"/>
                <a:gd name="T6" fmla="*/ 750 w 753"/>
                <a:gd name="T7" fmla="*/ 45 h 64"/>
                <a:gd name="T8" fmla="*/ 748 w 753"/>
                <a:gd name="T9" fmla="*/ 51 h 64"/>
                <a:gd name="T10" fmla="*/ 744 w 753"/>
                <a:gd name="T11" fmla="*/ 55 h 64"/>
                <a:gd name="T12" fmla="*/ 739 w 753"/>
                <a:gd name="T13" fmla="*/ 59 h 64"/>
                <a:gd name="T14" fmla="*/ 733 w 753"/>
                <a:gd name="T15" fmla="*/ 62 h 64"/>
                <a:gd name="T16" fmla="*/ 727 w 753"/>
                <a:gd name="T17" fmla="*/ 64 h 64"/>
                <a:gd name="T18" fmla="*/ 721 w 753"/>
                <a:gd name="T19" fmla="*/ 64 h 64"/>
                <a:gd name="T20" fmla="*/ 32 w 753"/>
                <a:gd name="T21" fmla="*/ 64 h 64"/>
                <a:gd name="T22" fmla="*/ 32 w 753"/>
                <a:gd name="T23" fmla="*/ 64 h 64"/>
                <a:gd name="T24" fmla="*/ 25 w 753"/>
                <a:gd name="T25" fmla="*/ 64 h 64"/>
                <a:gd name="T26" fmla="*/ 20 w 753"/>
                <a:gd name="T27" fmla="*/ 62 h 64"/>
                <a:gd name="T28" fmla="*/ 14 w 753"/>
                <a:gd name="T29" fmla="*/ 59 h 64"/>
                <a:gd name="T30" fmla="*/ 9 w 753"/>
                <a:gd name="T31" fmla="*/ 55 h 64"/>
                <a:gd name="T32" fmla="*/ 6 w 753"/>
                <a:gd name="T33" fmla="*/ 51 h 64"/>
                <a:gd name="T34" fmla="*/ 2 w 753"/>
                <a:gd name="T35" fmla="*/ 45 h 64"/>
                <a:gd name="T36" fmla="*/ 0 w 753"/>
                <a:gd name="T37" fmla="*/ 39 h 64"/>
                <a:gd name="T38" fmla="*/ 0 w 753"/>
                <a:gd name="T39" fmla="*/ 32 h 64"/>
                <a:gd name="T40" fmla="*/ 0 w 753"/>
                <a:gd name="T41" fmla="*/ 32 h 64"/>
                <a:gd name="T42" fmla="*/ 0 w 753"/>
                <a:gd name="T43" fmla="*/ 32 h 64"/>
                <a:gd name="T44" fmla="*/ 0 w 753"/>
                <a:gd name="T45" fmla="*/ 26 h 64"/>
                <a:gd name="T46" fmla="*/ 2 w 753"/>
                <a:gd name="T47" fmla="*/ 19 h 64"/>
                <a:gd name="T48" fmla="*/ 6 w 753"/>
                <a:gd name="T49" fmla="*/ 15 h 64"/>
                <a:gd name="T50" fmla="*/ 9 w 753"/>
                <a:gd name="T51" fmla="*/ 10 h 64"/>
                <a:gd name="T52" fmla="*/ 14 w 753"/>
                <a:gd name="T53" fmla="*/ 5 h 64"/>
                <a:gd name="T54" fmla="*/ 20 w 753"/>
                <a:gd name="T55" fmla="*/ 3 h 64"/>
                <a:gd name="T56" fmla="*/ 25 w 753"/>
                <a:gd name="T57" fmla="*/ 1 h 64"/>
                <a:gd name="T58" fmla="*/ 32 w 753"/>
                <a:gd name="T59" fmla="*/ 0 h 64"/>
                <a:gd name="T60" fmla="*/ 721 w 753"/>
                <a:gd name="T61" fmla="*/ 0 h 64"/>
                <a:gd name="T62" fmla="*/ 721 w 753"/>
                <a:gd name="T63" fmla="*/ 0 h 64"/>
                <a:gd name="T64" fmla="*/ 727 w 753"/>
                <a:gd name="T65" fmla="*/ 1 h 64"/>
                <a:gd name="T66" fmla="*/ 733 w 753"/>
                <a:gd name="T67" fmla="*/ 3 h 64"/>
                <a:gd name="T68" fmla="*/ 739 w 753"/>
                <a:gd name="T69" fmla="*/ 5 h 64"/>
                <a:gd name="T70" fmla="*/ 744 w 753"/>
                <a:gd name="T71" fmla="*/ 10 h 64"/>
                <a:gd name="T72" fmla="*/ 748 w 753"/>
                <a:gd name="T73" fmla="*/ 15 h 64"/>
                <a:gd name="T74" fmla="*/ 750 w 753"/>
                <a:gd name="T75" fmla="*/ 19 h 64"/>
                <a:gd name="T76" fmla="*/ 753 w 753"/>
                <a:gd name="T77" fmla="*/ 26 h 64"/>
                <a:gd name="T78" fmla="*/ 753 w 753"/>
                <a:gd name="T79" fmla="*/ 32 h 64"/>
                <a:gd name="T80" fmla="*/ 753 w 75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3" h="64">
                  <a:moveTo>
                    <a:pt x="753" y="32"/>
                  </a:moveTo>
                  <a:lnTo>
                    <a:pt x="753" y="32"/>
                  </a:lnTo>
                  <a:lnTo>
                    <a:pt x="753" y="39"/>
                  </a:lnTo>
                  <a:lnTo>
                    <a:pt x="750" y="45"/>
                  </a:lnTo>
                  <a:lnTo>
                    <a:pt x="748" y="51"/>
                  </a:lnTo>
                  <a:lnTo>
                    <a:pt x="744" y="55"/>
                  </a:lnTo>
                  <a:lnTo>
                    <a:pt x="739" y="59"/>
                  </a:lnTo>
                  <a:lnTo>
                    <a:pt x="733" y="62"/>
                  </a:lnTo>
                  <a:lnTo>
                    <a:pt x="727" y="64"/>
                  </a:lnTo>
                  <a:lnTo>
                    <a:pt x="72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7" y="1"/>
                  </a:lnTo>
                  <a:lnTo>
                    <a:pt x="733" y="3"/>
                  </a:lnTo>
                  <a:lnTo>
                    <a:pt x="739" y="5"/>
                  </a:lnTo>
                  <a:lnTo>
                    <a:pt x="744" y="10"/>
                  </a:lnTo>
                  <a:lnTo>
                    <a:pt x="748" y="15"/>
                  </a:lnTo>
                  <a:lnTo>
                    <a:pt x="750" y="19"/>
                  </a:lnTo>
                  <a:lnTo>
                    <a:pt x="753" y="26"/>
                  </a:lnTo>
                  <a:lnTo>
                    <a:pt x="753" y="32"/>
                  </a:lnTo>
                  <a:lnTo>
                    <a:pt x="75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99"/>
            <p:cNvSpPr>
              <a:spLocks/>
            </p:cNvSpPr>
            <p:nvPr/>
          </p:nvSpPr>
          <p:spPr bwMode="auto">
            <a:xfrm>
              <a:off x="4460876" y="1201093"/>
              <a:ext cx="479425" cy="52388"/>
            </a:xfrm>
            <a:custGeom>
              <a:avLst/>
              <a:gdLst>
                <a:gd name="T0" fmla="*/ 605 w 605"/>
                <a:gd name="T1" fmla="*/ 32 h 65"/>
                <a:gd name="T2" fmla="*/ 605 w 605"/>
                <a:gd name="T3" fmla="*/ 32 h 65"/>
                <a:gd name="T4" fmla="*/ 605 w 605"/>
                <a:gd name="T5" fmla="*/ 39 h 65"/>
                <a:gd name="T6" fmla="*/ 603 w 605"/>
                <a:gd name="T7" fmla="*/ 45 h 65"/>
                <a:gd name="T8" fmla="*/ 599 w 605"/>
                <a:gd name="T9" fmla="*/ 51 h 65"/>
                <a:gd name="T10" fmla="*/ 596 w 605"/>
                <a:gd name="T11" fmla="*/ 55 h 65"/>
                <a:gd name="T12" fmla="*/ 591 w 605"/>
                <a:gd name="T13" fmla="*/ 59 h 65"/>
                <a:gd name="T14" fmla="*/ 585 w 605"/>
                <a:gd name="T15" fmla="*/ 62 h 65"/>
                <a:gd name="T16" fmla="*/ 579 w 605"/>
                <a:gd name="T17" fmla="*/ 65 h 65"/>
                <a:gd name="T18" fmla="*/ 573 w 605"/>
                <a:gd name="T19" fmla="*/ 65 h 65"/>
                <a:gd name="T20" fmla="*/ 33 w 605"/>
                <a:gd name="T21" fmla="*/ 65 h 65"/>
                <a:gd name="T22" fmla="*/ 33 w 605"/>
                <a:gd name="T23" fmla="*/ 65 h 65"/>
                <a:gd name="T24" fmla="*/ 26 w 605"/>
                <a:gd name="T25" fmla="*/ 65 h 65"/>
                <a:gd name="T26" fmla="*/ 20 w 605"/>
                <a:gd name="T27" fmla="*/ 62 h 65"/>
                <a:gd name="T28" fmla="*/ 14 w 605"/>
                <a:gd name="T29" fmla="*/ 59 h 65"/>
                <a:gd name="T30" fmla="*/ 10 w 605"/>
                <a:gd name="T31" fmla="*/ 55 h 65"/>
                <a:gd name="T32" fmla="*/ 6 w 605"/>
                <a:gd name="T33" fmla="*/ 51 h 65"/>
                <a:gd name="T34" fmla="*/ 3 w 605"/>
                <a:gd name="T35" fmla="*/ 45 h 65"/>
                <a:gd name="T36" fmla="*/ 1 w 605"/>
                <a:gd name="T37" fmla="*/ 39 h 65"/>
                <a:gd name="T38" fmla="*/ 0 w 605"/>
                <a:gd name="T39" fmla="*/ 32 h 65"/>
                <a:gd name="T40" fmla="*/ 0 w 605"/>
                <a:gd name="T41" fmla="*/ 32 h 65"/>
                <a:gd name="T42" fmla="*/ 0 w 605"/>
                <a:gd name="T43" fmla="*/ 32 h 65"/>
                <a:gd name="T44" fmla="*/ 1 w 605"/>
                <a:gd name="T45" fmla="*/ 26 h 65"/>
                <a:gd name="T46" fmla="*/ 3 w 605"/>
                <a:gd name="T47" fmla="*/ 19 h 65"/>
                <a:gd name="T48" fmla="*/ 6 w 605"/>
                <a:gd name="T49" fmla="*/ 15 h 65"/>
                <a:gd name="T50" fmla="*/ 10 w 605"/>
                <a:gd name="T51" fmla="*/ 10 h 65"/>
                <a:gd name="T52" fmla="*/ 14 w 605"/>
                <a:gd name="T53" fmla="*/ 5 h 65"/>
                <a:gd name="T54" fmla="*/ 20 w 605"/>
                <a:gd name="T55" fmla="*/ 3 h 65"/>
                <a:gd name="T56" fmla="*/ 26 w 605"/>
                <a:gd name="T57" fmla="*/ 1 h 65"/>
                <a:gd name="T58" fmla="*/ 33 w 605"/>
                <a:gd name="T59" fmla="*/ 0 h 65"/>
                <a:gd name="T60" fmla="*/ 573 w 605"/>
                <a:gd name="T61" fmla="*/ 0 h 65"/>
                <a:gd name="T62" fmla="*/ 573 w 605"/>
                <a:gd name="T63" fmla="*/ 0 h 65"/>
                <a:gd name="T64" fmla="*/ 579 w 605"/>
                <a:gd name="T65" fmla="*/ 1 h 65"/>
                <a:gd name="T66" fmla="*/ 585 w 605"/>
                <a:gd name="T67" fmla="*/ 3 h 65"/>
                <a:gd name="T68" fmla="*/ 591 w 605"/>
                <a:gd name="T69" fmla="*/ 5 h 65"/>
                <a:gd name="T70" fmla="*/ 596 w 605"/>
                <a:gd name="T71" fmla="*/ 10 h 65"/>
                <a:gd name="T72" fmla="*/ 599 w 605"/>
                <a:gd name="T73" fmla="*/ 15 h 65"/>
                <a:gd name="T74" fmla="*/ 603 w 605"/>
                <a:gd name="T75" fmla="*/ 19 h 65"/>
                <a:gd name="T76" fmla="*/ 605 w 605"/>
                <a:gd name="T77" fmla="*/ 26 h 65"/>
                <a:gd name="T78" fmla="*/ 605 w 605"/>
                <a:gd name="T79" fmla="*/ 32 h 65"/>
                <a:gd name="T80" fmla="*/ 605 w 60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5" h="65">
                  <a:moveTo>
                    <a:pt x="605" y="32"/>
                  </a:moveTo>
                  <a:lnTo>
                    <a:pt x="605" y="32"/>
                  </a:lnTo>
                  <a:lnTo>
                    <a:pt x="605" y="39"/>
                  </a:lnTo>
                  <a:lnTo>
                    <a:pt x="603" y="45"/>
                  </a:lnTo>
                  <a:lnTo>
                    <a:pt x="599" y="51"/>
                  </a:lnTo>
                  <a:lnTo>
                    <a:pt x="596" y="55"/>
                  </a:lnTo>
                  <a:lnTo>
                    <a:pt x="591" y="59"/>
                  </a:lnTo>
                  <a:lnTo>
                    <a:pt x="585" y="62"/>
                  </a:lnTo>
                  <a:lnTo>
                    <a:pt x="579" y="65"/>
                  </a:lnTo>
                  <a:lnTo>
                    <a:pt x="5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9" y="1"/>
                  </a:lnTo>
                  <a:lnTo>
                    <a:pt x="585" y="3"/>
                  </a:lnTo>
                  <a:lnTo>
                    <a:pt x="591" y="5"/>
                  </a:lnTo>
                  <a:lnTo>
                    <a:pt x="596" y="10"/>
                  </a:lnTo>
                  <a:lnTo>
                    <a:pt x="599" y="15"/>
                  </a:lnTo>
                  <a:lnTo>
                    <a:pt x="603" y="19"/>
                  </a:lnTo>
                  <a:lnTo>
                    <a:pt x="605" y="26"/>
                  </a:lnTo>
                  <a:lnTo>
                    <a:pt x="605" y="32"/>
                  </a:lnTo>
                  <a:lnTo>
                    <a:pt x="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100"/>
            <p:cNvSpPr>
              <a:spLocks/>
            </p:cNvSpPr>
            <p:nvPr/>
          </p:nvSpPr>
          <p:spPr bwMode="auto">
            <a:xfrm>
              <a:off x="5110163" y="1507480"/>
              <a:ext cx="134938" cy="50800"/>
            </a:xfrm>
            <a:custGeom>
              <a:avLst/>
              <a:gdLst>
                <a:gd name="T0" fmla="*/ 169 w 169"/>
                <a:gd name="T1" fmla="*/ 32 h 64"/>
                <a:gd name="T2" fmla="*/ 169 w 169"/>
                <a:gd name="T3" fmla="*/ 32 h 64"/>
                <a:gd name="T4" fmla="*/ 168 w 169"/>
                <a:gd name="T5" fmla="*/ 39 h 64"/>
                <a:gd name="T6" fmla="*/ 167 w 169"/>
                <a:gd name="T7" fmla="*/ 44 h 64"/>
                <a:gd name="T8" fmla="*/ 164 w 169"/>
                <a:gd name="T9" fmla="*/ 50 h 64"/>
                <a:gd name="T10" fmla="*/ 160 w 169"/>
                <a:gd name="T11" fmla="*/ 55 h 64"/>
                <a:gd name="T12" fmla="*/ 154 w 169"/>
                <a:gd name="T13" fmla="*/ 58 h 64"/>
                <a:gd name="T14" fmla="*/ 150 w 169"/>
                <a:gd name="T15" fmla="*/ 62 h 64"/>
                <a:gd name="T16" fmla="*/ 143 w 169"/>
                <a:gd name="T17" fmla="*/ 64 h 64"/>
                <a:gd name="T18" fmla="*/ 137 w 169"/>
                <a:gd name="T19" fmla="*/ 64 h 64"/>
                <a:gd name="T20" fmla="*/ 33 w 169"/>
                <a:gd name="T21" fmla="*/ 64 h 64"/>
                <a:gd name="T22" fmla="*/ 33 w 169"/>
                <a:gd name="T23" fmla="*/ 64 h 64"/>
                <a:gd name="T24" fmla="*/ 26 w 169"/>
                <a:gd name="T25" fmla="*/ 64 h 64"/>
                <a:gd name="T26" fmla="*/ 20 w 169"/>
                <a:gd name="T27" fmla="*/ 62 h 64"/>
                <a:gd name="T28" fmla="*/ 14 w 169"/>
                <a:gd name="T29" fmla="*/ 58 h 64"/>
                <a:gd name="T30" fmla="*/ 10 w 169"/>
                <a:gd name="T31" fmla="*/ 55 h 64"/>
                <a:gd name="T32" fmla="*/ 6 w 169"/>
                <a:gd name="T33" fmla="*/ 50 h 64"/>
                <a:gd name="T34" fmla="*/ 3 w 169"/>
                <a:gd name="T35" fmla="*/ 44 h 64"/>
                <a:gd name="T36" fmla="*/ 1 w 169"/>
                <a:gd name="T37" fmla="*/ 39 h 64"/>
                <a:gd name="T38" fmla="*/ 0 w 169"/>
                <a:gd name="T39" fmla="*/ 32 h 64"/>
                <a:gd name="T40" fmla="*/ 0 w 169"/>
                <a:gd name="T41" fmla="*/ 32 h 64"/>
                <a:gd name="T42" fmla="*/ 0 w 169"/>
                <a:gd name="T43" fmla="*/ 32 h 64"/>
                <a:gd name="T44" fmla="*/ 1 w 169"/>
                <a:gd name="T45" fmla="*/ 26 h 64"/>
                <a:gd name="T46" fmla="*/ 3 w 169"/>
                <a:gd name="T47" fmla="*/ 20 h 64"/>
                <a:gd name="T48" fmla="*/ 6 w 169"/>
                <a:gd name="T49" fmla="*/ 14 h 64"/>
                <a:gd name="T50" fmla="*/ 10 w 169"/>
                <a:gd name="T51" fmla="*/ 10 h 64"/>
                <a:gd name="T52" fmla="*/ 14 w 169"/>
                <a:gd name="T53" fmla="*/ 5 h 64"/>
                <a:gd name="T54" fmla="*/ 20 w 169"/>
                <a:gd name="T55" fmla="*/ 3 h 64"/>
                <a:gd name="T56" fmla="*/ 26 w 169"/>
                <a:gd name="T57" fmla="*/ 0 h 64"/>
                <a:gd name="T58" fmla="*/ 33 w 169"/>
                <a:gd name="T59" fmla="*/ 0 h 64"/>
                <a:gd name="T60" fmla="*/ 137 w 169"/>
                <a:gd name="T61" fmla="*/ 0 h 64"/>
                <a:gd name="T62" fmla="*/ 137 w 169"/>
                <a:gd name="T63" fmla="*/ 0 h 64"/>
                <a:gd name="T64" fmla="*/ 143 w 169"/>
                <a:gd name="T65" fmla="*/ 0 h 64"/>
                <a:gd name="T66" fmla="*/ 150 w 169"/>
                <a:gd name="T67" fmla="*/ 3 h 64"/>
                <a:gd name="T68" fmla="*/ 154 w 169"/>
                <a:gd name="T69" fmla="*/ 5 h 64"/>
                <a:gd name="T70" fmla="*/ 160 w 169"/>
                <a:gd name="T71" fmla="*/ 10 h 64"/>
                <a:gd name="T72" fmla="*/ 164 w 169"/>
                <a:gd name="T73" fmla="*/ 14 h 64"/>
                <a:gd name="T74" fmla="*/ 167 w 169"/>
                <a:gd name="T75" fmla="*/ 20 h 64"/>
                <a:gd name="T76" fmla="*/ 168 w 169"/>
                <a:gd name="T77" fmla="*/ 26 h 64"/>
                <a:gd name="T78" fmla="*/ 169 w 169"/>
                <a:gd name="T79" fmla="*/ 32 h 64"/>
                <a:gd name="T80" fmla="*/ 169 w 169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64">
                  <a:moveTo>
                    <a:pt x="169" y="32"/>
                  </a:moveTo>
                  <a:lnTo>
                    <a:pt x="169" y="32"/>
                  </a:lnTo>
                  <a:lnTo>
                    <a:pt x="168" y="39"/>
                  </a:lnTo>
                  <a:lnTo>
                    <a:pt x="167" y="44"/>
                  </a:lnTo>
                  <a:lnTo>
                    <a:pt x="164" y="50"/>
                  </a:lnTo>
                  <a:lnTo>
                    <a:pt x="160" y="55"/>
                  </a:lnTo>
                  <a:lnTo>
                    <a:pt x="154" y="58"/>
                  </a:lnTo>
                  <a:lnTo>
                    <a:pt x="150" y="62"/>
                  </a:lnTo>
                  <a:lnTo>
                    <a:pt x="143" y="64"/>
                  </a:lnTo>
                  <a:lnTo>
                    <a:pt x="13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8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60" y="10"/>
                  </a:lnTo>
                  <a:lnTo>
                    <a:pt x="164" y="14"/>
                  </a:lnTo>
                  <a:lnTo>
                    <a:pt x="167" y="20"/>
                  </a:lnTo>
                  <a:lnTo>
                    <a:pt x="168" y="26"/>
                  </a:lnTo>
                  <a:lnTo>
                    <a:pt x="169" y="32"/>
                  </a:lnTo>
                  <a:lnTo>
                    <a:pt x="16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101"/>
            <p:cNvSpPr>
              <a:spLocks/>
            </p:cNvSpPr>
            <p:nvPr/>
          </p:nvSpPr>
          <p:spPr bwMode="auto">
            <a:xfrm>
              <a:off x="6400801" y="1507480"/>
              <a:ext cx="268288" cy="50800"/>
            </a:xfrm>
            <a:custGeom>
              <a:avLst/>
              <a:gdLst>
                <a:gd name="T0" fmla="*/ 340 w 340"/>
                <a:gd name="T1" fmla="*/ 32 h 64"/>
                <a:gd name="T2" fmla="*/ 340 w 340"/>
                <a:gd name="T3" fmla="*/ 32 h 64"/>
                <a:gd name="T4" fmla="*/ 340 w 340"/>
                <a:gd name="T5" fmla="*/ 39 h 64"/>
                <a:gd name="T6" fmla="*/ 337 w 340"/>
                <a:gd name="T7" fmla="*/ 44 h 64"/>
                <a:gd name="T8" fmla="*/ 335 w 340"/>
                <a:gd name="T9" fmla="*/ 50 h 64"/>
                <a:gd name="T10" fmla="*/ 331 w 340"/>
                <a:gd name="T11" fmla="*/ 55 h 64"/>
                <a:gd name="T12" fmla="*/ 326 w 340"/>
                <a:gd name="T13" fmla="*/ 58 h 64"/>
                <a:gd name="T14" fmla="*/ 320 w 340"/>
                <a:gd name="T15" fmla="*/ 62 h 64"/>
                <a:gd name="T16" fmla="*/ 314 w 340"/>
                <a:gd name="T17" fmla="*/ 64 h 64"/>
                <a:gd name="T18" fmla="*/ 307 w 340"/>
                <a:gd name="T19" fmla="*/ 64 h 64"/>
                <a:gd name="T20" fmla="*/ 33 w 340"/>
                <a:gd name="T21" fmla="*/ 64 h 64"/>
                <a:gd name="T22" fmla="*/ 33 w 340"/>
                <a:gd name="T23" fmla="*/ 64 h 64"/>
                <a:gd name="T24" fmla="*/ 27 w 340"/>
                <a:gd name="T25" fmla="*/ 64 h 64"/>
                <a:gd name="T26" fmla="*/ 20 w 340"/>
                <a:gd name="T27" fmla="*/ 62 h 64"/>
                <a:gd name="T28" fmla="*/ 15 w 340"/>
                <a:gd name="T29" fmla="*/ 58 h 64"/>
                <a:gd name="T30" fmla="*/ 11 w 340"/>
                <a:gd name="T31" fmla="*/ 55 h 64"/>
                <a:gd name="T32" fmla="*/ 6 w 340"/>
                <a:gd name="T33" fmla="*/ 50 h 64"/>
                <a:gd name="T34" fmla="*/ 4 w 340"/>
                <a:gd name="T35" fmla="*/ 44 h 64"/>
                <a:gd name="T36" fmla="*/ 2 w 340"/>
                <a:gd name="T37" fmla="*/ 39 h 64"/>
                <a:gd name="T38" fmla="*/ 0 w 340"/>
                <a:gd name="T39" fmla="*/ 32 h 64"/>
                <a:gd name="T40" fmla="*/ 0 w 340"/>
                <a:gd name="T41" fmla="*/ 32 h 64"/>
                <a:gd name="T42" fmla="*/ 0 w 340"/>
                <a:gd name="T43" fmla="*/ 32 h 64"/>
                <a:gd name="T44" fmla="*/ 2 w 340"/>
                <a:gd name="T45" fmla="*/ 26 h 64"/>
                <a:gd name="T46" fmla="*/ 4 w 340"/>
                <a:gd name="T47" fmla="*/ 20 h 64"/>
                <a:gd name="T48" fmla="*/ 6 w 340"/>
                <a:gd name="T49" fmla="*/ 14 h 64"/>
                <a:gd name="T50" fmla="*/ 11 w 340"/>
                <a:gd name="T51" fmla="*/ 10 h 64"/>
                <a:gd name="T52" fmla="*/ 15 w 340"/>
                <a:gd name="T53" fmla="*/ 5 h 64"/>
                <a:gd name="T54" fmla="*/ 20 w 340"/>
                <a:gd name="T55" fmla="*/ 3 h 64"/>
                <a:gd name="T56" fmla="*/ 27 w 340"/>
                <a:gd name="T57" fmla="*/ 0 h 64"/>
                <a:gd name="T58" fmla="*/ 33 w 340"/>
                <a:gd name="T59" fmla="*/ 0 h 64"/>
                <a:gd name="T60" fmla="*/ 307 w 340"/>
                <a:gd name="T61" fmla="*/ 0 h 64"/>
                <a:gd name="T62" fmla="*/ 307 w 340"/>
                <a:gd name="T63" fmla="*/ 0 h 64"/>
                <a:gd name="T64" fmla="*/ 314 w 340"/>
                <a:gd name="T65" fmla="*/ 0 h 64"/>
                <a:gd name="T66" fmla="*/ 320 w 340"/>
                <a:gd name="T67" fmla="*/ 3 h 64"/>
                <a:gd name="T68" fmla="*/ 326 w 340"/>
                <a:gd name="T69" fmla="*/ 5 h 64"/>
                <a:gd name="T70" fmla="*/ 331 w 340"/>
                <a:gd name="T71" fmla="*/ 10 h 64"/>
                <a:gd name="T72" fmla="*/ 335 w 340"/>
                <a:gd name="T73" fmla="*/ 14 h 64"/>
                <a:gd name="T74" fmla="*/ 337 w 340"/>
                <a:gd name="T75" fmla="*/ 20 h 64"/>
                <a:gd name="T76" fmla="*/ 340 w 340"/>
                <a:gd name="T77" fmla="*/ 26 h 64"/>
                <a:gd name="T78" fmla="*/ 340 w 340"/>
                <a:gd name="T79" fmla="*/ 32 h 64"/>
                <a:gd name="T80" fmla="*/ 340 w 34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" h="64">
                  <a:moveTo>
                    <a:pt x="340" y="32"/>
                  </a:moveTo>
                  <a:lnTo>
                    <a:pt x="340" y="32"/>
                  </a:lnTo>
                  <a:lnTo>
                    <a:pt x="340" y="39"/>
                  </a:lnTo>
                  <a:lnTo>
                    <a:pt x="337" y="44"/>
                  </a:lnTo>
                  <a:lnTo>
                    <a:pt x="335" y="50"/>
                  </a:lnTo>
                  <a:lnTo>
                    <a:pt x="331" y="55"/>
                  </a:lnTo>
                  <a:lnTo>
                    <a:pt x="326" y="58"/>
                  </a:lnTo>
                  <a:lnTo>
                    <a:pt x="320" y="62"/>
                  </a:lnTo>
                  <a:lnTo>
                    <a:pt x="314" y="64"/>
                  </a:lnTo>
                  <a:lnTo>
                    <a:pt x="30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8"/>
                  </a:lnTo>
                  <a:lnTo>
                    <a:pt x="11" y="55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3"/>
                  </a:lnTo>
                  <a:lnTo>
                    <a:pt x="326" y="5"/>
                  </a:lnTo>
                  <a:lnTo>
                    <a:pt x="331" y="10"/>
                  </a:lnTo>
                  <a:lnTo>
                    <a:pt x="335" y="14"/>
                  </a:lnTo>
                  <a:lnTo>
                    <a:pt x="337" y="20"/>
                  </a:lnTo>
                  <a:lnTo>
                    <a:pt x="340" y="26"/>
                  </a:lnTo>
                  <a:lnTo>
                    <a:pt x="340" y="32"/>
                  </a:lnTo>
                  <a:lnTo>
                    <a:pt x="3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02"/>
            <p:cNvSpPr>
              <a:spLocks/>
            </p:cNvSpPr>
            <p:nvPr/>
          </p:nvSpPr>
          <p:spPr bwMode="auto">
            <a:xfrm>
              <a:off x="6400801" y="1647180"/>
              <a:ext cx="150813" cy="50800"/>
            </a:xfrm>
            <a:custGeom>
              <a:avLst/>
              <a:gdLst>
                <a:gd name="T0" fmla="*/ 192 w 192"/>
                <a:gd name="T1" fmla="*/ 33 h 65"/>
                <a:gd name="T2" fmla="*/ 192 w 192"/>
                <a:gd name="T3" fmla="*/ 33 h 65"/>
                <a:gd name="T4" fmla="*/ 192 w 192"/>
                <a:gd name="T5" fmla="*/ 40 h 65"/>
                <a:gd name="T6" fmla="*/ 189 w 192"/>
                <a:gd name="T7" fmla="*/ 46 h 65"/>
                <a:gd name="T8" fmla="*/ 187 w 192"/>
                <a:gd name="T9" fmla="*/ 51 h 65"/>
                <a:gd name="T10" fmla="*/ 182 w 192"/>
                <a:gd name="T11" fmla="*/ 56 h 65"/>
                <a:gd name="T12" fmla="*/ 178 w 192"/>
                <a:gd name="T13" fmla="*/ 60 h 65"/>
                <a:gd name="T14" fmla="*/ 172 w 192"/>
                <a:gd name="T15" fmla="*/ 63 h 65"/>
                <a:gd name="T16" fmla="*/ 166 w 192"/>
                <a:gd name="T17" fmla="*/ 64 h 65"/>
                <a:gd name="T18" fmla="*/ 160 w 192"/>
                <a:gd name="T19" fmla="*/ 65 h 65"/>
                <a:gd name="T20" fmla="*/ 33 w 192"/>
                <a:gd name="T21" fmla="*/ 65 h 65"/>
                <a:gd name="T22" fmla="*/ 33 w 192"/>
                <a:gd name="T23" fmla="*/ 65 h 65"/>
                <a:gd name="T24" fmla="*/ 27 w 192"/>
                <a:gd name="T25" fmla="*/ 64 h 65"/>
                <a:gd name="T26" fmla="*/ 20 w 192"/>
                <a:gd name="T27" fmla="*/ 63 h 65"/>
                <a:gd name="T28" fmla="*/ 15 w 192"/>
                <a:gd name="T29" fmla="*/ 60 h 65"/>
                <a:gd name="T30" fmla="*/ 11 w 192"/>
                <a:gd name="T31" fmla="*/ 56 h 65"/>
                <a:gd name="T32" fmla="*/ 6 w 192"/>
                <a:gd name="T33" fmla="*/ 51 h 65"/>
                <a:gd name="T34" fmla="*/ 4 w 192"/>
                <a:gd name="T35" fmla="*/ 46 h 65"/>
                <a:gd name="T36" fmla="*/ 2 w 192"/>
                <a:gd name="T37" fmla="*/ 40 h 65"/>
                <a:gd name="T38" fmla="*/ 0 w 192"/>
                <a:gd name="T39" fmla="*/ 33 h 65"/>
                <a:gd name="T40" fmla="*/ 0 w 192"/>
                <a:gd name="T41" fmla="*/ 33 h 65"/>
                <a:gd name="T42" fmla="*/ 0 w 192"/>
                <a:gd name="T43" fmla="*/ 33 h 65"/>
                <a:gd name="T44" fmla="*/ 2 w 192"/>
                <a:gd name="T45" fmla="*/ 26 h 65"/>
                <a:gd name="T46" fmla="*/ 4 w 192"/>
                <a:gd name="T47" fmla="*/ 20 h 65"/>
                <a:gd name="T48" fmla="*/ 6 w 192"/>
                <a:gd name="T49" fmla="*/ 14 h 65"/>
                <a:gd name="T50" fmla="*/ 11 w 192"/>
                <a:gd name="T51" fmla="*/ 10 h 65"/>
                <a:gd name="T52" fmla="*/ 15 w 192"/>
                <a:gd name="T53" fmla="*/ 6 h 65"/>
                <a:gd name="T54" fmla="*/ 20 w 192"/>
                <a:gd name="T55" fmla="*/ 3 h 65"/>
                <a:gd name="T56" fmla="*/ 27 w 192"/>
                <a:gd name="T57" fmla="*/ 2 h 65"/>
                <a:gd name="T58" fmla="*/ 33 w 192"/>
                <a:gd name="T59" fmla="*/ 0 h 65"/>
                <a:gd name="T60" fmla="*/ 160 w 192"/>
                <a:gd name="T61" fmla="*/ 0 h 65"/>
                <a:gd name="T62" fmla="*/ 160 w 192"/>
                <a:gd name="T63" fmla="*/ 0 h 65"/>
                <a:gd name="T64" fmla="*/ 166 w 192"/>
                <a:gd name="T65" fmla="*/ 2 h 65"/>
                <a:gd name="T66" fmla="*/ 172 w 192"/>
                <a:gd name="T67" fmla="*/ 3 h 65"/>
                <a:gd name="T68" fmla="*/ 178 w 192"/>
                <a:gd name="T69" fmla="*/ 6 h 65"/>
                <a:gd name="T70" fmla="*/ 182 w 192"/>
                <a:gd name="T71" fmla="*/ 10 h 65"/>
                <a:gd name="T72" fmla="*/ 187 w 192"/>
                <a:gd name="T73" fmla="*/ 14 h 65"/>
                <a:gd name="T74" fmla="*/ 189 w 192"/>
                <a:gd name="T75" fmla="*/ 20 h 65"/>
                <a:gd name="T76" fmla="*/ 192 w 192"/>
                <a:gd name="T77" fmla="*/ 26 h 65"/>
                <a:gd name="T78" fmla="*/ 192 w 192"/>
                <a:gd name="T79" fmla="*/ 33 h 65"/>
                <a:gd name="T80" fmla="*/ 192 w 19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65">
                  <a:moveTo>
                    <a:pt x="192" y="33"/>
                  </a:moveTo>
                  <a:lnTo>
                    <a:pt x="192" y="33"/>
                  </a:lnTo>
                  <a:lnTo>
                    <a:pt x="192" y="40"/>
                  </a:lnTo>
                  <a:lnTo>
                    <a:pt x="189" y="46"/>
                  </a:lnTo>
                  <a:lnTo>
                    <a:pt x="187" y="51"/>
                  </a:lnTo>
                  <a:lnTo>
                    <a:pt x="182" y="56"/>
                  </a:lnTo>
                  <a:lnTo>
                    <a:pt x="178" y="60"/>
                  </a:lnTo>
                  <a:lnTo>
                    <a:pt x="172" y="63"/>
                  </a:lnTo>
                  <a:lnTo>
                    <a:pt x="166" y="64"/>
                  </a:lnTo>
                  <a:lnTo>
                    <a:pt x="16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4"/>
                  </a:lnTo>
                  <a:lnTo>
                    <a:pt x="20" y="63"/>
                  </a:lnTo>
                  <a:lnTo>
                    <a:pt x="15" y="60"/>
                  </a:lnTo>
                  <a:lnTo>
                    <a:pt x="11" y="56"/>
                  </a:lnTo>
                  <a:lnTo>
                    <a:pt x="6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3"/>
                  </a:lnTo>
                  <a:lnTo>
                    <a:pt x="178" y="6"/>
                  </a:lnTo>
                  <a:lnTo>
                    <a:pt x="182" y="10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2" y="26"/>
                  </a:lnTo>
                  <a:lnTo>
                    <a:pt x="192" y="33"/>
                  </a:lnTo>
                  <a:lnTo>
                    <a:pt x="19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03"/>
            <p:cNvSpPr>
              <a:spLocks/>
            </p:cNvSpPr>
            <p:nvPr/>
          </p:nvSpPr>
          <p:spPr bwMode="auto">
            <a:xfrm>
              <a:off x="7824788" y="1456680"/>
              <a:ext cx="179388" cy="50800"/>
            </a:xfrm>
            <a:custGeom>
              <a:avLst/>
              <a:gdLst>
                <a:gd name="T0" fmla="*/ 226 w 226"/>
                <a:gd name="T1" fmla="*/ 32 h 64"/>
                <a:gd name="T2" fmla="*/ 226 w 226"/>
                <a:gd name="T3" fmla="*/ 32 h 64"/>
                <a:gd name="T4" fmla="*/ 226 w 226"/>
                <a:gd name="T5" fmla="*/ 39 h 64"/>
                <a:gd name="T6" fmla="*/ 223 w 226"/>
                <a:gd name="T7" fmla="*/ 45 h 64"/>
                <a:gd name="T8" fmla="*/ 220 w 226"/>
                <a:gd name="T9" fmla="*/ 51 h 64"/>
                <a:gd name="T10" fmla="*/ 216 w 226"/>
                <a:gd name="T11" fmla="*/ 55 h 64"/>
                <a:gd name="T12" fmla="*/ 212 w 226"/>
                <a:gd name="T13" fmla="*/ 59 h 64"/>
                <a:gd name="T14" fmla="*/ 206 w 226"/>
                <a:gd name="T15" fmla="*/ 62 h 64"/>
                <a:gd name="T16" fmla="*/ 200 w 226"/>
                <a:gd name="T17" fmla="*/ 64 h 64"/>
                <a:gd name="T18" fmla="*/ 193 w 226"/>
                <a:gd name="T19" fmla="*/ 64 h 64"/>
                <a:gd name="T20" fmla="*/ 32 w 226"/>
                <a:gd name="T21" fmla="*/ 64 h 64"/>
                <a:gd name="T22" fmla="*/ 32 w 226"/>
                <a:gd name="T23" fmla="*/ 64 h 64"/>
                <a:gd name="T24" fmla="*/ 25 w 226"/>
                <a:gd name="T25" fmla="*/ 64 h 64"/>
                <a:gd name="T26" fmla="*/ 19 w 226"/>
                <a:gd name="T27" fmla="*/ 62 h 64"/>
                <a:gd name="T28" fmla="*/ 14 w 226"/>
                <a:gd name="T29" fmla="*/ 59 h 64"/>
                <a:gd name="T30" fmla="*/ 9 w 226"/>
                <a:gd name="T31" fmla="*/ 55 h 64"/>
                <a:gd name="T32" fmla="*/ 5 w 226"/>
                <a:gd name="T33" fmla="*/ 51 h 64"/>
                <a:gd name="T34" fmla="*/ 2 w 226"/>
                <a:gd name="T35" fmla="*/ 45 h 64"/>
                <a:gd name="T36" fmla="*/ 0 w 226"/>
                <a:gd name="T37" fmla="*/ 39 h 64"/>
                <a:gd name="T38" fmla="*/ 0 w 226"/>
                <a:gd name="T39" fmla="*/ 32 h 64"/>
                <a:gd name="T40" fmla="*/ 0 w 226"/>
                <a:gd name="T41" fmla="*/ 32 h 64"/>
                <a:gd name="T42" fmla="*/ 0 w 226"/>
                <a:gd name="T43" fmla="*/ 32 h 64"/>
                <a:gd name="T44" fmla="*/ 0 w 226"/>
                <a:gd name="T45" fmla="*/ 26 h 64"/>
                <a:gd name="T46" fmla="*/ 2 w 226"/>
                <a:gd name="T47" fmla="*/ 19 h 64"/>
                <a:gd name="T48" fmla="*/ 5 w 226"/>
                <a:gd name="T49" fmla="*/ 15 h 64"/>
                <a:gd name="T50" fmla="*/ 9 w 226"/>
                <a:gd name="T51" fmla="*/ 10 h 64"/>
                <a:gd name="T52" fmla="*/ 14 w 226"/>
                <a:gd name="T53" fmla="*/ 5 h 64"/>
                <a:gd name="T54" fmla="*/ 19 w 226"/>
                <a:gd name="T55" fmla="*/ 3 h 64"/>
                <a:gd name="T56" fmla="*/ 25 w 226"/>
                <a:gd name="T57" fmla="*/ 1 h 64"/>
                <a:gd name="T58" fmla="*/ 32 w 226"/>
                <a:gd name="T59" fmla="*/ 0 h 64"/>
                <a:gd name="T60" fmla="*/ 193 w 226"/>
                <a:gd name="T61" fmla="*/ 0 h 64"/>
                <a:gd name="T62" fmla="*/ 193 w 226"/>
                <a:gd name="T63" fmla="*/ 0 h 64"/>
                <a:gd name="T64" fmla="*/ 200 w 226"/>
                <a:gd name="T65" fmla="*/ 1 h 64"/>
                <a:gd name="T66" fmla="*/ 206 w 226"/>
                <a:gd name="T67" fmla="*/ 3 h 64"/>
                <a:gd name="T68" fmla="*/ 212 w 226"/>
                <a:gd name="T69" fmla="*/ 5 h 64"/>
                <a:gd name="T70" fmla="*/ 216 w 226"/>
                <a:gd name="T71" fmla="*/ 10 h 64"/>
                <a:gd name="T72" fmla="*/ 220 w 226"/>
                <a:gd name="T73" fmla="*/ 15 h 64"/>
                <a:gd name="T74" fmla="*/ 223 w 226"/>
                <a:gd name="T75" fmla="*/ 19 h 64"/>
                <a:gd name="T76" fmla="*/ 226 w 226"/>
                <a:gd name="T77" fmla="*/ 26 h 64"/>
                <a:gd name="T78" fmla="*/ 226 w 226"/>
                <a:gd name="T79" fmla="*/ 32 h 64"/>
                <a:gd name="T80" fmla="*/ 226 w 22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64">
                  <a:moveTo>
                    <a:pt x="226" y="32"/>
                  </a:moveTo>
                  <a:lnTo>
                    <a:pt x="226" y="32"/>
                  </a:lnTo>
                  <a:lnTo>
                    <a:pt x="226" y="39"/>
                  </a:lnTo>
                  <a:lnTo>
                    <a:pt x="223" y="45"/>
                  </a:lnTo>
                  <a:lnTo>
                    <a:pt x="220" y="51"/>
                  </a:lnTo>
                  <a:lnTo>
                    <a:pt x="216" y="55"/>
                  </a:lnTo>
                  <a:lnTo>
                    <a:pt x="212" y="59"/>
                  </a:lnTo>
                  <a:lnTo>
                    <a:pt x="206" y="62"/>
                  </a:lnTo>
                  <a:lnTo>
                    <a:pt x="200" y="64"/>
                  </a:lnTo>
                  <a:lnTo>
                    <a:pt x="193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00" y="1"/>
                  </a:lnTo>
                  <a:lnTo>
                    <a:pt x="206" y="3"/>
                  </a:lnTo>
                  <a:lnTo>
                    <a:pt x="212" y="5"/>
                  </a:lnTo>
                  <a:lnTo>
                    <a:pt x="216" y="10"/>
                  </a:lnTo>
                  <a:lnTo>
                    <a:pt x="220" y="15"/>
                  </a:lnTo>
                  <a:lnTo>
                    <a:pt x="223" y="19"/>
                  </a:lnTo>
                  <a:lnTo>
                    <a:pt x="226" y="26"/>
                  </a:lnTo>
                  <a:lnTo>
                    <a:pt x="226" y="32"/>
                  </a:lnTo>
                  <a:lnTo>
                    <a:pt x="22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04"/>
            <p:cNvSpPr>
              <a:spLocks/>
            </p:cNvSpPr>
            <p:nvPr/>
          </p:nvSpPr>
          <p:spPr bwMode="auto">
            <a:xfrm>
              <a:off x="7972426" y="1693218"/>
              <a:ext cx="352425" cy="52388"/>
            </a:xfrm>
            <a:custGeom>
              <a:avLst/>
              <a:gdLst>
                <a:gd name="T0" fmla="*/ 446 w 446"/>
                <a:gd name="T1" fmla="*/ 32 h 64"/>
                <a:gd name="T2" fmla="*/ 446 w 446"/>
                <a:gd name="T3" fmla="*/ 32 h 64"/>
                <a:gd name="T4" fmla="*/ 445 w 446"/>
                <a:gd name="T5" fmla="*/ 38 h 64"/>
                <a:gd name="T6" fmla="*/ 444 w 446"/>
                <a:gd name="T7" fmla="*/ 45 h 64"/>
                <a:gd name="T8" fmla="*/ 440 w 446"/>
                <a:gd name="T9" fmla="*/ 49 h 64"/>
                <a:gd name="T10" fmla="*/ 437 w 446"/>
                <a:gd name="T11" fmla="*/ 54 h 64"/>
                <a:gd name="T12" fmla="*/ 432 w 446"/>
                <a:gd name="T13" fmla="*/ 59 h 64"/>
                <a:gd name="T14" fmla="*/ 426 w 446"/>
                <a:gd name="T15" fmla="*/ 61 h 64"/>
                <a:gd name="T16" fmla="*/ 420 w 446"/>
                <a:gd name="T17" fmla="*/ 63 h 64"/>
                <a:gd name="T18" fmla="*/ 414 w 446"/>
                <a:gd name="T19" fmla="*/ 64 h 64"/>
                <a:gd name="T20" fmla="*/ 32 w 446"/>
                <a:gd name="T21" fmla="*/ 64 h 64"/>
                <a:gd name="T22" fmla="*/ 32 w 446"/>
                <a:gd name="T23" fmla="*/ 64 h 64"/>
                <a:gd name="T24" fmla="*/ 25 w 446"/>
                <a:gd name="T25" fmla="*/ 63 h 64"/>
                <a:gd name="T26" fmla="*/ 20 w 446"/>
                <a:gd name="T27" fmla="*/ 61 h 64"/>
                <a:gd name="T28" fmla="*/ 14 w 446"/>
                <a:gd name="T29" fmla="*/ 59 h 64"/>
                <a:gd name="T30" fmla="*/ 9 w 446"/>
                <a:gd name="T31" fmla="*/ 54 h 64"/>
                <a:gd name="T32" fmla="*/ 6 w 446"/>
                <a:gd name="T33" fmla="*/ 49 h 64"/>
                <a:gd name="T34" fmla="*/ 2 w 446"/>
                <a:gd name="T35" fmla="*/ 45 h 64"/>
                <a:gd name="T36" fmla="*/ 1 w 446"/>
                <a:gd name="T37" fmla="*/ 38 h 64"/>
                <a:gd name="T38" fmla="*/ 0 w 446"/>
                <a:gd name="T39" fmla="*/ 32 h 64"/>
                <a:gd name="T40" fmla="*/ 0 w 446"/>
                <a:gd name="T41" fmla="*/ 32 h 64"/>
                <a:gd name="T42" fmla="*/ 0 w 446"/>
                <a:gd name="T43" fmla="*/ 32 h 64"/>
                <a:gd name="T44" fmla="*/ 1 w 446"/>
                <a:gd name="T45" fmla="*/ 25 h 64"/>
                <a:gd name="T46" fmla="*/ 2 w 446"/>
                <a:gd name="T47" fmla="*/ 19 h 64"/>
                <a:gd name="T48" fmla="*/ 6 w 446"/>
                <a:gd name="T49" fmla="*/ 13 h 64"/>
                <a:gd name="T50" fmla="*/ 9 w 446"/>
                <a:gd name="T51" fmla="*/ 9 h 64"/>
                <a:gd name="T52" fmla="*/ 14 w 446"/>
                <a:gd name="T53" fmla="*/ 5 h 64"/>
                <a:gd name="T54" fmla="*/ 20 w 446"/>
                <a:gd name="T55" fmla="*/ 2 h 64"/>
                <a:gd name="T56" fmla="*/ 25 w 446"/>
                <a:gd name="T57" fmla="*/ 0 h 64"/>
                <a:gd name="T58" fmla="*/ 32 w 446"/>
                <a:gd name="T59" fmla="*/ 0 h 64"/>
                <a:gd name="T60" fmla="*/ 414 w 446"/>
                <a:gd name="T61" fmla="*/ 0 h 64"/>
                <a:gd name="T62" fmla="*/ 414 w 446"/>
                <a:gd name="T63" fmla="*/ 0 h 64"/>
                <a:gd name="T64" fmla="*/ 420 w 446"/>
                <a:gd name="T65" fmla="*/ 0 h 64"/>
                <a:gd name="T66" fmla="*/ 426 w 446"/>
                <a:gd name="T67" fmla="*/ 2 h 64"/>
                <a:gd name="T68" fmla="*/ 432 w 446"/>
                <a:gd name="T69" fmla="*/ 5 h 64"/>
                <a:gd name="T70" fmla="*/ 437 w 446"/>
                <a:gd name="T71" fmla="*/ 9 h 64"/>
                <a:gd name="T72" fmla="*/ 440 w 446"/>
                <a:gd name="T73" fmla="*/ 13 h 64"/>
                <a:gd name="T74" fmla="*/ 444 w 446"/>
                <a:gd name="T75" fmla="*/ 19 h 64"/>
                <a:gd name="T76" fmla="*/ 445 w 446"/>
                <a:gd name="T77" fmla="*/ 25 h 64"/>
                <a:gd name="T78" fmla="*/ 446 w 446"/>
                <a:gd name="T79" fmla="*/ 32 h 64"/>
                <a:gd name="T80" fmla="*/ 446 w 44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6" h="64">
                  <a:moveTo>
                    <a:pt x="446" y="32"/>
                  </a:moveTo>
                  <a:lnTo>
                    <a:pt x="446" y="32"/>
                  </a:lnTo>
                  <a:lnTo>
                    <a:pt x="445" y="38"/>
                  </a:lnTo>
                  <a:lnTo>
                    <a:pt x="444" y="45"/>
                  </a:lnTo>
                  <a:lnTo>
                    <a:pt x="440" y="49"/>
                  </a:lnTo>
                  <a:lnTo>
                    <a:pt x="437" y="54"/>
                  </a:lnTo>
                  <a:lnTo>
                    <a:pt x="432" y="59"/>
                  </a:lnTo>
                  <a:lnTo>
                    <a:pt x="426" y="61"/>
                  </a:lnTo>
                  <a:lnTo>
                    <a:pt x="420" y="63"/>
                  </a:lnTo>
                  <a:lnTo>
                    <a:pt x="41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2"/>
                  </a:lnTo>
                  <a:lnTo>
                    <a:pt x="432" y="5"/>
                  </a:lnTo>
                  <a:lnTo>
                    <a:pt x="437" y="9"/>
                  </a:lnTo>
                  <a:lnTo>
                    <a:pt x="440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6" y="32"/>
                  </a:lnTo>
                  <a:lnTo>
                    <a:pt x="4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05"/>
            <p:cNvSpPr>
              <a:spLocks/>
            </p:cNvSpPr>
            <p:nvPr/>
          </p:nvSpPr>
          <p:spPr bwMode="auto">
            <a:xfrm>
              <a:off x="7993063" y="3256905"/>
              <a:ext cx="830263" cy="52388"/>
            </a:xfrm>
            <a:custGeom>
              <a:avLst/>
              <a:gdLst>
                <a:gd name="T0" fmla="*/ 1046 w 1046"/>
                <a:gd name="T1" fmla="*/ 33 h 65"/>
                <a:gd name="T2" fmla="*/ 1046 w 1046"/>
                <a:gd name="T3" fmla="*/ 33 h 65"/>
                <a:gd name="T4" fmla="*/ 1044 w 1046"/>
                <a:gd name="T5" fmla="*/ 40 h 65"/>
                <a:gd name="T6" fmla="*/ 1043 w 1046"/>
                <a:gd name="T7" fmla="*/ 45 h 65"/>
                <a:gd name="T8" fmla="*/ 1040 w 1046"/>
                <a:gd name="T9" fmla="*/ 51 h 65"/>
                <a:gd name="T10" fmla="*/ 1036 w 1046"/>
                <a:gd name="T11" fmla="*/ 56 h 65"/>
                <a:gd name="T12" fmla="*/ 1032 w 1046"/>
                <a:gd name="T13" fmla="*/ 59 h 65"/>
                <a:gd name="T14" fmla="*/ 1026 w 1046"/>
                <a:gd name="T15" fmla="*/ 63 h 65"/>
                <a:gd name="T16" fmla="*/ 1020 w 1046"/>
                <a:gd name="T17" fmla="*/ 64 h 65"/>
                <a:gd name="T18" fmla="*/ 1013 w 1046"/>
                <a:gd name="T19" fmla="*/ 65 h 65"/>
                <a:gd name="T20" fmla="*/ 32 w 1046"/>
                <a:gd name="T21" fmla="*/ 65 h 65"/>
                <a:gd name="T22" fmla="*/ 32 w 1046"/>
                <a:gd name="T23" fmla="*/ 65 h 65"/>
                <a:gd name="T24" fmla="*/ 26 w 1046"/>
                <a:gd name="T25" fmla="*/ 64 h 65"/>
                <a:gd name="T26" fmla="*/ 19 w 1046"/>
                <a:gd name="T27" fmla="*/ 63 h 65"/>
                <a:gd name="T28" fmla="*/ 15 w 1046"/>
                <a:gd name="T29" fmla="*/ 59 h 65"/>
                <a:gd name="T30" fmla="*/ 9 w 1046"/>
                <a:gd name="T31" fmla="*/ 56 h 65"/>
                <a:gd name="T32" fmla="*/ 5 w 1046"/>
                <a:gd name="T33" fmla="*/ 51 h 65"/>
                <a:gd name="T34" fmla="*/ 3 w 1046"/>
                <a:gd name="T35" fmla="*/ 45 h 65"/>
                <a:gd name="T36" fmla="*/ 1 w 1046"/>
                <a:gd name="T37" fmla="*/ 40 h 65"/>
                <a:gd name="T38" fmla="*/ 0 w 1046"/>
                <a:gd name="T39" fmla="*/ 33 h 65"/>
                <a:gd name="T40" fmla="*/ 0 w 1046"/>
                <a:gd name="T41" fmla="*/ 33 h 65"/>
                <a:gd name="T42" fmla="*/ 0 w 1046"/>
                <a:gd name="T43" fmla="*/ 33 h 65"/>
                <a:gd name="T44" fmla="*/ 1 w 1046"/>
                <a:gd name="T45" fmla="*/ 27 h 65"/>
                <a:gd name="T46" fmla="*/ 3 w 1046"/>
                <a:gd name="T47" fmla="*/ 20 h 65"/>
                <a:gd name="T48" fmla="*/ 5 w 1046"/>
                <a:gd name="T49" fmla="*/ 15 h 65"/>
                <a:gd name="T50" fmla="*/ 9 w 1046"/>
                <a:gd name="T51" fmla="*/ 9 h 65"/>
                <a:gd name="T52" fmla="*/ 15 w 1046"/>
                <a:gd name="T53" fmla="*/ 6 h 65"/>
                <a:gd name="T54" fmla="*/ 19 w 1046"/>
                <a:gd name="T55" fmla="*/ 3 h 65"/>
                <a:gd name="T56" fmla="*/ 26 w 1046"/>
                <a:gd name="T57" fmla="*/ 1 h 65"/>
                <a:gd name="T58" fmla="*/ 32 w 1046"/>
                <a:gd name="T59" fmla="*/ 0 h 65"/>
                <a:gd name="T60" fmla="*/ 1013 w 1046"/>
                <a:gd name="T61" fmla="*/ 0 h 65"/>
                <a:gd name="T62" fmla="*/ 1013 w 1046"/>
                <a:gd name="T63" fmla="*/ 0 h 65"/>
                <a:gd name="T64" fmla="*/ 1020 w 1046"/>
                <a:gd name="T65" fmla="*/ 1 h 65"/>
                <a:gd name="T66" fmla="*/ 1026 w 1046"/>
                <a:gd name="T67" fmla="*/ 3 h 65"/>
                <a:gd name="T68" fmla="*/ 1032 w 1046"/>
                <a:gd name="T69" fmla="*/ 6 h 65"/>
                <a:gd name="T70" fmla="*/ 1036 w 1046"/>
                <a:gd name="T71" fmla="*/ 9 h 65"/>
                <a:gd name="T72" fmla="*/ 1040 w 1046"/>
                <a:gd name="T73" fmla="*/ 15 h 65"/>
                <a:gd name="T74" fmla="*/ 1043 w 1046"/>
                <a:gd name="T75" fmla="*/ 20 h 65"/>
                <a:gd name="T76" fmla="*/ 1044 w 1046"/>
                <a:gd name="T77" fmla="*/ 27 h 65"/>
                <a:gd name="T78" fmla="*/ 1046 w 1046"/>
                <a:gd name="T79" fmla="*/ 33 h 65"/>
                <a:gd name="T80" fmla="*/ 1046 w 1046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" h="65">
                  <a:moveTo>
                    <a:pt x="1046" y="33"/>
                  </a:moveTo>
                  <a:lnTo>
                    <a:pt x="1046" y="33"/>
                  </a:lnTo>
                  <a:lnTo>
                    <a:pt x="1044" y="40"/>
                  </a:lnTo>
                  <a:lnTo>
                    <a:pt x="1043" y="45"/>
                  </a:lnTo>
                  <a:lnTo>
                    <a:pt x="1040" y="51"/>
                  </a:lnTo>
                  <a:lnTo>
                    <a:pt x="1036" y="56"/>
                  </a:lnTo>
                  <a:lnTo>
                    <a:pt x="1032" y="59"/>
                  </a:lnTo>
                  <a:lnTo>
                    <a:pt x="1026" y="63"/>
                  </a:lnTo>
                  <a:lnTo>
                    <a:pt x="1020" y="64"/>
                  </a:lnTo>
                  <a:lnTo>
                    <a:pt x="1013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20" y="1"/>
                  </a:lnTo>
                  <a:lnTo>
                    <a:pt x="1026" y="3"/>
                  </a:lnTo>
                  <a:lnTo>
                    <a:pt x="1032" y="6"/>
                  </a:lnTo>
                  <a:lnTo>
                    <a:pt x="1036" y="9"/>
                  </a:lnTo>
                  <a:lnTo>
                    <a:pt x="1040" y="15"/>
                  </a:lnTo>
                  <a:lnTo>
                    <a:pt x="1043" y="20"/>
                  </a:lnTo>
                  <a:lnTo>
                    <a:pt x="1044" y="27"/>
                  </a:lnTo>
                  <a:lnTo>
                    <a:pt x="1046" y="33"/>
                  </a:lnTo>
                  <a:lnTo>
                    <a:pt x="104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06"/>
            <p:cNvSpPr>
              <a:spLocks/>
            </p:cNvSpPr>
            <p:nvPr/>
          </p:nvSpPr>
          <p:spPr bwMode="auto">
            <a:xfrm>
              <a:off x="8048626" y="1848793"/>
              <a:ext cx="171450" cy="50800"/>
            </a:xfrm>
            <a:custGeom>
              <a:avLst/>
              <a:gdLst>
                <a:gd name="T0" fmla="*/ 217 w 217"/>
                <a:gd name="T1" fmla="*/ 33 h 64"/>
                <a:gd name="T2" fmla="*/ 217 w 217"/>
                <a:gd name="T3" fmla="*/ 33 h 64"/>
                <a:gd name="T4" fmla="*/ 217 w 217"/>
                <a:gd name="T5" fmla="*/ 39 h 64"/>
                <a:gd name="T6" fmla="*/ 215 w 217"/>
                <a:gd name="T7" fmla="*/ 44 h 64"/>
                <a:gd name="T8" fmla="*/ 212 w 217"/>
                <a:gd name="T9" fmla="*/ 50 h 64"/>
                <a:gd name="T10" fmla="*/ 208 w 217"/>
                <a:gd name="T11" fmla="*/ 55 h 64"/>
                <a:gd name="T12" fmla="*/ 203 w 217"/>
                <a:gd name="T13" fmla="*/ 59 h 64"/>
                <a:gd name="T14" fmla="*/ 197 w 217"/>
                <a:gd name="T15" fmla="*/ 62 h 64"/>
                <a:gd name="T16" fmla="*/ 191 w 217"/>
                <a:gd name="T17" fmla="*/ 64 h 64"/>
                <a:gd name="T18" fmla="*/ 186 w 217"/>
                <a:gd name="T19" fmla="*/ 64 h 64"/>
                <a:gd name="T20" fmla="*/ 32 w 217"/>
                <a:gd name="T21" fmla="*/ 64 h 64"/>
                <a:gd name="T22" fmla="*/ 32 w 217"/>
                <a:gd name="T23" fmla="*/ 64 h 64"/>
                <a:gd name="T24" fmla="*/ 26 w 217"/>
                <a:gd name="T25" fmla="*/ 64 h 64"/>
                <a:gd name="T26" fmla="*/ 20 w 217"/>
                <a:gd name="T27" fmla="*/ 62 h 64"/>
                <a:gd name="T28" fmla="*/ 14 w 217"/>
                <a:gd name="T29" fmla="*/ 59 h 64"/>
                <a:gd name="T30" fmla="*/ 10 w 217"/>
                <a:gd name="T31" fmla="*/ 55 h 64"/>
                <a:gd name="T32" fmla="*/ 5 w 217"/>
                <a:gd name="T33" fmla="*/ 50 h 64"/>
                <a:gd name="T34" fmla="*/ 3 w 217"/>
                <a:gd name="T35" fmla="*/ 44 h 64"/>
                <a:gd name="T36" fmla="*/ 0 w 217"/>
                <a:gd name="T37" fmla="*/ 39 h 64"/>
                <a:gd name="T38" fmla="*/ 0 w 217"/>
                <a:gd name="T39" fmla="*/ 33 h 64"/>
                <a:gd name="T40" fmla="*/ 0 w 217"/>
                <a:gd name="T41" fmla="*/ 33 h 64"/>
                <a:gd name="T42" fmla="*/ 0 w 217"/>
                <a:gd name="T43" fmla="*/ 33 h 64"/>
                <a:gd name="T44" fmla="*/ 0 w 217"/>
                <a:gd name="T45" fmla="*/ 26 h 64"/>
                <a:gd name="T46" fmla="*/ 3 w 217"/>
                <a:gd name="T47" fmla="*/ 20 h 64"/>
                <a:gd name="T48" fmla="*/ 5 w 217"/>
                <a:gd name="T49" fmla="*/ 14 h 64"/>
                <a:gd name="T50" fmla="*/ 10 w 217"/>
                <a:gd name="T51" fmla="*/ 10 h 64"/>
                <a:gd name="T52" fmla="*/ 14 w 217"/>
                <a:gd name="T53" fmla="*/ 5 h 64"/>
                <a:gd name="T54" fmla="*/ 20 w 217"/>
                <a:gd name="T55" fmla="*/ 3 h 64"/>
                <a:gd name="T56" fmla="*/ 26 w 217"/>
                <a:gd name="T57" fmla="*/ 0 h 64"/>
                <a:gd name="T58" fmla="*/ 32 w 217"/>
                <a:gd name="T59" fmla="*/ 0 h 64"/>
                <a:gd name="T60" fmla="*/ 186 w 217"/>
                <a:gd name="T61" fmla="*/ 0 h 64"/>
                <a:gd name="T62" fmla="*/ 186 w 217"/>
                <a:gd name="T63" fmla="*/ 0 h 64"/>
                <a:gd name="T64" fmla="*/ 191 w 217"/>
                <a:gd name="T65" fmla="*/ 0 h 64"/>
                <a:gd name="T66" fmla="*/ 197 w 217"/>
                <a:gd name="T67" fmla="*/ 3 h 64"/>
                <a:gd name="T68" fmla="*/ 203 w 217"/>
                <a:gd name="T69" fmla="*/ 5 h 64"/>
                <a:gd name="T70" fmla="*/ 208 w 217"/>
                <a:gd name="T71" fmla="*/ 10 h 64"/>
                <a:gd name="T72" fmla="*/ 212 w 217"/>
                <a:gd name="T73" fmla="*/ 14 h 64"/>
                <a:gd name="T74" fmla="*/ 215 w 217"/>
                <a:gd name="T75" fmla="*/ 20 h 64"/>
                <a:gd name="T76" fmla="*/ 217 w 217"/>
                <a:gd name="T77" fmla="*/ 26 h 64"/>
                <a:gd name="T78" fmla="*/ 217 w 217"/>
                <a:gd name="T79" fmla="*/ 33 h 64"/>
                <a:gd name="T80" fmla="*/ 217 w 217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3"/>
                  </a:moveTo>
                  <a:lnTo>
                    <a:pt x="217" y="33"/>
                  </a:lnTo>
                  <a:lnTo>
                    <a:pt x="217" y="39"/>
                  </a:lnTo>
                  <a:lnTo>
                    <a:pt x="215" y="44"/>
                  </a:lnTo>
                  <a:lnTo>
                    <a:pt x="212" y="50"/>
                  </a:lnTo>
                  <a:lnTo>
                    <a:pt x="208" y="55"/>
                  </a:lnTo>
                  <a:lnTo>
                    <a:pt x="203" y="59"/>
                  </a:lnTo>
                  <a:lnTo>
                    <a:pt x="197" y="62"/>
                  </a:lnTo>
                  <a:lnTo>
                    <a:pt x="191" y="64"/>
                  </a:lnTo>
                  <a:lnTo>
                    <a:pt x="18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1" y="0"/>
                  </a:lnTo>
                  <a:lnTo>
                    <a:pt x="197" y="3"/>
                  </a:lnTo>
                  <a:lnTo>
                    <a:pt x="203" y="5"/>
                  </a:lnTo>
                  <a:lnTo>
                    <a:pt x="208" y="10"/>
                  </a:lnTo>
                  <a:lnTo>
                    <a:pt x="212" y="14"/>
                  </a:lnTo>
                  <a:lnTo>
                    <a:pt x="215" y="20"/>
                  </a:lnTo>
                  <a:lnTo>
                    <a:pt x="217" y="26"/>
                  </a:lnTo>
                  <a:lnTo>
                    <a:pt x="217" y="33"/>
                  </a:lnTo>
                  <a:lnTo>
                    <a:pt x="21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07"/>
            <p:cNvSpPr>
              <a:spLocks/>
            </p:cNvSpPr>
            <p:nvPr/>
          </p:nvSpPr>
          <p:spPr bwMode="auto">
            <a:xfrm>
              <a:off x="7639051" y="2174230"/>
              <a:ext cx="1008063" cy="50800"/>
            </a:xfrm>
            <a:custGeom>
              <a:avLst/>
              <a:gdLst>
                <a:gd name="T0" fmla="*/ 1269 w 1269"/>
                <a:gd name="T1" fmla="*/ 33 h 65"/>
                <a:gd name="T2" fmla="*/ 1269 w 1269"/>
                <a:gd name="T3" fmla="*/ 33 h 65"/>
                <a:gd name="T4" fmla="*/ 1268 w 1269"/>
                <a:gd name="T5" fmla="*/ 39 h 65"/>
                <a:gd name="T6" fmla="*/ 1266 w 1269"/>
                <a:gd name="T7" fmla="*/ 46 h 65"/>
                <a:gd name="T8" fmla="*/ 1263 w 1269"/>
                <a:gd name="T9" fmla="*/ 50 h 65"/>
                <a:gd name="T10" fmla="*/ 1259 w 1269"/>
                <a:gd name="T11" fmla="*/ 55 h 65"/>
                <a:gd name="T12" fmla="*/ 1254 w 1269"/>
                <a:gd name="T13" fmla="*/ 59 h 65"/>
                <a:gd name="T14" fmla="*/ 1250 w 1269"/>
                <a:gd name="T15" fmla="*/ 62 h 65"/>
                <a:gd name="T16" fmla="*/ 1243 w 1269"/>
                <a:gd name="T17" fmla="*/ 64 h 65"/>
                <a:gd name="T18" fmla="*/ 1237 w 1269"/>
                <a:gd name="T19" fmla="*/ 65 h 65"/>
                <a:gd name="T20" fmla="*/ 32 w 1269"/>
                <a:gd name="T21" fmla="*/ 65 h 65"/>
                <a:gd name="T22" fmla="*/ 32 w 1269"/>
                <a:gd name="T23" fmla="*/ 65 h 65"/>
                <a:gd name="T24" fmla="*/ 25 w 1269"/>
                <a:gd name="T25" fmla="*/ 64 h 65"/>
                <a:gd name="T26" fmla="*/ 19 w 1269"/>
                <a:gd name="T27" fmla="*/ 62 h 65"/>
                <a:gd name="T28" fmla="*/ 14 w 1269"/>
                <a:gd name="T29" fmla="*/ 59 h 65"/>
                <a:gd name="T30" fmla="*/ 9 w 1269"/>
                <a:gd name="T31" fmla="*/ 55 h 65"/>
                <a:gd name="T32" fmla="*/ 5 w 1269"/>
                <a:gd name="T33" fmla="*/ 50 h 65"/>
                <a:gd name="T34" fmla="*/ 2 w 1269"/>
                <a:gd name="T35" fmla="*/ 46 h 65"/>
                <a:gd name="T36" fmla="*/ 1 w 1269"/>
                <a:gd name="T37" fmla="*/ 39 h 65"/>
                <a:gd name="T38" fmla="*/ 0 w 1269"/>
                <a:gd name="T39" fmla="*/ 33 h 65"/>
                <a:gd name="T40" fmla="*/ 0 w 1269"/>
                <a:gd name="T41" fmla="*/ 33 h 65"/>
                <a:gd name="T42" fmla="*/ 0 w 1269"/>
                <a:gd name="T43" fmla="*/ 33 h 65"/>
                <a:gd name="T44" fmla="*/ 1 w 1269"/>
                <a:gd name="T45" fmla="*/ 26 h 65"/>
                <a:gd name="T46" fmla="*/ 2 w 1269"/>
                <a:gd name="T47" fmla="*/ 20 h 65"/>
                <a:gd name="T48" fmla="*/ 5 w 1269"/>
                <a:gd name="T49" fmla="*/ 14 h 65"/>
                <a:gd name="T50" fmla="*/ 9 w 1269"/>
                <a:gd name="T51" fmla="*/ 10 h 65"/>
                <a:gd name="T52" fmla="*/ 14 w 1269"/>
                <a:gd name="T53" fmla="*/ 6 h 65"/>
                <a:gd name="T54" fmla="*/ 19 w 1269"/>
                <a:gd name="T55" fmla="*/ 3 h 65"/>
                <a:gd name="T56" fmla="*/ 25 w 1269"/>
                <a:gd name="T57" fmla="*/ 0 h 65"/>
                <a:gd name="T58" fmla="*/ 32 w 1269"/>
                <a:gd name="T59" fmla="*/ 0 h 65"/>
                <a:gd name="T60" fmla="*/ 1237 w 1269"/>
                <a:gd name="T61" fmla="*/ 0 h 65"/>
                <a:gd name="T62" fmla="*/ 1237 w 1269"/>
                <a:gd name="T63" fmla="*/ 0 h 65"/>
                <a:gd name="T64" fmla="*/ 1243 w 1269"/>
                <a:gd name="T65" fmla="*/ 0 h 65"/>
                <a:gd name="T66" fmla="*/ 1250 w 1269"/>
                <a:gd name="T67" fmla="*/ 3 h 65"/>
                <a:gd name="T68" fmla="*/ 1254 w 1269"/>
                <a:gd name="T69" fmla="*/ 6 h 65"/>
                <a:gd name="T70" fmla="*/ 1259 w 1269"/>
                <a:gd name="T71" fmla="*/ 10 h 65"/>
                <a:gd name="T72" fmla="*/ 1263 w 1269"/>
                <a:gd name="T73" fmla="*/ 14 h 65"/>
                <a:gd name="T74" fmla="*/ 1266 w 1269"/>
                <a:gd name="T75" fmla="*/ 20 h 65"/>
                <a:gd name="T76" fmla="*/ 1268 w 1269"/>
                <a:gd name="T77" fmla="*/ 26 h 65"/>
                <a:gd name="T78" fmla="*/ 1269 w 1269"/>
                <a:gd name="T79" fmla="*/ 33 h 65"/>
                <a:gd name="T80" fmla="*/ 1269 w 1269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9" h="65">
                  <a:moveTo>
                    <a:pt x="1269" y="33"/>
                  </a:moveTo>
                  <a:lnTo>
                    <a:pt x="1269" y="33"/>
                  </a:lnTo>
                  <a:lnTo>
                    <a:pt x="1268" y="39"/>
                  </a:lnTo>
                  <a:lnTo>
                    <a:pt x="1266" y="46"/>
                  </a:lnTo>
                  <a:lnTo>
                    <a:pt x="1263" y="50"/>
                  </a:lnTo>
                  <a:lnTo>
                    <a:pt x="1259" y="55"/>
                  </a:lnTo>
                  <a:lnTo>
                    <a:pt x="1254" y="59"/>
                  </a:lnTo>
                  <a:lnTo>
                    <a:pt x="1250" y="62"/>
                  </a:lnTo>
                  <a:lnTo>
                    <a:pt x="1243" y="64"/>
                  </a:lnTo>
                  <a:lnTo>
                    <a:pt x="123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43" y="0"/>
                  </a:lnTo>
                  <a:lnTo>
                    <a:pt x="1250" y="3"/>
                  </a:lnTo>
                  <a:lnTo>
                    <a:pt x="1254" y="6"/>
                  </a:lnTo>
                  <a:lnTo>
                    <a:pt x="1259" y="10"/>
                  </a:lnTo>
                  <a:lnTo>
                    <a:pt x="1263" y="14"/>
                  </a:lnTo>
                  <a:lnTo>
                    <a:pt x="1266" y="20"/>
                  </a:lnTo>
                  <a:lnTo>
                    <a:pt x="1268" y="26"/>
                  </a:lnTo>
                  <a:lnTo>
                    <a:pt x="1269" y="33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08"/>
            <p:cNvSpPr>
              <a:spLocks/>
            </p:cNvSpPr>
            <p:nvPr/>
          </p:nvSpPr>
          <p:spPr bwMode="auto">
            <a:xfrm>
              <a:off x="6653213" y="2231380"/>
              <a:ext cx="463550" cy="50800"/>
            </a:xfrm>
            <a:custGeom>
              <a:avLst/>
              <a:gdLst>
                <a:gd name="T0" fmla="*/ 585 w 585"/>
                <a:gd name="T1" fmla="*/ 33 h 65"/>
                <a:gd name="T2" fmla="*/ 585 w 585"/>
                <a:gd name="T3" fmla="*/ 33 h 65"/>
                <a:gd name="T4" fmla="*/ 585 w 585"/>
                <a:gd name="T5" fmla="*/ 38 h 65"/>
                <a:gd name="T6" fmla="*/ 583 w 585"/>
                <a:gd name="T7" fmla="*/ 45 h 65"/>
                <a:gd name="T8" fmla="*/ 579 w 585"/>
                <a:gd name="T9" fmla="*/ 50 h 65"/>
                <a:gd name="T10" fmla="*/ 576 w 585"/>
                <a:gd name="T11" fmla="*/ 55 h 65"/>
                <a:gd name="T12" fmla="*/ 571 w 585"/>
                <a:gd name="T13" fmla="*/ 59 h 65"/>
                <a:gd name="T14" fmla="*/ 565 w 585"/>
                <a:gd name="T15" fmla="*/ 62 h 65"/>
                <a:gd name="T16" fmla="*/ 559 w 585"/>
                <a:gd name="T17" fmla="*/ 64 h 65"/>
                <a:gd name="T18" fmla="*/ 552 w 585"/>
                <a:gd name="T19" fmla="*/ 65 h 65"/>
                <a:gd name="T20" fmla="*/ 32 w 585"/>
                <a:gd name="T21" fmla="*/ 65 h 65"/>
                <a:gd name="T22" fmla="*/ 32 w 585"/>
                <a:gd name="T23" fmla="*/ 65 h 65"/>
                <a:gd name="T24" fmla="*/ 27 w 585"/>
                <a:gd name="T25" fmla="*/ 64 h 65"/>
                <a:gd name="T26" fmla="*/ 20 w 585"/>
                <a:gd name="T27" fmla="*/ 62 h 65"/>
                <a:gd name="T28" fmla="*/ 15 w 585"/>
                <a:gd name="T29" fmla="*/ 59 h 65"/>
                <a:gd name="T30" fmla="*/ 10 w 585"/>
                <a:gd name="T31" fmla="*/ 55 h 65"/>
                <a:gd name="T32" fmla="*/ 6 w 585"/>
                <a:gd name="T33" fmla="*/ 50 h 65"/>
                <a:gd name="T34" fmla="*/ 3 w 585"/>
                <a:gd name="T35" fmla="*/ 45 h 65"/>
                <a:gd name="T36" fmla="*/ 1 w 585"/>
                <a:gd name="T37" fmla="*/ 38 h 65"/>
                <a:gd name="T38" fmla="*/ 0 w 585"/>
                <a:gd name="T39" fmla="*/ 33 h 65"/>
                <a:gd name="T40" fmla="*/ 0 w 585"/>
                <a:gd name="T41" fmla="*/ 33 h 65"/>
                <a:gd name="T42" fmla="*/ 0 w 585"/>
                <a:gd name="T43" fmla="*/ 33 h 65"/>
                <a:gd name="T44" fmla="*/ 1 w 585"/>
                <a:gd name="T45" fmla="*/ 26 h 65"/>
                <a:gd name="T46" fmla="*/ 3 w 585"/>
                <a:gd name="T47" fmla="*/ 20 h 65"/>
                <a:gd name="T48" fmla="*/ 6 w 585"/>
                <a:gd name="T49" fmla="*/ 14 h 65"/>
                <a:gd name="T50" fmla="*/ 10 w 585"/>
                <a:gd name="T51" fmla="*/ 9 h 65"/>
                <a:gd name="T52" fmla="*/ 15 w 585"/>
                <a:gd name="T53" fmla="*/ 6 h 65"/>
                <a:gd name="T54" fmla="*/ 20 w 585"/>
                <a:gd name="T55" fmla="*/ 2 h 65"/>
                <a:gd name="T56" fmla="*/ 27 w 585"/>
                <a:gd name="T57" fmla="*/ 0 h 65"/>
                <a:gd name="T58" fmla="*/ 32 w 585"/>
                <a:gd name="T59" fmla="*/ 0 h 65"/>
                <a:gd name="T60" fmla="*/ 552 w 585"/>
                <a:gd name="T61" fmla="*/ 0 h 65"/>
                <a:gd name="T62" fmla="*/ 552 w 585"/>
                <a:gd name="T63" fmla="*/ 0 h 65"/>
                <a:gd name="T64" fmla="*/ 559 w 585"/>
                <a:gd name="T65" fmla="*/ 0 h 65"/>
                <a:gd name="T66" fmla="*/ 565 w 585"/>
                <a:gd name="T67" fmla="*/ 2 h 65"/>
                <a:gd name="T68" fmla="*/ 571 w 585"/>
                <a:gd name="T69" fmla="*/ 6 h 65"/>
                <a:gd name="T70" fmla="*/ 576 w 585"/>
                <a:gd name="T71" fmla="*/ 9 h 65"/>
                <a:gd name="T72" fmla="*/ 579 w 585"/>
                <a:gd name="T73" fmla="*/ 14 h 65"/>
                <a:gd name="T74" fmla="*/ 583 w 585"/>
                <a:gd name="T75" fmla="*/ 20 h 65"/>
                <a:gd name="T76" fmla="*/ 585 w 585"/>
                <a:gd name="T77" fmla="*/ 26 h 65"/>
                <a:gd name="T78" fmla="*/ 585 w 585"/>
                <a:gd name="T79" fmla="*/ 33 h 65"/>
                <a:gd name="T80" fmla="*/ 585 w 585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5" h="65">
                  <a:moveTo>
                    <a:pt x="585" y="33"/>
                  </a:moveTo>
                  <a:lnTo>
                    <a:pt x="585" y="33"/>
                  </a:lnTo>
                  <a:lnTo>
                    <a:pt x="585" y="38"/>
                  </a:lnTo>
                  <a:lnTo>
                    <a:pt x="583" y="45"/>
                  </a:lnTo>
                  <a:lnTo>
                    <a:pt x="579" y="50"/>
                  </a:lnTo>
                  <a:lnTo>
                    <a:pt x="576" y="55"/>
                  </a:lnTo>
                  <a:lnTo>
                    <a:pt x="571" y="59"/>
                  </a:lnTo>
                  <a:lnTo>
                    <a:pt x="565" y="62"/>
                  </a:lnTo>
                  <a:lnTo>
                    <a:pt x="559" y="64"/>
                  </a:lnTo>
                  <a:lnTo>
                    <a:pt x="552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5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5" y="2"/>
                  </a:lnTo>
                  <a:lnTo>
                    <a:pt x="571" y="6"/>
                  </a:lnTo>
                  <a:lnTo>
                    <a:pt x="576" y="9"/>
                  </a:lnTo>
                  <a:lnTo>
                    <a:pt x="579" y="14"/>
                  </a:lnTo>
                  <a:lnTo>
                    <a:pt x="583" y="20"/>
                  </a:lnTo>
                  <a:lnTo>
                    <a:pt x="585" y="26"/>
                  </a:lnTo>
                  <a:lnTo>
                    <a:pt x="585" y="33"/>
                  </a:lnTo>
                  <a:lnTo>
                    <a:pt x="58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09"/>
            <p:cNvSpPr>
              <a:spLocks/>
            </p:cNvSpPr>
            <p:nvPr/>
          </p:nvSpPr>
          <p:spPr bwMode="auto">
            <a:xfrm>
              <a:off x="4973638" y="2423468"/>
              <a:ext cx="2066925" cy="50800"/>
            </a:xfrm>
            <a:custGeom>
              <a:avLst/>
              <a:gdLst>
                <a:gd name="T0" fmla="*/ 2605 w 2605"/>
                <a:gd name="T1" fmla="*/ 32 h 64"/>
                <a:gd name="T2" fmla="*/ 2605 w 2605"/>
                <a:gd name="T3" fmla="*/ 32 h 64"/>
                <a:gd name="T4" fmla="*/ 2604 w 2605"/>
                <a:gd name="T5" fmla="*/ 39 h 64"/>
                <a:gd name="T6" fmla="*/ 2601 w 2605"/>
                <a:gd name="T7" fmla="*/ 44 h 64"/>
                <a:gd name="T8" fmla="*/ 2599 w 2605"/>
                <a:gd name="T9" fmla="*/ 50 h 64"/>
                <a:gd name="T10" fmla="*/ 2594 w 2605"/>
                <a:gd name="T11" fmla="*/ 55 h 64"/>
                <a:gd name="T12" fmla="*/ 2590 w 2605"/>
                <a:gd name="T13" fmla="*/ 58 h 64"/>
                <a:gd name="T14" fmla="*/ 2585 w 2605"/>
                <a:gd name="T15" fmla="*/ 62 h 64"/>
                <a:gd name="T16" fmla="*/ 2578 w 2605"/>
                <a:gd name="T17" fmla="*/ 64 h 64"/>
                <a:gd name="T18" fmla="*/ 2572 w 2605"/>
                <a:gd name="T19" fmla="*/ 64 h 64"/>
                <a:gd name="T20" fmla="*/ 32 w 2605"/>
                <a:gd name="T21" fmla="*/ 64 h 64"/>
                <a:gd name="T22" fmla="*/ 32 w 2605"/>
                <a:gd name="T23" fmla="*/ 64 h 64"/>
                <a:gd name="T24" fmla="*/ 25 w 2605"/>
                <a:gd name="T25" fmla="*/ 64 h 64"/>
                <a:gd name="T26" fmla="*/ 19 w 2605"/>
                <a:gd name="T27" fmla="*/ 62 h 64"/>
                <a:gd name="T28" fmla="*/ 15 w 2605"/>
                <a:gd name="T29" fmla="*/ 58 h 64"/>
                <a:gd name="T30" fmla="*/ 9 w 2605"/>
                <a:gd name="T31" fmla="*/ 55 h 64"/>
                <a:gd name="T32" fmla="*/ 5 w 2605"/>
                <a:gd name="T33" fmla="*/ 50 h 64"/>
                <a:gd name="T34" fmla="*/ 2 w 2605"/>
                <a:gd name="T35" fmla="*/ 44 h 64"/>
                <a:gd name="T36" fmla="*/ 1 w 2605"/>
                <a:gd name="T37" fmla="*/ 39 h 64"/>
                <a:gd name="T38" fmla="*/ 0 w 2605"/>
                <a:gd name="T39" fmla="*/ 32 h 64"/>
                <a:gd name="T40" fmla="*/ 0 w 2605"/>
                <a:gd name="T41" fmla="*/ 32 h 64"/>
                <a:gd name="T42" fmla="*/ 0 w 2605"/>
                <a:gd name="T43" fmla="*/ 32 h 64"/>
                <a:gd name="T44" fmla="*/ 1 w 2605"/>
                <a:gd name="T45" fmla="*/ 26 h 64"/>
                <a:gd name="T46" fmla="*/ 2 w 2605"/>
                <a:gd name="T47" fmla="*/ 20 h 64"/>
                <a:gd name="T48" fmla="*/ 5 w 2605"/>
                <a:gd name="T49" fmla="*/ 14 h 64"/>
                <a:gd name="T50" fmla="*/ 9 w 2605"/>
                <a:gd name="T51" fmla="*/ 10 h 64"/>
                <a:gd name="T52" fmla="*/ 15 w 2605"/>
                <a:gd name="T53" fmla="*/ 5 h 64"/>
                <a:gd name="T54" fmla="*/ 19 w 2605"/>
                <a:gd name="T55" fmla="*/ 3 h 64"/>
                <a:gd name="T56" fmla="*/ 25 w 2605"/>
                <a:gd name="T57" fmla="*/ 0 h 64"/>
                <a:gd name="T58" fmla="*/ 32 w 2605"/>
                <a:gd name="T59" fmla="*/ 0 h 64"/>
                <a:gd name="T60" fmla="*/ 2572 w 2605"/>
                <a:gd name="T61" fmla="*/ 0 h 64"/>
                <a:gd name="T62" fmla="*/ 2572 w 2605"/>
                <a:gd name="T63" fmla="*/ 0 h 64"/>
                <a:gd name="T64" fmla="*/ 2578 w 2605"/>
                <a:gd name="T65" fmla="*/ 0 h 64"/>
                <a:gd name="T66" fmla="*/ 2585 w 2605"/>
                <a:gd name="T67" fmla="*/ 3 h 64"/>
                <a:gd name="T68" fmla="*/ 2590 w 2605"/>
                <a:gd name="T69" fmla="*/ 5 h 64"/>
                <a:gd name="T70" fmla="*/ 2594 w 2605"/>
                <a:gd name="T71" fmla="*/ 10 h 64"/>
                <a:gd name="T72" fmla="*/ 2599 w 2605"/>
                <a:gd name="T73" fmla="*/ 14 h 64"/>
                <a:gd name="T74" fmla="*/ 2601 w 2605"/>
                <a:gd name="T75" fmla="*/ 20 h 64"/>
                <a:gd name="T76" fmla="*/ 2604 w 2605"/>
                <a:gd name="T77" fmla="*/ 26 h 64"/>
                <a:gd name="T78" fmla="*/ 2605 w 2605"/>
                <a:gd name="T79" fmla="*/ 32 h 64"/>
                <a:gd name="T80" fmla="*/ 2605 w 260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5" h="64">
                  <a:moveTo>
                    <a:pt x="2605" y="32"/>
                  </a:moveTo>
                  <a:lnTo>
                    <a:pt x="2605" y="32"/>
                  </a:lnTo>
                  <a:lnTo>
                    <a:pt x="2604" y="39"/>
                  </a:lnTo>
                  <a:lnTo>
                    <a:pt x="2601" y="44"/>
                  </a:lnTo>
                  <a:lnTo>
                    <a:pt x="2599" y="50"/>
                  </a:lnTo>
                  <a:lnTo>
                    <a:pt x="2594" y="55"/>
                  </a:lnTo>
                  <a:lnTo>
                    <a:pt x="2590" y="58"/>
                  </a:lnTo>
                  <a:lnTo>
                    <a:pt x="2585" y="62"/>
                  </a:lnTo>
                  <a:lnTo>
                    <a:pt x="2578" y="64"/>
                  </a:lnTo>
                  <a:lnTo>
                    <a:pt x="257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5" y="58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2572" y="0"/>
                  </a:lnTo>
                  <a:lnTo>
                    <a:pt x="2572" y="0"/>
                  </a:lnTo>
                  <a:lnTo>
                    <a:pt x="2578" y="0"/>
                  </a:lnTo>
                  <a:lnTo>
                    <a:pt x="2585" y="3"/>
                  </a:lnTo>
                  <a:lnTo>
                    <a:pt x="2590" y="5"/>
                  </a:lnTo>
                  <a:lnTo>
                    <a:pt x="2594" y="10"/>
                  </a:lnTo>
                  <a:lnTo>
                    <a:pt x="2599" y="14"/>
                  </a:lnTo>
                  <a:lnTo>
                    <a:pt x="2601" y="20"/>
                  </a:lnTo>
                  <a:lnTo>
                    <a:pt x="2604" y="26"/>
                  </a:lnTo>
                  <a:lnTo>
                    <a:pt x="2605" y="32"/>
                  </a:lnTo>
                  <a:lnTo>
                    <a:pt x="2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10"/>
            <p:cNvSpPr>
              <a:spLocks/>
            </p:cNvSpPr>
            <p:nvPr/>
          </p:nvSpPr>
          <p:spPr bwMode="auto">
            <a:xfrm>
              <a:off x="3621088" y="2109143"/>
              <a:ext cx="150813" cy="50800"/>
            </a:xfrm>
            <a:custGeom>
              <a:avLst/>
              <a:gdLst>
                <a:gd name="T0" fmla="*/ 190 w 190"/>
                <a:gd name="T1" fmla="*/ 33 h 64"/>
                <a:gd name="T2" fmla="*/ 190 w 190"/>
                <a:gd name="T3" fmla="*/ 33 h 64"/>
                <a:gd name="T4" fmla="*/ 190 w 190"/>
                <a:gd name="T5" fmla="*/ 38 h 64"/>
                <a:gd name="T6" fmla="*/ 187 w 190"/>
                <a:gd name="T7" fmla="*/ 44 h 64"/>
                <a:gd name="T8" fmla="*/ 184 w 190"/>
                <a:gd name="T9" fmla="*/ 50 h 64"/>
                <a:gd name="T10" fmla="*/ 180 w 190"/>
                <a:gd name="T11" fmla="*/ 55 h 64"/>
                <a:gd name="T12" fmla="*/ 176 w 190"/>
                <a:gd name="T13" fmla="*/ 59 h 64"/>
                <a:gd name="T14" fmla="*/ 170 w 190"/>
                <a:gd name="T15" fmla="*/ 62 h 64"/>
                <a:gd name="T16" fmla="*/ 164 w 190"/>
                <a:gd name="T17" fmla="*/ 64 h 64"/>
                <a:gd name="T18" fmla="*/ 157 w 190"/>
                <a:gd name="T19" fmla="*/ 64 h 64"/>
                <a:gd name="T20" fmla="*/ 32 w 190"/>
                <a:gd name="T21" fmla="*/ 64 h 64"/>
                <a:gd name="T22" fmla="*/ 32 w 190"/>
                <a:gd name="T23" fmla="*/ 64 h 64"/>
                <a:gd name="T24" fmla="*/ 25 w 190"/>
                <a:gd name="T25" fmla="*/ 64 h 64"/>
                <a:gd name="T26" fmla="*/ 19 w 190"/>
                <a:gd name="T27" fmla="*/ 62 h 64"/>
                <a:gd name="T28" fmla="*/ 14 w 190"/>
                <a:gd name="T29" fmla="*/ 59 h 64"/>
                <a:gd name="T30" fmla="*/ 9 w 190"/>
                <a:gd name="T31" fmla="*/ 55 h 64"/>
                <a:gd name="T32" fmla="*/ 4 w 190"/>
                <a:gd name="T33" fmla="*/ 50 h 64"/>
                <a:gd name="T34" fmla="*/ 2 w 190"/>
                <a:gd name="T35" fmla="*/ 44 h 64"/>
                <a:gd name="T36" fmla="*/ 0 w 190"/>
                <a:gd name="T37" fmla="*/ 38 h 64"/>
                <a:gd name="T38" fmla="*/ 0 w 190"/>
                <a:gd name="T39" fmla="*/ 33 h 64"/>
                <a:gd name="T40" fmla="*/ 0 w 190"/>
                <a:gd name="T41" fmla="*/ 33 h 64"/>
                <a:gd name="T42" fmla="*/ 0 w 190"/>
                <a:gd name="T43" fmla="*/ 33 h 64"/>
                <a:gd name="T44" fmla="*/ 0 w 190"/>
                <a:gd name="T45" fmla="*/ 26 h 64"/>
                <a:gd name="T46" fmla="*/ 2 w 190"/>
                <a:gd name="T47" fmla="*/ 20 h 64"/>
                <a:gd name="T48" fmla="*/ 4 w 190"/>
                <a:gd name="T49" fmla="*/ 14 h 64"/>
                <a:gd name="T50" fmla="*/ 9 w 190"/>
                <a:gd name="T51" fmla="*/ 9 h 64"/>
                <a:gd name="T52" fmla="*/ 14 w 190"/>
                <a:gd name="T53" fmla="*/ 6 h 64"/>
                <a:gd name="T54" fmla="*/ 19 w 190"/>
                <a:gd name="T55" fmla="*/ 3 h 64"/>
                <a:gd name="T56" fmla="*/ 25 w 190"/>
                <a:gd name="T57" fmla="*/ 0 h 64"/>
                <a:gd name="T58" fmla="*/ 32 w 190"/>
                <a:gd name="T59" fmla="*/ 0 h 64"/>
                <a:gd name="T60" fmla="*/ 157 w 190"/>
                <a:gd name="T61" fmla="*/ 0 h 64"/>
                <a:gd name="T62" fmla="*/ 157 w 190"/>
                <a:gd name="T63" fmla="*/ 0 h 64"/>
                <a:gd name="T64" fmla="*/ 164 w 190"/>
                <a:gd name="T65" fmla="*/ 0 h 64"/>
                <a:gd name="T66" fmla="*/ 170 w 190"/>
                <a:gd name="T67" fmla="*/ 3 h 64"/>
                <a:gd name="T68" fmla="*/ 176 w 190"/>
                <a:gd name="T69" fmla="*/ 6 h 64"/>
                <a:gd name="T70" fmla="*/ 180 w 190"/>
                <a:gd name="T71" fmla="*/ 9 h 64"/>
                <a:gd name="T72" fmla="*/ 184 w 190"/>
                <a:gd name="T73" fmla="*/ 14 h 64"/>
                <a:gd name="T74" fmla="*/ 187 w 190"/>
                <a:gd name="T75" fmla="*/ 20 h 64"/>
                <a:gd name="T76" fmla="*/ 190 w 190"/>
                <a:gd name="T77" fmla="*/ 26 h 64"/>
                <a:gd name="T78" fmla="*/ 190 w 190"/>
                <a:gd name="T79" fmla="*/ 33 h 64"/>
                <a:gd name="T80" fmla="*/ 190 w 19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64">
                  <a:moveTo>
                    <a:pt x="190" y="33"/>
                  </a:moveTo>
                  <a:lnTo>
                    <a:pt x="190" y="33"/>
                  </a:lnTo>
                  <a:lnTo>
                    <a:pt x="190" y="38"/>
                  </a:lnTo>
                  <a:lnTo>
                    <a:pt x="187" y="44"/>
                  </a:lnTo>
                  <a:lnTo>
                    <a:pt x="184" y="50"/>
                  </a:lnTo>
                  <a:lnTo>
                    <a:pt x="180" y="55"/>
                  </a:lnTo>
                  <a:lnTo>
                    <a:pt x="176" y="59"/>
                  </a:lnTo>
                  <a:lnTo>
                    <a:pt x="170" y="62"/>
                  </a:lnTo>
                  <a:lnTo>
                    <a:pt x="164" y="64"/>
                  </a:lnTo>
                  <a:lnTo>
                    <a:pt x="15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0" y="3"/>
                  </a:lnTo>
                  <a:lnTo>
                    <a:pt x="176" y="6"/>
                  </a:lnTo>
                  <a:lnTo>
                    <a:pt x="180" y="9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90" y="26"/>
                  </a:lnTo>
                  <a:lnTo>
                    <a:pt x="190" y="33"/>
                  </a:lnTo>
                  <a:lnTo>
                    <a:pt x="19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11"/>
            <p:cNvSpPr>
              <a:spLocks/>
            </p:cNvSpPr>
            <p:nvPr/>
          </p:nvSpPr>
          <p:spPr bwMode="auto">
            <a:xfrm>
              <a:off x="3444876" y="2344093"/>
              <a:ext cx="377825" cy="50800"/>
            </a:xfrm>
            <a:custGeom>
              <a:avLst/>
              <a:gdLst>
                <a:gd name="T0" fmla="*/ 476 w 476"/>
                <a:gd name="T1" fmla="*/ 31 h 63"/>
                <a:gd name="T2" fmla="*/ 476 w 476"/>
                <a:gd name="T3" fmla="*/ 31 h 63"/>
                <a:gd name="T4" fmla="*/ 474 w 476"/>
                <a:gd name="T5" fmla="*/ 38 h 63"/>
                <a:gd name="T6" fmla="*/ 472 w 476"/>
                <a:gd name="T7" fmla="*/ 44 h 63"/>
                <a:gd name="T8" fmla="*/ 470 w 476"/>
                <a:gd name="T9" fmla="*/ 49 h 63"/>
                <a:gd name="T10" fmla="*/ 465 w 476"/>
                <a:gd name="T11" fmla="*/ 54 h 63"/>
                <a:gd name="T12" fmla="*/ 461 w 476"/>
                <a:gd name="T13" fmla="*/ 58 h 63"/>
                <a:gd name="T14" fmla="*/ 456 w 476"/>
                <a:gd name="T15" fmla="*/ 61 h 63"/>
                <a:gd name="T16" fmla="*/ 449 w 476"/>
                <a:gd name="T17" fmla="*/ 63 h 63"/>
                <a:gd name="T18" fmla="*/ 443 w 476"/>
                <a:gd name="T19" fmla="*/ 63 h 63"/>
                <a:gd name="T20" fmla="*/ 32 w 476"/>
                <a:gd name="T21" fmla="*/ 63 h 63"/>
                <a:gd name="T22" fmla="*/ 32 w 476"/>
                <a:gd name="T23" fmla="*/ 63 h 63"/>
                <a:gd name="T24" fmla="*/ 26 w 476"/>
                <a:gd name="T25" fmla="*/ 63 h 63"/>
                <a:gd name="T26" fmla="*/ 19 w 476"/>
                <a:gd name="T27" fmla="*/ 61 h 63"/>
                <a:gd name="T28" fmla="*/ 15 w 476"/>
                <a:gd name="T29" fmla="*/ 58 h 63"/>
                <a:gd name="T30" fmla="*/ 10 w 476"/>
                <a:gd name="T31" fmla="*/ 54 h 63"/>
                <a:gd name="T32" fmla="*/ 5 w 476"/>
                <a:gd name="T33" fmla="*/ 49 h 63"/>
                <a:gd name="T34" fmla="*/ 3 w 476"/>
                <a:gd name="T35" fmla="*/ 44 h 63"/>
                <a:gd name="T36" fmla="*/ 1 w 476"/>
                <a:gd name="T37" fmla="*/ 38 h 63"/>
                <a:gd name="T38" fmla="*/ 0 w 476"/>
                <a:gd name="T39" fmla="*/ 31 h 63"/>
                <a:gd name="T40" fmla="*/ 0 w 476"/>
                <a:gd name="T41" fmla="*/ 31 h 63"/>
                <a:gd name="T42" fmla="*/ 0 w 476"/>
                <a:gd name="T43" fmla="*/ 31 h 63"/>
                <a:gd name="T44" fmla="*/ 1 w 476"/>
                <a:gd name="T45" fmla="*/ 25 h 63"/>
                <a:gd name="T46" fmla="*/ 3 w 476"/>
                <a:gd name="T47" fmla="*/ 19 h 63"/>
                <a:gd name="T48" fmla="*/ 5 w 476"/>
                <a:gd name="T49" fmla="*/ 14 h 63"/>
                <a:gd name="T50" fmla="*/ 10 w 476"/>
                <a:gd name="T51" fmla="*/ 9 h 63"/>
                <a:gd name="T52" fmla="*/ 15 w 476"/>
                <a:gd name="T53" fmla="*/ 4 h 63"/>
                <a:gd name="T54" fmla="*/ 19 w 476"/>
                <a:gd name="T55" fmla="*/ 2 h 63"/>
                <a:gd name="T56" fmla="*/ 26 w 476"/>
                <a:gd name="T57" fmla="*/ 0 h 63"/>
                <a:gd name="T58" fmla="*/ 32 w 476"/>
                <a:gd name="T59" fmla="*/ 0 h 63"/>
                <a:gd name="T60" fmla="*/ 443 w 476"/>
                <a:gd name="T61" fmla="*/ 0 h 63"/>
                <a:gd name="T62" fmla="*/ 443 w 476"/>
                <a:gd name="T63" fmla="*/ 0 h 63"/>
                <a:gd name="T64" fmla="*/ 449 w 476"/>
                <a:gd name="T65" fmla="*/ 0 h 63"/>
                <a:gd name="T66" fmla="*/ 456 w 476"/>
                <a:gd name="T67" fmla="*/ 2 h 63"/>
                <a:gd name="T68" fmla="*/ 461 w 476"/>
                <a:gd name="T69" fmla="*/ 4 h 63"/>
                <a:gd name="T70" fmla="*/ 465 w 476"/>
                <a:gd name="T71" fmla="*/ 9 h 63"/>
                <a:gd name="T72" fmla="*/ 470 w 476"/>
                <a:gd name="T73" fmla="*/ 14 h 63"/>
                <a:gd name="T74" fmla="*/ 472 w 476"/>
                <a:gd name="T75" fmla="*/ 19 h 63"/>
                <a:gd name="T76" fmla="*/ 474 w 476"/>
                <a:gd name="T77" fmla="*/ 25 h 63"/>
                <a:gd name="T78" fmla="*/ 476 w 476"/>
                <a:gd name="T79" fmla="*/ 31 h 63"/>
                <a:gd name="T80" fmla="*/ 476 w 476"/>
                <a:gd name="T81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" h="63">
                  <a:moveTo>
                    <a:pt x="476" y="31"/>
                  </a:moveTo>
                  <a:lnTo>
                    <a:pt x="476" y="31"/>
                  </a:lnTo>
                  <a:lnTo>
                    <a:pt x="474" y="38"/>
                  </a:lnTo>
                  <a:lnTo>
                    <a:pt x="472" y="44"/>
                  </a:lnTo>
                  <a:lnTo>
                    <a:pt x="470" y="49"/>
                  </a:lnTo>
                  <a:lnTo>
                    <a:pt x="465" y="54"/>
                  </a:lnTo>
                  <a:lnTo>
                    <a:pt x="461" y="58"/>
                  </a:lnTo>
                  <a:lnTo>
                    <a:pt x="456" y="61"/>
                  </a:lnTo>
                  <a:lnTo>
                    <a:pt x="449" y="63"/>
                  </a:lnTo>
                  <a:lnTo>
                    <a:pt x="443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6" y="2"/>
                  </a:lnTo>
                  <a:lnTo>
                    <a:pt x="461" y="4"/>
                  </a:lnTo>
                  <a:lnTo>
                    <a:pt x="465" y="9"/>
                  </a:lnTo>
                  <a:lnTo>
                    <a:pt x="470" y="14"/>
                  </a:lnTo>
                  <a:lnTo>
                    <a:pt x="472" y="19"/>
                  </a:lnTo>
                  <a:lnTo>
                    <a:pt x="474" y="25"/>
                  </a:lnTo>
                  <a:lnTo>
                    <a:pt x="476" y="31"/>
                  </a:lnTo>
                  <a:lnTo>
                    <a:pt x="47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112"/>
            <p:cNvSpPr>
              <a:spLocks/>
            </p:cNvSpPr>
            <p:nvPr/>
          </p:nvSpPr>
          <p:spPr bwMode="auto">
            <a:xfrm>
              <a:off x="3802063" y="2907655"/>
              <a:ext cx="130175" cy="50800"/>
            </a:xfrm>
            <a:custGeom>
              <a:avLst/>
              <a:gdLst>
                <a:gd name="T0" fmla="*/ 163 w 163"/>
                <a:gd name="T1" fmla="*/ 32 h 64"/>
                <a:gd name="T2" fmla="*/ 163 w 163"/>
                <a:gd name="T3" fmla="*/ 32 h 64"/>
                <a:gd name="T4" fmla="*/ 162 w 163"/>
                <a:gd name="T5" fmla="*/ 38 h 64"/>
                <a:gd name="T6" fmla="*/ 161 w 163"/>
                <a:gd name="T7" fmla="*/ 44 h 64"/>
                <a:gd name="T8" fmla="*/ 157 w 163"/>
                <a:gd name="T9" fmla="*/ 50 h 64"/>
                <a:gd name="T10" fmla="*/ 154 w 163"/>
                <a:gd name="T11" fmla="*/ 54 h 64"/>
                <a:gd name="T12" fmla="*/ 149 w 163"/>
                <a:gd name="T13" fmla="*/ 59 h 64"/>
                <a:gd name="T14" fmla="*/ 144 w 163"/>
                <a:gd name="T15" fmla="*/ 61 h 64"/>
                <a:gd name="T16" fmla="*/ 138 w 163"/>
                <a:gd name="T17" fmla="*/ 64 h 64"/>
                <a:gd name="T18" fmla="*/ 131 w 163"/>
                <a:gd name="T19" fmla="*/ 64 h 64"/>
                <a:gd name="T20" fmla="*/ 32 w 163"/>
                <a:gd name="T21" fmla="*/ 64 h 64"/>
                <a:gd name="T22" fmla="*/ 32 w 163"/>
                <a:gd name="T23" fmla="*/ 64 h 64"/>
                <a:gd name="T24" fmla="*/ 25 w 163"/>
                <a:gd name="T25" fmla="*/ 64 h 64"/>
                <a:gd name="T26" fmla="*/ 20 w 163"/>
                <a:gd name="T27" fmla="*/ 61 h 64"/>
                <a:gd name="T28" fmla="*/ 14 w 163"/>
                <a:gd name="T29" fmla="*/ 59 h 64"/>
                <a:gd name="T30" fmla="*/ 9 w 163"/>
                <a:gd name="T31" fmla="*/ 54 h 64"/>
                <a:gd name="T32" fmla="*/ 6 w 163"/>
                <a:gd name="T33" fmla="*/ 50 h 64"/>
                <a:gd name="T34" fmla="*/ 2 w 163"/>
                <a:gd name="T35" fmla="*/ 44 h 64"/>
                <a:gd name="T36" fmla="*/ 1 w 163"/>
                <a:gd name="T37" fmla="*/ 38 h 64"/>
                <a:gd name="T38" fmla="*/ 0 w 163"/>
                <a:gd name="T39" fmla="*/ 32 h 64"/>
                <a:gd name="T40" fmla="*/ 0 w 163"/>
                <a:gd name="T41" fmla="*/ 32 h 64"/>
                <a:gd name="T42" fmla="*/ 0 w 163"/>
                <a:gd name="T43" fmla="*/ 32 h 64"/>
                <a:gd name="T44" fmla="*/ 1 w 163"/>
                <a:gd name="T45" fmla="*/ 25 h 64"/>
                <a:gd name="T46" fmla="*/ 2 w 163"/>
                <a:gd name="T47" fmla="*/ 20 h 64"/>
                <a:gd name="T48" fmla="*/ 6 w 163"/>
                <a:gd name="T49" fmla="*/ 14 h 64"/>
                <a:gd name="T50" fmla="*/ 9 w 163"/>
                <a:gd name="T51" fmla="*/ 9 h 64"/>
                <a:gd name="T52" fmla="*/ 14 w 163"/>
                <a:gd name="T53" fmla="*/ 5 h 64"/>
                <a:gd name="T54" fmla="*/ 20 w 163"/>
                <a:gd name="T55" fmla="*/ 2 h 64"/>
                <a:gd name="T56" fmla="*/ 25 w 163"/>
                <a:gd name="T57" fmla="*/ 0 h 64"/>
                <a:gd name="T58" fmla="*/ 32 w 163"/>
                <a:gd name="T59" fmla="*/ 0 h 64"/>
                <a:gd name="T60" fmla="*/ 131 w 163"/>
                <a:gd name="T61" fmla="*/ 0 h 64"/>
                <a:gd name="T62" fmla="*/ 131 w 163"/>
                <a:gd name="T63" fmla="*/ 0 h 64"/>
                <a:gd name="T64" fmla="*/ 138 w 163"/>
                <a:gd name="T65" fmla="*/ 0 h 64"/>
                <a:gd name="T66" fmla="*/ 144 w 163"/>
                <a:gd name="T67" fmla="*/ 2 h 64"/>
                <a:gd name="T68" fmla="*/ 149 w 163"/>
                <a:gd name="T69" fmla="*/ 5 h 64"/>
                <a:gd name="T70" fmla="*/ 154 w 163"/>
                <a:gd name="T71" fmla="*/ 9 h 64"/>
                <a:gd name="T72" fmla="*/ 157 w 163"/>
                <a:gd name="T73" fmla="*/ 14 h 64"/>
                <a:gd name="T74" fmla="*/ 161 w 163"/>
                <a:gd name="T75" fmla="*/ 20 h 64"/>
                <a:gd name="T76" fmla="*/ 162 w 163"/>
                <a:gd name="T77" fmla="*/ 25 h 64"/>
                <a:gd name="T78" fmla="*/ 163 w 163"/>
                <a:gd name="T79" fmla="*/ 32 h 64"/>
                <a:gd name="T80" fmla="*/ 163 w 16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64">
                  <a:moveTo>
                    <a:pt x="163" y="32"/>
                  </a:moveTo>
                  <a:lnTo>
                    <a:pt x="163" y="32"/>
                  </a:lnTo>
                  <a:lnTo>
                    <a:pt x="162" y="38"/>
                  </a:lnTo>
                  <a:lnTo>
                    <a:pt x="161" y="44"/>
                  </a:lnTo>
                  <a:lnTo>
                    <a:pt x="157" y="50"/>
                  </a:lnTo>
                  <a:lnTo>
                    <a:pt x="154" y="54"/>
                  </a:lnTo>
                  <a:lnTo>
                    <a:pt x="149" y="59"/>
                  </a:lnTo>
                  <a:lnTo>
                    <a:pt x="144" y="61"/>
                  </a:lnTo>
                  <a:lnTo>
                    <a:pt x="138" y="64"/>
                  </a:lnTo>
                  <a:lnTo>
                    <a:pt x="13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8" y="0"/>
                  </a:lnTo>
                  <a:lnTo>
                    <a:pt x="144" y="2"/>
                  </a:lnTo>
                  <a:lnTo>
                    <a:pt x="149" y="5"/>
                  </a:lnTo>
                  <a:lnTo>
                    <a:pt x="154" y="9"/>
                  </a:lnTo>
                  <a:lnTo>
                    <a:pt x="157" y="14"/>
                  </a:lnTo>
                  <a:lnTo>
                    <a:pt x="161" y="20"/>
                  </a:lnTo>
                  <a:lnTo>
                    <a:pt x="162" y="25"/>
                  </a:lnTo>
                  <a:lnTo>
                    <a:pt x="163" y="32"/>
                  </a:lnTo>
                  <a:lnTo>
                    <a:pt x="16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113"/>
            <p:cNvSpPr>
              <a:spLocks/>
            </p:cNvSpPr>
            <p:nvPr/>
          </p:nvSpPr>
          <p:spPr bwMode="auto">
            <a:xfrm>
              <a:off x="3262313" y="3074343"/>
              <a:ext cx="1677988" cy="50800"/>
            </a:xfrm>
            <a:custGeom>
              <a:avLst/>
              <a:gdLst>
                <a:gd name="T0" fmla="*/ 2114 w 2114"/>
                <a:gd name="T1" fmla="*/ 32 h 65"/>
                <a:gd name="T2" fmla="*/ 2114 w 2114"/>
                <a:gd name="T3" fmla="*/ 32 h 65"/>
                <a:gd name="T4" fmla="*/ 2114 w 2114"/>
                <a:gd name="T5" fmla="*/ 39 h 65"/>
                <a:gd name="T6" fmla="*/ 2112 w 2114"/>
                <a:gd name="T7" fmla="*/ 45 h 65"/>
                <a:gd name="T8" fmla="*/ 2108 w 2114"/>
                <a:gd name="T9" fmla="*/ 51 h 65"/>
                <a:gd name="T10" fmla="*/ 2105 w 2114"/>
                <a:gd name="T11" fmla="*/ 55 h 65"/>
                <a:gd name="T12" fmla="*/ 2100 w 2114"/>
                <a:gd name="T13" fmla="*/ 59 h 65"/>
                <a:gd name="T14" fmla="*/ 2094 w 2114"/>
                <a:gd name="T15" fmla="*/ 62 h 65"/>
                <a:gd name="T16" fmla="*/ 2088 w 2114"/>
                <a:gd name="T17" fmla="*/ 63 h 65"/>
                <a:gd name="T18" fmla="*/ 2082 w 2114"/>
                <a:gd name="T19" fmla="*/ 65 h 65"/>
                <a:gd name="T20" fmla="*/ 31 w 2114"/>
                <a:gd name="T21" fmla="*/ 65 h 65"/>
                <a:gd name="T22" fmla="*/ 31 w 2114"/>
                <a:gd name="T23" fmla="*/ 65 h 65"/>
                <a:gd name="T24" fmla="*/ 25 w 2114"/>
                <a:gd name="T25" fmla="*/ 63 h 65"/>
                <a:gd name="T26" fmla="*/ 20 w 2114"/>
                <a:gd name="T27" fmla="*/ 62 h 65"/>
                <a:gd name="T28" fmla="*/ 14 w 2114"/>
                <a:gd name="T29" fmla="*/ 59 h 65"/>
                <a:gd name="T30" fmla="*/ 9 w 2114"/>
                <a:gd name="T31" fmla="*/ 55 h 65"/>
                <a:gd name="T32" fmla="*/ 5 w 2114"/>
                <a:gd name="T33" fmla="*/ 51 h 65"/>
                <a:gd name="T34" fmla="*/ 2 w 2114"/>
                <a:gd name="T35" fmla="*/ 45 h 65"/>
                <a:gd name="T36" fmla="*/ 0 w 2114"/>
                <a:gd name="T37" fmla="*/ 39 h 65"/>
                <a:gd name="T38" fmla="*/ 0 w 2114"/>
                <a:gd name="T39" fmla="*/ 32 h 65"/>
                <a:gd name="T40" fmla="*/ 0 w 2114"/>
                <a:gd name="T41" fmla="*/ 32 h 65"/>
                <a:gd name="T42" fmla="*/ 0 w 2114"/>
                <a:gd name="T43" fmla="*/ 32 h 65"/>
                <a:gd name="T44" fmla="*/ 0 w 2114"/>
                <a:gd name="T45" fmla="*/ 25 h 65"/>
                <a:gd name="T46" fmla="*/ 2 w 2114"/>
                <a:gd name="T47" fmla="*/ 19 h 65"/>
                <a:gd name="T48" fmla="*/ 5 w 2114"/>
                <a:gd name="T49" fmla="*/ 14 h 65"/>
                <a:gd name="T50" fmla="*/ 9 w 2114"/>
                <a:gd name="T51" fmla="*/ 9 h 65"/>
                <a:gd name="T52" fmla="*/ 14 w 2114"/>
                <a:gd name="T53" fmla="*/ 5 h 65"/>
                <a:gd name="T54" fmla="*/ 20 w 2114"/>
                <a:gd name="T55" fmla="*/ 2 h 65"/>
                <a:gd name="T56" fmla="*/ 25 w 2114"/>
                <a:gd name="T57" fmla="*/ 1 h 65"/>
                <a:gd name="T58" fmla="*/ 31 w 2114"/>
                <a:gd name="T59" fmla="*/ 0 h 65"/>
                <a:gd name="T60" fmla="*/ 2082 w 2114"/>
                <a:gd name="T61" fmla="*/ 0 h 65"/>
                <a:gd name="T62" fmla="*/ 2082 w 2114"/>
                <a:gd name="T63" fmla="*/ 0 h 65"/>
                <a:gd name="T64" fmla="*/ 2088 w 2114"/>
                <a:gd name="T65" fmla="*/ 1 h 65"/>
                <a:gd name="T66" fmla="*/ 2094 w 2114"/>
                <a:gd name="T67" fmla="*/ 2 h 65"/>
                <a:gd name="T68" fmla="*/ 2100 w 2114"/>
                <a:gd name="T69" fmla="*/ 5 h 65"/>
                <a:gd name="T70" fmla="*/ 2105 w 2114"/>
                <a:gd name="T71" fmla="*/ 9 h 65"/>
                <a:gd name="T72" fmla="*/ 2108 w 2114"/>
                <a:gd name="T73" fmla="*/ 14 h 65"/>
                <a:gd name="T74" fmla="*/ 2112 w 2114"/>
                <a:gd name="T75" fmla="*/ 19 h 65"/>
                <a:gd name="T76" fmla="*/ 2114 w 2114"/>
                <a:gd name="T77" fmla="*/ 25 h 65"/>
                <a:gd name="T78" fmla="*/ 2114 w 2114"/>
                <a:gd name="T79" fmla="*/ 32 h 65"/>
                <a:gd name="T80" fmla="*/ 2114 w 211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4" h="65">
                  <a:moveTo>
                    <a:pt x="2114" y="32"/>
                  </a:moveTo>
                  <a:lnTo>
                    <a:pt x="2114" y="32"/>
                  </a:lnTo>
                  <a:lnTo>
                    <a:pt x="2114" y="39"/>
                  </a:lnTo>
                  <a:lnTo>
                    <a:pt x="2112" y="45"/>
                  </a:lnTo>
                  <a:lnTo>
                    <a:pt x="2108" y="51"/>
                  </a:lnTo>
                  <a:lnTo>
                    <a:pt x="2105" y="55"/>
                  </a:lnTo>
                  <a:lnTo>
                    <a:pt x="2100" y="59"/>
                  </a:lnTo>
                  <a:lnTo>
                    <a:pt x="2094" y="62"/>
                  </a:lnTo>
                  <a:lnTo>
                    <a:pt x="2088" y="63"/>
                  </a:lnTo>
                  <a:lnTo>
                    <a:pt x="2082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8" y="1"/>
                  </a:lnTo>
                  <a:lnTo>
                    <a:pt x="2094" y="2"/>
                  </a:lnTo>
                  <a:lnTo>
                    <a:pt x="2100" y="5"/>
                  </a:lnTo>
                  <a:lnTo>
                    <a:pt x="2105" y="9"/>
                  </a:lnTo>
                  <a:lnTo>
                    <a:pt x="2108" y="14"/>
                  </a:lnTo>
                  <a:lnTo>
                    <a:pt x="2112" y="19"/>
                  </a:lnTo>
                  <a:lnTo>
                    <a:pt x="2114" y="25"/>
                  </a:lnTo>
                  <a:lnTo>
                    <a:pt x="2114" y="32"/>
                  </a:lnTo>
                  <a:lnTo>
                    <a:pt x="211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114"/>
            <p:cNvSpPr>
              <a:spLocks/>
            </p:cNvSpPr>
            <p:nvPr/>
          </p:nvSpPr>
          <p:spPr bwMode="auto">
            <a:xfrm>
              <a:off x="4833938" y="3256905"/>
              <a:ext cx="106363" cy="52388"/>
            </a:xfrm>
            <a:custGeom>
              <a:avLst/>
              <a:gdLst>
                <a:gd name="T0" fmla="*/ 133 w 133"/>
                <a:gd name="T1" fmla="*/ 33 h 65"/>
                <a:gd name="T2" fmla="*/ 133 w 133"/>
                <a:gd name="T3" fmla="*/ 33 h 65"/>
                <a:gd name="T4" fmla="*/ 133 w 133"/>
                <a:gd name="T5" fmla="*/ 40 h 65"/>
                <a:gd name="T6" fmla="*/ 131 w 133"/>
                <a:gd name="T7" fmla="*/ 45 h 65"/>
                <a:gd name="T8" fmla="*/ 127 w 133"/>
                <a:gd name="T9" fmla="*/ 51 h 65"/>
                <a:gd name="T10" fmla="*/ 124 w 133"/>
                <a:gd name="T11" fmla="*/ 56 h 65"/>
                <a:gd name="T12" fmla="*/ 119 w 133"/>
                <a:gd name="T13" fmla="*/ 59 h 65"/>
                <a:gd name="T14" fmla="*/ 113 w 133"/>
                <a:gd name="T15" fmla="*/ 63 h 65"/>
                <a:gd name="T16" fmla="*/ 107 w 133"/>
                <a:gd name="T17" fmla="*/ 64 h 65"/>
                <a:gd name="T18" fmla="*/ 101 w 133"/>
                <a:gd name="T19" fmla="*/ 65 h 65"/>
                <a:gd name="T20" fmla="*/ 32 w 133"/>
                <a:gd name="T21" fmla="*/ 65 h 65"/>
                <a:gd name="T22" fmla="*/ 32 w 133"/>
                <a:gd name="T23" fmla="*/ 65 h 65"/>
                <a:gd name="T24" fmla="*/ 26 w 133"/>
                <a:gd name="T25" fmla="*/ 64 h 65"/>
                <a:gd name="T26" fmla="*/ 19 w 133"/>
                <a:gd name="T27" fmla="*/ 63 h 65"/>
                <a:gd name="T28" fmla="*/ 15 w 133"/>
                <a:gd name="T29" fmla="*/ 59 h 65"/>
                <a:gd name="T30" fmla="*/ 10 w 133"/>
                <a:gd name="T31" fmla="*/ 56 h 65"/>
                <a:gd name="T32" fmla="*/ 6 w 133"/>
                <a:gd name="T33" fmla="*/ 51 h 65"/>
                <a:gd name="T34" fmla="*/ 3 w 133"/>
                <a:gd name="T35" fmla="*/ 45 h 65"/>
                <a:gd name="T36" fmla="*/ 1 w 133"/>
                <a:gd name="T37" fmla="*/ 40 h 65"/>
                <a:gd name="T38" fmla="*/ 0 w 133"/>
                <a:gd name="T39" fmla="*/ 33 h 65"/>
                <a:gd name="T40" fmla="*/ 0 w 133"/>
                <a:gd name="T41" fmla="*/ 33 h 65"/>
                <a:gd name="T42" fmla="*/ 0 w 133"/>
                <a:gd name="T43" fmla="*/ 33 h 65"/>
                <a:gd name="T44" fmla="*/ 1 w 133"/>
                <a:gd name="T45" fmla="*/ 27 h 65"/>
                <a:gd name="T46" fmla="*/ 3 w 133"/>
                <a:gd name="T47" fmla="*/ 20 h 65"/>
                <a:gd name="T48" fmla="*/ 6 w 133"/>
                <a:gd name="T49" fmla="*/ 15 h 65"/>
                <a:gd name="T50" fmla="*/ 10 w 133"/>
                <a:gd name="T51" fmla="*/ 9 h 65"/>
                <a:gd name="T52" fmla="*/ 15 w 133"/>
                <a:gd name="T53" fmla="*/ 6 h 65"/>
                <a:gd name="T54" fmla="*/ 19 w 133"/>
                <a:gd name="T55" fmla="*/ 3 h 65"/>
                <a:gd name="T56" fmla="*/ 26 w 133"/>
                <a:gd name="T57" fmla="*/ 1 h 65"/>
                <a:gd name="T58" fmla="*/ 32 w 133"/>
                <a:gd name="T59" fmla="*/ 0 h 65"/>
                <a:gd name="T60" fmla="*/ 101 w 133"/>
                <a:gd name="T61" fmla="*/ 0 h 65"/>
                <a:gd name="T62" fmla="*/ 101 w 133"/>
                <a:gd name="T63" fmla="*/ 0 h 65"/>
                <a:gd name="T64" fmla="*/ 107 w 133"/>
                <a:gd name="T65" fmla="*/ 1 h 65"/>
                <a:gd name="T66" fmla="*/ 113 w 133"/>
                <a:gd name="T67" fmla="*/ 3 h 65"/>
                <a:gd name="T68" fmla="*/ 119 w 133"/>
                <a:gd name="T69" fmla="*/ 6 h 65"/>
                <a:gd name="T70" fmla="*/ 124 w 133"/>
                <a:gd name="T71" fmla="*/ 9 h 65"/>
                <a:gd name="T72" fmla="*/ 127 w 133"/>
                <a:gd name="T73" fmla="*/ 15 h 65"/>
                <a:gd name="T74" fmla="*/ 131 w 133"/>
                <a:gd name="T75" fmla="*/ 20 h 65"/>
                <a:gd name="T76" fmla="*/ 133 w 133"/>
                <a:gd name="T77" fmla="*/ 27 h 65"/>
                <a:gd name="T78" fmla="*/ 133 w 133"/>
                <a:gd name="T79" fmla="*/ 33 h 65"/>
                <a:gd name="T80" fmla="*/ 133 w 13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65">
                  <a:moveTo>
                    <a:pt x="133" y="33"/>
                  </a:moveTo>
                  <a:lnTo>
                    <a:pt x="133" y="33"/>
                  </a:lnTo>
                  <a:lnTo>
                    <a:pt x="133" y="40"/>
                  </a:lnTo>
                  <a:lnTo>
                    <a:pt x="131" y="45"/>
                  </a:lnTo>
                  <a:lnTo>
                    <a:pt x="127" y="51"/>
                  </a:lnTo>
                  <a:lnTo>
                    <a:pt x="124" y="56"/>
                  </a:lnTo>
                  <a:lnTo>
                    <a:pt x="119" y="59"/>
                  </a:lnTo>
                  <a:lnTo>
                    <a:pt x="113" y="63"/>
                  </a:lnTo>
                  <a:lnTo>
                    <a:pt x="107" y="64"/>
                  </a:lnTo>
                  <a:lnTo>
                    <a:pt x="10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7" y="1"/>
                  </a:lnTo>
                  <a:lnTo>
                    <a:pt x="113" y="3"/>
                  </a:lnTo>
                  <a:lnTo>
                    <a:pt x="119" y="6"/>
                  </a:lnTo>
                  <a:lnTo>
                    <a:pt x="124" y="9"/>
                  </a:lnTo>
                  <a:lnTo>
                    <a:pt x="127" y="15"/>
                  </a:lnTo>
                  <a:lnTo>
                    <a:pt x="131" y="20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15"/>
            <p:cNvSpPr>
              <a:spLocks/>
            </p:cNvSpPr>
            <p:nvPr/>
          </p:nvSpPr>
          <p:spPr bwMode="auto">
            <a:xfrm>
              <a:off x="3527426" y="3256905"/>
              <a:ext cx="550863" cy="52388"/>
            </a:xfrm>
            <a:custGeom>
              <a:avLst/>
              <a:gdLst>
                <a:gd name="T0" fmla="*/ 693 w 693"/>
                <a:gd name="T1" fmla="*/ 33 h 65"/>
                <a:gd name="T2" fmla="*/ 693 w 693"/>
                <a:gd name="T3" fmla="*/ 33 h 65"/>
                <a:gd name="T4" fmla="*/ 693 w 693"/>
                <a:gd name="T5" fmla="*/ 40 h 65"/>
                <a:gd name="T6" fmla="*/ 691 w 693"/>
                <a:gd name="T7" fmla="*/ 45 h 65"/>
                <a:gd name="T8" fmla="*/ 688 w 693"/>
                <a:gd name="T9" fmla="*/ 51 h 65"/>
                <a:gd name="T10" fmla="*/ 684 w 693"/>
                <a:gd name="T11" fmla="*/ 56 h 65"/>
                <a:gd name="T12" fmla="*/ 680 w 693"/>
                <a:gd name="T13" fmla="*/ 59 h 65"/>
                <a:gd name="T14" fmla="*/ 674 w 693"/>
                <a:gd name="T15" fmla="*/ 63 h 65"/>
                <a:gd name="T16" fmla="*/ 668 w 693"/>
                <a:gd name="T17" fmla="*/ 64 h 65"/>
                <a:gd name="T18" fmla="*/ 661 w 693"/>
                <a:gd name="T19" fmla="*/ 65 h 65"/>
                <a:gd name="T20" fmla="*/ 32 w 693"/>
                <a:gd name="T21" fmla="*/ 65 h 65"/>
                <a:gd name="T22" fmla="*/ 32 w 693"/>
                <a:gd name="T23" fmla="*/ 65 h 65"/>
                <a:gd name="T24" fmla="*/ 25 w 693"/>
                <a:gd name="T25" fmla="*/ 64 h 65"/>
                <a:gd name="T26" fmla="*/ 19 w 693"/>
                <a:gd name="T27" fmla="*/ 63 h 65"/>
                <a:gd name="T28" fmla="*/ 14 w 693"/>
                <a:gd name="T29" fmla="*/ 59 h 65"/>
                <a:gd name="T30" fmla="*/ 9 w 693"/>
                <a:gd name="T31" fmla="*/ 56 h 65"/>
                <a:gd name="T32" fmla="*/ 5 w 693"/>
                <a:gd name="T33" fmla="*/ 51 h 65"/>
                <a:gd name="T34" fmla="*/ 2 w 693"/>
                <a:gd name="T35" fmla="*/ 45 h 65"/>
                <a:gd name="T36" fmla="*/ 1 w 693"/>
                <a:gd name="T37" fmla="*/ 40 h 65"/>
                <a:gd name="T38" fmla="*/ 0 w 693"/>
                <a:gd name="T39" fmla="*/ 33 h 65"/>
                <a:gd name="T40" fmla="*/ 0 w 693"/>
                <a:gd name="T41" fmla="*/ 33 h 65"/>
                <a:gd name="T42" fmla="*/ 0 w 693"/>
                <a:gd name="T43" fmla="*/ 33 h 65"/>
                <a:gd name="T44" fmla="*/ 1 w 693"/>
                <a:gd name="T45" fmla="*/ 27 h 65"/>
                <a:gd name="T46" fmla="*/ 2 w 693"/>
                <a:gd name="T47" fmla="*/ 20 h 65"/>
                <a:gd name="T48" fmla="*/ 5 w 693"/>
                <a:gd name="T49" fmla="*/ 15 h 65"/>
                <a:gd name="T50" fmla="*/ 9 w 693"/>
                <a:gd name="T51" fmla="*/ 9 h 65"/>
                <a:gd name="T52" fmla="*/ 14 w 693"/>
                <a:gd name="T53" fmla="*/ 6 h 65"/>
                <a:gd name="T54" fmla="*/ 19 w 693"/>
                <a:gd name="T55" fmla="*/ 3 h 65"/>
                <a:gd name="T56" fmla="*/ 25 w 693"/>
                <a:gd name="T57" fmla="*/ 1 h 65"/>
                <a:gd name="T58" fmla="*/ 32 w 693"/>
                <a:gd name="T59" fmla="*/ 0 h 65"/>
                <a:gd name="T60" fmla="*/ 661 w 693"/>
                <a:gd name="T61" fmla="*/ 0 h 65"/>
                <a:gd name="T62" fmla="*/ 661 w 693"/>
                <a:gd name="T63" fmla="*/ 0 h 65"/>
                <a:gd name="T64" fmla="*/ 668 w 693"/>
                <a:gd name="T65" fmla="*/ 1 h 65"/>
                <a:gd name="T66" fmla="*/ 674 w 693"/>
                <a:gd name="T67" fmla="*/ 3 h 65"/>
                <a:gd name="T68" fmla="*/ 680 w 693"/>
                <a:gd name="T69" fmla="*/ 6 h 65"/>
                <a:gd name="T70" fmla="*/ 684 w 693"/>
                <a:gd name="T71" fmla="*/ 9 h 65"/>
                <a:gd name="T72" fmla="*/ 688 w 693"/>
                <a:gd name="T73" fmla="*/ 15 h 65"/>
                <a:gd name="T74" fmla="*/ 691 w 693"/>
                <a:gd name="T75" fmla="*/ 20 h 65"/>
                <a:gd name="T76" fmla="*/ 693 w 693"/>
                <a:gd name="T77" fmla="*/ 27 h 65"/>
                <a:gd name="T78" fmla="*/ 693 w 693"/>
                <a:gd name="T79" fmla="*/ 33 h 65"/>
                <a:gd name="T80" fmla="*/ 693 w 69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3" h="65">
                  <a:moveTo>
                    <a:pt x="693" y="33"/>
                  </a:moveTo>
                  <a:lnTo>
                    <a:pt x="693" y="33"/>
                  </a:lnTo>
                  <a:lnTo>
                    <a:pt x="693" y="40"/>
                  </a:lnTo>
                  <a:lnTo>
                    <a:pt x="691" y="45"/>
                  </a:lnTo>
                  <a:lnTo>
                    <a:pt x="688" y="51"/>
                  </a:lnTo>
                  <a:lnTo>
                    <a:pt x="684" y="56"/>
                  </a:lnTo>
                  <a:lnTo>
                    <a:pt x="680" y="59"/>
                  </a:lnTo>
                  <a:lnTo>
                    <a:pt x="674" y="63"/>
                  </a:lnTo>
                  <a:lnTo>
                    <a:pt x="668" y="64"/>
                  </a:lnTo>
                  <a:lnTo>
                    <a:pt x="66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8" y="1"/>
                  </a:lnTo>
                  <a:lnTo>
                    <a:pt x="674" y="3"/>
                  </a:lnTo>
                  <a:lnTo>
                    <a:pt x="680" y="6"/>
                  </a:lnTo>
                  <a:lnTo>
                    <a:pt x="684" y="9"/>
                  </a:lnTo>
                  <a:lnTo>
                    <a:pt x="688" y="15"/>
                  </a:lnTo>
                  <a:lnTo>
                    <a:pt x="691" y="20"/>
                  </a:lnTo>
                  <a:lnTo>
                    <a:pt x="693" y="27"/>
                  </a:lnTo>
                  <a:lnTo>
                    <a:pt x="693" y="33"/>
                  </a:lnTo>
                  <a:lnTo>
                    <a:pt x="69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16"/>
            <p:cNvSpPr>
              <a:spLocks/>
            </p:cNvSpPr>
            <p:nvPr/>
          </p:nvSpPr>
          <p:spPr bwMode="auto">
            <a:xfrm>
              <a:off x="3441701" y="3947468"/>
              <a:ext cx="636588" cy="50800"/>
            </a:xfrm>
            <a:custGeom>
              <a:avLst/>
              <a:gdLst>
                <a:gd name="T0" fmla="*/ 801 w 801"/>
                <a:gd name="T1" fmla="*/ 33 h 65"/>
                <a:gd name="T2" fmla="*/ 801 w 801"/>
                <a:gd name="T3" fmla="*/ 33 h 65"/>
                <a:gd name="T4" fmla="*/ 801 w 801"/>
                <a:gd name="T5" fmla="*/ 40 h 65"/>
                <a:gd name="T6" fmla="*/ 799 w 801"/>
                <a:gd name="T7" fmla="*/ 45 h 65"/>
                <a:gd name="T8" fmla="*/ 796 w 801"/>
                <a:gd name="T9" fmla="*/ 51 h 65"/>
                <a:gd name="T10" fmla="*/ 792 w 801"/>
                <a:gd name="T11" fmla="*/ 56 h 65"/>
                <a:gd name="T12" fmla="*/ 788 w 801"/>
                <a:gd name="T13" fmla="*/ 59 h 65"/>
                <a:gd name="T14" fmla="*/ 782 w 801"/>
                <a:gd name="T15" fmla="*/ 63 h 65"/>
                <a:gd name="T16" fmla="*/ 776 w 801"/>
                <a:gd name="T17" fmla="*/ 64 h 65"/>
                <a:gd name="T18" fmla="*/ 769 w 801"/>
                <a:gd name="T19" fmla="*/ 65 h 65"/>
                <a:gd name="T20" fmla="*/ 31 w 801"/>
                <a:gd name="T21" fmla="*/ 65 h 65"/>
                <a:gd name="T22" fmla="*/ 31 w 801"/>
                <a:gd name="T23" fmla="*/ 65 h 65"/>
                <a:gd name="T24" fmla="*/ 25 w 801"/>
                <a:gd name="T25" fmla="*/ 64 h 65"/>
                <a:gd name="T26" fmla="*/ 20 w 801"/>
                <a:gd name="T27" fmla="*/ 63 h 65"/>
                <a:gd name="T28" fmla="*/ 14 w 801"/>
                <a:gd name="T29" fmla="*/ 59 h 65"/>
                <a:gd name="T30" fmla="*/ 9 w 801"/>
                <a:gd name="T31" fmla="*/ 56 h 65"/>
                <a:gd name="T32" fmla="*/ 5 w 801"/>
                <a:gd name="T33" fmla="*/ 51 h 65"/>
                <a:gd name="T34" fmla="*/ 2 w 801"/>
                <a:gd name="T35" fmla="*/ 45 h 65"/>
                <a:gd name="T36" fmla="*/ 0 w 801"/>
                <a:gd name="T37" fmla="*/ 40 h 65"/>
                <a:gd name="T38" fmla="*/ 0 w 801"/>
                <a:gd name="T39" fmla="*/ 33 h 65"/>
                <a:gd name="T40" fmla="*/ 0 w 801"/>
                <a:gd name="T41" fmla="*/ 33 h 65"/>
                <a:gd name="T42" fmla="*/ 0 w 801"/>
                <a:gd name="T43" fmla="*/ 33 h 65"/>
                <a:gd name="T44" fmla="*/ 0 w 801"/>
                <a:gd name="T45" fmla="*/ 26 h 65"/>
                <a:gd name="T46" fmla="*/ 2 w 801"/>
                <a:gd name="T47" fmla="*/ 20 h 65"/>
                <a:gd name="T48" fmla="*/ 5 w 801"/>
                <a:gd name="T49" fmla="*/ 14 h 65"/>
                <a:gd name="T50" fmla="*/ 9 w 801"/>
                <a:gd name="T51" fmla="*/ 9 h 65"/>
                <a:gd name="T52" fmla="*/ 14 w 801"/>
                <a:gd name="T53" fmla="*/ 6 h 65"/>
                <a:gd name="T54" fmla="*/ 20 w 801"/>
                <a:gd name="T55" fmla="*/ 2 h 65"/>
                <a:gd name="T56" fmla="*/ 25 w 801"/>
                <a:gd name="T57" fmla="*/ 1 h 65"/>
                <a:gd name="T58" fmla="*/ 31 w 801"/>
                <a:gd name="T59" fmla="*/ 0 h 65"/>
                <a:gd name="T60" fmla="*/ 769 w 801"/>
                <a:gd name="T61" fmla="*/ 0 h 65"/>
                <a:gd name="T62" fmla="*/ 769 w 801"/>
                <a:gd name="T63" fmla="*/ 0 h 65"/>
                <a:gd name="T64" fmla="*/ 776 w 801"/>
                <a:gd name="T65" fmla="*/ 1 h 65"/>
                <a:gd name="T66" fmla="*/ 782 w 801"/>
                <a:gd name="T67" fmla="*/ 2 h 65"/>
                <a:gd name="T68" fmla="*/ 788 w 801"/>
                <a:gd name="T69" fmla="*/ 6 h 65"/>
                <a:gd name="T70" fmla="*/ 792 w 801"/>
                <a:gd name="T71" fmla="*/ 9 h 65"/>
                <a:gd name="T72" fmla="*/ 796 w 801"/>
                <a:gd name="T73" fmla="*/ 14 h 65"/>
                <a:gd name="T74" fmla="*/ 799 w 801"/>
                <a:gd name="T75" fmla="*/ 20 h 65"/>
                <a:gd name="T76" fmla="*/ 801 w 801"/>
                <a:gd name="T77" fmla="*/ 26 h 65"/>
                <a:gd name="T78" fmla="*/ 801 w 801"/>
                <a:gd name="T79" fmla="*/ 33 h 65"/>
                <a:gd name="T80" fmla="*/ 801 w 801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1" h="65">
                  <a:moveTo>
                    <a:pt x="801" y="33"/>
                  </a:moveTo>
                  <a:lnTo>
                    <a:pt x="801" y="33"/>
                  </a:lnTo>
                  <a:lnTo>
                    <a:pt x="801" y="40"/>
                  </a:lnTo>
                  <a:lnTo>
                    <a:pt x="799" y="45"/>
                  </a:lnTo>
                  <a:lnTo>
                    <a:pt x="796" y="51"/>
                  </a:lnTo>
                  <a:lnTo>
                    <a:pt x="792" y="56"/>
                  </a:lnTo>
                  <a:lnTo>
                    <a:pt x="788" y="59"/>
                  </a:lnTo>
                  <a:lnTo>
                    <a:pt x="782" y="63"/>
                  </a:lnTo>
                  <a:lnTo>
                    <a:pt x="776" y="64"/>
                  </a:lnTo>
                  <a:lnTo>
                    <a:pt x="769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6" y="1"/>
                  </a:lnTo>
                  <a:lnTo>
                    <a:pt x="782" y="2"/>
                  </a:lnTo>
                  <a:lnTo>
                    <a:pt x="788" y="6"/>
                  </a:lnTo>
                  <a:lnTo>
                    <a:pt x="792" y="9"/>
                  </a:lnTo>
                  <a:lnTo>
                    <a:pt x="796" y="14"/>
                  </a:lnTo>
                  <a:lnTo>
                    <a:pt x="799" y="20"/>
                  </a:lnTo>
                  <a:lnTo>
                    <a:pt x="801" y="26"/>
                  </a:lnTo>
                  <a:lnTo>
                    <a:pt x="801" y="33"/>
                  </a:lnTo>
                  <a:lnTo>
                    <a:pt x="80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17"/>
            <p:cNvSpPr>
              <a:spLocks/>
            </p:cNvSpPr>
            <p:nvPr/>
          </p:nvSpPr>
          <p:spPr bwMode="auto">
            <a:xfrm>
              <a:off x="4833938" y="3983980"/>
              <a:ext cx="107950" cy="50800"/>
            </a:xfrm>
            <a:custGeom>
              <a:avLst/>
              <a:gdLst>
                <a:gd name="T0" fmla="*/ 135 w 135"/>
                <a:gd name="T1" fmla="*/ 32 h 64"/>
                <a:gd name="T2" fmla="*/ 135 w 135"/>
                <a:gd name="T3" fmla="*/ 32 h 64"/>
                <a:gd name="T4" fmla="*/ 135 w 135"/>
                <a:gd name="T5" fmla="*/ 39 h 64"/>
                <a:gd name="T6" fmla="*/ 133 w 135"/>
                <a:gd name="T7" fmla="*/ 45 h 64"/>
                <a:gd name="T8" fmla="*/ 131 w 135"/>
                <a:gd name="T9" fmla="*/ 51 h 64"/>
                <a:gd name="T10" fmla="*/ 126 w 135"/>
                <a:gd name="T11" fmla="*/ 55 h 64"/>
                <a:gd name="T12" fmla="*/ 121 w 135"/>
                <a:gd name="T13" fmla="*/ 59 h 64"/>
                <a:gd name="T14" fmla="*/ 116 w 135"/>
                <a:gd name="T15" fmla="*/ 62 h 64"/>
                <a:gd name="T16" fmla="*/ 110 w 135"/>
                <a:gd name="T17" fmla="*/ 64 h 64"/>
                <a:gd name="T18" fmla="*/ 104 w 135"/>
                <a:gd name="T19" fmla="*/ 64 h 64"/>
                <a:gd name="T20" fmla="*/ 32 w 135"/>
                <a:gd name="T21" fmla="*/ 64 h 64"/>
                <a:gd name="T22" fmla="*/ 32 w 135"/>
                <a:gd name="T23" fmla="*/ 64 h 64"/>
                <a:gd name="T24" fmla="*/ 26 w 135"/>
                <a:gd name="T25" fmla="*/ 64 h 64"/>
                <a:gd name="T26" fmla="*/ 19 w 135"/>
                <a:gd name="T27" fmla="*/ 62 h 64"/>
                <a:gd name="T28" fmla="*/ 15 w 135"/>
                <a:gd name="T29" fmla="*/ 59 h 64"/>
                <a:gd name="T30" fmla="*/ 10 w 135"/>
                <a:gd name="T31" fmla="*/ 55 h 64"/>
                <a:gd name="T32" fmla="*/ 6 w 135"/>
                <a:gd name="T33" fmla="*/ 51 h 64"/>
                <a:gd name="T34" fmla="*/ 3 w 135"/>
                <a:gd name="T35" fmla="*/ 45 h 64"/>
                <a:gd name="T36" fmla="*/ 1 w 135"/>
                <a:gd name="T37" fmla="*/ 39 h 64"/>
                <a:gd name="T38" fmla="*/ 0 w 135"/>
                <a:gd name="T39" fmla="*/ 32 h 64"/>
                <a:gd name="T40" fmla="*/ 0 w 135"/>
                <a:gd name="T41" fmla="*/ 32 h 64"/>
                <a:gd name="T42" fmla="*/ 0 w 135"/>
                <a:gd name="T43" fmla="*/ 32 h 64"/>
                <a:gd name="T44" fmla="*/ 1 w 135"/>
                <a:gd name="T45" fmla="*/ 26 h 64"/>
                <a:gd name="T46" fmla="*/ 3 w 135"/>
                <a:gd name="T47" fmla="*/ 19 h 64"/>
                <a:gd name="T48" fmla="*/ 6 w 135"/>
                <a:gd name="T49" fmla="*/ 15 h 64"/>
                <a:gd name="T50" fmla="*/ 10 w 135"/>
                <a:gd name="T51" fmla="*/ 10 h 64"/>
                <a:gd name="T52" fmla="*/ 15 w 135"/>
                <a:gd name="T53" fmla="*/ 5 h 64"/>
                <a:gd name="T54" fmla="*/ 19 w 135"/>
                <a:gd name="T55" fmla="*/ 3 h 64"/>
                <a:gd name="T56" fmla="*/ 26 w 135"/>
                <a:gd name="T57" fmla="*/ 1 h 64"/>
                <a:gd name="T58" fmla="*/ 32 w 135"/>
                <a:gd name="T59" fmla="*/ 0 h 64"/>
                <a:gd name="T60" fmla="*/ 104 w 135"/>
                <a:gd name="T61" fmla="*/ 0 h 64"/>
                <a:gd name="T62" fmla="*/ 104 w 135"/>
                <a:gd name="T63" fmla="*/ 0 h 64"/>
                <a:gd name="T64" fmla="*/ 110 w 135"/>
                <a:gd name="T65" fmla="*/ 1 h 64"/>
                <a:gd name="T66" fmla="*/ 116 w 135"/>
                <a:gd name="T67" fmla="*/ 3 h 64"/>
                <a:gd name="T68" fmla="*/ 121 w 135"/>
                <a:gd name="T69" fmla="*/ 5 h 64"/>
                <a:gd name="T70" fmla="*/ 126 w 135"/>
                <a:gd name="T71" fmla="*/ 10 h 64"/>
                <a:gd name="T72" fmla="*/ 131 w 135"/>
                <a:gd name="T73" fmla="*/ 15 h 64"/>
                <a:gd name="T74" fmla="*/ 133 w 135"/>
                <a:gd name="T75" fmla="*/ 19 h 64"/>
                <a:gd name="T76" fmla="*/ 135 w 135"/>
                <a:gd name="T77" fmla="*/ 26 h 64"/>
                <a:gd name="T78" fmla="*/ 135 w 135"/>
                <a:gd name="T79" fmla="*/ 32 h 64"/>
                <a:gd name="T80" fmla="*/ 135 w 13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64">
                  <a:moveTo>
                    <a:pt x="135" y="32"/>
                  </a:moveTo>
                  <a:lnTo>
                    <a:pt x="135" y="32"/>
                  </a:lnTo>
                  <a:lnTo>
                    <a:pt x="135" y="39"/>
                  </a:lnTo>
                  <a:lnTo>
                    <a:pt x="133" y="45"/>
                  </a:lnTo>
                  <a:lnTo>
                    <a:pt x="131" y="51"/>
                  </a:lnTo>
                  <a:lnTo>
                    <a:pt x="126" y="55"/>
                  </a:lnTo>
                  <a:lnTo>
                    <a:pt x="121" y="59"/>
                  </a:lnTo>
                  <a:lnTo>
                    <a:pt x="116" y="62"/>
                  </a:lnTo>
                  <a:lnTo>
                    <a:pt x="110" y="64"/>
                  </a:lnTo>
                  <a:lnTo>
                    <a:pt x="10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0" y="1"/>
                  </a:lnTo>
                  <a:lnTo>
                    <a:pt x="116" y="3"/>
                  </a:lnTo>
                  <a:lnTo>
                    <a:pt x="121" y="5"/>
                  </a:lnTo>
                  <a:lnTo>
                    <a:pt x="126" y="10"/>
                  </a:lnTo>
                  <a:lnTo>
                    <a:pt x="131" y="15"/>
                  </a:lnTo>
                  <a:lnTo>
                    <a:pt x="133" y="19"/>
                  </a:lnTo>
                  <a:lnTo>
                    <a:pt x="135" y="26"/>
                  </a:lnTo>
                  <a:lnTo>
                    <a:pt x="135" y="32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18"/>
            <p:cNvSpPr>
              <a:spLocks/>
            </p:cNvSpPr>
            <p:nvPr/>
          </p:nvSpPr>
          <p:spPr bwMode="auto">
            <a:xfrm>
              <a:off x="3635376" y="4123680"/>
              <a:ext cx="2701925" cy="52388"/>
            </a:xfrm>
            <a:custGeom>
              <a:avLst/>
              <a:gdLst>
                <a:gd name="T0" fmla="*/ 3404 w 3404"/>
                <a:gd name="T1" fmla="*/ 32 h 65"/>
                <a:gd name="T2" fmla="*/ 3404 w 3404"/>
                <a:gd name="T3" fmla="*/ 32 h 65"/>
                <a:gd name="T4" fmla="*/ 3403 w 3404"/>
                <a:gd name="T5" fmla="*/ 39 h 65"/>
                <a:gd name="T6" fmla="*/ 3402 w 3404"/>
                <a:gd name="T7" fmla="*/ 45 h 65"/>
                <a:gd name="T8" fmla="*/ 3399 w 3404"/>
                <a:gd name="T9" fmla="*/ 51 h 65"/>
                <a:gd name="T10" fmla="*/ 3395 w 3404"/>
                <a:gd name="T11" fmla="*/ 55 h 65"/>
                <a:gd name="T12" fmla="*/ 3389 w 3404"/>
                <a:gd name="T13" fmla="*/ 59 h 65"/>
                <a:gd name="T14" fmla="*/ 3385 w 3404"/>
                <a:gd name="T15" fmla="*/ 62 h 65"/>
                <a:gd name="T16" fmla="*/ 3378 w 3404"/>
                <a:gd name="T17" fmla="*/ 65 h 65"/>
                <a:gd name="T18" fmla="*/ 3372 w 3404"/>
                <a:gd name="T19" fmla="*/ 65 h 65"/>
                <a:gd name="T20" fmla="*/ 33 w 3404"/>
                <a:gd name="T21" fmla="*/ 65 h 65"/>
                <a:gd name="T22" fmla="*/ 33 w 3404"/>
                <a:gd name="T23" fmla="*/ 65 h 65"/>
                <a:gd name="T24" fmla="*/ 26 w 3404"/>
                <a:gd name="T25" fmla="*/ 65 h 65"/>
                <a:gd name="T26" fmla="*/ 20 w 3404"/>
                <a:gd name="T27" fmla="*/ 62 h 65"/>
                <a:gd name="T28" fmla="*/ 14 w 3404"/>
                <a:gd name="T29" fmla="*/ 59 h 65"/>
                <a:gd name="T30" fmla="*/ 9 w 3404"/>
                <a:gd name="T31" fmla="*/ 55 h 65"/>
                <a:gd name="T32" fmla="*/ 5 w 3404"/>
                <a:gd name="T33" fmla="*/ 51 h 65"/>
                <a:gd name="T34" fmla="*/ 2 w 3404"/>
                <a:gd name="T35" fmla="*/ 45 h 65"/>
                <a:gd name="T36" fmla="*/ 0 w 3404"/>
                <a:gd name="T37" fmla="*/ 39 h 65"/>
                <a:gd name="T38" fmla="*/ 0 w 3404"/>
                <a:gd name="T39" fmla="*/ 32 h 65"/>
                <a:gd name="T40" fmla="*/ 0 w 3404"/>
                <a:gd name="T41" fmla="*/ 32 h 65"/>
                <a:gd name="T42" fmla="*/ 0 w 3404"/>
                <a:gd name="T43" fmla="*/ 32 h 65"/>
                <a:gd name="T44" fmla="*/ 0 w 3404"/>
                <a:gd name="T45" fmla="*/ 26 h 65"/>
                <a:gd name="T46" fmla="*/ 2 w 3404"/>
                <a:gd name="T47" fmla="*/ 19 h 65"/>
                <a:gd name="T48" fmla="*/ 5 w 3404"/>
                <a:gd name="T49" fmla="*/ 15 h 65"/>
                <a:gd name="T50" fmla="*/ 9 w 3404"/>
                <a:gd name="T51" fmla="*/ 10 h 65"/>
                <a:gd name="T52" fmla="*/ 14 w 3404"/>
                <a:gd name="T53" fmla="*/ 6 h 65"/>
                <a:gd name="T54" fmla="*/ 20 w 3404"/>
                <a:gd name="T55" fmla="*/ 3 h 65"/>
                <a:gd name="T56" fmla="*/ 26 w 3404"/>
                <a:gd name="T57" fmla="*/ 1 h 65"/>
                <a:gd name="T58" fmla="*/ 33 w 3404"/>
                <a:gd name="T59" fmla="*/ 0 h 65"/>
                <a:gd name="T60" fmla="*/ 3372 w 3404"/>
                <a:gd name="T61" fmla="*/ 0 h 65"/>
                <a:gd name="T62" fmla="*/ 3372 w 3404"/>
                <a:gd name="T63" fmla="*/ 0 h 65"/>
                <a:gd name="T64" fmla="*/ 3378 w 3404"/>
                <a:gd name="T65" fmla="*/ 1 h 65"/>
                <a:gd name="T66" fmla="*/ 3385 w 3404"/>
                <a:gd name="T67" fmla="*/ 3 h 65"/>
                <a:gd name="T68" fmla="*/ 3389 w 3404"/>
                <a:gd name="T69" fmla="*/ 6 h 65"/>
                <a:gd name="T70" fmla="*/ 3395 w 3404"/>
                <a:gd name="T71" fmla="*/ 10 h 65"/>
                <a:gd name="T72" fmla="*/ 3399 w 3404"/>
                <a:gd name="T73" fmla="*/ 15 h 65"/>
                <a:gd name="T74" fmla="*/ 3402 w 3404"/>
                <a:gd name="T75" fmla="*/ 19 h 65"/>
                <a:gd name="T76" fmla="*/ 3403 w 3404"/>
                <a:gd name="T77" fmla="*/ 26 h 65"/>
                <a:gd name="T78" fmla="*/ 3404 w 3404"/>
                <a:gd name="T79" fmla="*/ 32 h 65"/>
                <a:gd name="T80" fmla="*/ 3404 w 340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4" h="65">
                  <a:moveTo>
                    <a:pt x="3404" y="32"/>
                  </a:moveTo>
                  <a:lnTo>
                    <a:pt x="3404" y="32"/>
                  </a:lnTo>
                  <a:lnTo>
                    <a:pt x="3403" y="39"/>
                  </a:lnTo>
                  <a:lnTo>
                    <a:pt x="3402" y="45"/>
                  </a:lnTo>
                  <a:lnTo>
                    <a:pt x="3399" y="51"/>
                  </a:lnTo>
                  <a:lnTo>
                    <a:pt x="3395" y="55"/>
                  </a:lnTo>
                  <a:lnTo>
                    <a:pt x="3389" y="59"/>
                  </a:lnTo>
                  <a:lnTo>
                    <a:pt x="3385" y="62"/>
                  </a:lnTo>
                  <a:lnTo>
                    <a:pt x="3378" y="65"/>
                  </a:lnTo>
                  <a:lnTo>
                    <a:pt x="3372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72" y="0"/>
                  </a:lnTo>
                  <a:lnTo>
                    <a:pt x="3372" y="0"/>
                  </a:lnTo>
                  <a:lnTo>
                    <a:pt x="3378" y="1"/>
                  </a:lnTo>
                  <a:lnTo>
                    <a:pt x="3385" y="3"/>
                  </a:lnTo>
                  <a:lnTo>
                    <a:pt x="3389" y="6"/>
                  </a:lnTo>
                  <a:lnTo>
                    <a:pt x="3395" y="10"/>
                  </a:lnTo>
                  <a:lnTo>
                    <a:pt x="3399" y="15"/>
                  </a:lnTo>
                  <a:lnTo>
                    <a:pt x="3402" y="19"/>
                  </a:lnTo>
                  <a:lnTo>
                    <a:pt x="3403" y="26"/>
                  </a:lnTo>
                  <a:lnTo>
                    <a:pt x="3404" y="32"/>
                  </a:lnTo>
                  <a:lnTo>
                    <a:pt x="34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19"/>
            <p:cNvSpPr>
              <a:spLocks/>
            </p:cNvSpPr>
            <p:nvPr/>
          </p:nvSpPr>
          <p:spPr bwMode="auto">
            <a:xfrm>
              <a:off x="7339013" y="2820343"/>
              <a:ext cx="171450" cy="50800"/>
            </a:xfrm>
            <a:custGeom>
              <a:avLst/>
              <a:gdLst>
                <a:gd name="T0" fmla="*/ 217 w 217"/>
                <a:gd name="T1" fmla="*/ 32 h 64"/>
                <a:gd name="T2" fmla="*/ 217 w 217"/>
                <a:gd name="T3" fmla="*/ 32 h 64"/>
                <a:gd name="T4" fmla="*/ 217 w 217"/>
                <a:gd name="T5" fmla="*/ 38 h 64"/>
                <a:gd name="T6" fmla="*/ 214 w 217"/>
                <a:gd name="T7" fmla="*/ 44 h 64"/>
                <a:gd name="T8" fmla="*/ 211 w 217"/>
                <a:gd name="T9" fmla="*/ 50 h 64"/>
                <a:gd name="T10" fmla="*/ 207 w 217"/>
                <a:gd name="T11" fmla="*/ 54 h 64"/>
                <a:gd name="T12" fmla="*/ 203 w 217"/>
                <a:gd name="T13" fmla="*/ 59 h 64"/>
                <a:gd name="T14" fmla="*/ 197 w 217"/>
                <a:gd name="T15" fmla="*/ 61 h 64"/>
                <a:gd name="T16" fmla="*/ 191 w 217"/>
                <a:gd name="T17" fmla="*/ 64 h 64"/>
                <a:gd name="T18" fmla="*/ 184 w 217"/>
                <a:gd name="T19" fmla="*/ 64 h 64"/>
                <a:gd name="T20" fmla="*/ 33 w 217"/>
                <a:gd name="T21" fmla="*/ 64 h 64"/>
                <a:gd name="T22" fmla="*/ 33 w 217"/>
                <a:gd name="T23" fmla="*/ 64 h 64"/>
                <a:gd name="T24" fmla="*/ 26 w 217"/>
                <a:gd name="T25" fmla="*/ 64 h 64"/>
                <a:gd name="T26" fmla="*/ 20 w 217"/>
                <a:gd name="T27" fmla="*/ 61 h 64"/>
                <a:gd name="T28" fmla="*/ 14 w 217"/>
                <a:gd name="T29" fmla="*/ 59 h 64"/>
                <a:gd name="T30" fmla="*/ 9 w 217"/>
                <a:gd name="T31" fmla="*/ 54 h 64"/>
                <a:gd name="T32" fmla="*/ 6 w 217"/>
                <a:gd name="T33" fmla="*/ 50 h 64"/>
                <a:gd name="T34" fmla="*/ 2 w 217"/>
                <a:gd name="T35" fmla="*/ 44 h 64"/>
                <a:gd name="T36" fmla="*/ 1 w 217"/>
                <a:gd name="T37" fmla="*/ 38 h 64"/>
                <a:gd name="T38" fmla="*/ 0 w 217"/>
                <a:gd name="T39" fmla="*/ 32 h 64"/>
                <a:gd name="T40" fmla="*/ 0 w 217"/>
                <a:gd name="T41" fmla="*/ 32 h 64"/>
                <a:gd name="T42" fmla="*/ 0 w 217"/>
                <a:gd name="T43" fmla="*/ 32 h 64"/>
                <a:gd name="T44" fmla="*/ 1 w 217"/>
                <a:gd name="T45" fmla="*/ 25 h 64"/>
                <a:gd name="T46" fmla="*/ 2 w 217"/>
                <a:gd name="T47" fmla="*/ 20 h 64"/>
                <a:gd name="T48" fmla="*/ 6 w 217"/>
                <a:gd name="T49" fmla="*/ 14 h 64"/>
                <a:gd name="T50" fmla="*/ 9 w 217"/>
                <a:gd name="T51" fmla="*/ 9 h 64"/>
                <a:gd name="T52" fmla="*/ 14 w 217"/>
                <a:gd name="T53" fmla="*/ 6 h 64"/>
                <a:gd name="T54" fmla="*/ 20 w 217"/>
                <a:gd name="T55" fmla="*/ 2 h 64"/>
                <a:gd name="T56" fmla="*/ 26 w 217"/>
                <a:gd name="T57" fmla="*/ 0 h 64"/>
                <a:gd name="T58" fmla="*/ 33 w 217"/>
                <a:gd name="T59" fmla="*/ 0 h 64"/>
                <a:gd name="T60" fmla="*/ 184 w 217"/>
                <a:gd name="T61" fmla="*/ 0 h 64"/>
                <a:gd name="T62" fmla="*/ 184 w 217"/>
                <a:gd name="T63" fmla="*/ 0 h 64"/>
                <a:gd name="T64" fmla="*/ 191 w 217"/>
                <a:gd name="T65" fmla="*/ 0 h 64"/>
                <a:gd name="T66" fmla="*/ 197 w 217"/>
                <a:gd name="T67" fmla="*/ 2 h 64"/>
                <a:gd name="T68" fmla="*/ 203 w 217"/>
                <a:gd name="T69" fmla="*/ 6 h 64"/>
                <a:gd name="T70" fmla="*/ 207 w 217"/>
                <a:gd name="T71" fmla="*/ 9 h 64"/>
                <a:gd name="T72" fmla="*/ 211 w 217"/>
                <a:gd name="T73" fmla="*/ 14 h 64"/>
                <a:gd name="T74" fmla="*/ 214 w 217"/>
                <a:gd name="T75" fmla="*/ 20 h 64"/>
                <a:gd name="T76" fmla="*/ 217 w 217"/>
                <a:gd name="T77" fmla="*/ 25 h 64"/>
                <a:gd name="T78" fmla="*/ 217 w 217"/>
                <a:gd name="T79" fmla="*/ 32 h 64"/>
                <a:gd name="T80" fmla="*/ 217 w 217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2"/>
                  </a:moveTo>
                  <a:lnTo>
                    <a:pt x="217" y="32"/>
                  </a:lnTo>
                  <a:lnTo>
                    <a:pt x="217" y="38"/>
                  </a:lnTo>
                  <a:lnTo>
                    <a:pt x="214" y="44"/>
                  </a:lnTo>
                  <a:lnTo>
                    <a:pt x="211" y="50"/>
                  </a:lnTo>
                  <a:lnTo>
                    <a:pt x="207" y="54"/>
                  </a:lnTo>
                  <a:lnTo>
                    <a:pt x="203" y="59"/>
                  </a:lnTo>
                  <a:lnTo>
                    <a:pt x="197" y="61"/>
                  </a:lnTo>
                  <a:lnTo>
                    <a:pt x="191" y="64"/>
                  </a:lnTo>
                  <a:lnTo>
                    <a:pt x="18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1" y="0"/>
                  </a:lnTo>
                  <a:lnTo>
                    <a:pt x="197" y="2"/>
                  </a:lnTo>
                  <a:lnTo>
                    <a:pt x="203" y="6"/>
                  </a:lnTo>
                  <a:lnTo>
                    <a:pt x="207" y="9"/>
                  </a:lnTo>
                  <a:lnTo>
                    <a:pt x="211" y="14"/>
                  </a:lnTo>
                  <a:lnTo>
                    <a:pt x="214" y="20"/>
                  </a:lnTo>
                  <a:lnTo>
                    <a:pt x="217" y="25"/>
                  </a:lnTo>
                  <a:lnTo>
                    <a:pt x="217" y="3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20"/>
            <p:cNvSpPr>
              <a:spLocks/>
            </p:cNvSpPr>
            <p:nvPr/>
          </p:nvSpPr>
          <p:spPr bwMode="auto">
            <a:xfrm>
              <a:off x="8489951" y="2945755"/>
              <a:ext cx="258763" cy="52388"/>
            </a:xfrm>
            <a:custGeom>
              <a:avLst/>
              <a:gdLst>
                <a:gd name="T0" fmla="*/ 328 w 328"/>
                <a:gd name="T1" fmla="*/ 32 h 64"/>
                <a:gd name="T2" fmla="*/ 328 w 328"/>
                <a:gd name="T3" fmla="*/ 32 h 64"/>
                <a:gd name="T4" fmla="*/ 327 w 328"/>
                <a:gd name="T5" fmla="*/ 38 h 64"/>
                <a:gd name="T6" fmla="*/ 326 w 328"/>
                <a:gd name="T7" fmla="*/ 45 h 64"/>
                <a:gd name="T8" fmla="*/ 322 w 328"/>
                <a:gd name="T9" fmla="*/ 49 h 64"/>
                <a:gd name="T10" fmla="*/ 319 w 328"/>
                <a:gd name="T11" fmla="*/ 54 h 64"/>
                <a:gd name="T12" fmla="*/ 313 w 328"/>
                <a:gd name="T13" fmla="*/ 59 h 64"/>
                <a:gd name="T14" fmla="*/ 308 w 328"/>
                <a:gd name="T15" fmla="*/ 61 h 64"/>
                <a:gd name="T16" fmla="*/ 302 w 328"/>
                <a:gd name="T17" fmla="*/ 63 h 64"/>
                <a:gd name="T18" fmla="*/ 296 w 328"/>
                <a:gd name="T19" fmla="*/ 64 h 64"/>
                <a:gd name="T20" fmla="*/ 33 w 328"/>
                <a:gd name="T21" fmla="*/ 64 h 64"/>
                <a:gd name="T22" fmla="*/ 33 w 328"/>
                <a:gd name="T23" fmla="*/ 64 h 64"/>
                <a:gd name="T24" fmla="*/ 26 w 328"/>
                <a:gd name="T25" fmla="*/ 63 h 64"/>
                <a:gd name="T26" fmla="*/ 20 w 328"/>
                <a:gd name="T27" fmla="*/ 61 h 64"/>
                <a:gd name="T28" fmla="*/ 14 w 328"/>
                <a:gd name="T29" fmla="*/ 59 h 64"/>
                <a:gd name="T30" fmla="*/ 9 w 328"/>
                <a:gd name="T31" fmla="*/ 54 h 64"/>
                <a:gd name="T32" fmla="*/ 6 w 328"/>
                <a:gd name="T33" fmla="*/ 49 h 64"/>
                <a:gd name="T34" fmla="*/ 2 w 328"/>
                <a:gd name="T35" fmla="*/ 45 h 64"/>
                <a:gd name="T36" fmla="*/ 1 w 328"/>
                <a:gd name="T37" fmla="*/ 38 h 64"/>
                <a:gd name="T38" fmla="*/ 0 w 328"/>
                <a:gd name="T39" fmla="*/ 32 h 64"/>
                <a:gd name="T40" fmla="*/ 0 w 328"/>
                <a:gd name="T41" fmla="*/ 32 h 64"/>
                <a:gd name="T42" fmla="*/ 0 w 328"/>
                <a:gd name="T43" fmla="*/ 32 h 64"/>
                <a:gd name="T44" fmla="*/ 1 w 328"/>
                <a:gd name="T45" fmla="*/ 25 h 64"/>
                <a:gd name="T46" fmla="*/ 2 w 328"/>
                <a:gd name="T47" fmla="*/ 19 h 64"/>
                <a:gd name="T48" fmla="*/ 6 w 328"/>
                <a:gd name="T49" fmla="*/ 13 h 64"/>
                <a:gd name="T50" fmla="*/ 9 w 328"/>
                <a:gd name="T51" fmla="*/ 9 h 64"/>
                <a:gd name="T52" fmla="*/ 14 w 328"/>
                <a:gd name="T53" fmla="*/ 5 h 64"/>
                <a:gd name="T54" fmla="*/ 20 w 328"/>
                <a:gd name="T55" fmla="*/ 2 h 64"/>
                <a:gd name="T56" fmla="*/ 26 w 328"/>
                <a:gd name="T57" fmla="*/ 0 h 64"/>
                <a:gd name="T58" fmla="*/ 33 w 328"/>
                <a:gd name="T59" fmla="*/ 0 h 64"/>
                <a:gd name="T60" fmla="*/ 296 w 328"/>
                <a:gd name="T61" fmla="*/ 0 h 64"/>
                <a:gd name="T62" fmla="*/ 296 w 328"/>
                <a:gd name="T63" fmla="*/ 0 h 64"/>
                <a:gd name="T64" fmla="*/ 302 w 328"/>
                <a:gd name="T65" fmla="*/ 0 h 64"/>
                <a:gd name="T66" fmla="*/ 308 w 328"/>
                <a:gd name="T67" fmla="*/ 2 h 64"/>
                <a:gd name="T68" fmla="*/ 313 w 328"/>
                <a:gd name="T69" fmla="*/ 5 h 64"/>
                <a:gd name="T70" fmla="*/ 319 w 328"/>
                <a:gd name="T71" fmla="*/ 9 h 64"/>
                <a:gd name="T72" fmla="*/ 322 w 328"/>
                <a:gd name="T73" fmla="*/ 13 h 64"/>
                <a:gd name="T74" fmla="*/ 326 w 328"/>
                <a:gd name="T75" fmla="*/ 19 h 64"/>
                <a:gd name="T76" fmla="*/ 327 w 328"/>
                <a:gd name="T77" fmla="*/ 25 h 64"/>
                <a:gd name="T78" fmla="*/ 328 w 328"/>
                <a:gd name="T79" fmla="*/ 32 h 64"/>
                <a:gd name="T80" fmla="*/ 328 w 328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8" h="64">
                  <a:moveTo>
                    <a:pt x="328" y="32"/>
                  </a:moveTo>
                  <a:lnTo>
                    <a:pt x="328" y="32"/>
                  </a:lnTo>
                  <a:lnTo>
                    <a:pt x="327" y="38"/>
                  </a:lnTo>
                  <a:lnTo>
                    <a:pt x="326" y="45"/>
                  </a:lnTo>
                  <a:lnTo>
                    <a:pt x="322" y="49"/>
                  </a:lnTo>
                  <a:lnTo>
                    <a:pt x="319" y="54"/>
                  </a:lnTo>
                  <a:lnTo>
                    <a:pt x="313" y="59"/>
                  </a:lnTo>
                  <a:lnTo>
                    <a:pt x="308" y="61"/>
                  </a:lnTo>
                  <a:lnTo>
                    <a:pt x="302" y="63"/>
                  </a:lnTo>
                  <a:lnTo>
                    <a:pt x="29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2"/>
                  </a:lnTo>
                  <a:lnTo>
                    <a:pt x="313" y="5"/>
                  </a:lnTo>
                  <a:lnTo>
                    <a:pt x="319" y="9"/>
                  </a:lnTo>
                  <a:lnTo>
                    <a:pt x="322" y="13"/>
                  </a:lnTo>
                  <a:lnTo>
                    <a:pt x="326" y="19"/>
                  </a:lnTo>
                  <a:lnTo>
                    <a:pt x="327" y="25"/>
                  </a:lnTo>
                  <a:lnTo>
                    <a:pt x="328" y="32"/>
                  </a:lnTo>
                  <a:lnTo>
                    <a:pt x="3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21"/>
            <p:cNvSpPr>
              <a:spLocks/>
            </p:cNvSpPr>
            <p:nvPr/>
          </p:nvSpPr>
          <p:spPr bwMode="auto">
            <a:xfrm>
              <a:off x="7339013" y="3094980"/>
              <a:ext cx="1590675" cy="52388"/>
            </a:xfrm>
            <a:custGeom>
              <a:avLst/>
              <a:gdLst>
                <a:gd name="T0" fmla="*/ 2004 w 2004"/>
                <a:gd name="T1" fmla="*/ 33 h 65"/>
                <a:gd name="T2" fmla="*/ 2004 w 2004"/>
                <a:gd name="T3" fmla="*/ 33 h 65"/>
                <a:gd name="T4" fmla="*/ 2004 w 2004"/>
                <a:gd name="T5" fmla="*/ 40 h 65"/>
                <a:gd name="T6" fmla="*/ 2002 w 2004"/>
                <a:gd name="T7" fmla="*/ 45 h 65"/>
                <a:gd name="T8" fmla="*/ 1999 w 2004"/>
                <a:gd name="T9" fmla="*/ 51 h 65"/>
                <a:gd name="T10" fmla="*/ 1995 w 2004"/>
                <a:gd name="T11" fmla="*/ 56 h 65"/>
                <a:gd name="T12" fmla="*/ 1990 w 2004"/>
                <a:gd name="T13" fmla="*/ 59 h 65"/>
                <a:gd name="T14" fmla="*/ 1984 w 2004"/>
                <a:gd name="T15" fmla="*/ 63 h 65"/>
                <a:gd name="T16" fmla="*/ 1979 w 2004"/>
                <a:gd name="T17" fmla="*/ 65 h 65"/>
                <a:gd name="T18" fmla="*/ 1973 w 2004"/>
                <a:gd name="T19" fmla="*/ 65 h 65"/>
                <a:gd name="T20" fmla="*/ 33 w 2004"/>
                <a:gd name="T21" fmla="*/ 65 h 65"/>
                <a:gd name="T22" fmla="*/ 33 w 2004"/>
                <a:gd name="T23" fmla="*/ 65 h 65"/>
                <a:gd name="T24" fmla="*/ 26 w 2004"/>
                <a:gd name="T25" fmla="*/ 65 h 65"/>
                <a:gd name="T26" fmla="*/ 20 w 2004"/>
                <a:gd name="T27" fmla="*/ 63 h 65"/>
                <a:gd name="T28" fmla="*/ 14 w 2004"/>
                <a:gd name="T29" fmla="*/ 59 h 65"/>
                <a:gd name="T30" fmla="*/ 9 w 2004"/>
                <a:gd name="T31" fmla="*/ 56 h 65"/>
                <a:gd name="T32" fmla="*/ 6 w 2004"/>
                <a:gd name="T33" fmla="*/ 51 h 65"/>
                <a:gd name="T34" fmla="*/ 2 w 2004"/>
                <a:gd name="T35" fmla="*/ 45 h 65"/>
                <a:gd name="T36" fmla="*/ 1 w 2004"/>
                <a:gd name="T37" fmla="*/ 40 h 65"/>
                <a:gd name="T38" fmla="*/ 0 w 2004"/>
                <a:gd name="T39" fmla="*/ 33 h 65"/>
                <a:gd name="T40" fmla="*/ 0 w 2004"/>
                <a:gd name="T41" fmla="*/ 33 h 65"/>
                <a:gd name="T42" fmla="*/ 0 w 2004"/>
                <a:gd name="T43" fmla="*/ 33 h 65"/>
                <a:gd name="T44" fmla="*/ 1 w 2004"/>
                <a:gd name="T45" fmla="*/ 27 h 65"/>
                <a:gd name="T46" fmla="*/ 2 w 2004"/>
                <a:gd name="T47" fmla="*/ 20 h 65"/>
                <a:gd name="T48" fmla="*/ 6 w 2004"/>
                <a:gd name="T49" fmla="*/ 15 h 65"/>
                <a:gd name="T50" fmla="*/ 9 w 2004"/>
                <a:gd name="T51" fmla="*/ 11 h 65"/>
                <a:gd name="T52" fmla="*/ 14 w 2004"/>
                <a:gd name="T53" fmla="*/ 6 h 65"/>
                <a:gd name="T54" fmla="*/ 20 w 2004"/>
                <a:gd name="T55" fmla="*/ 4 h 65"/>
                <a:gd name="T56" fmla="*/ 26 w 2004"/>
                <a:gd name="T57" fmla="*/ 1 h 65"/>
                <a:gd name="T58" fmla="*/ 33 w 2004"/>
                <a:gd name="T59" fmla="*/ 0 h 65"/>
                <a:gd name="T60" fmla="*/ 1973 w 2004"/>
                <a:gd name="T61" fmla="*/ 0 h 65"/>
                <a:gd name="T62" fmla="*/ 1973 w 2004"/>
                <a:gd name="T63" fmla="*/ 0 h 65"/>
                <a:gd name="T64" fmla="*/ 1979 w 2004"/>
                <a:gd name="T65" fmla="*/ 1 h 65"/>
                <a:gd name="T66" fmla="*/ 1984 w 2004"/>
                <a:gd name="T67" fmla="*/ 4 h 65"/>
                <a:gd name="T68" fmla="*/ 1990 w 2004"/>
                <a:gd name="T69" fmla="*/ 6 h 65"/>
                <a:gd name="T70" fmla="*/ 1995 w 2004"/>
                <a:gd name="T71" fmla="*/ 11 h 65"/>
                <a:gd name="T72" fmla="*/ 1999 w 2004"/>
                <a:gd name="T73" fmla="*/ 15 h 65"/>
                <a:gd name="T74" fmla="*/ 2002 w 2004"/>
                <a:gd name="T75" fmla="*/ 20 h 65"/>
                <a:gd name="T76" fmla="*/ 2004 w 2004"/>
                <a:gd name="T77" fmla="*/ 27 h 65"/>
                <a:gd name="T78" fmla="*/ 2004 w 2004"/>
                <a:gd name="T79" fmla="*/ 33 h 65"/>
                <a:gd name="T80" fmla="*/ 2004 w 2004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4" h="65">
                  <a:moveTo>
                    <a:pt x="2004" y="33"/>
                  </a:moveTo>
                  <a:lnTo>
                    <a:pt x="2004" y="33"/>
                  </a:lnTo>
                  <a:lnTo>
                    <a:pt x="2004" y="40"/>
                  </a:lnTo>
                  <a:lnTo>
                    <a:pt x="2002" y="45"/>
                  </a:lnTo>
                  <a:lnTo>
                    <a:pt x="1999" y="51"/>
                  </a:lnTo>
                  <a:lnTo>
                    <a:pt x="1995" y="56"/>
                  </a:lnTo>
                  <a:lnTo>
                    <a:pt x="1990" y="59"/>
                  </a:lnTo>
                  <a:lnTo>
                    <a:pt x="1984" y="63"/>
                  </a:lnTo>
                  <a:lnTo>
                    <a:pt x="1979" y="65"/>
                  </a:lnTo>
                  <a:lnTo>
                    <a:pt x="19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9" y="1"/>
                  </a:lnTo>
                  <a:lnTo>
                    <a:pt x="1984" y="4"/>
                  </a:lnTo>
                  <a:lnTo>
                    <a:pt x="1990" y="6"/>
                  </a:lnTo>
                  <a:lnTo>
                    <a:pt x="1995" y="11"/>
                  </a:lnTo>
                  <a:lnTo>
                    <a:pt x="1999" y="15"/>
                  </a:lnTo>
                  <a:lnTo>
                    <a:pt x="2002" y="20"/>
                  </a:lnTo>
                  <a:lnTo>
                    <a:pt x="2004" y="27"/>
                  </a:lnTo>
                  <a:lnTo>
                    <a:pt x="2004" y="33"/>
                  </a:lnTo>
                  <a:lnTo>
                    <a:pt x="200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22"/>
            <p:cNvSpPr>
              <a:spLocks/>
            </p:cNvSpPr>
            <p:nvPr/>
          </p:nvSpPr>
          <p:spPr bwMode="auto">
            <a:xfrm>
              <a:off x="8580438" y="3709343"/>
              <a:ext cx="200025" cy="50800"/>
            </a:xfrm>
            <a:custGeom>
              <a:avLst/>
              <a:gdLst>
                <a:gd name="T0" fmla="*/ 252 w 252"/>
                <a:gd name="T1" fmla="*/ 33 h 65"/>
                <a:gd name="T2" fmla="*/ 252 w 252"/>
                <a:gd name="T3" fmla="*/ 33 h 65"/>
                <a:gd name="T4" fmla="*/ 251 w 252"/>
                <a:gd name="T5" fmla="*/ 39 h 65"/>
                <a:gd name="T6" fmla="*/ 249 w 252"/>
                <a:gd name="T7" fmla="*/ 45 h 65"/>
                <a:gd name="T8" fmla="*/ 247 w 252"/>
                <a:gd name="T9" fmla="*/ 51 h 65"/>
                <a:gd name="T10" fmla="*/ 243 w 252"/>
                <a:gd name="T11" fmla="*/ 56 h 65"/>
                <a:gd name="T12" fmla="*/ 237 w 252"/>
                <a:gd name="T13" fmla="*/ 59 h 65"/>
                <a:gd name="T14" fmla="*/ 233 w 252"/>
                <a:gd name="T15" fmla="*/ 63 h 65"/>
                <a:gd name="T16" fmla="*/ 226 w 252"/>
                <a:gd name="T17" fmla="*/ 65 h 65"/>
                <a:gd name="T18" fmla="*/ 220 w 252"/>
                <a:gd name="T19" fmla="*/ 65 h 65"/>
                <a:gd name="T20" fmla="*/ 32 w 252"/>
                <a:gd name="T21" fmla="*/ 65 h 65"/>
                <a:gd name="T22" fmla="*/ 32 w 252"/>
                <a:gd name="T23" fmla="*/ 65 h 65"/>
                <a:gd name="T24" fmla="*/ 25 w 252"/>
                <a:gd name="T25" fmla="*/ 65 h 65"/>
                <a:gd name="T26" fmla="*/ 20 w 252"/>
                <a:gd name="T27" fmla="*/ 63 h 65"/>
                <a:gd name="T28" fmla="*/ 14 w 252"/>
                <a:gd name="T29" fmla="*/ 59 h 65"/>
                <a:gd name="T30" fmla="*/ 9 w 252"/>
                <a:gd name="T31" fmla="*/ 56 h 65"/>
                <a:gd name="T32" fmla="*/ 6 w 252"/>
                <a:gd name="T33" fmla="*/ 51 h 65"/>
                <a:gd name="T34" fmla="*/ 2 w 252"/>
                <a:gd name="T35" fmla="*/ 45 h 65"/>
                <a:gd name="T36" fmla="*/ 0 w 252"/>
                <a:gd name="T37" fmla="*/ 39 h 65"/>
                <a:gd name="T38" fmla="*/ 0 w 252"/>
                <a:gd name="T39" fmla="*/ 33 h 65"/>
                <a:gd name="T40" fmla="*/ 0 w 252"/>
                <a:gd name="T41" fmla="*/ 33 h 65"/>
                <a:gd name="T42" fmla="*/ 0 w 252"/>
                <a:gd name="T43" fmla="*/ 33 h 65"/>
                <a:gd name="T44" fmla="*/ 0 w 252"/>
                <a:gd name="T45" fmla="*/ 27 h 65"/>
                <a:gd name="T46" fmla="*/ 2 w 252"/>
                <a:gd name="T47" fmla="*/ 21 h 65"/>
                <a:gd name="T48" fmla="*/ 6 w 252"/>
                <a:gd name="T49" fmla="*/ 15 h 65"/>
                <a:gd name="T50" fmla="*/ 9 w 252"/>
                <a:gd name="T51" fmla="*/ 11 h 65"/>
                <a:gd name="T52" fmla="*/ 14 w 252"/>
                <a:gd name="T53" fmla="*/ 6 h 65"/>
                <a:gd name="T54" fmla="*/ 20 w 252"/>
                <a:gd name="T55" fmla="*/ 4 h 65"/>
                <a:gd name="T56" fmla="*/ 25 w 252"/>
                <a:gd name="T57" fmla="*/ 1 h 65"/>
                <a:gd name="T58" fmla="*/ 32 w 252"/>
                <a:gd name="T59" fmla="*/ 0 h 65"/>
                <a:gd name="T60" fmla="*/ 220 w 252"/>
                <a:gd name="T61" fmla="*/ 0 h 65"/>
                <a:gd name="T62" fmla="*/ 220 w 252"/>
                <a:gd name="T63" fmla="*/ 0 h 65"/>
                <a:gd name="T64" fmla="*/ 226 w 252"/>
                <a:gd name="T65" fmla="*/ 1 h 65"/>
                <a:gd name="T66" fmla="*/ 233 w 252"/>
                <a:gd name="T67" fmla="*/ 4 h 65"/>
                <a:gd name="T68" fmla="*/ 237 w 252"/>
                <a:gd name="T69" fmla="*/ 6 h 65"/>
                <a:gd name="T70" fmla="*/ 243 w 252"/>
                <a:gd name="T71" fmla="*/ 11 h 65"/>
                <a:gd name="T72" fmla="*/ 247 w 252"/>
                <a:gd name="T73" fmla="*/ 15 h 65"/>
                <a:gd name="T74" fmla="*/ 249 w 252"/>
                <a:gd name="T75" fmla="*/ 21 h 65"/>
                <a:gd name="T76" fmla="*/ 251 w 252"/>
                <a:gd name="T77" fmla="*/ 27 h 65"/>
                <a:gd name="T78" fmla="*/ 252 w 252"/>
                <a:gd name="T79" fmla="*/ 33 h 65"/>
                <a:gd name="T80" fmla="*/ 252 w 25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65">
                  <a:moveTo>
                    <a:pt x="252" y="33"/>
                  </a:moveTo>
                  <a:lnTo>
                    <a:pt x="252" y="33"/>
                  </a:lnTo>
                  <a:lnTo>
                    <a:pt x="251" y="39"/>
                  </a:lnTo>
                  <a:lnTo>
                    <a:pt x="249" y="45"/>
                  </a:lnTo>
                  <a:lnTo>
                    <a:pt x="247" y="51"/>
                  </a:lnTo>
                  <a:lnTo>
                    <a:pt x="243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26" y="65"/>
                  </a:lnTo>
                  <a:lnTo>
                    <a:pt x="220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1"/>
                  </a:lnTo>
                  <a:lnTo>
                    <a:pt x="233" y="4"/>
                  </a:lnTo>
                  <a:lnTo>
                    <a:pt x="237" y="6"/>
                  </a:lnTo>
                  <a:lnTo>
                    <a:pt x="243" y="11"/>
                  </a:lnTo>
                  <a:lnTo>
                    <a:pt x="247" y="15"/>
                  </a:lnTo>
                  <a:lnTo>
                    <a:pt x="249" y="21"/>
                  </a:lnTo>
                  <a:lnTo>
                    <a:pt x="251" y="27"/>
                  </a:lnTo>
                  <a:lnTo>
                    <a:pt x="252" y="33"/>
                  </a:lnTo>
                  <a:lnTo>
                    <a:pt x="25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23"/>
            <p:cNvSpPr>
              <a:spLocks/>
            </p:cNvSpPr>
            <p:nvPr/>
          </p:nvSpPr>
          <p:spPr bwMode="auto">
            <a:xfrm>
              <a:off x="6940551" y="4123680"/>
              <a:ext cx="541338" cy="52388"/>
            </a:xfrm>
            <a:custGeom>
              <a:avLst/>
              <a:gdLst>
                <a:gd name="T0" fmla="*/ 683 w 683"/>
                <a:gd name="T1" fmla="*/ 32 h 65"/>
                <a:gd name="T2" fmla="*/ 683 w 683"/>
                <a:gd name="T3" fmla="*/ 32 h 65"/>
                <a:gd name="T4" fmla="*/ 681 w 683"/>
                <a:gd name="T5" fmla="*/ 39 h 65"/>
                <a:gd name="T6" fmla="*/ 679 w 683"/>
                <a:gd name="T7" fmla="*/ 45 h 65"/>
                <a:gd name="T8" fmla="*/ 677 w 683"/>
                <a:gd name="T9" fmla="*/ 51 h 65"/>
                <a:gd name="T10" fmla="*/ 672 w 683"/>
                <a:gd name="T11" fmla="*/ 55 h 65"/>
                <a:gd name="T12" fmla="*/ 668 w 683"/>
                <a:gd name="T13" fmla="*/ 59 h 65"/>
                <a:gd name="T14" fmla="*/ 663 w 683"/>
                <a:gd name="T15" fmla="*/ 62 h 65"/>
                <a:gd name="T16" fmla="*/ 656 w 683"/>
                <a:gd name="T17" fmla="*/ 65 h 65"/>
                <a:gd name="T18" fmla="*/ 650 w 683"/>
                <a:gd name="T19" fmla="*/ 65 h 65"/>
                <a:gd name="T20" fmla="*/ 33 w 683"/>
                <a:gd name="T21" fmla="*/ 65 h 65"/>
                <a:gd name="T22" fmla="*/ 33 w 683"/>
                <a:gd name="T23" fmla="*/ 65 h 65"/>
                <a:gd name="T24" fmla="*/ 26 w 683"/>
                <a:gd name="T25" fmla="*/ 65 h 65"/>
                <a:gd name="T26" fmla="*/ 20 w 683"/>
                <a:gd name="T27" fmla="*/ 62 h 65"/>
                <a:gd name="T28" fmla="*/ 14 w 683"/>
                <a:gd name="T29" fmla="*/ 59 h 65"/>
                <a:gd name="T30" fmla="*/ 10 w 683"/>
                <a:gd name="T31" fmla="*/ 55 h 65"/>
                <a:gd name="T32" fmla="*/ 6 w 683"/>
                <a:gd name="T33" fmla="*/ 51 h 65"/>
                <a:gd name="T34" fmla="*/ 3 w 683"/>
                <a:gd name="T35" fmla="*/ 45 h 65"/>
                <a:gd name="T36" fmla="*/ 2 w 683"/>
                <a:gd name="T37" fmla="*/ 39 h 65"/>
                <a:gd name="T38" fmla="*/ 0 w 683"/>
                <a:gd name="T39" fmla="*/ 32 h 65"/>
                <a:gd name="T40" fmla="*/ 0 w 683"/>
                <a:gd name="T41" fmla="*/ 32 h 65"/>
                <a:gd name="T42" fmla="*/ 0 w 683"/>
                <a:gd name="T43" fmla="*/ 32 h 65"/>
                <a:gd name="T44" fmla="*/ 2 w 683"/>
                <a:gd name="T45" fmla="*/ 26 h 65"/>
                <a:gd name="T46" fmla="*/ 3 w 683"/>
                <a:gd name="T47" fmla="*/ 19 h 65"/>
                <a:gd name="T48" fmla="*/ 6 w 683"/>
                <a:gd name="T49" fmla="*/ 15 h 65"/>
                <a:gd name="T50" fmla="*/ 10 w 683"/>
                <a:gd name="T51" fmla="*/ 10 h 65"/>
                <a:gd name="T52" fmla="*/ 14 w 683"/>
                <a:gd name="T53" fmla="*/ 6 h 65"/>
                <a:gd name="T54" fmla="*/ 20 w 683"/>
                <a:gd name="T55" fmla="*/ 3 h 65"/>
                <a:gd name="T56" fmla="*/ 26 w 683"/>
                <a:gd name="T57" fmla="*/ 1 h 65"/>
                <a:gd name="T58" fmla="*/ 33 w 683"/>
                <a:gd name="T59" fmla="*/ 0 h 65"/>
                <a:gd name="T60" fmla="*/ 650 w 683"/>
                <a:gd name="T61" fmla="*/ 0 h 65"/>
                <a:gd name="T62" fmla="*/ 650 w 683"/>
                <a:gd name="T63" fmla="*/ 0 h 65"/>
                <a:gd name="T64" fmla="*/ 656 w 683"/>
                <a:gd name="T65" fmla="*/ 1 h 65"/>
                <a:gd name="T66" fmla="*/ 663 w 683"/>
                <a:gd name="T67" fmla="*/ 3 h 65"/>
                <a:gd name="T68" fmla="*/ 668 w 683"/>
                <a:gd name="T69" fmla="*/ 6 h 65"/>
                <a:gd name="T70" fmla="*/ 672 w 683"/>
                <a:gd name="T71" fmla="*/ 10 h 65"/>
                <a:gd name="T72" fmla="*/ 677 w 683"/>
                <a:gd name="T73" fmla="*/ 15 h 65"/>
                <a:gd name="T74" fmla="*/ 679 w 683"/>
                <a:gd name="T75" fmla="*/ 19 h 65"/>
                <a:gd name="T76" fmla="*/ 681 w 683"/>
                <a:gd name="T77" fmla="*/ 26 h 65"/>
                <a:gd name="T78" fmla="*/ 683 w 683"/>
                <a:gd name="T79" fmla="*/ 32 h 65"/>
                <a:gd name="T80" fmla="*/ 683 w 683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3" h="65">
                  <a:moveTo>
                    <a:pt x="683" y="32"/>
                  </a:moveTo>
                  <a:lnTo>
                    <a:pt x="683" y="32"/>
                  </a:lnTo>
                  <a:lnTo>
                    <a:pt x="681" y="39"/>
                  </a:lnTo>
                  <a:lnTo>
                    <a:pt x="679" y="45"/>
                  </a:lnTo>
                  <a:lnTo>
                    <a:pt x="677" y="51"/>
                  </a:lnTo>
                  <a:lnTo>
                    <a:pt x="672" y="55"/>
                  </a:lnTo>
                  <a:lnTo>
                    <a:pt x="668" y="59"/>
                  </a:lnTo>
                  <a:lnTo>
                    <a:pt x="663" y="62"/>
                  </a:lnTo>
                  <a:lnTo>
                    <a:pt x="656" y="65"/>
                  </a:lnTo>
                  <a:lnTo>
                    <a:pt x="65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8" y="6"/>
                  </a:lnTo>
                  <a:lnTo>
                    <a:pt x="672" y="10"/>
                  </a:lnTo>
                  <a:lnTo>
                    <a:pt x="677" y="15"/>
                  </a:lnTo>
                  <a:lnTo>
                    <a:pt x="679" y="19"/>
                  </a:lnTo>
                  <a:lnTo>
                    <a:pt x="681" y="26"/>
                  </a:lnTo>
                  <a:lnTo>
                    <a:pt x="683" y="32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24"/>
            <p:cNvSpPr>
              <a:spLocks noEditPoints="1"/>
            </p:cNvSpPr>
            <p:nvPr/>
          </p:nvSpPr>
          <p:spPr bwMode="auto">
            <a:xfrm>
              <a:off x="6511926" y="3845868"/>
              <a:ext cx="231775" cy="260350"/>
            </a:xfrm>
            <a:custGeom>
              <a:avLst/>
              <a:gdLst>
                <a:gd name="T0" fmla="*/ 259 w 290"/>
                <a:gd name="T1" fmla="*/ 0 h 327"/>
                <a:gd name="T2" fmla="*/ 31 w 290"/>
                <a:gd name="T3" fmla="*/ 0 h 327"/>
                <a:gd name="T4" fmla="*/ 0 w 290"/>
                <a:gd name="T5" fmla="*/ 0 h 327"/>
                <a:gd name="T6" fmla="*/ 0 w 290"/>
                <a:gd name="T7" fmla="*/ 31 h 327"/>
                <a:gd name="T8" fmla="*/ 0 w 290"/>
                <a:gd name="T9" fmla="*/ 62 h 327"/>
                <a:gd name="T10" fmla="*/ 0 w 290"/>
                <a:gd name="T11" fmla="*/ 295 h 327"/>
                <a:gd name="T12" fmla="*/ 0 w 290"/>
                <a:gd name="T13" fmla="*/ 295 h 327"/>
                <a:gd name="T14" fmla="*/ 1 w 290"/>
                <a:gd name="T15" fmla="*/ 302 h 327"/>
                <a:gd name="T16" fmla="*/ 3 w 290"/>
                <a:gd name="T17" fmla="*/ 309 h 327"/>
                <a:gd name="T18" fmla="*/ 8 w 290"/>
                <a:gd name="T19" fmla="*/ 315 h 327"/>
                <a:gd name="T20" fmla="*/ 12 w 290"/>
                <a:gd name="T21" fmla="*/ 321 h 327"/>
                <a:gd name="T22" fmla="*/ 12 w 290"/>
                <a:gd name="T23" fmla="*/ 321 h 327"/>
                <a:gd name="T24" fmla="*/ 19 w 290"/>
                <a:gd name="T25" fmla="*/ 324 h 327"/>
                <a:gd name="T26" fmla="*/ 26 w 290"/>
                <a:gd name="T27" fmla="*/ 327 h 327"/>
                <a:gd name="T28" fmla="*/ 33 w 290"/>
                <a:gd name="T29" fmla="*/ 327 h 327"/>
                <a:gd name="T30" fmla="*/ 40 w 290"/>
                <a:gd name="T31" fmla="*/ 325 h 327"/>
                <a:gd name="T32" fmla="*/ 145 w 290"/>
                <a:gd name="T33" fmla="*/ 295 h 327"/>
                <a:gd name="T34" fmla="*/ 250 w 290"/>
                <a:gd name="T35" fmla="*/ 325 h 327"/>
                <a:gd name="T36" fmla="*/ 250 w 290"/>
                <a:gd name="T37" fmla="*/ 325 h 327"/>
                <a:gd name="T38" fmla="*/ 259 w 290"/>
                <a:gd name="T39" fmla="*/ 327 h 327"/>
                <a:gd name="T40" fmla="*/ 259 w 290"/>
                <a:gd name="T41" fmla="*/ 327 h 327"/>
                <a:gd name="T42" fmla="*/ 264 w 290"/>
                <a:gd name="T43" fmla="*/ 327 h 327"/>
                <a:gd name="T44" fmla="*/ 268 w 290"/>
                <a:gd name="T45" fmla="*/ 325 h 327"/>
                <a:gd name="T46" fmla="*/ 273 w 290"/>
                <a:gd name="T47" fmla="*/ 323 h 327"/>
                <a:gd name="T48" fmla="*/ 278 w 290"/>
                <a:gd name="T49" fmla="*/ 321 h 327"/>
                <a:gd name="T50" fmla="*/ 278 w 290"/>
                <a:gd name="T51" fmla="*/ 321 h 327"/>
                <a:gd name="T52" fmla="*/ 282 w 290"/>
                <a:gd name="T53" fmla="*/ 315 h 327"/>
                <a:gd name="T54" fmla="*/ 287 w 290"/>
                <a:gd name="T55" fmla="*/ 309 h 327"/>
                <a:gd name="T56" fmla="*/ 289 w 290"/>
                <a:gd name="T57" fmla="*/ 302 h 327"/>
                <a:gd name="T58" fmla="*/ 290 w 290"/>
                <a:gd name="T59" fmla="*/ 295 h 327"/>
                <a:gd name="T60" fmla="*/ 290 w 290"/>
                <a:gd name="T61" fmla="*/ 62 h 327"/>
                <a:gd name="T62" fmla="*/ 290 w 290"/>
                <a:gd name="T63" fmla="*/ 31 h 327"/>
                <a:gd name="T64" fmla="*/ 290 w 290"/>
                <a:gd name="T65" fmla="*/ 0 h 327"/>
                <a:gd name="T66" fmla="*/ 259 w 290"/>
                <a:gd name="T67" fmla="*/ 0 h 327"/>
                <a:gd name="T68" fmla="*/ 228 w 290"/>
                <a:gd name="T69" fmla="*/ 254 h 327"/>
                <a:gd name="T70" fmla="*/ 154 w 290"/>
                <a:gd name="T71" fmla="*/ 232 h 327"/>
                <a:gd name="T72" fmla="*/ 154 w 290"/>
                <a:gd name="T73" fmla="*/ 232 h 327"/>
                <a:gd name="T74" fmla="*/ 145 w 290"/>
                <a:gd name="T75" fmla="*/ 230 h 327"/>
                <a:gd name="T76" fmla="*/ 145 w 290"/>
                <a:gd name="T77" fmla="*/ 230 h 327"/>
                <a:gd name="T78" fmla="*/ 136 w 290"/>
                <a:gd name="T79" fmla="*/ 232 h 327"/>
                <a:gd name="T80" fmla="*/ 62 w 290"/>
                <a:gd name="T81" fmla="*/ 254 h 327"/>
                <a:gd name="T82" fmla="*/ 62 w 290"/>
                <a:gd name="T83" fmla="*/ 62 h 327"/>
                <a:gd name="T84" fmla="*/ 228 w 290"/>
                <a:gd name="T85" fmla="*/ 62 h 327"/>
                <a:gd name="T86" fmla="*/ 228 w 290"/>
                <a:gd name="T87" fmla="*/ 2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0" h="327">
                  <a:moveTo>
                    <a:pt x="259" y="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1" y="302"/>
                  </a:lnTo>
                  <a:lnTo>
                    <a:pt x="3" y="309"/>
                  </a:lnTo>
                  <a:lnTo>
                    <a:pt x="8" y="315"/>
                  </a:lnTo>
                  <a:lnTo>
                    <a:pt x="12" y="321"/>
                  </a:lnTo>
                  <a:lnTo>
                    <a:pt x="12" y="321"/>
                  </a:lnTo>
                  <a:lnTo>
                    <a:pt x="19" y="324"/>
                  </a:lnTo>
                  <a:lnTo>
                    <a:pt x="26" y="327"/>
                  </a:lnTo>
                  <a:lnTo>
                    <a:pt x="33" y="327"/>
                  </a:lnTo>
                  <a:lnTo>
                    <a:pt x="40" y="325"/>
                  </a:lnTo>
                  <a:lnTo>
                    <a:pt x="145" y="295"/>
                  </a:lnTo>
                  <a:lnTo>
                    <a:pt x="250" y="325"/>
                  </a:lnTo>
                  <a:lnTo>
                    <a:pt x="250" y="325"/>
                  </a:lnTo>
                  <a:lnTo>
                    <a:pt x="259" y="327"/>
                  </a:lnTo>
                  <a:lnTo>
                    <a:pt x="259" y="327"/>
                  </a:lnTo>
                  <a:lnTo>
                    <a:pt x="264" y="327"/>
                  </a:lnTo>
                  <a:lnTo>
                    <a:pt x="268" y="325"/>
                  </a:lnTo>
                  <a:lnTo>
                    <a:pt x="273" y="323"/>
                  </a:lnTo>
                  <a:lnTo>
                    <a:pt x="278" y="321"/>
                  </a:lnTo>
                  <a:lnTo>
                    <a:pt x="278" y="321"/>
                  </a:lnTo>
                  <a:lnTo>
                    <a:pt x="282" y="315"/>
                  </a:lnTo>
                  <a:lnTo>
                    <a:pt x="287" y="309"/>
                  </a:lnTo>
                  <a:lnTo>
                    <a:pt x="289" y="302"/>
                  </a:lnTo>
                  <a:lnTo>
                    <a:pt x="290" y="295"/>
                  </a:lnTo>
                  <a:lnTo>
                    <a:pt x="290" y="62"/>
                  </a:lnTo>
                  <a:lnTo>
                    <a:pt x="290" y="31"/>
                  </a:lnTo>
                  <a:lnTo>
                    <a:pt x="290" y="0"/>
                  </a:lnTo>
                  <a:lnTo>
                    <a:pt x="259" y="0"/>
                  </a:lnTo>
                  <a:close/>
                  <a:moveTo>
                    <a:pt x="228" y="254"/>
                  </a:moveTo>
                  <a:lnTo>
                    <a:pt x="154" y="232"/>
                  </a:lnTo>
                  <a:lnTo>
                    <a:pt x="154" y="232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36" y="232"/>
                  </a:lnTo>
                  <a:lnTo>
                    <a:pt x="62" y="254"/>
                  </a:lnTo>
                  <a:lnTo>
                    <a:pt x="62" y="62"/>
                  </a:lnTo>
                  <a:lnTo>
                    <a:pt x="228" y="62"/>
                  </a:lnTo>
                  <a:lnTo>
                    <a:pt x="228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25"/>
            <p:cNvSpPr>
              <a:spLocks/>
            </p:cNvSpPr>
            <p:nvPr/>
          </p:nvSpPr>
          <p:spPr bwMode="auto">
            <a:xfrm>
              <a:off x="8023226" y="3891905"/>
              <a:ext cx="588963" cy="285750"/>
            </a:xfrm>
            <a:custGeom>
              <a:avLst/>
              <a:gdLst>
                <a:gd name="T0" fmla="*/ 145 w 741"/>
                <a:gd name="T1" fmla="*/ 0 h 359"/>
                <a:gd name="T2" fmla="*/ 123 w 741"/>
                <a:gd name="T3" fmla="*/ 10 h 359"/>
                <a:gd name="T4" fmla="*/ 112 w 741"/>
                <a:gd name="T5" fmla="*/ 32 h 359"/>
                <a:gd name="T6" fmla="*/ 118 w 741"/>
                <a:gd name="T7" fmla="*/ 51 h 359"/>
                <a:gd name="T8" fmla="*/ 139 w 741"/>
                <a:gd name="T9" fmla="*/ 65 h 359"/>
                <a:gd name="T10" fmla="*/ 563 w 741"/>
                <a:gd name="T11" fmla="*/ 65 h 359"/>
                <a:gd name="T12" fmla="*/ 607 w 741"/>
                <a:gd name="T13" fmla="*/ 74 h 359"/>
                <a:gd name="T14" fmla="*/ 643 w 741"/>
                <a:gd name="T15" fmla="*/ 98 h 359"/>
                <a:gd name="T16" fmla="*/ 668 w 741"/>
                <a:gd name="T17" fmla="*/ 135 h 359"/>
                <a:gd name="T18" fmla="*/ 678 w 741"/>
                <a:gd name="T19" fmla="*/ 179 h 359"/>
                <a:gd name="T20" fmla="*/ 672 w 741"/>
                <a:gd name="T21" fmla="*/ 213 h 359"/>
                <a:gd name="T22" fmla="*/ 651 w 741"/>
                <a:gd name="T23" fmla="*/ 252 h 359"/>
                <a:gd name="T24" fmla="*/ 617 w 741"/>
                <a:gd name="T25" fmla="*/ 280 h 359"/>
                <a:gd name="T26" fmla="*/ 574 w 741"/>
                <a:gd name="T27" fmla="*/ 294 h 359"/>
                <a:gd name="T28" fmla="*/ 126 w 741"/>
                <a:gd name="T29" fmla="*/ 294 h 359"/>
                <a:gd name="T30" fmla="*/ 84 w 741"/>
                <a:gd name="T31" fmla="*/ 274 h 359"/>
                <a:gd name="T32" fmla="*/ 65 w 741"/>
                <a:gd name="T33" fmla="*/ 233 h 359"/>
                <a:gd name="T34" fmla="*/ 66 w 741"/>
                <a:gd name="T35" fmla="*/ 212 h 359"/>
                <a:gd name="T36" fmla="*/ 95 w 741"/>
                <a:gd name="T37" fmla="*/ 168 h 359"/>
                <a:gd name="T38" fmla="*/ 133 w 741"/>
                <a:gd name="T39" fmla="*/ 156 h 359"/>
                <a:gd name="T40" fmla="*/ 571 w 741"/>
                <a:gd name="T41" fmla="*/ 159 h 359"/>
                <a:gd name="T42" fmla="*/ 584 w 741"/>
                <a:gd name="T43" fmla="*/ 170 h 359"/>
                <a:gd name="T44" fmla="*/ 585 w 741"/>
                <a:gd name="T45" fmla="*/ 184 h 359"/>
                <a:gd name="T46" fmla="*/ 576 w 741"/>
                <a:gd name="T47" fmla="*/ 199 h 359"/>
                <a:gd name="T48" fmla="*/ 204 w 741"/>
                <a:gd name="T49" fmla="*/ 203 h 359"/>
                <a:gd name="T50" fmla="*/ 145 w 741"/>
                <a:gd name="T51" fmla="*/ 203 h 359"/>
                <a:gd name="T52" fmla="*/ 123 w 741"/>
                <a:gd name="T53" fmla="*/ 212 h 359"/>
                <a:gd name="T54" fmla="*/ 112 w 741"/>
                <a:gd name="T55" fmla="*/ 235 h 359"/>
                <a:gd name="T56" fmla="*/ 118 w 741"/>
                <a:gd name="T57" fmla="*/ 254 h 359"/>
                <a:gd name="T58" fmla="*/ 139 w 741"/>
                <a:gd name="T59" fmla="*/ 266 h 359"/>
                <a:gd name="T60" fmla="*/ 563 w 741"/>
                <a:gd name="T61" fmla="*/ 267 h 359"/>
                <a:gd name="T62" fmla="*/ 596 w 741"/>
                <a:gd name="T63" fmla="*/ 261 h 359"/>
                <a:gd name="T64" fmla="*/ 624 w 741"/>
                <a:gd name="T65" fmla="*/ 242 h 359"/>
                <a:gd name="T66" fmla="*/ 643 w 741"/>
                <a:gd name="T67" fmla="*/ 214 h 359"/>
                <a:gd name="T68" fmla="*/ 650 w 741"/>
                <a:gd name="T69" fmla="*/ 179 h 359"/>
                <a:gd name="T70" fmla="*/ 646 w 741"/>
                <a:gd name="T71" fmla="*/ 154 h 359"/>
                <a:gd name="T72" fmla="*/ 630 w 741"/>
                <a:gd name="T73" fmla="*/ 124 h 359"/>
                <a:gd name="T74" fmla="*/ 605 w 741"/>
                <a:gd name="T75" fmla="*/ 103 h 359"/>
                <a:gd name="T76" fmla="*/ 571 w 741"/>
                <a:gd name="T77" fmla="*/ 93 h 359"/>
                <a:gd name="T78" fmla="*/ 120 w 741"/>
                <a:gd name="T79" fmla="*/ 93 h 359"/>
                <a:gd name="T80" fmla="*/ 69 w 741"/>
                <a:gd name="T81" fmla="*/ 108 h 359"/>
                <a:gd name="T82" fmla="*/ 30 w 741"/>
                <a:gd name="T83" fmla="*/ 140 h 359"/>
                <a:gd name="T84" fmla="*/ 6 w 741"/>
                <a:gd name="T85" fmla="*/ 185 h 359"/>
                <a:gd name="T86" fmla="*/ 0 w 741"/>
                <a:gd name="T87" fmla="*/ 226 h 359"/>
                <a:gd name="T88" fmla="*/ 10 w 741"/>
                <a:gd name="T89" fmla="*/ 277 h 359"/>
                <a:gd name="T90" fmla="*/ 39 w 741"/>
                <a:gd name="T91" fmla="*/ 320 h 359"/>
                <a:gd name="T92" fmla="*/ 82 w 741"/>
                <a:gd name="T93" fmla="*/ 349 h 359"/>
                <a:gd name="T94" fmla="*/ 133 w 741"/>
                <a:gd name="T95" fmla="*/ 359 h 359"/>
                <a:gd name="T96" fmla="*/ 599 w 741"/>
                <a:gd name="T97" fmla="*/ 356 h 359"/>
                <a:gd name="T98" fmla="*/ 662 w 741"/>
                <a:gd name="T99" fmla="*/ 328 h 359"/>
                <a:gd name="T100" fmla="*/ 711 w 741"/>
                <a:gd name="T101" fmla="*/ 280 h 359"/>
                <a:gd name="T102" fmla="*/ 738 w 741"/>
                <a:gd name="T103" fmla="*/ 215 h 359"/>
                <a:gd name="T104" fmla="*/ 740 w 741"/>
                <a:gd name="T105" fmla="*/ 161 h 359"/>
                <a:gd name="T106" fmla="*/ 720 w 741"/>
                <a:gd name="T107" fmla="*/ 94 h 359"/>
                <a:gd name="T108" fmla="*/ 676 w 741"/>
                <a:gd name="T109" fmla="*/ 42 h 359"/>
                <a:gd name="T110" fmla="*/ 616 w 741"/>
                <a:gd name="T111" fmla="*/ 8 h 359"/>
                <a:gd name="T112" fmla="*/ 563 w 741"/>
                <a:gd name="T1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359">
                  <a:moveTo>
                    <a:pt x="563" y="0"/>
                  </a:moveTo>
                  <a:lnTo>
                    <a:pt x="20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2" y="3"/>
                  </a:lnTo>
                  <a:lnTo>
                    <a:pt x="127" y="6"/>
                  </a:lnTo>
                  <a:lnTo>
                    <a:pt x="123" y="10"/>
                  </a:lnTo>
                  <a:lnTo>
                    <a:pt x="118" y="15"/>
                  </a:lnTo>
                  <a:lnTo>
                    <a:pt x="116" y="20"/>
                  </a:lnTo>
                  <a:lnTo>
                    <a:pt x="113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3" y="39"/>
                  </a:lnTo>
                  <a:lnTo>
                    <a:pt x="116" y="45"/>
                  </a:lnTo>
                  <a:lnTo>
                    <a:pt x="118" y="51"/>
                  </a:lnTo>
                  <a:lnTo>
                    <a:pt x="123" y="55"/>
                  </a:lnTo>
                  <a:lnTo>
                    <a:pt x="127" y="59"/>
                  </a:lnTo>
                  <a:lnTo>
                    <a:pt x="132" y="62"/>
                  </a:lnTo>
                  <a:lnTo>
                    <a:pt x="139" y="65"/>
                  </a:lnTo>
                  <a:lnTo>
                    <a:pt x="145" y="65"/>
                  </a:lnTo>
                  <a:lnTo>
                    <a:pt x="204" y="65"/>
                  </a:lnTo>
                  <a:lnTo>
                    <a:pt x="563" y="65"/>
                  </a:lnTo>
                  <a:lnTo>
                    <a:pt x="563" y="65"/>
                  </a:lnTo>
                  <a:lnTo>
                    <a:pt x="574" y="66"/>
                  </a:lnTo>
                  <a:lnTo>
                    <a:pt x="585" y="67"/>
                  </a:lnTo>
                  <a:lnTo>
                    <a:pt x="596" y="70"/>
                  </a:lnTo>
                  <a:lnTo>
                    <a:pt x="607" y="74"/>
                  </a:lnTo>
                  <a:lnTo>
                    <a:pt x="617" y="79"/>
                  </a:lnTo>
                  <a:lnTo>
                    <a:pt x="627" y="84"/>
                  </a:lnTo>
                  <a:lnTo>
                    <a:pt x="635" y="91"/>
                  </a:lnTo>
                  <a:lnTo>
                    <a:pt x="643" y="98"/>
                  </a:lnTo>
                  <a:lnTo>
                    <a:pt x="651" y="106"/>
                  </a:lnTo>
                  <a:lnTo>
                    <a:pt x="658" y="116"/>
                  </a:lnTo>
                  <a:lnTo>
                    <a:pt x="664" y="125"/>
                  </a:lnTo>
                  <a:lnTo>
                    <a:pt x="668" y="135"/>
                  </a:lnTo>
                  <a:lnTo>
                    <a:pt x="672" y="146"/>
                  </a:lnTo>
                  <a:lnTo>
                    <a:pt x="674" y="156"/>
                  </a:lnTo>
                  <a:lnTo>
                    <a:pt x="676" y="168"/>
                  </a:lnTo>
                  <a:lnTo>
                    <a:pt x="678" y="179"/>
                  </a:lnTo>
                  <a:lnTo>
                    <a:pt x="678" y="179"/>
                  </a:lnTo>
                  <a:lnTo>
                    <a:pt x="676" y="191"/>
                  </a:lnTo>
                  <a:lnTo>
                    <a:pt x="674" y="203"/>
                  </a:lnTo>
                  <a:lnTo>
                    <a:pt x="672" y="213"/>
                  </a:lnTo>
                  <a:lnTo>
                    <a:pt x="668" y="225"/>
                  </a:lnTo>
                  <a:lnTo>
                    <a:pt x="664" y="234"/>
                  </a:lnTo>
                  <a:lnTo>
                    <a:pt x="658" y="243"/>
                  </a:lnTo>
                  <a:lnTo>
                    <a:pt x="651" y="252"/>
                  </a:lnTo>
                  <a:lnTo>
                    <a:pt x="643" y="261"/>
                  </a:lnTo>
                  <a:lnTo>
                    <a:pt x="635" y="267"/>
                  </a:lnTo>
                  <a:lnTo>
                    <a:pt x="627" y="274"/>
                  </a:lnTo>
                  <a:lnTo>
                    <a:pt x="617" y="280"/>
                  </a:lnTo>
                  <a:lnTo>
                    <a:pt x="607" y="285"/>
                  </a:lnTo>
                  <a:lnTo>
                    <a:pt x="596" y="289"/>
                  </a:lnTo>
                  <a:lnTo>
                    <a:pt x="585" y="292"/>
                  </a:lnTo>
                  <a:lnTo>
                    <a:pt x="574" y="294"/>
                  </a:lnTo>
                  <a:lnTo>
                    <a:pt x="563" y="294"/>
                  </a:lnTo>
                  <a:lnTo>
                    <a:pt x="133" y="294"/>
                  </a:lnTo>
                  <a:lnTo>
                    <a:pt x="133" y="294"/>
                  </a:lnTo>
                  <a:lnTo>
                    <a:pt x="126" y="294"/>
                  </a:lnTo>
                  <a:lnTo>
                    <a:pt x="119" y="293"/>
                  </a:lnTo>
                  <a:lnTo>
                    <a:pt x="106" y="288"/>
                  </a:lnTo>
                  <a:lnTo>
                    <a:pt x="95" y="283"/>
                  </a:lnTo>
                  <a:lnTo>
                    <a:pt x="84" y="274"/>
                  </a:lnTo>
                  <a:lnTo>
                    <a:pt x="76" y="264"/>
                  </a:lnTo>
                  <a:lnTo>
                    <a:pt x="71" y="252"/>
                  </a:lnTo>
                  <a:lnTo>
                    <a:pt x="66" y="240"/>
                  </a:lnTo>
                  <a:lnTo>
                    <a:pt x="65" y="233"/>
                  </a:lnTo>
                  <a:lnTo>
                    <a:pt x="65" y="226"/>
                  </a:lnTo>
                  <a:lnTo>
                    <a:pt x="65" y="226"/>
                  </a:lnTo>
                  <a:lnTo>
                    <a:pt x="65" y="219"/>
                  </a:lnTo>
                  <a:lnTo>
                    <a:pt x="66" y="212"/>
                  </a:lnTo>
                  <a:lnTo>
                    <a:pt x="71" y="198"/>
                  </a:lnTo>
                  <a:lnTo>
                    <a:pt x="76" y="186"/>
                  </a:lnTo>
                  <a:lnTo>
                    <a:pt x="84" y="177"/>
                  </a:lnTo>
                  <a:lnTo>
                    <a:pt x="95" y="168"/>
                  </a:lnTo>
                  <a:lnTo>
                    <a:pt x="106" y="162"/>
                  </a:lnTo>
                  <a:lnTo>
                    <a:pt x="119" y="157"/>
                  </a:lnTo>
                  <a:lnTo>
                    <a:pt x="126" y="156"/>
                  </a:lnTo>
                  <a:lnTo>
                    <a:pt x="133" y="156"/>
                  </a:lnTo>
                  <a:lnTo>
                    <a:pt x="563" y="156"/>
                  </a:lnTo>
                  <a:lnTo>
                    <a:pt x="563" y="156"/>
                  </a:lnTo>
                  <a:lnTo>
                    <a:pt x="567" y="156"/>
                  </a:lnTo>
                  <a:lnTo>
                    <a:pt x="571" y="159"/>
                  </a:lnTo>
                  <a:lnTo>
                    <a:pt x="576" y="161"/>
                  </a:lnTo>
                  <a:lnTo>
                    <a:pt x="579" y="163"/>
                  </a:lnTo>
                  <a:lnTo>
                    <a:pt x="581" y="167"/>
                  </a:lnTo>
                  <a:lnTo>
                    <a:pt x="584" y="170"/>
                  </a:lnTo>
                  <a:lnTo>
                    <a:pt x="585" y="175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5" y="184"/>
                  </a:lnTo>
                  <a:lnTo>
                    <a:pt x="584" y="189"/>
                  </a:lnTo>
                  <a:lnTo>
                    <a:pt x="581" y="192"/>
                  </a:lnTo>
                  <a:lnTo>
                    <a:pt x="579" y="196"/>
                  </a:lnTo>
                  <a:lnTo>
                    <a:pt x="576" y="199"/>
                  </a:lnTo>
                  <a:lnTo>
                    <a:pt x="571" y="201"/>
                  </a:lnTo>
                  <a:lnTo>
                    <a:pt x="567" y="203"/>
                  </a:lnTo>
                  <a:lnTo>
                    <a:pt x="563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39" y="204"/>
                  </a:lnTo>
                  <a:lnTo>
                    <a:pt x="132" y="206"/>
                  </a:lnTo>
                  <a:lnTo>
                    <a:pt x="127" y="208"/>
                  </a:lnTo>
                  <a:lnTo>
                    <a:pt x="123" y="212"/>
                  </a:lnTo>
                  <a:lnTo>
                    <a:pt x="118" y="218"/>
                  </a:lnTo>
                  <a:lnTo>
                    <a:pt x="116" y="222"/>
                  </a:lnTo>
                  <a:lnTo>
                    <a:pt x="113" y="229"/>
                  </a:lnTo>
                  <a:lnTo>
                    <a:pt x="112" y="235"/>
                  </a:lnTo>
                  <a:lnTo>
                    <a:pt x="112" y="235"/>
                  </a:lnTo>
                  <a:lnTo>
                    <a:pt x="113" y="242"/>
                  </a:lnTo>
                  <a:lnTo>
                    <a:pt x="116" y="248"/>
                  </a:lnTo>
                  <a:lnTo>
                    <a:pt x="118" y="254"/>
                  </a:lnTo>
                  <a:lnTo>
                    <a:pt x="123" y="258"/>
                  </a:lnTo>
                  <a:lnTo>
                    <a:pt x="127" y="262"/>
                  </a:lnTo>
                  <a:lnTo>
                    <a:pt x="132" y="265"/>
                  </a:lnTo>
                  <a:lnTo>
                    <a:pt x="139" y="266"/>
                  </a:lnTo>
                  <a:lnTo>
                    <a:pt x="145" y="267"/>
                  </a:lnTo>
                  <a:lnTo>
                    <a:pt x="145" y="267"/>
                  </a:lnTo>
                  <a:lnTo>
                    <a:pt x="563" y="267"/>
                  </a:lnTo>
                  <a:lnTo>
                    <a:pt x="563" y="267"/>
                  </a:lnTo>
                  <a:lnTo>
                    <a:pt x="571" y="267"/>
                  </a:lnTo>
                  <a:lnTo>
                    <a:pt x="580" y="266"/>
                  </a:lnTo>
                  <a:lnTo>
                    <a:pt x="588" y="264"/>
                  </a:lnTo>
                  <a:lnTo>
                    <a:pt x="596" y="261"/>
                  </a:lnTo>
                  <a:lnTo>
                    <a:pt x="605" y="257"/>
                  </a:lnTo>
                  <a:lnTo>
                    <a:pt x="611" y="252"/>
                  </a:lnTo>
                  <a:lnTo>
                    <a:pt x="618" y="248"/>
                  </a:lnTo>
                  <a:lnTo>
                    <a:pt x="624" y="242"/>
                  </a:lnTo>
                  <a:lnTo>
                    <a:pt x="630" y="235"/>
                  </a:lnTo>
                  <a:lnTo>
                    <a:pt x="635" y="229"/>
                  </a:lnTo>
                  <a:lnTo>
                    <a:pt x="639" y="221"/>
                  </a:lnTo>
                  <a:lnTo>
                    <a:pt x="643" y="214"/>
                  </a:lnTo>
                  <a:lnTo>
                    <a:pt x="646" y="206"/>
                  </a:lnTo>
                  <a:lnTo>
                    <a:pt x="649" y="197"/>
                  </a:lnTo>
                  <a:lnTo>
                    <a:pt x="650" y="189"/>
                  </a:lnTo>
                  <a:lnTo>
                    <a:pt x="650" y="179"/>
                  </a:lnTo>
                  <a:lnTo>
                    <a:pt x="650" y="179"/>
                  </a:lnTo>
                  <a:lnTo>
                    <a:pt x="650" y="170"/>
                  </a:lnTo>
                  <a:lnTo>
                    <a:pt x="649" y="162"/>
                  </a:lnTo>
                  <a:lnTo>
                    <a:pt x="646" y="154"/>
                  </a:lnTo>
                  <a:lnTo>
                    <a:pt x="643" y="146"/>
                  </a:lnTo>
                  <a:lnTo>
                    <a:pt x="639" y="138"/>
                  </a:lnTo>
                  <a:lnTo>
                    <a:pt x="635" y="131"/>
                  </a:lnTo>
                  <a:lnTo>
                    <a:pt x="630" y="124"/>
                  </a:lnTo>
                  <a:lnTo>
                    <a:pt x="624" y="118"/>
                  </a:lnTo>
                  <a:lnTo>
                    <a:pt x="618" y="112"/>
                  </a:lnTo>
                  <a:lnTo>
                    <a:pt x="611" y="106"/>
                  </a:lnTo>
                  <a:lnTo>
                    <a:pt x="605" y="103"/>
                  </a:lnTo>
                  <a:lnTo>
                    <a:pt x="596" y="98"/>
                  </a:lnTo>
                  <a:lnTo>
                    <a:pt x="588" y="96"/>
                  </a:lnTo>
                  <a:lnTo>
                    <a:pt x="580" y="94"/>
                  </a:lnTo>
                  <a:lnTo>
                    <a:pt x="571" y="93"/>
                  </a:lnTo>
                  <a:lnTo>
                    <a:pt x="563" y="91"/>
                  </a:lnTo>
                  <a:lnTo>
                    <a:pt x="133" y="91"/>
                  </a:lnTo>
                  <a:lnTo>
                    <a:pt x="133" y="91"/>
                  </a:lnTo>
                  <a:lnTo>
                    <a:pt x="120" y="93"/>
                  </a:lnTo>
                  <a:lnTo>
                    <a:pt x="106" y="95"/>
                  </a:lnTo>
                  <a:lnTo>
                    <a:pt x="94" y="98"/>
                  </a:lnTo>
                  <a:lnTo>
                    <a:pt x="82" y="102"/>
                  </a:lnTo>
                  <a:lnTo>
                    <a:pt x="69" y="108"/>
                  </a:lnTo>
                  <a:lnTo>
                    <a:pt x="59" y="115"/>
                  </a:lnTo>
                  <a:lnTo>
                    <a:pt x="49" y="123"/>
                  </a:lnTo>
                  <a:lnTo>
                    <a:pt x="39" y="131"/>
                  </a:lnTo>
                  <a:lnTo>
                    <a:pt x="30" y="140"/>
                  </a:lnTo>
                  <a:lnTo>
                    <a:pt x="23" y="150"/>
                  </a:lnTo>
                  <a:lnTo>
                    <a:pt x="16" y="162"/>
                  </a:lnTo>
                  <a:lnTo>
                    <a:pt x="10" y="174"/>
                  </a:lnTo>
                  <a:lnTo>
                    <a:pt x="6" y="185"/>
                  </a:lnTo>
                  <a:lnTo>
                    <a:pt x="2" y="198"/>
                  </a:lnTo>
                  <a:lnTo>
                    <a:pt x="1" y="21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39"/>
                  </a:lnTo>
                  <a:lnTo>
                    <a:pt x="2" y="252"/>
                  </a:lnTo>
                  <a:lnTo>
                    <a:pt x="6" y="265"/>
                  </a:lnTo>
                  <a:lnTo>
                    <a:pt x="10" y="277"/>
                  </a:lnTo>
                  <a:lnTo>
                    <a:pt x="16" y="288"/>
                  </a:lnTo>
                  <a:lnTo>
                    <a:pt x="23" y="300"/>
                  </a:lnTo>
                  <a:lnTo>
                    <a:pt x="30" y="310"/>
                  </a:lnTo>
                  <a:lnTo>
                    <a:pt x="39" y="320"/>
                  </a:lnTo>
                  <a:lnTo>
                    <a:pt x="49" y="328"/>
                  </a:lnTo>
                  <a:lnTo>
                    <a:pt x="59" y="336"/>
                  </a:lnTo>
                  <a:lnTo>
                    <a:pt x="69" y="343"/>
                  </a:lnTo>
                  <a:lnTo>
                    <a:pt x="82" y="349"/>
                  </a:lnTo>
                  <a:lnTo>
                    <a:pt x="94" y="353"/>
                  </a:lnTo>
                  <a:lnTo>
                    <a:pt x="106" y="356"/>
                  </a:lnTo>
                  <a:lnTo>
                    <a:pt x="120" y="358"/>
                  </a:lnTo>
                  <a:lnTo>
                    <a:pt x="133" y="359"/>
                  </a:lnTo>
                  <a:lnTo>
                    <a:pt x="563" y="359"/>
                  </a:lnTo>
                  <a:lnTo>
                    <a:pt x="563" y="359"/>
                  </a:lnTo>
                  <a:lnTo>
                    <a:pt x="580" y="358"/>
                  </a:lnTo>
                  <a:lnTo>
                    <a:pt x="599" y="356"/>
                  </a:lnTo>
                  <a:lnTo>
                    <a:pt x="616" y="351"/>
                  </a:lnTo>
                  <a:lnTo>
                    <a:pt x="632" y="345"/>
                  </a:lnTo>
                  <a:lnTo>
                    <a:pt x="647" y="337"/>
                  </a:lnTo>
                  <a:lnTo>
                    <a:pt x="662" y="328"/>
                  </a:lnTo>
                  <a:lnTo>
                    <a:pt x="676" y="317"/>
                  </a:lnTo>
                  <a:lnTo>
                    <a:pt x="689" y="306"/>
                  </a:lnTo>
                  <a:lnTo>
                    <a:pt x="701" y="293"/>
                  </a:lnTo>
                  <a:lnTo>
                    <a:pt x="711" y="280"/>
                  </a:lnTo>
                  <a:lnTo>
                    <a:pt x="720" y="265"/>
                  </a:lnTo>
                  <a:lnTo>
                    <a:pt x="727" y="249"/>
                  </a:lnTo>
                  <a:lnTo>
                    <a:pt x="733" y="233"/>
                  </a:lnTo>
                  <a:lnTo>
                    <a:pt x="738" y="215"/>
                  </a:lnTo>
                  <a:lnTo>
                    <a:pt x="740" y="198"/>
                  </a:lnTo>
                  <a:lnTo>
                    <a:pt x="741" y="179"/>
                  </a:lnTo>
                  <a:lnTo>
                    <a:pt x="741" y="179"/>
                  </a:lnTo>
                  <a:lnTo>
                    <a:pt x="740" y="161"/>
                  </a:lnTo>
                  <a:lnTo>
                    <a:pt x="738" y="143"/>
                  </a:lnTo>
                  <a:lnTo>
                    <a:pt x="733" y="126"/>
                  </a:lnTo>
                  <a:lnTo>
                    <a:pt x="727" y="110"/>
                  </a:lnTo>
                  <a:lnTo>
                    <a:pt x="720" y="94"/>
                  </a:lnTo>
                  <a:lnTo>
                    <a:pt x="711" y="80"/>
                  </a:lnTo>
                  <a:lnTo>
                    <a:pt x="701" y="66"/>
                  </a:lnTo>
                  <a:lnTo>
                    <a:pt x="689" y="53"/>
                  </a:lnTo>
                  <a:lnTo>
                    <a:pt x="676" y="42"/>
                  </a:lnTo>
                  <a:lnTo>
                    <a:pt x="662" y="31"/>
                  </a:lnTo>
                  <a:lnTo>
                    <a:pt x="647" y="22"/>
                  </a:lnTo>
                  <a:lnTo>
                    <a:pt x="632" y="15"/>
                  </a:lnTo>
                  <a:lnTo>
                    <a:pt x="616" y="8"/>
                  </a:lnTo>
                  <a:lnTo>
                    <a:pt x="599" y="4"/>
                  </a:lnTo>
                  <a:lnTo>
                    <a:pt x="580" y="1"/>
                  </a:lnTo>
                  <a:lnTo>
                    <a:pt x="563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26"/>
            <p:cNvSpPr>
              <a:spLocks/>
            </p:cNvSpPr>
            <p:nvPr/>
          </p:nvSpPr>
          <p:spPr bwMode="auto">
            <a:xfrm>
              <a:off x="7554913" y="3971280"/>
              <a:ext cx="269875" cy="174625"/>
            </a:xfrm>
            <a:custGeom>
              <a:avLst/>
              <a:gdLst>
                <a:gd name="T0" fmla="*/ 0 w 341"/>
                <a:gd name="T1" fmla="*/ 0 h 222"/>
                <a:gd name="T2" fmla="*/ 0 w 341"/>
                <a:gd name="T3" fmla="*/ 47 h 222"/>
                <a:gd name="T4" fmla="*/ 0 w 341"/>
                <a:gd name="T5" fmla="*/ 47 h 222"/>
                <a:gd name="T6" fmla="*/ 0 w 341"/>
                <a:gd name="T7" fmla="*/ 59 h 222"/>
                <a:gd name="T8" fmla="*/ 1 w 341"/>
                <a:gd name="T9" fmla="*/ 72 h 222"/>
                <a:gd name="T10" fmla="*/ 5 w 341"/>
                <a:gd name="T11" fmla="*/ 85 h 222"/>
                <a:gd name="T12" fmla="*/ 7 w 341"/>
                <a:gd name="T13" fmla="*/ 98 h 222"/>
                <a:gd name="T14" fmla="*/ 12 w 341"/>
                <a:gd name="T15" fmla="*/ 109 h 222"/>
                <a:gd name="T16" fmla="*/ 16 w 341"/>
                <a:gd name="T17" fmla="*/ 121 h 222"/>
                <a:gd name="T18" fmla="*/ 22 w 341"/>
                <a:gd name="T19" fmla="*/ 131 h 222"/>
                <a:gd name="T20" fmla="*/ 29 w 341"/>
                <a:gd name="T21" fmla="*/ 142 h 222"/>
                <a:gd name="T22" fmla="*/ 36 w 341"/>
                <a:gd name="T23" fmla="*/ 152 h 222"/>
                <a:gd name="T24" fmla="*/ 44 w 341"/>
                <a:gd name="T25" fmla="*/ 161 h 222"/>
                <a:gd name="T26" fmla="*/ 52 w 341"/>
                <a:gd name="T27" fmla="*/ 169 h 222"/>
                <a:gd name="T28" fmla="*/ 62 w 341"/>
                <a:gd name="T29" fmla="*/ 178 h 222"/>
                <a:gd name="T30" fmla="*/ 72 w 341"/>
                <a:gd name="T31" fmla="*/ 186 h 222"/>
                <a:gd name="T32" fmla="*/ 81 w 341"/>
                <a:gd name="T33" fmla="*/ 193 h 222"/>
                <a:gd name="T34" fmla="*/ 93 w 341"/>
                <a:gd name="T35" fmla="*/ 198 h 222"/>
                <a:gd name="T36" fmla="*/ 103 w 341"/>
                <a:gd name="T37" fmla="*/ 203 h 222"/>
                <a:gd name="T38" fmla="*/ 103 w 341"/>
                <a:gd name="T39" fmla="*/ 203 h 222"/>
                <a:gd name="T40" fmla="*/ 118 w 341"/>
                <a:gd name="T41" fmla="*/ 211 h 222"/>
                <a:gd name="T42" fmla="*/ 134 w 341"/>
                <a:gd name="T43" fmla="*/ 217 h 222"/>
                <a:gd name="T44" fmla="*/ 152 w 341"/>
                <a:gd name="T45" fmla="*/ 220 h 222"/>
                <a:gd name="T46" fmla="*/ 170 w 341"/>
                <a:gd name="T47" fmla="*/ 222 h 222"/>
                <a:gd name="T48" fmla="*/ 170 w 341"/>
                <a:gd name="T49" fmla="*/ 222 h 222"/>
                <a:gd name="T50" fmla="*/ 189 w 341"/>
                <a:gd name="T51" fmla="*/ 220 h 222"/>
                <a:gd name="T52" fmla="*/ 206 w 341"/>
                <a:gd name="T53" fmla="*/ 217 h 222"/>
                <a:gd name="T54" fmla="*/ 223 w 341"/>
                <a:gd name="T55" fmla="*/ 211 h 222"/>
                <a:gd name="T56" fmla="*/ 236 w 341"/>
                <a:gd name="T57" fmla="*/ 203 h 222"/>
                <a:gd name="T58" fmla="*/ 236 w 341"/>
                <a:gd name="T59" fmla="*/ 203 h 222"/>
                <a:gd name="T60" fmla="*/ 248 w 341"/>
                <a:gd name="T61" fmla="*/ 198 h 222"/>
                <a:gd name="T62" fmla="*/ 258 w 341"/>
                <a:gd name="T63" fmla="*/ 193 h 222"/>
                <a:gd name="T64" fmla="*/ 269 w 341"/>
                <a:gd name="T65" fmla="*/ 186 h 222"/>
                <a:gd name="T66" fmla="*/ 279 w 341"/>
                <a:gd name="T67" fmla="*/ 178 h 222"/>
                <a:gd name="T68" fmla="*/ 289 w 341"/>
                <a:gd name="T69" fmla="*/ 169 h 222"/>
                <a:gd name="T70" fmla="*/ 297 w 341"/>
                <a:gd name="T71" fmla="*/ 161 h 222"/>
                <a:gd name="T72" fmla="*/ 305 w 341"/>
                <a:gd name="T73" fmla="*/ 152 h 222"/>
                <a:gd name="T74" fmla="*/ 312 w 341"/>
                <a:gd name="T75" fmla="*/ 142 h 222"/>
                <a:gd name="T76" fmla="*/ 319 w 341"/>
                <a:gd name="T77" fmla="*/ 131 h 222"/>
                <a:gd name="T78" fmla="*/ 324 w 341"/>
                <a:gd name="T79" fmla="*/ 121 h 222"/>
                <a:gd name="T80" fmla="*/ 329 w 341"/>
                <a:gd name="T81" fmla="*/ 109 h 222"/>
                <a:gd name="T82" fmla="*/ 333 w 341"/>
                <a:gd name="T83" fmla="*/ 98 h 222"/>
                <a:gd name="T84" fmla="*/ 336 w 341"/>
                <a:gd name="T85" fmla="*/ 85 h 222"/>
                <a:gd name="T86" fmla="*/ 338 w 341"/>
                <a:gd name="T87" fmla="*/ 72 h 222"/>
                <a:gd name="T88" fmla="*/ 341 w 341"/>
                <a:gd name="T89" fmla="*/ 59 h 222"/>
                <a:gd name="T90" fmla="*/ 341 w 341"/>
                <a:gd name="T91" fmla="*/ 47 h 222"/>
                <a:gd name="T92" fmla="*/ 341 w 341"/>
                <a:gd name="T93" fmla="*/ 0 h 222"/>
                <a:gd name="T94" fmla="*/ 0 w 341"/>
                <a:gd name="T9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1" h="222">
                  <a:moveTo>
                    <a:pt x="0" y="0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1" y="72"/>
                  </a:lnTo>
                  <a:lnTo>
                    <a:pt x="5" y="85"/>
                  </a:lnTo>
                  <a:lnTo>
                    <a:pt x="7" y="98"/>
                  </a:lnTo>
                  <a:lnTo>
                    <a:pt x="12" y="109"/>
                  </a:lnTo>
                  <a:lnTo>
                    <a:pt x="16" y="121"/>
                  </a:lnTo>
                  <a:lnTo>
                    <a:pt x="22" y="131"/>
                  </a:lnTo>
                  <a:lnTo>
                    <a:pt x="29" y="142"/>
                  </a:lnTo>
                  <a:lnTo>
                    <a:pt x="36" y="152"/>
                  </a:lnTo>
                  <a:lnTo>
                    <a:pt x="44" y="161"/>
                  </a:lnTo>
                  <a:lnTo>
                    <a:pt x="52" y="169"/>
                  </a:lnTo>
                  <a:lnTo>
                    <a:pt x="62" y="178"/>
                  </a:lnTo>
                  <a:lnTo>
                    <a:pt x="72" y="186"/>
                  </a:lnTo>
                  <a:lnTo>
                    <a:pt x="81" y="193"/>
                  </a:lnTo>
                  <a:lnTo>
                    <a:pt x="93" y="198"/>
                  </a:lnTo>
                  <a:lnTo>
                    <a:pt x="103" y="203"/>
                  </a:lnTo>
                  <a:lnTo>
                    <a:pt x="103" y="203"/>
                  </a:lnTo>
                  <a:lnTo>
                    <a:pt x="118" y="211"/>
                  </a:lnTo>
                  <a:lnTo>
                    <a:pt x="134" y="217"/>
                  </a:lnTo>
                  <a:lnTo>
                    <a:pt x="152" y="220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89" y="220"/>
                  </a:lnTo>
                  <a:lnTo>
                    <a:pt x="206" y="217"/>
                  </a:lnTo>
                  <a:lnTo>
                    <a:pt x="223" y="211"/>
                  </a:lnTo>
                  <a:lnTo>
                    <a:pt x="236" y="203"/>
                  </a:lnTo>
                  <a:lnTo>
                    <a:pt x="236" y="203"/>
                  </a:lnTo>
                  <a:lnTo>
                    <a:pt x="248" y="198"/>
                  </a:lnTo>
                  <a:lnTo>
                    <a:pt x="258" y="193"/>
                  </a:lnTo>
                  <a:lnTo>
                    <a:pt x="269" y="186"/>
                  </a:lnTo>
                  <a:lnTo>
                    <a:pt x="279" y="178"/>
                  </a:lnTo>
                  <a:lnTo>
                    <a:pt x="289" y="169"/>
                  </a:lnTo>
                  <a:lnTo>
                    <a:pt x="297" y="161"/>
                  </a:lnTo>
                  <a:lnTo>
                    <a:pt x="305" y="152"/>
                  </a:lnTo>
                  <a:lnTo>
                    <a:pt x="312" y="142"/>
                  </a:lnTo>
                  <a:lnTo>
                    <a:pt x="319" y="131"/>
                  </a:lnTo>
                  <a:lnTo>
                    <a:pt x="324" y="121"/>
                  </a:lnTo>
                  <a:lnTo>
                    <a:pt x="329" y="109"/>
                  </a:lnTo>
                  <a:lnTo>
                    <a:pt x="333" y="98"/>
                  </a:lnTo>
                  <a:lnTo>
                    <a:pt x="336" y="85"/>
                  </a:lnTo>
                  <a:lnTo>
                    <a:pt x="338" y="72"/>
                  </a:lnTo>
                  <a:lnTo>
                    <a:pt x="341" y="59"/>
                  </a:lnTo>
                  <a:lnTo>
                    <a:pt x="341" y="47"/>
                  </a:lnTo>
                  <a:lnTo>
                    <a:pt x="3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27"/>
            <p:cNvSpPr>
              <a:spLocks noEditPoints="1"/>
            </p:cNvSpPr>
            <p:nvPr/>
          </p:nvSpPr>
          <p:spPr bwMode="auto">
            <a:xfrm>
              <a:off x="7527926" y="3945880"/>
              <a:ext cx="322263" cy="227013"/>
            </a:xfrm>
            <a:custGeom>
              <a:avLst/>
              <a:gdLst>
                <a:gd name="T0" fmla="*/ 202 w 405"/>
                <a:gd name="T1" fmla="*/ 285 h 285"/>
                <a:gd name="T2" fmla="*/ 179 w 405"/>
                <a:gd name="T3" fmla="*/ 284 h 285"/>
                <a:gd name="T4" fmla="*/ 158 w 405"/>
                <a:gd name="T5" fmla="*/ 279 h 285"/>
                <a:gd name="T6" fmla="*/ 139 w 405"/>
                <a:gd name="T7" fmla="*/ 272 h 285"/>
                <a:gd name="T8" fmla="*/ 120 w 405"/>
                <a:gd name="T9" fmla="*/ 263 h 285"/>
                <a:gd name="T10" fmla="*/ 107 w 405"/>
                <a:gd name="T11" fmla="*/ 256 h 285"/>
                <a:gd name="T12" fmla="*/ 82 w 405"/>
                <a:gd name="T13" fmla="*/ 240 h 285"/>
                <a:gd name="T14" fmla="*/ 60 w 405"/>
                <a:gd name="T15" fmla="*/ 221 h 285"/>
                <a:gd name="T16" fmla="*/ 41 w 405"/>
                <a:gd name="T17" fmla="*/ 199 h 285"/>
                <a:gd name="T18" fmla="*/ 25 w 405"/>
                <a:gd name="T19" fmla="*/ 176 h 285"/>
                <a:gd name="T20" fmla="*/ 14 w 405"/>
                <a:gd name="T21" fmla="*/ 149 h 285"/>
                <a:gd name="T22" fmla="*/ 4 w 405"/>
                <a:gd name="T23" fmla="*/ 122 h 285"/>
                <a:gd name="T24" fmla="*/ 1 w 405"/>
                <a:gd name="T25" fmla="*/ 93 h 285"/>
                <a:gd name="T26" fmla="*/ 0 w 405"/>
                <a:gd name="T27" fmla="*/ 0 h 285"/>
                <a:gd name="T28" fmla="*/ 405 w 405"/>
                <a:gd name="T29" fmla="*/ 78 h 285"/>
                <a:gd name="T30" fmla="*/ 404 w 405"/>
                <a:gd name="T31" fmla="*/ 93 h 285"/>
                <a:gd name="T32" fmla="*/ 399 w 405"/>
                <a:gd name="T33" fmla="*/ 122 h 285"/>
                <a:gd name="T34" fmla="*/ 391 w 405"/>
                <a:gd name="T35" fmla="*/ 149 h 285"/>
                <a:gd name="T36" fmla="*/ 380 w 405"/>
                <a:gd name="T37" fmla="*/ 176 h 285"/>
                <a:gd name="T38" fmla="*/ 363 w 405"/>
                <a:gd name="T39" fmla="*/ 199 h 285"/>
                <a:gd name="T40" fmla="*/ 345 w 405"/>
                <a:gd name="T41" fmla="*/ 221 h 285"/>
                <a:gd name="T42" fmla="*/ 323 w 405"/>
                <a:gd name="T43" fmla="*/ 240 h 285"/>
                <a:gd name="T44" fmla="*/ 297 w 405"/>
                <a:gd name="T45" fmla="*/ 256 h 285"/>
                <a:gd name="T46" fmla="*/ 283 w 405"/>
                <a:gd name="T47" fmla="*/ 263 h 285"/>
                <a:gd name="T48" fmla="*/ 266 w 405"/>
                <a:gd name="T49" fmla="*/ 272 h 285"/>
                <a:gd name="T50" fmla="*/ 246 w 405"/>
                <a:gd name="T51" fmla="*/ 279 h 285"/>
                <a:gd name="T52" fmla="*/ 224 w 405"/>
                <a:gd name="T53" fmla="*/ 284 h 285"/>
                <a:gd name="T54" fmla="*/ 202 w 405"/>
                <a:gd name="T55" fmla="*/ 285 h 285"/>
                <a:gd name="T56" fmla="*/ 63 w 405"/>
                <a:gd name="T57" fmla="*/ 64 h 285"/>
                <a:gd name="T58" fmla="*/ 63 w 405"/>
                <a:gd name="T59" fmla="*/ 78 h 285"/>
                <a:gd name="T60" fmla="*/ 66 w 405"/>
                <a:gd name="T61" fmla="*/ 99 h 285"/>
                <a:gd name="T62" fmla="*/ 69 w 405"/>
                <a:gd name="T63" fmla="*/ 118 h 285"/>
                <a:gd name="T64" fmla="*/ 77 w 405"/>
                <a:gd name="T65" fmla="*/ 137 h 285"/>
                <a:gd name="T66" fmla="*/ 87 w 405"/>
                <a:gd name="T67" fmla="*/ 154 h 285"/>
                <a:gd name="T68" fmla="*/ 99 w 405"/>
                <a:gd name="T69" fmla="*/ 170 h 285"/>
                <a:gd name="T70" fmla="*/ 113 w 405"/>
                <a:gd name="T71" fmla="*/ 184 h 285"/>
                <a:gd name="T72" fmla="*/ 129 w 405"/>
                <a:gd name="T73" fmla="*/ 196 h 285"/>
                <a:gd name="T74" fmla="*/ 148 w 405"/>
                <a:gd name="T75" fmla="*/ 205 h 285"/>
                <a:gd name="T76" fmla="*/ 154 w 405"/>
                <a:gd name="T77" fmla="*/ 207 h 285"/>
                <a:gd name="T78" fmla="*/ 176 w 405"/>
                <a:gd name="T79" fmla="*/ 218 h 285"/>
                <a:gd name="T80" fmla="*/ 202 w 405"/>
                <a:gd name="T81" fmla="*/ 221 h 285"/>
                <a:gd name="T82" fmla="*/ 216 w 405"/>
                <a:gd name="T83" fmla="*/ 220 h 285"/>
                <a:gd name="T84" fmla="*/ 241 w 405"/>
                <a:gd name="T85" fmla="*/ 213 h 285"/>
                <a:gd name="T86" fmla="*/ 257 w 405"/>
                <a:gd name="T87" fmla="*/ 205 h 285"/>
                <a:gd name="T88" fmla="*/ 266 w 405"/>
                <a:gd name="T89" fmla="*/ 200 h 285"/>
                <a:gd name="T90" fmla="*/ 283 w 405"/>
                <a:gd name="T91" fmla="*/ 190 h 285"/>
                <a:gd name="T92" fmla="*/ 299 w 405"/>
                <a:gd name="T93" fmla="*/ 177 h 285"/>
                <a:gd name="T94" fmla="*/ 312 w 405"/>
                <a:gd name="T95" fmla="*/ 162 h 285"/>
                <a:gd name="T96" fmla="*/ 323 w 405"/>
                <a:gd name="T97" fmla="*/ 146 h 285"/>
                <a:gd name="T98" fmla="*/ 332 w 405"/>
                <a:gd name="T99" fmla="*/ 127 h 285"/>
                <a:gd name="T100" fmla="*/ 338 w 405"/>
                <a:gd name="T101" fmla="*/ 108 h 285"/>
                <a:gd name="T102" fmla="*/ 340 w 405"/>
                <a:gd name="T103" fmla="*/ 88 h 285"/>
                <a:gd name="T104" fmla="*/ 341 w 405"/>
                <a:gd name="T105" fmla="*/ 6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285">
                  <a:moveTo>
                    <a:pt x="202" y="285"/>
                  </a:moveTo>
                  <a:lnTo>
                    <a:pt x="202" y="285"/>
                  </a:lnTo>
                  <a:lnTo>
                    <a:pt x="191" y="284"/>
                  </a:lnTo>
                  <a:lnTo>
                    <a:pt x="179" y="284"/>
                  </a:lnTo>
                  <a:lnTo>
                    <a:pt x="169" y="282"/>
                  </a:lnTo>
                  <a:lnTo>
                    <a:pt x="158" y="279"/>
                  </a:lnTo>
                  <a:lnTo>
                    <a:pt x="149" y="276"/>
                  </a:lnTo>
                  <a:lnTo>
                    <a:pt x="139" y="272"/>
                  </a:lnTo>
                  <a:lnTo>
                    <a:pt x="129" y="268"/>
                  </a:lnTo>
                  <a:lnTo>
                    <a:pt x="120" y="263"/>
                  </a:lnTo>
                  <a:lnTo>
                    <a:pt x="120" y="263"/>
                  </a:lnTo>
                  <a:lnTo>
                    <a:pt x="107" y="256"/>
                  </a:lnTo>
                  <a:lnTo>
                    <a:pt x="95" y="249"/>
                  </a:lnTo>
                  <a:lnTo>
                    <a:pt x="82" y="240"/>
                  </a:lnTo>
                  <a:lnTo>
                    <a:pt x="70" y="232"/>
                  </a:lnTo>
                  <a:lnTo>
                    <a:pt x="60" y="221"/>
                  </a:lnTo>
                  <a:lnTo>
                    <a:pt x="51" y="211"/>
                  </a:lnTo>
                  <a:lnTo>
                    <a:pt x="41" y="199"/>
                  </a:lnTo>
                  <a:lnTo>
                    <a:pt x="33" y="188"/>
                  </a:lnTo>
                  <a:lnTo>
                    <a:pt x="25" y="176"/>
                  </a:lnTo>
                  <a:lnTo>
                    <a:pt x="19" y="162"/>
                  </a:lnTo>
                  <a:lnTo>
                    <a:pt x="14" y="149"/>
                  </a:lnTo>
                  <a:lnTo>
                    <a:pt x="9" y="136"/>
                  </a:lnTo>
                  <a:lnTo>
                    <a:pt x="4" y="122"/>
                  </a:lnTo>
                  <a:lnTo>
                    <a:pt x="2" y="107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78"/>
                  </a:lnTo>
                  <a:lnTo>
                    <a:pt x="405" y="78"/>
                  </a:lnTo>
                  <a:lnTo>
                    <a:pt x="404" y="93"/>
                  </a:lnTo>
                  <a:lnTo>
                    <a:pt x="403" y="107"/>
                  </a:lnTo>
                  <a:lnTo>
                    <a:pt x="399" y="122"/>
                  </a:lnTo>
                  <a:lnTo>
                    <a:pt x="396" y="136"/>
                  </a:lnTo>
                  <a:lnTo>
                    <a:pt x="391" y="149"/>
                  </a:lnTo>
                  <a:lnTo>
                    <a:pt x="385" y="162"/>
                  </a:lnTo>
                  <a:lnTo>
                    <a:pt x="380" y="176"/>
                  </a:lnTo>
                  <a:lnTo>
                    <a:pt x="372" y="188"/>
                  </a:lnTo>
                  <a:lnTo>
                    <a:pt x="363" y="199"/>
                  </a:lnTo>
                  <a:lnTo>
                    <a:pt x="354" y="211"/>
                  </a:lnTo>
                  <a:lnTo>
                    <a:pt x="345" y="221"/>
                  </a:lnTo>
                  <a:lnTo>
                    <a:pt x="333" y="232"/>
                  </a:lnTo>
                  <a:lnTo>
                    <a:pt x="323" y="240"/>
                  </a:lnTo>
                  <a:lnTo>
                    <a:pt x="310" y="249"/>
                  </a:lnTo>
                  <a:lnTo>
                    <a:pt x="297" y="256"/>
                  </a:lnTo>
                  <a:lnTo>
                    <a:pt x="283" y="263"/>
                  </a:lnTo>
                  <a:lnTo>
                    <a:pt x="283" y="263"/>
                  </a:lnTo>
                  <a:lnTo>
                    <a:pt x="275" y="268"/>
                  </a:lnTo>
                  <a:lnTo>
                    <a:pt x="266" y="272"/>
                  </a:lnTo>
                  <a:lnTo>
                    <a:pt x="256" y="276"/>
                  </a:lnTo>
                  <a:lnTo>
                    <a:pt x="246" y="279"/>
                  </a:lnTo>
                  <a:lnTo>
                    <a:pt x="236" y="282"/>
                  </a:lnTo>
                  <a:lnTo>
                    <a:pt x="224" y="284"/>
                  </a:lnTo>
                  <a:lnTo>
                    <a:pt x="214" y="284"/>
                  </a:lnTo>
                  <a:lnTo>
                    <a:pt x="202" y="285"/>
                  </a:lnTo>
                  <a:lnTo>
                    <a:pt x="202" y="285"/>
                  </a:lnTo>
                  <a:close/>
                  <a:moveTo>
                    <a:pt x="63" y="64"/>
                  </a:moveTo>
                  <a:lnTo>
                    <a:pt x="63" y="78"/>
                  </a:lnTo>
                  <a:lnTo>
                    <a:pt x="63" y="78"/>
                  </a:lnTo>
                  <a:lnTo>
                    <a:pt x="65" y="88"/>
                  </a:lnTo>
                  <a:lnTo>
                    <a:pt x="66" y="99"/>
                  </a:lnTo>
                  <a:lnTo>
                    <a:pt x="67" y="108"/>
                  </a:lnTo>
                  <a:lnTo>
                    <a:pt x="69" y="118"/>
                  </a:lnTo>
                  <a:lnTo>
                    <a:pt x="73" y="127"/>
                  </a:lnTo>
                  <a:lnTo>
                    <a:pt x="77" y="137"/>
                  </a:lnTo>
                  <a:lnTo>
                    <a:pt x="82" y="146"/>
                  </a:lnTo>
                  <a:lnTo>
                    <a:pt x="87" y="154"/>
                  </a:lnTo>
                  <a:lnTo>
                    <a:pt x="92" y="162"/>
                  </a:lnTo>
                  <a:lnTo>
                    <a:pt x="99" y="170"/>
                  </a:lnTo>
                  <a:lnTo>
                    <a:pt x="106" y="177"/>
                  </a:lnTo>
                  <a:lnTo>
                    <a:pt x="113" y="184"/>
                  </a:lnTo>
                  <a:lnTo>
                    <a:pt x="121" y="190"/>
                  </a:lnTo>
                  <a:lnTo>
                    <a:pt x="129" y="196"/>
                  </a:lnTo>
                  <a:lnTo>
                    <a:pt x="139" y="200"/>
                  </a:lnTo>
                  <a:lnTo>
                    <a:pt x="148" y="205"/>
                  </a:lnTo>
                  <a:lnTo>
                    <a:pt x="154" y="207"/>
                  </a:lnTo>
                  <a:lnTo>
                    <a:pt x="154" y="207"/>
                  </a:lnTo>
                  <a:lnTo>
                    <a:pt x="164" y="213"/>
                  </a:lnTo>
                  <a:lnTo>
                    <a:pt x="176" y="218"/>
                  </a:lnTo>
                  <a:lnTo>
                    <a:pt x="189" y="220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216" y="220"/>
                  </a:lnTo>
                  <a:lnTo>
                    <a:pt x="229" y="218"/>
                  </a:lnTo>
                  <a:lnTo>
                    <a:pt x="241" y="213"/>
                  </a:lnTo>
                  <a:lnTo>
                    <a:pt x="251" y="207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66" y="200"/>
                  </a:lnTo>
                  <a:lnTo>
                    <a:pt x="275" y="196"/>
                  </a:lnTo>
                  <a:lnTo>
                    <a:pt x="283" y="190"/>
                  </a:lnTo>
                  <a:lnTo>
                    <a:pt x="292" y="184"/>
                  </a:lnTo>
                  <a:lnTo>
                    <a:pt x="299" y="177"/>
                  </a:lnTo>
                  <a:lnTo>
                    <a:pt x="305" y="170"/>
                  </a:lnTo>
                  <a:lnTo>
                    <a:pt x="312" y="162"/>
                  </a:lnTo>
                  <a:lnTo>
                    <a:pt x="318" y="154"/>
                  </a:lnTo>
                  <a:lnTo>
                    <a:pt x="323" y="146"/>
                  </a:lnTo>
                  <a:lnTo>
                    <a:pt x="328" y="137"/>
                  </a:lnTo>
                  <a:lnTo>
                    <a:pt x="332" y="127"/>
                  </a:lnTo>
                  <a:lnTo>
                    <a:pt x="334" y="118"/>
                  </a:lnTo>
                  <a:lnTo>
                    <a:pt x="338" y="108"/>
                  </a:lnTo>
                  <a:lnTo>
                    <a:pt x="339" y="99"/>
                  </a:lnTo>
                  <a:lnTo>
                    <a:pt x="340" y="88"/>
                  </a:lnTo>
                  <a:lnTo>
                    <a:pt x="341" y="78"/>
                  </a:lnTo>
                  <a:lnTo>
                    <a:pt x="341" y="64"/>
                  </a:lnTo>
                  <a:lnTo>
                    <a:pt x="6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28"/>
            <p:cNvSpPr>
              <a:spLocks/>
            </p:cNvSpPr>
            <p:nvPr/>
          </p:nvSpPr>
          <p:spPr bwMode="auto">
            <a:xfrm>
              <a:off x="7423151" y="3369618"/>
              <a:ext cx="533400" cy="601663"/>
            </a:xfrm>
            <a:custGeom>
              <a:avLst/>
              <a:gdLst>
                <a:gd name="T0" fmla="*/ 336 w 672"/>
                <a:gd name="T1" fmla="*/ 0 h 757"/>
                <a:gd name="T2" fmla="*/ 302 w 672"/>
                <a:gd name="T3" fmla="*/ 1 h 757"/>
                <a:gd name="T4" fmla="*/ 268 w 672"/>
                <a:gd name="T5" fmla="*/ 5 h 757"/>
                <a:gd name="T6" fmla="*/ 237 w 672"/>
                <a:gd name="T7" fmla="*/ 15 h 757"/>
                <a:gd name="T8" fmla="*/ 206 w 672"/>
                <a:gd name="T9" fmla="*/ 25 h 757"/>
                <a:gd name="T10" fmla="*/ 177 w 672"/>
                <a:gd name="T11" fmla="*/ 40 h 757"/>
                <a:gd name="T12" fmla="*/ 149 w 672"/>
                <a:gd name="T13" fmla="*/ 56 h 757"/>
                <a:gd name="T14" fmla="*/ 122 w 672"/>
                <a:gd name="T15" fmla="*/ 76 h 757"/>
                <a:gd name="T16" fmla="*/ 99 w 672"/>
                <a:gd name="T17" fmla="*/ 98 h 757"/>
                <a:gd name="T18" fmla="*/ 77 w 672"/>
                <a:gd name="T19" fmla="*/ 121 h 757"/>
                <a:gd name="T20" fmla="*/ 57 w 672"/>
                <a:gd name="T21" fmla="*/ 147 h 757"/>
                <a:gd name="T22" fmla="*/ 41 w 672"/>
                <a:gd name="T23" fmla="*/ 175 h 757"/>
                <a:gd name="T24" fmla="*/ 27 w 672"/>
                <a:gd name="T25" fmla="*/ 205 h 757"/>
                <a:gd name="T26" fmla="*/ 16 w 672"/>
                <a:gd name="T27" fmla="*/ 235 h 757"/>
                <a:gd name="T28" fmla="*/ 7 w 672"/>
                <a:gd name="T29" fmla="*/ 267 h 757"/>
                <a:gd name="T30" fmla="*/ 2 w 672"/>
                <a:gd name="T31" fmla="*/ 301 h 757"/>
                <a:gd name="T32" fmla="*/ 0 w 672"/>
                <a:gd name="T33" fmla="*/ 336 h 757"/>
                <a:gd name="T34" fmla="*/ 0 w 672"/>
                <a:gd name="T35" fmla="*/ 356 h 757"/>
                <a:gd name="T36" fmla="*/ 4 w 672"/>
                <a:gd name="T37" fmla="*/ 396 h 757"/>
                <a:gd name="T38" fmla="*/ 11 w 672"/>
                <a:gd name="T39" fmla="*/ 431 h 757"/>
                <a:gd name="T40" fmla="*/ 20 w 672"/>
                <a:gd name="T41" fmla="*/ 464 h 757"/>
                <a:gd name="T42" fmla="*/ 39 w 672"/>
                <a:gd name="T43" fmla="*/ 508 h 757"/>
                <a:gd name="T44" fmla="*/ 68 w 672"/>
                <a:gd name="T45" fmla="*/ 559 h 757"/>
                <a:gd name="T46" fmla="*/ 114 w 672"/>
                <a:gd name="T47" fmla="*/ 626 h 757"/>
                <a:gd name="T48" fmla="*/ 139 w 672"/>
                <a:gd name="T49" fmla="*/ 668 h 757"/>
                <a:gd name="T50" fmla="*/ 155 w 672"/>
                <a:gd name="T51" fmla="*/ 699 h 757"/>
                <a:gd name="T52" fmla="*/ 161 w 672"/>
                <a:gd name="T53" fmla="*/ 723 h 757"/>
                <a:gd name="T54" fmla="*/ 165 w 672"/>
                <a:gd name="T55" fmla="*/ 746 h 757"/>
                <a:gd name="T56" fmla="*/ 507 w 672"/>
                <a:gd name="T57" fmla="*/ 757 h 757"/>
                <a:gd name="T58" fmla="*/ 508 w 672"/>
                <a:gd name="T59" fmla="*/ 746 h 757"/>
                <a:gd name="T60" fmla="*/ 511 w 672"/>
                <a:gd name="T61" fmla="*/ 723 h 757"/>
                <a:gd name="T62" fmla="*/ 517 w 672"/>
                <a:gd name="T63" fmla="*/ 699 h 757"/>
                <a:gd name="T64" fmla="*/ 532 w 672"/>
                <a:gd name="T65" fmla="*/ 668 h 757"/>
                <a:gd name="T66" fmla="*/ 559 w 672"/>
                <a:gd name="T67" fmla="*/ 626 h 757"/>
                <a:gd name="T68" fmla="*/ 605 w 672"/>
                <a:gd name="T69" fmla="*/ 559 h 757"/>
                <a:gd name="T70" fmla="*/ 634 w 672"/>
                <a:gd name="T71" fmla="*/ 508 h 757"/>
                <a:gd name="T72" fmla="*/ 651 w 672"/>
                <a:gd name="T73" fmla="*/ 464 h 757"/>
                <a:gd name="T74" fmla="*/ 662 w 672"/>
                <a:gd name="T75" fmla="*/ 431 h 757"/>
                <a:gd name="T76" fmla="*/ 668 w 672"/>
                <a:gd name="T77" fmla="*/ 396 h 757"/>
                <a:gd name="T78" fmla="*/ 672 w 672"/>
                <a:gd name="T79" fmla="*/ 356 h 757"/>
                <a:gd name="T80" fmla="*/ 672 w 672"/>
                <a:gd name="T81" fmla="*/ 336 h 757"/>
                <a:gd name="T82" fmla="*/ 670 w 672"/>
                <a:gd name="T83" fmla="*/ 301 h 757"/>
                <a:gd name="T84" fmla="*/ 665 w 672"/>
                <a:gd name="T85" fmla="*/ 267 h 757"/>
                <a:gd name="T86" fmla="*/ 657 w 672"/>
                <a:gd name="T87" fmla="*/ 235 h 757"/>
                <a:gd name="T88" fmla="*/ 646 w 672"/>
                <a:gd name="T89" fmla="*/ 205 h 757"/>
                <a:gd name="T90" fmla="*/ 632 w 672"/>
                <a:gd name="T91" fmla="*/ 175 h 757"/>
                <a:gd name="T92" fmla="*/ 614 w 672"/>
                <a:gd name="T93" fmla="*/ 147 h 757"/>
                <a:gd name="T94" fmla="*/ 596 w 672"/>
                <a:gd name="T95" fmla="*/ 121 h 757"/>
                <a:gd name="T96" fmla="*/ 574 w 672"/>
                <a:gd name="T97" fmla="*/ 98 h 757"/>
                <a:gd name="T98" fmla="*/ 550 w 672"/>
                <a:gd name="T99" fmla="*/ 76 h 757"/>
                <a:gd name="T100" fmla="*/ 524 w 672"/>
                <a:gd name="T101" fmla="*/ 56 h 757"/>
                <a:gd name="T102" fmla="*/ 496 w 672"/>
                <a:gd name="T103" fmla="*/ 40 h 757"/>
                <a:gd name="T104" fmla="*/ 467 w 672"/>
                <a:gd name="T105" fmla="*/ 25 h 757"/>
                <a:gd name="T106" fmla="*/ 436 w 672"/>
                <a:gd name="T107" fmla="*/ 15 h 757"/>
                <a:gd name="T108" fmla="*/ 404 w 672"/>
                <a:gd name="T109" fmla="*/ 5 h 757"/>
                <a:gd name="T110" fmla="*/ 371 w 672"/>
                <a:gd name="T111" fmla="*/ 1 h 757"/>
                <a:gd name="T112" fmla="*/ 336 w 672"/>
                <a:gd name="T113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757">
                  <a:moveTo>
                    <a:pt x="336" y="0"/>
                  </a:moveTo>
                  <a:lnTo>
                    <a:pt x="336" y="0"/>
                  </a:lnTo>
                  <a:lnTo>
                    <a:pt x="319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5"/>
                  </a:lnTo>
                  <a:lnTo>
                    <a:pt x="252" y="10"/>
                  </a:lnTo>
                  <a:lnTo>
                    <a:pt x="237" y="15"/>
                  </a:lnTo>
                  <a:lnTo>
                    <a:pt x="221" y="19"/>
                  </a:lnTo>
                  <a:lnTo>
                    <a:pt x="206" y="25"/>
                  </a:lnTo>
                  <a:lnTo>
                    <a:pt x="190" y="32"/>
                  </a:lnTo>
                  <a:lnTo>
                    <a:pt x="177" y="40"/>
                  </a:lnTo>
                  <a:lnTo>
                    <a:pt x="163" y="48"/>
                  </a:lnTo>
                  <a:lnTo>
                    <a:pt x="149" y="56"/>
                  </a:lnTo>
                  <a:lnTo>
                    <a:pt x="135" y="66"/>
                  </a:lnTo>
                  <a:lnTo>
                    <a:pt x="122" y="76"/>
                  </a:lnTo>
                  <a:lnTo>
                    <a:pt x="111" y="86"/>
                  </a:lnTo>
                  <a:lnTo>
                    <a:pt x="99" y="98"/>
                  </a:lnTo>
                  <a:lnTo>
                    <a:pt x="87" y="110"/>
                  </a:lnTo>
                  <a:lnTo>
                    <a:pt x="77" y="121"/>
                  </a:lnTo>
                  <a:lnTo>
                    <a:pt x="68" y="134"/>
                  </a:lnTo>
                  <a:lnTo>
                    <a:pt x="57" y="147"/>
                  </a:lnTo>
                  <a:lnTo>
                    <a:pt x="49" y="161"/>
                  </a:lnTo>
                  <a:lnTo>
                    <a:pt x="41" y="175"/>
                  </a:lnTo>
                  <a:lnTo>
                    <a:pt x="33" y="190"/>
                  </a:lnTo>
                  <a:lnTo>
                    <a:pt x="27" y="205"/>
                  </a:lnTo>
                  <a:lnTo>
                    <a:pt x="20" y="220"/>
                  </a:lnTo>
                  <a:lnTo>
                    <a:pt x="16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56"/>
                  </a:lnTo>
                  <a:lnTo>
                    <a:pt x="2" y="376"/>
                  </a:lnTo>
                  <a:lnTo>
                    <a:pt x="4" y="396"/>
                  </a:lnTo>
                  <a:lnTo>
                    <a:pt x="7" y="413"/>
                  </a:lnTo>
                  <a:lnTo>
                    <a:pt x="11" y="431"/>
                  </a:lnTo>
                  <a:lnTo>
                    <a:pt x="16" y="448"/>
                  </a:lnTo>
                  <a:lnTo>
                    <a:pt x="20" y="464"/>
                  </a:lnTo>
                  <a:lnTo>
                    <a:pt x="26" y="479"/>
                  </a:lnTo>
                  <a:lnTo>
                    <a:pt x="39" y="508"/>
                  </a:lnTo>
                  <a:lnTo>
                    <a:pt x="53" y="535"/>
                  </a:lnTo>
                  <a:lnTo>
                    <a:pt x="68" y="559"/>
                  </a:lnTo>
                  <a:lnTo>
                    <a:pt x="83" y="582"/>
                  </a:lnTo>
                  <a:lnTo>
                    <a:pt x="114" y="626"/>
                  </a:lnTo>
                  <a:lnTo>
                    <a:pt x="128" y="647"/>
                  </a:lnTo>
                  <a:lnTo>
                    <a:pt x="139" y="668"/>
                  </a:lnTo>
                  <a:lnTo>
                    <a:pt x="151" y="689"/>
                  </a:lnTo>
                  <a:lnTo>
                    <a:pt x="155" y="699"/>
                  </a:lnTo>
                  <a:lnTo>
                    <a:pt x="159" y="711"/>
                  </a:lnTo>
                  <a:lnTo>
                    <a:pt x="161" y="723"/>
                  </a:lnTo>
                  <a:lnTo>
                    <a:pt x="164" y="733"/>
                  </a:lnTo>
                  <a:lnTo>
                    <a:pt x="165" y="746"/>
                  </a:lnTo>
                  <a:lnTo>
                    <a:pt x="166" y="757"/>
                  </a:lnTo>
                  <a:lnTo>
                    <a:pt x="507" y="757"/>
                  </a:lnTo>
                  <a:lnTo>
                    <a:pt x="507" y="757"/>
                  </a:lnTo>
                  <a:lnTo>
                    <a:pt x="508" y="746"/>
                  </a:lnTo>
                  <a:lnTo>
                    <a:pt x="509" y="733"/>
                  </a:lnTo>
                  <a:lnTo>
                    <a:pt x="511" y="723"/>
                  </a:lnTo>
                  <a:lnTo>
                    <a:pt x="514" y="711"/>
                  </a:lnTo>
                  <a:lnTo>
                    <a:pt x="517" y="699"/>
                  </a:lnTo>
                  <a:lnTo>
                    <a:pt x="522" y="689"/>
                  </a:lnTo>
                  <a:lnTo>
                    <a:pt x="532" y="668"/>
                  </a:lnTo>
                  <a:lnTo>
                    <a:pt x="545" y="647"/>
                  </a:lnTo>
                  <a:lnTo>
                    <a:pt x="559" y="626"/>
                  </a:lnTo>
                  <a:lnTo>
                    <a:pt x="590" y="582"/>
                  </a:lnTo>
                  <a:lnTo>
                    <a:pt x="605" y="559"/>
                  </a:lnTo>
                  <a:lnTo>
                    <a:pt x="620" y="535"/>
                  </a:lnTo>
                  <a:lnTo>
                    <a:pt x="634" y="508"/>
                  </a:lnTo>
                  <a:lnTo>
                    <a:pt x="647" y="479"/>
                  </a:lnTo>
                  <a:lnTo>
                    <a:pt x="651" y="464"/>
                  </a:lnTo>
                  <a:lnTo>
                    <a:pt x="657" y="448"/>
                  </a:lnTo>
                  <a:lnTo>
                    <a:pt x="662" y="431"/>
                  </a:lnTo>
                  <a:lnTo>
                    <a:pt x="665" y="413"/>
                  </a:lnTo>
                  <a:lnTo>
                    <a:pt x="668" y="396"/>
                  </a:lnTo>
                  <a:lnTo>
                    <a:pt x="670" y="376"/>
                  </a:lnTo>
                  <a:lnTo>
                    <a:pt x="672" y="356"/>
                  </a:lnTo>
                  <a:lnTo>
                    <a:pt x="672" y="336"/>
                  </a:lnTo>
                  <a:lnTo>
                    <a:pt x="672" y="336"/>
                  </a:lnTo>
                  <a:lnTo>
                    <a:pt x="672" y="318"/>
                  </a:lnTo>
                  <a:lnTo>
                    <a:pt x="670" y="301"/>
                  </a:lnTo>
                  <a:lnTo>
                    <a:pt x="669" y="283"/>
                  </a:lnTo>
                  <a:lnTo>
                    <a:pt x="665" y="267"/>
                  </a:lnTo>
                  <a:lnTo>
                    <a:pt x="662" y="251"/>
                  </a:lnTo>
                  <a:lnTo>
                    <a:pt x="657" y="235"/>
                  </a:lnTo>
                  <a:lnTo>
                    <a:pt x="651" y="220"/>
                  </a:lnTo>
                  <a:lnTo>
                    <a:pt x="646" y="205"/>
                  </a:lnTo>
                  <a:lnTo>
                    <a:pt x="639" y="190"/>
                  </a:lnTo>
                  <a:lnTo>
                    <a:pt x="632" y="175"/>
                  </a:lnTo>
                  <a:lnTo>
                    <a:pt x="624" y="161"/>
                  </a:lnTo>
                  <a:lnTo>
                    <a:pt x="614" y="147"/>
                  </a:lnTo>
                  <a:lnTo>
                    <a:pt x="605" y="134"/>
                  </a:lnTo>
                  <a:lnTo>
                    <a:pt x="596" y="121"/>
                  </a:lnTo>
                  <a:lnTo>
                    <a:pt x="585" y="110"/>
                  </a:lnTo>
                  <a:lnTo>
                    <a:pt x="574" y="98"/>
                  </a:lnTo>
                  <a:lnTo>
                    <a:pt x="562" y="86"/>
                  </a:lnTo>
                  <a:lnTo>
                    <a:pt x="550" y="76"/>
                  </a:lnTo>
                  <a:lnTo>
                    <a:pt x="537" y="66"/>
                  </a:lnTo>
                  <a:lnTo>
                    <a:pt x="524" y="56"/>
                  </a:lnTo>
                  <a:lnTo>
                    <a:pt x="510" y="48"/>
                  </a:lnTo>
                  <a:lnTo>
                    <a:pt x="496" y="40"/>
                  </a:lnTo>
                  <a:lnTo>
                    <a:pt x="482" y="32"/>
                  </a:lnTo>
                  <a:lnTo>
                    <a:pt x="467" y="25"/>
                  </a:lnTo>
                  <a:lnTo>
                    <a:pt x="452" y="19"/>
                  </a:lnTo>
                  <a:lnTo>
                    <a:pt x="436" y="15"/>
                  </a:lnTo>
                  <a:lnTo>
                    <a:pt x="420" y="10"/>
                  </a:lnTo>
                  <a:lnTo>
                    <a:pt x="404" y="5"/>
                  </a:lnTo>
                  <a:lnTo>
                    <a:pt x="387" y="3"/>
                  </a:lnTo>
                  <a:lnTo>
                    <a:pt x="371" y="1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29"/>
            <p:cNvSpPr>
              <a:spLocks noEditPoints="1"/>
            </p:cNvSpPr>
            <p:nvPr/>
          </p:nvSpPr>
          <p:spPr bwMode="auto">
            <a:xfrm>
              <a:off x="7397751" y="3344218"/>
              <a:ext cx="582613" cy="652463"/>
            </a:xfrm>
            <a:custGeom>
              <a:avLst/>
              <a:gdLst>
                <a:gd name="T0" fmla="*/ 166 w 736"/>
                <a:gd name="T1" fmla="*/ 790 h 823"/>
                <a:gd name="T2" fmla="*/ 148 w 736"/>
                <a:gd name="T3" fmla="*/ 724 h 823"/>
                <a:gd name="T4" fmla="*/ 105 w 736"/>
                <a:gd name="T5" fmla="*/ 658 h 823"/>
                <a:gd name="T6" fmla="*/ 44 w 736"/>
                <a:gd name="T7" fmla="*/ 557 h 823"/>
                <a:gd name="T8" fmla="*/ 15 w 736"/>
                <a:gd name="T9" fmla="*/ 484 h 823"/>
                <a:gd name="T10" fmla="*/ 1 w 736"/>
                <a:gd name="T11" fmla="*/ 394 h 823"/>
                <a:gd name="T12" fmla="*/ 2 w 736"/>
                <a:gd name="T13" fmla="*/ 330 h 823"/>
                <a:gd name="T14" fmla="*/ 17 w 736"/>
                <a:gd name="T15" fmla="*/ 258 h 823"/>
                <a:gd name="T16" fmla="*/ 45 w 736"/>
                <a:gd name="T17" fmla="*/ 192 h 823"/>
                <a:gd name="T18" fmla="*/ 85 w 736"/>
                <a:gd name="T19" fmla="*/ 135 h 823"/>
                <a:gd name="T20" fmla="*/ 134 w 736"/>
                <a:gd name="T21" fmla="*/ 85 h 823"/>
                <a:gd name="T22" fmla="*/ 193 w 736"/>
                <a:gd name="T23" fmla="*/ 44 h 823"/>
                <a:gd name="T24" fmla="*/ 260 w 736"/>
                <a:gd name="T25" fmla="*/ 16 h 823"/>
                <a:gd name="T26" fmla="*/ 331 w 736"/>
                <a:gd name="T27" fmla="*/ 2 h 823"/>
                <a:gd name="T28" fmla="*/ 387 w 736"/>
                <a:gd name="T29" fmla="*/ 1 h 823"/>
                <a:gd name="T30" fmla="*/ 460 w 736"/>
                <a:gd name="T31" fmla="*/ 12 h 823"/>
                <a:gd name="T32" fmla="*/ 527 w 736"/>
                <a:gd name="T33" fmla="*/ 36 h 823"/>
                <a:gd name="T34" fmla="*/ 588 w 736"/>
                <a:gd name="T35" fmla="*/ 73 h 823"/>
                <a:gd name="T36" fmla="*/ 641 w 736"/>
                <a:gd name="T37" fmla="*/ 121 h 823"/>
                <a:gd name="T38" fmla="*/ 682 w 736"/>
                <a:gd name="T39" fmla="*/ 177 h 823"/>
                <a:gd name="T40" fmla="*/ 714 w 736"/>
                <a:gd name="T41" fmla="*/ 242 h 823"/>
                <a:gd name="T42" fmla="*/ 732 w 736"/>
                <a:gd name="T43" fmla="*/ 312 h 823"/>
                <a:gd name="T44" fmla="*/ 736 w 736"/>
                <a:gd name="T45" fmla="*/ 369 h 823"/>
                <a:gd name="T46" fmla="*/ 726 w 736"/>
                <a:gd name="T47" fmla="*/ 464 h 823"/>
                <a:gd name="T48" fmla="*/ 701 w 736"/>
                <a:gd name="T49" fmla="*/ 541 h 823"/>
                <a:gd name="T50" fmla="*/ 649 w 736"/>
                <a:gd name="T51" fmla="*/ 632 h 823"/>
                <a:gd name="T52" fmla="*/ 597 w 736"/>
                <a:gd name="T53" fmla="*/ 708 h 823"/>
                <a:gd name="T54" fmla="*/ 572 w 736"/>
                <a:gd name="T55" fmla="*/ 773 h 823"/>
                <a:gd name="T56" fmla="*/ 510 w 736"/>
                <a:gd name="T57" fmla="*/ 759 h 823"/>
                <a:gd name="T58" fmla="*/ 527 w 736"/>
                <a:gd name="T59" fmla="*/ 705 h 823"/>
                <a:gd name="T60" fmla="*/ 579 w 736"/>
                <a:gd name="T61" fmla="*/ 621 h 823"/>
                <a:gd name="T62" fmla="*/ 629 w 736"/>
                <a:gd name="T63" fmla="*/ 545 h 823"/>
                <a:gd name="T64" fmla="*/ 655 w 736"/>
                <a:gd name="T65" fmla="*/ 483 h 823"/>
                <a:gd name="T66" fmla="*/ 671 w 736"/>
                <a:gd name="T67" fmla="*/ 410 h 823"/>
                <a:gd name="T68" fmla="*/ 672 w 736"/>
                <a:gd name="T69" fmla="*/ 352 h 823"/>
                <a:gd name="T70" fmla="*/ 663 w 736"/>
                <a:gd name="T71" fmla="*/ 292 h 823"/>
                <a:gd name="T72" fmla="*/ 643 w 736"/>
                <a:gd name="T73" fmla="*/ 236 h 823"/>
                <a:gd name="T74" fmla="*/ 612 w 736"/>
                <a:gd name="T75" fmla="*/ 187 h 823"/>
                <a:gd name="T76" fmla="*/ 572 w 736"/>
                <a:gd name="T77" fmla="*/ 143 h 823"/>
                <a:gd name="T78" fmla="*/ 526 w 736"/>
                <a:gd name="T79" fmla="*/ 108 h 823"/>
                <a:gd name="T80" fmla="*/ 473 w 736"/>
                <a:gd name="T81" fmla="*/ 82 h 823"/>
                <a:gd name="T82" fmla="*/ 415 w 736"/>
                <a:gd name="T83" fmla="*/ 67 h 823"/>
                <a:gd name="T84" fmla="*/ 368 w 736"/>
                <a:gd name="T85" fmla="*/ 64 h 823"/>
                <a:gd name="T86" fmla="*/ 307 w 736"/>
                <a:gd name="T87" fmla="*/ 70 h 823"/>
                <a:gd name="T88" fmla="*/ 250 w 736"/>
                <a:gd name="T89" fmla="*/ 88 h 823"/>
                <a:gd name="T90" fmla="*/ 198 w 736"/>
                <a:gd name="T91" fmla="*/ 116 h 823"/>
                <a:gd name="T92" fmla="*/ 153 w 736"/>
                <a:gd name="T93" fmla="*/ 153 h 823"/>
                <a:gd name="T94" fmla="*/ 116 w 736"/>
                <a:gd name="T95" fmla="*/ 198 h 823"/>
                <a:gd name="T96" fmla="*/ 88 w 736"/>
                <a:gd name="T97" fmla="*/ 249 h 823"/>
                <a:gd name="T98" fmla="*/ 71 w 736"/>
                <a:gd name="T99" fmla="*/ 307 h 823"/>
                <a:gd name="T100" fmla="*/ 64 w 736"/>
                <a:gd name="T101" fmla="*/ 369 h 823"/>
                <a:gd name="T102" fmla="*/ 68 w 736"/>
                <a:gd name="T103" fmla="*/ 430 h 823"/>
                <a:gd name="T104" fmla="*/ 87 w 736"/>
                <a:gd name="T105" fmla="*/ 499 h 823"/>
                <a:gd name="T106" fmla="*/ 124 w 736"/>
                <a:gd name="T107" fmla="*/ 571 h 823"/>
                <a:gd name="T108" fmla="*/ 181 w 736"/>
                <a:gd name="T109" fmla="*/ 654 h 823"/>
                <a:gd name="T110" fmla="*/ 217 w 736"/>
                <a:gd name="T111" fmla="*/ 72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6" h="823">
                  <a:moveTo>
                    <a:pt x="571" y="823"/>
                  </a:moveTo>
                  <a:lnTo>
                    <a:pt x="166" y="823"/>
                  </a:lnTo>
                  <a:lnTo>
                    <a:pt x="166" y="790"/>
                  </a:lnTo>
                  <a:lnTo>
                    <a:pt x="166" y="790"/>
                  </a:lnTo>
                  <a:lnTo>
                    <a:pt x="165" y="773"/>
                  </a:lnTo>
                  <a:lnTo>
                    <a:pt x="161" y="757"/>
                  </a:lnTo>
                  <a:lnTo>
                    <a:pt x="156" y="740"/>
                  </a:lnTo>
                  <a:lnTo>
                    <a:pt x="148" y="724"/>
                  </a:lnTo>
                  <a:lnTo>
                    <a:pt x="140" y="708"/>
                  </a:lnTo>
                  <a:lnTo>
                    <a:pt x="130" y="692"/>
                  </a:lnTo>
                  <a:lnTo>
                    <a:pt x="105" y="658"/>
                  </a:lnTo>
                  <a:lnTo>
                    <a:pt x="105" y="658"/>
                  </a:lnTo>
                  <a:lnTo>
                    <a:pt x="88" y="632"/>
                  </a:lnTo>
                  <a:lnTo>
                    <a:pt x="70" y="604"/>
                  </a:lnTo>
                  <a:lnTo>
                    <a:pt x="52" y="574"/>
                  </a:lnTo>
                  <a:lnTo>
                    <a:pt x="44" y="557"/>
                  </a:lnTo>
                  <a:lnTo>
                    <a:pt x="36" y="541"/>
                  </a:lnTo>
                  <a:lnTo>
                    <a:pt x="28" y="523"/>
                  </a:lnTo>
                  <a:lnTo>
                    <a:pt x="22" y="504"/>
                  </a:lnTo>
                  <a:lnTo>
                    <a:pt x="15" y="484"/>
                  </a:lnTo>
                  <a:lnTo>
                    <a:pt x="10" y="464"/>
                  </a:lnTo>
                  <a:lnTo>
                    <a:pt x="6" y="442"/>
                  </a:lnTo>
                  <a:lnTo>
                    <a:pt x="4" y="418"/>
                  </a:lnTo>
                  <a:lnTo>
                    <a:pt x="1" y="394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" y="349"/>
                  </a:lnTo>
                  <a:lnTo>
                    <a:pt x="2" y="330"/>
                  </a:lnTo>
                  <a:lnTo>
                    <a:pt x="5" y="312"/>
                  </a:lnTo>
                  <a:lnTo>
                    <a:pt x="8" y="294"/>
                  </a:lnTo>
                  <a:lnTo>
                    <a:pt x="12" y="276"/>
                  </a:lnTo>
                  <a:lnTo>
                    <a:pt x="17" y="258"/>
                  </a:lnTo>
                  <a:lnTo>
                    <a:pt x="23" y="242"/>
                  </a:lnTo>
                  <a:lnTo>
                    <a:pt x="29" y="225"/>
                  </a:lnTo>
                  <a:lnTo>
                    <a:pt x="37" y="209"/>
                  </a:lnTo>
                  <a:lnTo>
                    <a:pt x="45" y="192"/>
                  </a:lnTo>
                  <a:lnTo>
                    <a:pt x="53" y="177"/>
                  </a:lnTo>
                  <a:lnTo>
                    <a:pt x="64" y="162"/>
                  </a:lnTo>
                  <a:lnTo>
                    <a:pt x="74" y="148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9" y="108"/>
                  </a:lnTo>
                  <a:lnTo>
                    <a:pt x="122" y="96"/>
                  </a:lnTo>
                  <a:lnTo>
                    <a:pt x="134" y="85"/>
                  </a:lnTo>
                  <a:lnTo>
                    <a:pt x="148" y="73"/>
                  </a:lnTo>
                  <a:lnTo>
                    <a:pt x="163" y="63"/>
                  </a:lnTo>
                  <a:lnTo>
                    <a:pt x="177" y="53"/>
                  </a:lnTo>
                  <a:lnTo>
                    <a:pt x="193" y="44"/>
                  </a:lnTo>
                  <a:lnTo>
                    <a:pt x="209" y="36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2"/>
                  </a:lnTo>
                  <a:lnTo>
                    <a:pt x="294" y="8"/>
                  </a:lnTo>
                  <a:lnTo>
                    <a:pt x="313" y="5"/>
                  </a:lnTo>
                  <a:lnTo>
                    <a:pt x="331" y="2"/>
                  </a:lnTo>
                  <a:lnTo>
                    <a:pt x="350" y="1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87" y="1"/>
                  </a:lnTo>
                  <a:lnTo>
                    <a:pt x="405" y="2"/>
                  </a:lnTo>
                  <a:lnTo>
                    <a:pt x="424" y="5"/>
                  </a:lnTo>
                  <a:lnTo>
                    <a:pt x="443" y="8"/>
                  </a:lnTo>
                  <a:lnTo>
                    <a:pt x="460" y="12"/>
                  </a:lnTo>
                  <a:lnTo>
                    <a:pt x="477" y="16"/>
                  </a:lnTo>
                  <a:lnTo>
                    <a:pt x="495" y="22"/>
                  </a:lnTo>
                  <a:lnTo>
                    <a:pt x="511" y="29"/>
                  </a:lnTo>
                  <a:lnTo>
                    <a:pt x="527" y="36"/>
                  </a:lnTo>
                  <a:lnTo>
                    <a:pt x="543" y="44"/>
                  </a:lnTo>
                  <a:lnTo>
                    <a:pt x="558" y="53"/>
                  </a:lnTo>
                  <a:lnTo>
                    <a:pt x="573" y="63"/>
                  </a:lnTo>
                  <a:lnTo>
                    <a:pt x="588" y="73"/>
                  </a:lnTo>
                  <a:lnTo>
                    <a:pt x="602" y="85"/>
                  </a:lnTo>
                  <a:lnTo>
                    <a:pt x="615" y="96"/>
                  </a:lnTo>
                  <a:lnTo>
                    <a:pt x="628" y="108"/>
                  </a:lnTo>
                  <a:lnTo>
                    <a:pt x="641" y="121"/>
                  </a:lnTo>
                  <a:lnTo>
                    <a:pt x="652" y="135"/>
                  </a:lnTo>
                  <a:lnTo>
                    <a:pt x="663" y="148"/>
                  </a:lnTo>
                  <a:lnTo>
                    <a:pt x="673" y="162"/>
                  </a:lnTo>
                  <a:lnTo>
                    <a:pt x="682" y="177"/>
                  </a:lnTo>
                  <a:lnTo>
                    <a:pt x="692" y="192"/>
                  </a:lnTo>
                  <a:lnTo>
                    <a:pt x="700" y="209"/>
                  </a:lnTo>
                  <a:lnTo>
                    <a:pt x="707" y="225"/>
                  </a:lnTo>
                  <a:lnTo>
                    <a:pt x="714" y="242"/>
                  </a:lnTo>
                  <a:lnTo>
                    <a:pt x="719" y="258"/>
                  </a:lnTo>
                  <a:lnTo>
                    <a:pt x="724" y="276"/>
                  </a:lnTo>
                  <a:lnTo>
                    <a:pt x="729" y="294"/>
                  </a:lnTo>
                  <a:lnTo>
                    <a:pt x="732" y="312"/>
                  </a:lnTo>
                  <a:lnTo>
                    <a:pt x="734" y="330"/>
                  </a:lnTo>
                  <a:lnTo>
                    <a:pt x="736" y="349"/>
                  </a:lnTo>
                  <a:lnTo>
                    <a:pt x="736" y="369"/>
                  </a:lnTo>
                  <a:lnTo>
                    <a:pt x="736" y="369"/>
                  </a:lnTo>
                  <a:lnTo>
                    <a:pt x="736" y="394"/>
                  </a:lnTo>
                  <a:lnTo>
                    <a:pt x="733" y="418"/>
                  </a:lnTo>
                  <a:lnTo>
                    <a:pt x="731" y="442"/>
                  </a:lnTo>
                  <a:lnTo>
                    <a:pt x="726" y="464"/>
                  </a:lnTo>
                  <a:lnTo>
                    <a:pt x="722" y="484"/>
                  </a:lnTo>
                  <a:lnTo>
                    <a:pt x="715" y="504"/>
                  </a:lnTo>
                  <a:lnTo>
                    <a:pt x="709" y="523"/>
                  </a:lnTo>
                  <a:lnTo>
                    <a:pt x="701" y="541"/>
                  </a:lnTo>
                  <a:lnTo>
                    <a:pt x="693" y="557"/>
                  </a:lnTo>
                  <a:lnTo>
                    <a:pt x="685" y="574"/>
                  </a:lnTo>
                  <a:lnTo>
                    <a:pt x="667" y="604"/>
                  </a:lnTo>
                  <a:lnTo>
                    <a:pt x="649" y="632"/>
                  </a:lnTo>
                  <a:lnTo>
                    <a:pt x="630" y="658"/>
                  </a:lnTo>
                  <a:lnTo>
                    <a:pt x="630" y="658"/>
                  </a:lnTo>
                  <a:lnTo>
                    <a:pt x="607" y="692"/>
                  </a:lnTo>
                  <a:lnTo>
                    <a:pt x="597" y="708"/>
                  </a:lnTo>
                  <a:lnTo>
                    <a:pt x="588" y="724"/>
                  </a:lnTo>
                  <a:lnTo>
                    <a:pt x="580" y="740"/>
                  </a:lnTo>
                  <a:lnTo>
                    <a:pt x="576" y="757"/>
                  </a:lnTo>
                  <a:lnTo>
                    <a:pt x="572" y="773"/>
                  </a:lnTo>
                  <a:lnTo>
                    <a:pt x="571" y="790"/>
                  </a:lnTo>
                  <a:lnTo>
                    <a:pt x="571" y="823"/>
                  </a:lnTo>
                  <a:close/>
                  <a:moveTo>
                    <a:pt x="227" y="759"/>
                  </a:moveTo>
                  <a:lnTo>
                    <a:pt x="510" y="759"/>
                  </a:lnTo>
                  <a:lnTo>
                    <a:pt x="510" y="759"/>
                  </a:lnTo>
                  <a:lnTo>
                    <a:pt x="514" y="739"/>
                  </a:lnTo>
                  <a:lnTo>
                    <a:pt x="520" y="722"/>
                  </a:lnTo>
                  <a:lnTo>
                    <a:pt x="527" y="705"/>
                  </a:lnTo>
                  <a:lnTo>
                    <a:pt x="536" y="687"/>
                  </a:lnTo>
                  <a:lnTo>
                    <a:pt x="546" y="670"/>
                  </a:lnTo>
                  <a:lnTo>
                    <a:pt x="556" y="654"/>
                  </a:lnTo>
                  <a:lnTo>
                    <a:pt x="579" y="621"/>
                  </a:lnTo>
                  <a:lnTo>
                    <a:pt x="579" y="621"/>
                  </a:lnTo>
                  <a:lnTo>
                    <a:pt x="595" y="597"/>
                  </a:lnTo>
                  <a:lnTo>
                    <a:pt x="613" y="571"/>
                  </a:lnTo>
                  <a:lnTo>
                    <a:pt x="629" y="545"/>
                  </a:lnTo>
                  <a:lnTo>
                    <a:pt x="636" y="530"/>
                  </a:lnTo>
                  <a:lnTo>
                    <a:pt x="643" y="516"/>
                  </a:lnTo>
                  <a:lnTo>
                    <a:pt x="649" y="499"/>
                  </a:lnTo>
                  <a:lnTo>
                    <a:pt x="655" y="483"/>
                  </a:lnTo>
                  <a:lnTo>
                    <a:pt x="660" y="467"/>
                  </a:lnTo>
                  <a:lnTo>
                    <a:pt x="664" y="450"/>
                  </a:lnTo>
                  <a:lnTo>
                    <a:pt x="667" y="430"/>
                  </a:lnTo>
                  <a:lnTo>
                    <a:pt x="671" y="410"/>
                  </a:lnTo>
                  <a:lnTo>
                    <a:pt x="672" y="391"/>
                  </a:lnTo>
                  <a:lnTo>
                    <a:pt x="672" y="369"/>
                  </a:lnTo>
                  <a:lnTo>
                    <a:pt x="672" y="369"/>
                  </a:lnTo>
                  <a:lnTo>
                    <a:pt x="672" y="352"/>
                  </a:lnTo>
                  <a:lnTo>
                    <a:pt x="671" y="337"/>
                  </a:lnTo>
                  <a:lnTo>
                    <a:pt x="668" y="322"/>
                  </a:lnTo>
                  <a:lnTo>
                    <a:pt x="666" y="307"/>
                  </a:lnTo>
                  <a:lnTo>
                    <a:pt x="663" y="292"/>
                  </a:lnTo>
                  <a:lnTo>
                    <a:pt x="659" y="278"/>
                  </a:lnTo>
                  <a:lnTo>
                    <a:pt x="655" y="263"/>
                  </a:lnTo>
                  <a:lnTo>
                    <a:pt x="649" y="249"/>
                  </a:lnTo>
                  <a:lnTo>
                    <a:pt x="643" y="236"/>
                  </a:lnTo>
                  <a:lnTo>
                    <a:pt x="636" y="224"/>
                  </a:lnTo>
                  <a:lnTo>
                    <a:pt x="628" y="211"/>
                  </a:lnTo>
                  <a:lnTo>
                    <a:pt x="621" y="198"/>
                  </a:lnTo>
                  <a:lnTo>
                    <a:pt x="612" y="187"/>
                  </a:lnTo>
                  <a:lnTo>
                    <a:pt x="602" y="175"/>
                  </a:lnTo>
                  <a:lnTo>
                    <a:pt x="593" y="163"/>
                  </a:lnTo>
                  <a:lnTo>
                    <a:pt x="583" y="153"/>
                  </a:lnTo>
                  <a:lnTo>
                    <a:pt x="572" y="143"/>
                  </a:lnTo>
                  <a:lnTo>
                    <a:pt x="562" y="133"/>
                  </a:lnTo>
                  <a:lnTo>
                    <a:pt x="550" y="124"/>
                  </a:lnTo>
                  <a:lnTo>
                    <a:pt x="539" y="116"/>
                  </a:lnTo>
                  <a:lnTo>
                    <a:pt x="526" y="108"/>
                  </a:lnTo>
                  <a:lnTo>
                    <a:pt x="513" y="101"/>
                  </a:lnTo>
                  <a:lnTo>
                    <a:pt x="500" y="94"/>
                  </a:lnTo>
                  <a:lnTo>
                    <a:pt x="487" y="88"/>
                  </a:lnTo>
                  <a:lnTo>
                    <a:pt x="473" y="82"/>
                  </a:lnTo>
                  <a:lnTo>
                    <a:pt x="459" y="78"/>
                  </a:lnTo>
                  <a:lnTo>
                    <a:pt x="444" y="73"/>
                  </a:lnTo>
                  <a:lnTo>
                    <a:pt x="430" y="70"/>
                  </a:lnTo>
                  <a:lnTo>
                    <a:pt x="415" y="67"/>
                  </a:lnTo>
                  <a:lnTo>
                    <a:pt x="400" y="65"/>
                  </a:lnTo>
                  <a:lnTo>
                    <a:pt x="383" y="64"/>
                  </a:lnTo>
                  <a:lnTo>
                    <a:pt x="368" y="64"/>
                  </a:lnTo>
                  <a:lnTo>
                    <a:pt x="368" y="64"/>
                  </a:lnTo>
                  <a:lnTo>
                    <a:pt x="352" y="64"/>
                  </a:lnTo>
                  <a:lnTo>
                    <a:pt x="337" y="65"/>
                  </a:lnTo>
                  <a:lnTo>
                    <a:pt x="322" y="67"/>
                  </a:lnTo>
                  <a:lnTo>
                    <a:pt x="307" y="70"/>
                  </a:lnTo>
                  <a:lnTo>
                    <a:pt x="292" y="73"/>
                  </a:lnTo>
                  <a:lnTo>
                    <a:pt x="278" y="78"/>
                  </a:lnTo>
                  <a:lnTo>
                    <a:pt x="264" y="82"/>
                  </a:lnTo>
                  <a:lnTo>
                    <a:pt x="250" y="88"/>
                  </a:lnTo>
                  <a:lnTo>
                    <a:pt x="236" y="94"/>
                  </a:lnTo>
                  <a:lnTo>
                    <a:pt x="224" y="101"/>
                  </a:lnTo>
                  <a:lnTo>
                    <a:pt x="211" y="108"/>
                  </a:lnTo>
                  <a:lnTo>
                    <a:pt x="198" y="116"/>
                  </a:lnTo>
                  <a:lnTo>
                    <a:pt x="187" y="124"/>
                  </a:lnTo>
                  <a:lnTo>
                    <a:pt x="175" y="133"/>
                  </a:lnTo>
                  <a:lnTo>
                    <a:pt x="163" y="143"/>
                  </a:lnTo>
                  <a:lnTo>
                    <a:pt x="153" y="153"/>
                  </a:lnTo>
                  <a:lnTo>
                    <a:pt x="144" y="163"/>
                  </a:lnTo>
                  <a:lnTo>
                    <a:pt x="133" y="175"/>
                  </a:lnTo>
                  <a:lnTo>
                    <a:pt x="125" y="187"/>
                  </a:lnTo>
                  <a:lnTo>
                    <a:pt x="116" y="198"/>
                  </a:lnTo>
                  <a:lnTo>
                    <a:pt x="108" y="211"/>
                  </a:lnTo>
                  <a:lnTo>
                    <a:pt x="101" y="224"/>
                  </a:lnTo>
                  <a:lnTo>
                    <a:pt x="94" y="236"/>
                  </a:lnTo>
                  <a:lnTo>
                    <a:pt x="88" y="249"/>
                  </a:lnTo>
                  <a:lnTo>
                    <a:pt x="82" y="263"/>
                  </a:lnTo>
                  <a:lnTo>
                    <a:pt x="78" y="278"/>
                  </a:lnTo>
                  <a:lnTo>
                    <a:pt x="74" y="292"/>
                  </a:lnTo>
                  <a:lnTo>
                    <a:pt x="71" y="307"/>
                  </a:lnTo>
                  <a:lnTo>
                    <a:pt x="67" y="322"/>
                  </a:lnTo>
                  <a:lnTo>
                    <a:pt x="66" y="337"/>
                  </a:lnTo>
                  <a:lnTo>
                    <a:pt x="65" y="352"/>
                  </a:lnTo>
                  <a:lnTo>
                    <a:pt x="64" y="369"/>
                  </a:lnTo>
                  <a:lnTo>
                    <a:pt x="64" y="369"/>
                  </a:lnTo>
                  <a:lnTo>
                    <a:pt x="65" y="391"/>
                  </a:lnTo>
                  <a:lnTo>
                    <a:pt x="66" y="410"/>
                  </a:lnTo>
                  <a:lnTo>
                    <a:pt x="68" y="430"/>
                  </a:lnTo>
                  <a:lnTo>
                    <a:pt x="72" y="450"/>
                  </a:lnTo>
                  <a:lnTo>
                    <a:pt x="76" y="467"/>
                  </a:lnTo>
                  <a:lnTo>
                    <a:pt x="81" y="483"/>
                  </a:lnTo>
                  <a:lnTo>
                    <a:pt x="87" y="499"/>
                  </a:lnTo>
                  <a:lnTo>
                    <a:pt x="94" y="516"/>
                  </a:lnTo>
                  <a:lnTo>
                    <a:pt x="101" y="530"/>
                  </a:lnTo>
                  <a:lnTo>
                    <a:pt x="108" y="545"/>
                  </a:lnTo>
                  <a:lnTo>
                    <a:pt x="124" y="571"/>
                  </a:lnTo>
                  <a:lnTo>
                    <a:pt x="140" y="597"/>
                  </a:lnTo>
                  <a:lnTo>
                    <a:pt x="158" y="621"/>
                  </a:lnTo>
                  <a:lnTo>
                    <a:pt x="158" y="621"/>
                  </a:lnTo>
                  <a:lnTo>
                    <a:pt x="181" y="654"/>
                  </a:lnTo>
                  <a:lnTo>
                    <a:pt x="191" y="670"/>
                  </a:lnTo>
                  <a:lnTo>
                    <a:pt x="200" y="687"/>
                  </a:lnTo>
                  <a:lnTo>
                    <a:pt x="210" y="705"/>
                  </a:lnTo>
                  <a:lnTo>
                    <a:pt x="217" y="722"/>
                  </a:lnTo>
                  <a:lnTo>
                    <a:pt x="222" y="739"/>
                  </a:lnTo>
                  <a:lnTo>
                    <a:pt x="227" y="759"/>
                  </a:lnTo>
                  <a:lnTo>
                    <a:pt x="227" y="75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130"/>
            <p:cNvSpPr>
              <a:spLocks/>
            </p:cNvSpPr>
            <p:nvPr/>
          </p:nvSpPr>
          <p:spPr bwMode="auto">
            <a:xfrm>
              <a:off x="7626351" y="3693468"/>
              <a:ext cx="125413" cy="277813"/>
            </a:xfrm>
            <a:custGeom>
              <a:avLst/>
              <a:gdLst>
                <a:gd name="T0" fmla="*/ 78 w 157"/>
                <a:gd name="T1" fmla="*/ 0 h 350"/>
                <a:gd name="T2" fmla="*/ 78 w 157"/>
                <a:gd name="T3" fmla="*/ 0 h 350"/>
                <a:gd name="T4" fmla="*/ 62 w 157"/>
                <a:gd name="T5" fmla="*/ 2 h 350"/>
                <a:gd name="T6" fmla="*/ 48 w 157"/>
                <a:gd name="T7" fmla="*/ 3 h 350"/>
                <a:gd name="T8" fmla="*/ 34 w 157"/>
                <a:gd name="T9" fmla="*/ 6 h 350"/>
                <a:gd name="T10" fmla="*/ 23 w 157"/>
                <a:gd name="T11" fmla="*/ 10 h 350"/>
                <a:gd name="T12" fmla="*/ 14 w 157"/>
                <a:gd name="T13" fmla="*/ 15 h 350"/>
                <a:gd name="T14" fmla="*/ 5 w 157"/>
                <a:gd name="T15" fmla="*/ 20 h 350"/>
                <a:gd name="T16" fmla="*/ 1 w 157"/>
                <a:gd name="T17" fmla="*/ 27 h 350"/>
                <a:gd name="T18" fmla="*/ 0 w 157"/>
                <a:gd name="T19" fmla="*/ 31 h 350"/>
                <a:gd name="T20" fmla="*/ 0 w 157"/>
                <a:gd name="T21" fmla="*/ 34 h 350"/>
                <a:gd name="T22" fmla="*/ 49 w 157"/>
                <a:gd name="T23" fmla="*/ 350 h 350"/>
                <a:gd name="T24" fmla="*/ 107 w 157"/>
                <a:gd name="T25" fmla="*/ 350 h 350"/>
                <a:gd name="T26" fmla="*/ 157 w 157"/>
                <a:gd name="T27" fmla="*/ 34 h 350"/>
                <a:gd name="T28" fmla="*/ 157 w 157"/>
                <a:gd name="T29" fmla="*/ 34 h 350"/>
                <a:gd name="T30" fmla="*/ 156 w 157"/>
                <a:gd name="T31" fmla="*/ 31 h 350"/>
                <a:gd name="T32" fmla="*/ 155 w 157"/>
                <a:gd name="T33" fmla="*/ 27 h 350"/>
                <a:gd name="T34" fmla="*/ 150 w 157"/>
                <a:gd name="T35" fmla="*/ 20 h 350"/>
                <a:gd name="T36" fmla="*/ 143 w 157"/>
                <a:gd name="T37" fmla="*/ 15 h 350"/>
                <a:gd name="T38" fmla="*/ 134 w 157"/>
                <a:gd name="T39" fmla="*/ 10 h 350"/>
                <a:gd name="T40" fmla="*/ 122 w 157"/>
                <a:gd name="T41" fmla="*/ 6 h 350"/>
                <a:gd name="T42" fmla="*/ 109 w 157"/>
                <a:gd name="T43" fmla="*/ 3 h 350"/>
                <a:gd name="T44" fmla="*/ 95 w 157"/>
                <a:gd name="T45" fmla="*/ 2 h 350"/>
                <a:gd name="T46" fmla="*/ 78 w 157"/>
                <a:gd name="T47" fmla="*/ 0 h 350"/>
                <a:gd name="T48" fmla="*/ 78 w 157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50">
                  <a:moveTo>
                    <a:pt x="78" y="0"/>
                  </a:moveTo>
                  <a:lnTo>
                    <a:pt x="78" y="0"/>
                  </a:lnTo>
                  <a:lnTo>
                    <a:pt x="62" y="2"/>
                  </a:lnTo>
                  <a:lnTo>
                    <a:pt x="48" y="3"/>
                  </a:lnTo>
                  <a:lnTo>
                    <a:pt x="34" y="6"/>
                  </a:lnTo>
                  <a:lnTo>
                    <a:pt x="23" y="10"/>
                  </a:lnTo>
                  <a:lnTo>
                    <a:pt x="14" y="15"/>
                  </a:lnTo>
                  <a:lnTo>
                    <a:pt x="5" y="20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49" y="350"/>
                  </a:lnTo>
                  <a:lnTo>
                    <a:pt x="107" y="350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6" y="31"/>
                  </a:lnTo>
                  <a:lnTo>
                    <a:pt x="155" y="27"/>
                  </a:lnTo>
                  <a:lnTo>
                    <a:pt x="150" y="20"/>
                  </a:lnTo>
                  <a:lnTo>
                    <a:pt x="143" y="15"/>
                  </a:lnTo>
                  <a:lnTo>
                    <a:pt x="134" y="10"/>
                  </a:lnTo>
                  <a:lnTo>
                    <a:pt x="122" y="6"/>
                  </a:lnTo>
                  <a:lnTo>
                    <a:pt x="109" y="3"/>
                  </a:lnTo>
                  <a:lnTo>
                    <a:pt x="95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b="0" cap="none" spc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1" name="Freeform 131"/>
            <p:cNvSpPr>
              <a:spLocks noEditPoints="1"/>
            </p:cNvSpPr>
            <p:nvPr/>
          </p:nvSpPr>
          <p:spPr bwMode="auto">
            <a:xfrm>
              <a:off x="7602538" y="3666480"/>
              <a:ext cx="174625" cy="330200"/>
            </a:xfrm>
            <a:custGeom>
              <a:avLst/>
              <a:gdLst>
                <a:gd name="T0" fmla="*/ 166 w 220"/>
                <a:gd name="T1" fmla="*/ 415 h 415"/>
                <a:gd name="T2" fmla="*/ 54 w 220"/>
                <a:gd name="T3" fmla="*/ 415 h 415"/>
                <a:gd name="T4" fmla="*/ 0 w 220"/>
                <a:gd name="T5" fmla="*/ 66 h 415"/>
                <a:gd name="T6" fmla="*/ 0 w 220"/>
                <a:gd name="T7" fmla="*/ 66 h 415"/>
                <a:gd name="T8" fmla="*/ 0 w 220"/>
                <a:gd name="T9" fmla="*/ 58 h 415"/>
                <a:gd name="T10" fmla="*/ 2 w 220"/>
                <a:gd name="T11" fmla="*/ 52 h 415"/>
                <a:gd name="T12" fmla="*/ 5 w 220"/>
                <a:gd name="T13" fmla="*/ 45 h 415"/>
                <a:gd name="T14" fmla="*/ 8 w 220"/>
                <a:gd name="T15" fmla="*/ 39 h 415"/>
                <a:gd name="T16" fmla="*/ 12 w 220"/>
                <a:gd name="T17" fmla="*/ 34 h 415"/>
                <a:gd name="T18" fmla="*/ 18 w 220"/>
                <a:gd name="T19" fmla="*/ 28 h 415"/>
                <a:gd name="T20" fmla="*/ 24 w 220"/>
                <a:gd name="T21" fmla="*/ 23 h 415"/>
                <a:gd name="T22" fmla="*/ 30 w 220"/>
                <a:gd name="T23" fmla="*/ 18 h 415"/>
                <a:gd name="T24" fmla="*/ 39 w 220"/>
                <a:gd name="T25" fmla="*/ 15 h 415"/>
                <a:gd name="T26" fmla="*/ 47 w 220"/>
                <a:gd name="T27" fmla="*/ 12 h 415"/>
                <a:gd name="T28" fmla="*/ 65 w 220"/>
                <a:gd name="T29" fmla="*/ 6 h 415"/>
                <a:gd name="T30" fmla="*/ 87 w 220"/>
                <a:gd name="T31" fmla="*/ 2 h 415"/>
                <a:gd name="T32" fmla="*/ 110 w 220"/>
                <a:gd name="T33" fmla="*/ 0 h 415"/>
                <a:gd name="T34" fmla="*/ 110 w 220"/>
                <a:gd name="T35" fmla="*/ 0 h 415"/>
                <a:gd name="T36" fmla="*/ 134 w 220"/>
                <a:gd name="T37" fmla="*/ 2 h 415"/>
                <a:gd name="T38" fmla="*/ 156 w 220"/>
                <a:gd name="T39" fmla="*/ 6 h 415"/>
                <a:gd name="T40" fmla="*/ 174 w 220"/>
                <a:gd name="T41" fmla="*/ 12 h 415"/>
                <a:gd name="T42" fmla="*/ 182 w 220"/>
                <a:gd name="T43" fmla="*/ 15 h 415"/>
                <a:gd name="T44" fmla="*/ 190 w 220"/>
                <a:gd name="T45" fmla="*/ 18 h 415"/>
                <a:gd name="T46" fmla="*/ 197 w 220"/>
                <a:gd name="T47" fmla="*/ 23 h 415"/>
                <a:gd name="T48" fmla="*/ 203 w 220"/>
                <a:gd name="T49" fmla="*/ 28 h 415"/>
                <a:gd name="T50" fmla="*/ 208 w 220"/>
                <a:gd name="T51" fmla="*/ 34 h 415"/>
                <a:gd name="T52" fmla="*/ 212 w 220"/>
                <a:gd name="T53" fmla="*/ 39 h 415"/>
                <a:gd name="T54" fmla="*/ 216 w 220"/>
                <a:gd name="T55" fmla="*/ 45 h 415"/>
                <a:gd name="T56" fmla="*/ 218 w 220"/>
                <a:gd name="T57" fmla="*/ 52 h 415"/>
                <a:gd name="T58" fmla="*/ 220 w 220"/>
                <a:gd name="T59" fmla="*/ 58 h 415"/>
                <a:gd name="T60" fmla="*/ 220 w 220"/>
                <a:gd name="T61" fmla="*/ 66 h 415"/>
                <a:gd name="T62" fmla="*/ 220 w 220"/>
                <a:gd name="T63" fmla="*/ 71 h 415"/>
                <a:gd name="T64" fmla="*/ 166 w 220"/>
                <a:gd name="T65" fmla="*/ 415 h 415"/>
                <a:gd name="T66" fmla="*/ 108 w 220"/>
                <a:gd name="T67" fmla="*/ 351 h 415"/>
                <a:gd name="T68" fmla="*/ 112 w 220"/>
                <a:gd name="T69" fmla="*/ 351 h 415"/>
                <a:gd name="T70" fmla="*/ 156 w 220"/>
                <a:gd name="T71" fmla="*/ 72 h 415"/>
                <a:gd name="T72" fmla="*/ 156 w 220"/>
                <a:gd name="T73" fmla="*/ 72 h 415"/>
                <a:gd name="T74" fmla="*/ 149 w 220"/>
                <a:gd name="T75" fmla="*/ 69 h 415"/>
                <a:gd name="T76" fmla="*/ 138 w 220"/>
                <a:gd name="T77" fmla="*/ 67 h 415"/>
                <a:gd name="T78" fmla="*/ 125 w 220"/>
                <a:gd name="T79" fmla="*/ 65 h 415"/>
                <a:gd name="T80" fmla="*/ 110 w 220"/>
                <a:gd name="T81" fmla="*/ 64 h 415"/>
                <a:gd name="T82" fmla="*/ 110 w 220"/>
                <a:gd name="T83" fmla="*/ 64 h 415"/>
                <a:gd name="T84" fmla="*/ 95 w 220"/>
                <a:gd name="T85" fmla="*/ 65 h 415"/>
                <a:gd name="T86" fmla="*/ 83 w 220"/>
                <a:gd name="T87" fmla="*/ 67 h 415"/>
                <a:gd name="T88" fmla="*/ 72 w 220"/>
                <a:gd name="T89" fmla="*/ 69 h 415"/>
                <a:gd name="T90" fmla="*/ 65 w 220"/>
                <a:gd name="T91" fmla="*/ 72 h 415"/>
                <a:gd name="T92" fmla="*/ 108 w 220"/>
                <a:gd name="T93" fmla="*/ 35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415">
                  <a:moveTo>
                    <a:pt x="166" y="415"/>
                  </a:moveTo>
                  <a:lnTo>
                    <a:pt x="54" y="41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8"/>
                  </a:lnTo>
                  <a:lnTo>
                    <a:pt x="2" y="52"/>
                  </a:lnTo>
                  <a:lnTo>
                    <a:pt x="5" y="45"/>
                  </a:lnTo>
                  <a:lnTo>
                    <a:pt x="8" y="39"/>
                  </a:lnTo>
                  <a:lnTo>
                    <a:pt x="12" y="34"/>
                  </a:lnTo>
                  <a:lnTo>
                    <a:pt x="18" y="28"/>
                  </a:lnTo>
                  <a:lnTo>
                    <a:pt x="24" y="23"/>
                  </a:lnTo>
                  <a:lnTo>
                    <a:pt x="30" y="18"/>
                  </a:lnTo>
                  <a:lnTo>
                    <a:pt x="39" y="15"/>
                  </a:lnTo>
                  <a:lnTo>
                    <a:pt x="47" y="12"/>
                  </a:lnTo>
                  <a:lnTo>
                    <a:pt x="65" y="6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74" y="12"/>
                  </a:lnTo>
                  <a:lnTo>
                    <a:pt x="182" y="15"/>
                  </a:lnTo>
                  <a:lnTo>
                    <a:pt x="190" y="18"/>
                  </a:lnTo>
                  <a:lnTo>
                    <a:pt x="197" y="23"/>
                  </a:lnTo>
                  <a:lnTo>
                    <a:pt x="203" y="28"/>
                  </a:lnTo>
                  <a:lnTo>
                    <a:pt x="208" y="34"/>
                  </a:lnTo>
                  <a:lnTo>
                    <a:pt x="212" y="39"/>
                  </a:lnTo>
                  <a:lnTo>
                    <a:pt x="216" y="45"/>
                  </a:lnTo>
                  <a:lnTo>
                    <a:pt x="218" y="52"/>
                  </a:lnTo>
                  <a:lnTo>
                    <a:pt x="220" y="58"/>
                  </a:lnTo>
                  <a:lnTo>
                    <a:pt x="220" y="66"/>
                  </a:lnTo>
                  <a:lnTo>
                    <a:pt x="220" y="71"/>
                  </a:lnTo>
                  <a:lnTo>
                    <a:pt x="166" y="415"/>
                  </a:lnTo>
                  <a:close/>
                  <a:moveTo>
                    <a:pt x="108" y="351"/>
                  </a:moveTo>
                  <a:lnTo>
                    <a:pt x="112" y="351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49" y="69"/>
                  </a:lnTo>
                  <a:lnTo>
                    <a:pt x="138" y="67"/>
                  </a:lnTo>
                  <a:lnTo>
                    <a:pt x="125" y="65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95" y="65"/>
                  </a:lnTo>
                  <a:lnTo>
                    <a:pt x="83" y="67"/>
                  </a:lnTo>
                  <a:lnTo>
                    <a:pt x="72" y="69"/>
                  </a:lnTo>
                  <a:lnTo>
                    <a:pt x="65" y="72"/>
                  </a:lnTo>
                  <a:lnTo>
                    <a:pt x="108" y="3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52" name="그룹 251"/>
            <p:cNvGrpSpPr/>
            <p:nvPr userDrawn="1"/>
          </p:nvGrpSpPr>
          <p:grpSpPr>
            <a:xfrm>
              <a:off x="6742113" y="1924993"/>
              <a:ext cx="1059257" cy="104400"/>
              <a:chOff x="6742113" y="1924993"/>
              <a:chExt cx="1059257" cy="104400"/>
            </a:xfrm>
            <a:solidFill>
              <a:schemeClr val="tx1"/>
            </a:solidFill>
          </p:grpSpPr>
          <p:sp>
            <p:nvSpPr>
              <p:cNvPr id="253" name="모서리가 둥근 직사각형 252"/>
              <p:cNvSpPr/>
              <p:nvPr userDrawn="1"/>
            </p:nvSpPr>
            <p:spPr>
              <a:xfrm>
                <a:off x="674211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 userDrawn="1"/>
            </p:nvSpPr>
            <p:spPr>
              <a:xfrm>
                <a:off x="685420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모서리가 둥근 직사각형 254"/>
              <p:cNvSpPr/>
              <p:nvPr userDrawn="1"/>
            </p:nvSpPr>
            <p:spPr>
              <a:xfrm>
                <a:off x="7750970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 userDrawn="1"/>
            </p:nvSpPr>
            <p:spPr>
              <a:xfrm>
                <a:off x="696630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모서리가 둥근 직사각형 256"/>
              <p:cNvSpPr/>
              <p:nvPr userDrawn="1"/>
            </p:nvSpPr>
            <p:spPr>
              <a:xfrm>
                <a:off x="707839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 userDrawn="1"/>
            </p:nvSpPr>
            <p:spPr>
              <a:xfrm>
                <a:off x="719049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 userDrawn="1"/>
            </p:nvSpPr>
            <p:spPr>
              <a:xfrm>
                <a:off x="730258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모서리가 둥근 직사각형 259"/>
              <p:cNvSpPr/>
              <p:nvPr userDrawn="1"/>
            </p:nvSpPr>
            <p:spPr>
              <a:xfrm>
                <a:off x="741468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모서리가 둥근 직사각형 260"/>
              <p:cNvSpPr/>
              <p:nvPr userDrawn="1"/>
            </p:nvSpPr>
            <p:spPr>
              <a:xfrm>
                <a:off x="752677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모서리가 둥근 직사각형 261"/>
              <p:cNvSpPr/>
              <p:nvPr userDrawn="1"/>
            </p:nvSpPr>
            <p:spPr>
              <a:xfrm>
                <a:off x="763887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030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4" r:id="rId2"/>
    <p:sldLayoutId id="2147483691" r:id="rId3"/>
    <p:sldLayoutId id="2147483713" r:id="rId4"/>
    <p:sldLayoutId id="214748371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9223/kr.ac.yeungjin.2cpa.java4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9"/>
          <p:cNvSpPr txBox="1">
            <a:spLocks/>
          </p:cNvSpPr>
          <p:nvPr/>
        </p:nvSpPr>
        <p:spPr>
          <a:xfrm>
            <a:off x="3830637" y="5556750"/>
            <a:ext cx="452552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err="1" smtClean="0">
                <a:latin typeface="+mn-lt"/>
                <a:ea typeface="Tahoma" pitchFamily="34" charset="0"/>
              </a:rPr>
              <a:t>Powerpoint</a:t>
            </a:r>
            <a:r>
              <a:rPr lang="en-US" altLang="ko-KR" sz="1100" dirty="0" smtClean="0">
                <a:latin typeface="+mn-lt"/>
                <a:ea typeface="Tahoma" pitchFamily="34" charset="0"/>
              </a:rPr>
              <a:t> is a complete presentation graphic package it gives you everything you need to produce a professional-looking presentation</a:t>
            </a:r>
            <a:endParaRPr lang="en-US" altLang="ko-KR" sz="1100" dirty="0">
              <a:latin typeface="+mn-lt"/>
              <a:ea typeface="Tahoma" pitchFamily="34" charset="0"/>
            </a:endParaRPr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2013960" y="4365104"/>
            <a:ext cx="8158882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altLang="en-US" sz="6000" b="1" dirty="0" smtClean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sz="6600" dirty="0" smtClean="0">
                <a:solidFill>
                  <a:schemeClr val="bg1"/>
                </a:solidFill>
              </a:rPr>
              <a:t>Java Project </a:t>
            </a:r>
            <a:r>
              <a:rPr lang="ko-KR" altLang="en-US" sz="6600" dirty="0" err="1" smtClean="0">
                <a:solidFill>
                  <a:schemeClr val="bg1"/>
                </a:solidFill>
              </a:rPr>
              <a:t>기획안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/>
              <a:pPr/>
              <a:t>10</a:t>
            </a:fld>
            <a:endParaRPr lang="ko-KR" altLang="en-US" sz="1000" dirty="0"/>
          </a:p>
        </p:txBody>
      </p:sp>
      <p:pic>
        <p:nvPicPr>
          <p:cNvPr id="3074" name="Picture 2" descr="물음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916832"/>
            <a:ext cx="120253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357683"/>
            <a:ext cx="583116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 smtClean="0"/>
              <a:t>질문과 답변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49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9"/>
          <p:cNvSpPr txBox="1">
            <a:spLocks/>
          </p:cNvSpPr>
          <p:nvPr/>
        </p:nvSpPr>
        <p:spPr>
          <a:xfrm>
            <a:off x="4922521" y="4756735"/>
            <a:ext cx="23469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1000" dirty="0" err="1" smtClean="0">
                <a:latin typeface="+mn-lt"/>
                <a:ea typeface="Tahoma" pitchFamily="34" charset="0"/>
              </a:rPr>
              <a:t>Powerpoint</a:t>
            </a:r>
            <a:r>
              <a:rPr lang="en-US" altLang="ko-KR" sz="1000" dirty="0" smtClean="0">
                <a:latin typeface="+mn-lt"/>
                <a:ea typeface="Tahoma" pitchFamily="34" charset="0"/>
              </a:rPr>
              <a:t> is a complete presentation graphic package it gives you everything you need to produce a professional-looking presentation</a:t>
            </a:r>
            <a:endParaRPr lang="en-US" altLang="ko-KR" sz="1000" dirty="0">
              <a:latin typeface="+mn-lt"/>
              <a:ea typeface="Tahoma" pitchFamily="34" charset="0"/>
            </a:endParaRPr>
          </a:p>
        </p:txBody>
      </p:sp>
      <p:sp>
        <p:nvSpPr>
          <p:cNvPr id="20" name="텍스트 개체 틀 32"/>
          <p:cNvSpPr>
            <a:spLocks noGrp="1"/>
          </p:cNvSpPr>
          <p:nvPr>
            <p:ph type="body" sz="quarter" idx="10"/>
          </p:nvPr>
        </p:nvSpPr>
        <p:spPr>
          <a:xfrm>
            <a:off x="4613257" y="3933056"/>
            <a:ext cx="2965485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sz="4800" dirty="0" smtClean="0"/>
              <a:t>Thank</a:t>
            </a:r>
            <a:r>
              <a:rPr lang="ko-KR" altLang="en-US" sz="4800" dirty="0" smtClean="0"/>
              <a:t> </a:t>
            </a:r>
            <a:r>
              <a:rPr lang="en-US" altLang="ko-KR" sz="4800" dirty="0" smtClean="0"/>
              <a:t>You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7274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텍스트 개체 틀 6"/>
          <p:cNvSpPr>
            <a:spLocks noGrp="1"/>
          </p:cNvSpPr>
          <p:nvPr>
            <p:ph type="body" sz="quarter" idx="37"/>
          </p:nvPr>
        </p:nvSpPr>
        <p:spPr>
          <a:xfrm>
            <a:off x="4464602" y="1086604"/>
            <a:ext cx="3262797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50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 smtClean="0"/>
              <a:t>목차</a:t>
            </a:r>
          </a:p>
        </p:txBody>
      </p:sp>
      <p:sp>
        <p:nvSpPr>
          <p:cNvPr id="362" name="제목 1"/>
          <p:cNvSpPr>
            <a:spLocks noGrp="1"/>
          </p:cNvSpPr>
          <p:nvPr>
            <p:ph type="title"/>
          </p:nvPr>
        </p:nvSpPr>
        <p:spPr>
          <a:xfrm>
            <a:off x="2935951" y="4803494"/>
            <a:ext cx="864096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33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baseline="0" dirty="0" smtClean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r>
              <a:rPr lang="ko-KR" altLang="en-US" dirty="0"/>
              <a:t>게</a:t>
            </a:r>
            <a:r>
              <a:rPr lang="ko-KR" altLang="en-US" dirty="0" smtClean="0"/>
              <a:t>임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63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4030950" y="4803494"/>
            <a:ext cx="199304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arenR"/>
              <a:tabLst/>
            </a:pPr>
            <a:r>
              <a:rPr lang="ko-KR" altLang="en-US" sz="1600" dirty="0" smtClean="0"/>
              <a:t>게임 제목</a:t>
            </a:r>
            <a:endParaRPr lang="en-US" altLang="ko-KR" sz="1600" dirty="0" smtClean="0"/>
          </a:p>
        </p:txBody>
      </p:sp>
      <p:sp>
        <p:nvSpPr>
          <p:cNvPr id="364" name="텍스트 개체 틀 6"/>
          <p:cNvSpPr>
            <a:spLocks noGrp="1"/>
          </p:cNvSpPr>
          <p:nvPr>
            <p:ph type="body" sz="quarter" idx="38"/>
          </p:nvPr>
        </p:nvSpPr>
        <p:spPr>
          <a:xfrm>
            <a:off x="2247095" y="4617803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4030949" y="5099292"/>
            <a:ext cx="268186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600" dirty="0" smtClean="0"/>
              <a:t>B) </a:t>
            </a:r>
            <a:r>
              <a:rPr lang="ko-KR" altLang="en-US" sz="1600" dirty="0" smtClean="0"/>
              <a:t>장르</a:t>
            </a:r>
            <a:endParaRPr lang="en-US" altLang="ko-KR" sz="1600" dirty="0" smtClean="0"/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4030950" y="5395090"/>
            <a:ext cx="199304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600" dirty="0" smtClean="0"/>
              <a:t>C) </a:t>
            </a:r>
            <a:r>
              <a:rPr lang="ko-KR" altLang="en-US" sz="1600" dirty="0" smtClean="0"/>
              <a:t>시점</a:t>
            </a:r>
            <a:endParaRPr lang="en-US" altLang="ko-KR" sz="1600" dirty="0" smtClean="0"/>
          </a:p>
        </p:txBody>
      </p:sp>
      <p:sp>
        <p:nvSpPr>
          <p:cNvPr id="38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4030950" y="5685062"/>
            <a:ext cx="199304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600" dirty="0" smtClean="0"/>
              <a:t>D) </a:t>
            </a:r>
            <a:r>
              <a:rPr lang="ko-KR" altLang="en-US" sz="1600" dirty="0" smtClean="0"/>
              <a:t>게임 조작 형식</a:t>
            </a:r>
            <a:endParaRPr lang="en-US" altLang="ko-KR" sz="1600" dirty="0" smtClean="0"/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4030950" y="5999301"/>
            <a:ext cx="199304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600" dirty="0" smtClean="0"/>
              <a:t>E) </a:t>
            </a:r>
            <a:r>
              <a:rPr lang="ko-KR" altLang="en-US" sz="1600" dirty="0" smtClean="0"/>
              <a:t>기획 의도</a:t>
            </a:r>
            <a:endParaRPr lang="en-US" altLang="ko-KR" sz="1600" dirty="0" smtClean="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6712848" y="4803494"/>
            <a:ext cx="864096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33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baseline="0" dirty="0" smtClean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r>
              <a:rPr lang="ko-KR" altLang="en-US" dirty="0" smtClean="0"/>
              <a:t>개발 방식</a:t>
            </a:r>
            <a:endParaRPr lang="ko-KR" altLang="en-US" dirty="0"/>
          </a:p>
        </p:txBody>
      </p:sp>
      <p:sp>
        <p:nvSpPr>
          <p:cNvPr id="57" name="텍스트 개체 틀 6"/>
          <p:cNvSpPr>
            <a:spLocks noGrp="1"/>
          </p:cNvSpPr>
          <p:nvPr>
            <p:ph type="body" sz="quarter" idx="38"/>
          </p:nvPr>
        </p:nvSpPr>
        <p:spPr>
          <a:xfrm>
            <a:off x="6023992" y="4617803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4030950" y="6313540"/>
            <a:ext cx="199304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600" dirty="0" smtClean="0"/>
              <a:t>F) </a:t>
            </a:r>
            <a:r>
              <a:rPr lang="ko-KR" altLang="en-US" sz="1600" dirty="0" smtClean="0"/>
              <a:t>차별화 요소</a:t>
            </a:r>
            <a:endParaRPr lang="en-US" altLang="ko-KR" sz="1600" dirty="0" smtClean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910544" y="4803493"/>
            <a:ext cx="2471454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600" dirty="0" smtClean="0"/>
              <a:t>GITHUB</a:t>
            </a:r>
            <a:r>
              <a:rPr lang="ko-KR" altLang="en-US" sz="1600" dirty="0" smtClean="0"/>
              <a:t>를 통한 개발설명</a:t>
            </a:r>
            <a:endParaRPr lang="en-US" altLang="ko-KR" sz="1600" dirty="0" smtClean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712848" y="5725052"/>
            <a:ext cx="864096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33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baseline="0" dirty="0" smtClean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마무리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3" name="텍스트 개체 틀 6"/>
          <p:cNvSpPr>
            <a:spLocks noGrp="1"/>
          </p:cNvSpPr>
          <p:nvPr>
            <p:ph type="body" sz="quarter" idx="38"/>
          </p:nvPr>
        </p:nvSpPr>
        <p:spPr>
          <a:xfrm>
            <a:off x="6023992" y="5539361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910544" y="5725051"/>
            <a:ext cx="2471454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600" dirty="0" smtClean="0"/>
              <a:t>질문과 답변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522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75921" y="6164609"/>
            <a:ext cx="53285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>
                <a:ea typeface="Tahoma" pitchFamily="34" charset="0"/>
                <a:cs typeface="Tahoma" pitchFamily="34" charset="0"/>
              </a:rPr>
              <a:t>We create power point templates based on new visual trends that’s fresh, relevant and always on the cutting edge.</a:t>
            </a:r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38"/>
          </p:nvPr>
        </p:nvSpPr>
        <p:spPr>
          <a:xfrm>
            <a:off x="5354083" y="3140883"/>
            <a:ext cx="4968552" cy="584162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50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ko-KR" altLang="en-US" dirty="0" smtClean="0"/>
              <a:t>게임 개요</a:t>
            </a:r>
            <a:endParaRPr lang="ko-KR" altLang="en-US" dirty="0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39"/>
          </p:nvPr>
        </p:nvSpPr>
        <p:spPr>
          <a:xfrm>
            <a:off x="5354083" y="1947696"/>
            <a:ext cx="3090398" cy="1067608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10000" b="1">
                <a:solidFill>
                  <a:schemeClr val="bg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75921" y="507716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61456" y="507716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546991" y="507716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632526" y="507716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718062" y="507716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0" name="그룹 219"/>
          <p:cNvGrpSpPr/>
          <p:nvPr/>
        </p:nvGrpSpPr>
        <p:grpSpPr>
          <a:xfrm>
            <a:off x="5658201" y="5301463"/>
            <a:ext cx="330960" cy="480763"/>
            <a:chOff x="5273281" y="5632431"/>
            <a:chExt cx="452438" cy="657226"/>
          </a:xfrm>
        </p:grpSpPr>
        <p:sp>
          <p:nvSpPr>
            <p:cNvPr id="221" name="Freeform 127"/>
            <p:cNvSpPr>
              <a:spLocks/>
            </p:cNvSpPr>
            <p:nvPr/>
          </p:nvSpPr>
          <p:spPr bwMode="auto">
            <a:xfrm>
              <a:off x="5287572" y="5645130"/>
              <a:ext cx="425451" cy="600075"/>
            </a:xfrm>
            <a:custGeom>
              <a:avLst/>
              <a:gdLst>
                <a:gd name="T0" fmla="*/ 129 w 804"/>
                <a:gd name="T1" fmla="*/ 0 h 1136"/>
                <a:gd name="T2" fmla="*/ 129 w 804"/>
                <a:gd name="T3" fmla="*/ 0 h 1136"/>
                <a:gd name="T4" fmla="*/ 116 w 804"/>
                <a:gd name="T5" fmla="*/ 0 h 1136"/>
                <a:gd name="T6" fmla="*/ 104 w 804"/>
                <a:gd name="T7" fmla="*/ 3 h 1136"/>
                <a:gd name="T8" fmla="*/ 93 w 804"/>
                <a:gd name="T9" fmla="*/ 5 h 1136"/>
                <a:gd name="T10" fmla="*/ 81 w 804"/>
                <a:gd name="T11" fmla="*/ 10 h 1136"/>
                <a:gd name="T12" fmla="*/ 70 w 804"/>
                <a:gd name="T13" fmla="*/ 15 h 1136"/>
                <a:gd name="T14" fmla="*/ 59 w 804"/>
                <a:gd name="T15" fmla="*/ 21 h 1136"/>
                <a:gd name="T16" fmla="*/ 50 w 804"/>
                <a:gd name="T17" fmla="*/ 28 h 1136"/>
                <a:gd name="T18" fmla="*/ 40 w 804"/>
                <a:gd name="T19" fmla="*/ 35 h 1136"/>
                <a:gd name="T20" fmla="*/ 32 w 804"/>
                <a:gd name="T21" fmla="*/ 43 h 1136"/>
                <a:gd name="T22" fmla="*/ 25 w 804"/>
                <a:gd name="T23" fmla="*/ 53 h 1136"/>
                <a:gd name="T24" fmla="*/ 18 w 804"/>
                <a:gd name="T25" fmla="*/ 63 h 1136"/>
                <a:gd name="T26" fmla="*/ 12 w 804"/>
                <a:gd name="T27" fmla="*/ 73 h 1136"/>
                <a:gd name="T28" fmla="*/ 7 w 804"/>
                <a:gd name="T29" fmla="*/ 85 h 1136"/>
                <a:gd name="T30" fmla="*/ 4 w 804"/>
                <a:gd name="T31" fmla="*/ 97 h 1136"/>
                <a:gd name="T32" fmla="*/ 1 w 804"/>
                <a:gd name="T33" fmla="*/ 109 h 1136"/>
                <a:gd name="T34" fmla="*/ 0 w 804"/>
                <a:gd name="T35" fmla="*/ 120 h 1136"/>
                <a:gd name="T36" fmla="*/ 0 w 804"/>
                <a:gd name="T37" fmla="*/ 966 h 1136"/>
                <a:gd name="T38" fmla="*/ 0 w 804"/>
                <a:gd name="T39" fmla="*/ 966 h 1136"/>
                <a:gd name="T40" fmla="*/ 0 w 804"/>
                <a:gd name="T41" fmla="*/ 988 h 1136"/>
                <a:gd name="T42" fmla="*/ 2 w 804"/>
                <a:gd name="T43" fmla="*/ 1009 h 1136"/>
                <a:gd name="T44" fmla="*/ 7 w 804"/>
                <a:gd name="T45" fmla="*/ 1028 h 1136"/>
                <a:gd name="T46" fmla="*/ 12 w 804"/>
                <a:gd name="T47" fmla="*/ 1045 h 1136"/>
                <a:gd name="T48" fmla="*/ 19 w 804"/>
                <a:gd name="T49" fmla="*/ 1061 h 1136"/>
                <a:gd name="T50" fmla="*/ 28 w 804"/>
                <a:gd name="T51" fmla="*/ 1075 h 1136"/>
                <a:gd name="T52" fmla="*/ 38 w 804"/>
                <a:gd name="T53" fmla="*/ 1087 h 1136"/>
                <a:gd name="T54" fmla="*/ 49 w 804"/>
                <a:gd name="T55" fmla="*/ 1098 h 1136"/>
                <a:gd name="T56" fmla="*/ 62 w 804"/>
                <a:gd name="T57" fmla="*/ 1107 h 1136"/>
                <a:gd name="T58" fmla="*/ 75 w 804"/>
                <a:gd name="T59" fmla="*/ 1115 h 1136"/>
                <a:gd name="T60" fmla="*/ 90 w 804"/>
                <a:gd name="T61" fmla="*/ 1121 h 1136"/>
                <a:gd name="T62" fmla="*/ 106 w 804"/>
                <a:gd name="T63" fmla="*/ 1127 h 1136"/>
                <a:gd name="T64" fmla="*/ 122 w 804"/>
                <a:gd name="T65" fmla="*/ 1131 h 1136"/>
                <a:gd name="T66" fmla="*/ 140 w 804"/>
                <a:gd name="T67" fmla="*/ 1134 h 1136"/>
                <a:gd name="T68" fmla="*/ 159 w 804"/>
                <a:gd name="T69" fmla="*/ 1136 h 1136"/>
                <a:gd name="T70" fmla="*/ 179 w 804"/>
                <a:gd name="T71" fmla="*/ 1136 h 1136"/>
                <a:gd name="T72" fmla="*/ 804 w 804"/>
                <a:gd name="T73" fmla="*/ 1136 h 1136"/>
                <a:gd name="T74" fmla="*/ 804 w 804"/>
                <a:gd name="T75" fmla="*/ 1066 h 1136"/>
                <a:gd name="T76" fmla="*/ 804 w 804"/>
                <a:gd name="T77" fmla="*/ 996 h 1136"/>
                <a:gd name="T78" fmla="*/ 804 w 804"/>
                <a:gd name="T79" fmla="*/ 0 h 1136"/>
                <a:gd name="T80" fmla="*/ 129 w 804"/>
                <a:gd name="T81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4" h="1136">
                  <a:moveTo>
                    <a:pt x="129" y="0"/>
                  </a:moveTo>
                  <a:lnTo>
                    <a:pt x="129" y="0"/>
                  </a:lnTo>
                  <a:lnTo>
                    <a:pt x="116" y="0"/>
                  </a:lnTo>
                  <a:lnTo>
                    <a:pt x="104" y="3"/>
                  </a:lnTo>
                  <a:lnTo>
                    <a:pt x="93" y="5"/>
                  </a:lnTo>
                  <a:lnTo>
                    <a:pt x="81" y="10"/>
                  </a:lnTo>
                  <a:lnTo>
                    <a:pt x="70" y="15"/>
                  </a:lnTo>
                  <a:lnTo>
                    <a:pt x="59" y="21"/>
                  </a:lnTo>
                  <a:lnTo>
                    <a:pt x="50" y="28"/>
                  </a:lnTo>
                  <a:lnTo>
                    <a:pt x="40" y="35"/>
                  </a:lnTo>
                  <a:lnTo>
                    <a:pt x="32" y="43"/>
                  </a:lnTo>
                  <a:lnTo>
                    <a:pt x="25" y="53"/>
                  </a:lnTo>
                  <a:lnTo>
                    <a:pt x="18" y="63"/>
                  </a:lnTo>
                  <a:lnTo>
                    <a:pt x="12" y="73"/>
                  </a:lnTo>
                  <a:lnTo>
                    <a:pt x="7" y="85"/>
                  </a:lnTo>
                  <a:lnTo>
                    <a:pt x="4" y="97"/>
                  </a:lnTo>
                  <a:lnTo>
                    <a:pt x="1" y="109"/>
                  </a:lnTo>
                  <a:lnTo>
                    <a:pt x="0" y="120"/>
                  </a:lnTo>
                  <a:lnTo>
                    <a:pt x="0" y="966"/>
                  </a:lnTo>
                  <a:lnTo>
                    <a:pt x="0" y="966"/>
                  </a:lnTo>
                  <a:lnTo>
                    <a:pt x="0" y="988"/>
                  </a:lnTo>
                  <a:lnTo>
                    <a:pt x="2" y="1009"/>
                  </a:lnTo>
                  <a:lnTo>
                    <a:pt x="7" y="1028"/>
                  </a:lnTo>
                  <a:lnTo>
                    <a:pt x="12" y="1045"/>
                  </a:lnTo>
                  <a:lnTo>
                    <a:pt x="19" y="1061"/>
                  </a:lnTo>
                  <a:lnTo>
                    <a:pt x="28" y="1075"/>
                  </a:lnTo>
                  <a:lnTo>
                    <a:pt x="38" y="1087"/>
                  </a:lnTo>
                  <a:lnTo>
                    <a:pt x="49" y="1098"/>
                  </a:lnTo>
                  <a:lnTo>
                    <a:pt x="62" y="1107"/>
                  </a:lnTo>
                  <a:lnTo>
                    <a:pt x="75" y="1115"/>
                  </a:lnTo>
                  <a:lnTo>
                    <a:pt x="90" y="1121"/>
                  </a:lnTo>
                  <a:lnTo>
                    <a:pt x="106" y="1127"/>
                  </a:lnTo>
                  <a:lnTo>
                    <a:pt x="122" y="1131"/>
                  </a:lnTo>
                  <a:lnTo>
                    <a:pt x="140" y="1134"/>
                  </a:lnTo>
                  <a:lnTo>
                    <a:pt x="159" y="1136"/>
                  </a:lnTo>
                  <a:lnTo>
                    <a:pt x="179" y="1136"/>
                  </a:lnTo>
                  <a:lnTo>
                    <a:pt x="804" y="1136"/>
                  </a:lnTo>
                  <a:lnTo>
                    <a:pt x="804" y="1066"/>
                  </a:lnTo>
                  <a:lnTo>
                    <a:pt x="804" y="996"/>
                  </a:lnTo>
                  <a:lnTo>
                    <a:pt x="804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C4D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28"/>
            <p:cNvSpPr>
              <a:spLocks noEditPoints="1"/>
            </p:cNvSpPr>
            <p:nvPr/>
          </p:nvSpPr>
          <p:spPr bwMode="auto">
            <a:xfrm>
              <a:off x="5273281" y="5632431"/>
              <a:ext cx="452438" cy="627063"/>
            </a:xfrm>
            <a:custGeom>
              <a:avLst/>
              <a:gdLst>
                <a:gd name="T0" fmla="*/ 205 w 855"/>
                <a:gd name="T1" fmla="*/ 1185 h 1185"/>
                <a:gd name="T2" fmla="*/ 180 w 855"/>
                <a:gd name="T3" fmla="*/ 1185 h 1185"/>
                <a:gd name="T4" fmla="*/ 136 w 855"/>
                <a:gd name="T5" fmla="*/ 1179 h 1185"/>
                <a:gd name="T6" fmla="*/ 98 w 855"/>
                <a:gd name="T7" fmla="*/ 1166 h 1185"/>
                <a:gd name="T8" fmla="*/ 66 w 855"/>
                <a:gd name="T9" fmla="*/ 1147 h 1185"/>
                <a:gd name="T10" fmla="*/ 40 w 855"/>
                <a:gd name="T11" fmla="*/ 1123 h 1185"/>
                <a:gd name="T12" fmla="*/ 21 w 855"/>
                <a:gd name="T13" fmla="*/ 1092 h 1185"/>
                <a:gd name="T14" fmla="*/ 8 w 855"/>
                <a:gd name="T15" fmla="*/ 1055 h 1185"/>
                <a:gd name="T16" fmla="*/ 1 w 855"/>
                <a:gd name="T17" fmla="*/ 1014 h 1185"/>
                <a:gd name="T18" fmla="*/ 0 w 855"/>
                <a:gd name="T19" fmla="*/ 144 h 1185"/>
                <a:gd name="T20" fmla="*/ 1 w 855"/>
                <a:gd name="T21" fmla="*/ 143 h 1185"/>
                <a:gd name="T22" fmla="*/ 2 w 855"/>
                <a:gd name="T23" fmla="*/ 128 h 1185"/>
                <a:gd name="T24" fmla="*/ 11 w 855"/>
                <a:gd name="T25" fmla="*/ 99 h 1185"/>
                <a:gd name="T26" fmla="*/ 22 w 855"/>
                <a:gd name="T27" fmla="*/ 74 h 1185"/>
                <a:gd name="T28" fmla="*/ 40 w 855"/>
                <a:gd name="T29" fmla="*/ 51 h 1185"/>
                <a:gd name="T30" fmla="*/ 60 w 855"/>
                <a:gd name="T31" fmla="*/ 32 h 1185"/>
                <a:gd name="T32" fmla="*/ 84 w 855"/>
                <a:gd name="T33" fmla="*/ 16 h 1185"/>
                <a:gd name="T34" fmla="*/ 111 w 855"/>
                <a:gd name="T35" fmla="*/ 5 h 1185"/>
                <a:gd name="T36" fmla="*/ 140 w 855"/>
                <a:gd name="T37" fmla="*/ 0 h 1185"/>
                <a:gd name="T38" fmla="*/ 830 w 855"/>
                <a:gd name="T39" fmla="*/ 0 h 1185"/>
                <a:gd name="T40" fmla="*/ 834 w 855"/>
                <a:gd name="T41" fmla="*/ 0 h 1185"/>
                <a:gd name="T42" fmla="*/ 844 w 855"/>
                <a:gd name="T43" fmla="*/ 3 h 1185"/>
                <a:gd name="T44" fmla="*/ 850 w 855"/>
                <a:gd name="T45" fmla="*/ 10 h 1185"/>
                <a:gd name="T46" fmla="*/ 855 w 855"/>
                <a:gd name="T47" fmla="*/ 19 h 1185"/>
                <a:gd name="T48" fmla="*/ 855 w 855"/>
                <a:gd name="T49" fmla="*/ 1160 h 1185"/>
                <a:gd name="T50" fmla="*/ 855 w 855"/>
                <a:gd name="T51" fmla="*/ 1166 h 1185"/>
                <a:gd name="T52" fmla="*/ 850 w 855"/>
                <a:gd name="T53" fmla="*/ 1174 h 1185"/>
                <a:gd name="T54" fmla="*/ 844 w 855"/>
                <a:gd name="T55" fmla="*/ 1181 h 1185"/>
                <a:gd name="T56" fmla="*/ 834 w 855"/>
                <a:gd name="T57" fmla="*/ 1185 h 1185"/>
                <a:gd name="T58" fmla="*/ 830 w 855"/>
                <a:gd name="T59" fmla="*/ 1185 h 1185"/>
                <a:gd name="T60" fmla="*/ 51 w 855"/>
                <a:gd name="T61" fmla="*/ 990 h 1185"/>
                <a:gd name="T62" fmla="*/ 51 w 855"/>
                <a:gd name="T63" fmla="*/ 1008 h 1185"/>
                <a:gd name="T64" fmla="*/ 56 w 855"/>
                <a:gd name="T65" fmla="*/ 1040 h 1185"/>
                <a:gd name="T66" fmla="*/ 65 w 855"/>
                <a:gd name="T67" fmla="*/ 1067 h 1185"/>
                <a:gd name="T68" fmla="*/ 79 w 855"/>
                <a:gd name="T69" fmla="*/ 1091 h 1185"/>
                <a:gd name="T70" fmla="*/ 98 w 855"/>
                <a:gd name="T71" fmla="*/ 1109 h 1185"/>
                <a:gd name="T72" fmla="*/ 122 w 855"/>
                <a:gd name="T73" fmla="*/ 1122 h 1185"/>
                <a:gd name="T74" fmla="*/ 152 w 855"/>
                <a:gd name="T75" fmla="*/ 1130 h 1185"/>
                <a:gd name="T76" fmla="*/ 186 w 855"/>
                <a:gd name="T77" fmla="*/ 1135 h 1185"/>
                <a:gd name="T78" fmla="*/ 805 w 855"/>
                <a:gd name="T79" fmla="*/ 1135 h 1185"/>
                <a:gd name="T80" fmla="*/ 155 w 855"/>
                <a:gd name="T81" fmla="*/ 49 h 1185"/>
                <a:gd name="T82" fmla="*/ 145 w 855"/>
                <a:gd name="T83" fmla="*/ 49 h 1185"/>
                <a:gd name="T84" fmla="*/ 126 w 855"/>
                <a:gd name="T85" fmla="*/ 53 h 1185"/>
                <a:gd name="T86" fmla="*/ 108 w 855"/>
                <a:gd name="T87" fmla="*/ 60 h 1185"/>
                <a:gd name="T88" fmla="*/ 91 w 855"/>
                <a:gd name="T89" fmla="*/ 71 h 1185"/>
                <a:gd name="T90" fmla="*/ 77 w 855"/>
                <a:gd name="T91" fmla="*/ 84 h 1185"/>
                <a:gd name="T92" fmla="*/ 65 w 855"/>
                <a:gd name="T93" fmla="*/ 99 h 1185"/>
                <a:gd name="T94" fmla="*/ 57 w 855"/>
                <a:gd name="T95" fmla="*/ 117 h 1185"/>
                <a:gd name="T96" fmla="*/ 52 w 855"/>
                <a:gd name="T97" fmla="*/ 136 h 1185"/>
                <a:gd name="T98" fmla="*/ 51 w 855"/>
                <a:gd name="T99" fmla="*/ 14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1185">
                  <a:moveTo>
                    <a:pt x="830" y="1185"/>
                  </a:moveTo>
                  <a:lnTo>
                    <a:pt x="205" y="1185"/>
                  </a:lnTo>
                  <a:lnTo>
                    <a:pt x="205" y="1185"/>
                  </a:lnTo>
                  <a:lnTo>
                    <a:pt x="180" y="1185"/>
                  </a:lnTo>
                  <a:lnTo>
                    <a:pt x="158" y="1182"/>
                  </a:lnTo>
                  <a:lnTo>
                    <a:pt x="136" y="1179"/>
                  </a:lnTo>
                  <a:lnTo>
                    <a:pt x="116" y="1173"/>
                  </a:lnTo>
                  <a:lnTo>
                    <a:pt x="98" y="1166"/>
                  </a:lnTo>
                  <a:lnTo>
                    <a:pt x="82" y="1157"/>
                  </a:lnTo>
                  <a:lnTo>
                    <a:pt x="66" y="1147"/>
                  </a:lnTo>
                  <a:lnTo>
                    <a:pt x="52" y="1136"/>
                  </a:lnTo>
                  <a:lnTo>
                    <a:pt x="40" y="1123"/>
                  </a:lnTo>
                  <a:lnTo>
                    <a:pt x="30" y="1107"/>
                  </a:lnTo>
                  <a:lnTo>
                    <a:pt x="21" y="1092"/>
                  </a:lnTo>
                  <a:lnTo>
                    <a:pt x="14" y="1074"/>
                  </a:lnTo>
                  <a:lnTo>
                    <a:pt x="8" y="1055"/>
                  </a:lnTo>
                  <a:lnTo>
                    <a:pt x="3" y="1035"/>
                  </a:lnTo>
                  <a:lnTo>
                    <a:pt x="1" y="1014"/>
                  </a:lnTo>
                  <a:lnTo>
                    <a:pt x="0" y="99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2" y="128"/>
                  </a:lnTo>
                  <a:lnTo>
                    <a:pt x="6" y="114"/>
                  </a:lnTo>
                  <a:lnTo>
                    <a:pt x="11" y="99"/>
                  </a:lnTo>
                  <a:lnTo>
                    <a:pt x="15" y="86"/>
                  </a:lnTo>
                  <a:lnTo>
                    <a:pt x="22" y="74"/>
                  </a:lnTo>
                  <a:lnTo>
                    <a:pt x="31" y="62"/>
                  </a:lnTo>
                  <a:lnTo>
                    <a:pt x="40" y="51"/>
                  </a:lnTo>
                  <a:lnTo>
                    <a:pt x="50" y="41"/>
                  </a:lnTo>
                  <a:lnTo>
                    <a:pt x="60" y="32"/>
                  </a:lnTo>
                  <a:lnTo>
                    <a:pt x="72" y="23"/>
                  </a:lnTo>
                  <a:lnTo>
                    <a:pt x="84" y="16"/>
                  </a:lnTo>
                  <a:lnTo>
                    <a:pt x="97" y="10"/>
                  </a:lnTo>
                  <a:lnTo>
                    <a:pt x="111" y="5"/>
                  </a:lnTo>
                  <a:lnTo>
                    <a:pt x="126" y="2"/>
                  </a:lnTo>
                  <a:lnTo>
                    <a:pt x="140" y="0"/>
                  </a:lnTo>
                  <a:lnTo>
                    <a:pt x="155" y="0"/>
                  </a:lnTo>
                  <a:lnTo>
                    <a:pt x="830" y="0"/>
                  </a:lnTo>
                  <a:lnTo>
                    <a:pt x="830" y="0"/>
                  </a:lnTo>
                  <a:lnTo>
                    <a:pt x="834" y="0"/>
                  </a:lnTo>
                  <a:lnTo>
                    <a:pt x="839" y="1"/>
                  </a:lnTo>
                  <a:lnTo>
                    <a:pt x="844" y="3"/>
                  </a:lnTo>
                  <a:lnTo>
                    <a:pt x="847" y="7"/>
                  </a:lnTo>
                  <a:lnTo>
                    <a:pt x="850" y="10"/>
                  </a:lnTo>
                  <a:lnTo>
                    <a:pt x="852" y="14"/>
                  </a:lnTo>
                  <a:lnTo>
                    <a:pt x="855" y="19"/>
                  </a:lnTo>
                  <a:lnTo>
                    <a:pt x="855" y="24"/>
                  </a:lnTo>
                  <a:lnTo>
                    <a:pt x="855" y="1160"/>
                  </a:lnTo>
                  <a:lnTo>
                    <a:pt x="855" y="1160"/>
                  </a:lnTo>
                  <a:lnTo>
                    <a:pt x="855" y="1166"/>
                  </a:lnTo>
                  <a:lnTo>
                    <a:pt x="852" y="1170"/>
                  </a:lnTo>
                  <a:lnTo>
                    <a:pt x="850" y="1174"/>
                  </a:lnTo>
                  <a:lnTo>
                    <a:pt x="847" y="1177"/>
                  </a:lnTo>
                  <a:lnTo>
                    <a:pt x="844" y="1181"/>
                  </a:lnTo>
                  <a:lnTo>
                    <a:pt x="839" y="1183"/>
                  </a:lnTo>
                  <a:lnTo>
                    <a:pt x="834" y="1185"/>
                  </a:lnTo>
                  <a:lnTo>
                    <a:pt x="830" y="1185"/>
                  </a:lnTo>
                  <a:lnTo>
                    <a:pt x="830" y="1185"/>
                  </a:lnTo>
                  <a:close/>
                  <a:moveTo>
                    <a:pt x="51" y="146"/>
                  </a:moveTo>
                  <a:lnTo>
                    <a:pt x="51" y="990"/>
                  </a:lnTo>
                  <a:lnTo>
                    <a:pt x="51" y="990"/>
                  </a:lnTo>
                  <a:lnTo>
                    <a:pt x="51" y="1008"/>
                  </a:lnTo>
                  <a:lnTo>
                    <a:pt x="52" y="1024"/>
                  </a:lnTo>
                  <a:lnTo>
                    <a:pt x="56" y="1040"/>
                  </a:lnTo>
                  <a:lnTo>
                    <a:pt x="59" y="1054"/>
                  </a:lnTo>
                  <a:lnTo>
                    <a:pt x="65" y="1067"/>
                  </a:lnTo>
                  <a:lnTo>
                    <a:pt x="71" y="1079"/>
                  </a:lnTo>
                  <a:lnTo>
                    <a:pt x="79" y="1091"/>
                  </a:lnTo>
                  <a:lnTo>
                    <a:pt x="88" y="1100"/>
                  </a:lnTo>
                  <a:lnTo>
                    <a:pt x="98" y="1109"/>
                  </a:lnTo>
                  <a:lnTo>
                    <a:pt x="110" y="1116"/>
                  </a:lnTo>
                  <a:lnTo>
                    <a:pt x="122" y="1122"/>
                  </a:lnTo>
                  <a:lnTo>
                    <a:pt x="136" y="1126"/>
                  </a:lnTo>
                  <a:lnTo>
                    <a:pt x="152" y="1130"/>
                  </a:lnTo>
                  <a:lnTo>
                    <a:pt x="168" y="1134"/>
                  </a:lnTo>
                  <a:lnTo>
                    <a:pt x="186" y="1135"/>
                  </a:lnTo>
                  <a:lnTo>
                    <a:pt x="205" y="1135"/>
                  </a:lnTo>
                  <a:lnTo>
                    <a:pt x="805" y="1135"/>
                  </a:lnTo>
                  <a:lnTo>
                    <a:pt x="805" y="49"/>
                  </a:lnTo>
                  <a:lnTo>
                    <a:pt x="155" y="49"/>
                  </a:lnTo>
                  <a:lnTo>
                    <a:pt x="155" y="49"/>
                  </a:lnTo>
                  <a:lnTo>
                    <a:pt x="145" y="49"/>
                  </a:lnTo>
                  <a:lnTo>
                    <a:pt x="135" y="51"/>
                  </a:lnTo>
                  <a:lnTo>
                    <a:pt x="126" y="53"/>
                  </a:lnTo>
                  <a:lnTo>
                    <a:pt x="116" y="57"/>
                  </a:lnTo>
                  <a:lnTo>
                    <a:pt x="108" y="60"/>
                  </a:lnTo>
                  <a:lnTo>
                    <a:pt x="100" y="65"/>
                  </a:lnTo>
                  <a:lnTo>
                    <a:pt x="91" y="71"/>
                  </a:lnTo>
                  <a:lnTo>
                    <a:pt x="84" y="77"/>
                  </a:lnTo>
                  <a:lnTo>
                    <a:pt x="77" y="84"/>
                  </a:lnTo>
                  <a:lnTo>
                    <a:pt x="71" y="91"/>
                  </a:lnTo>
                  <a:lnTo>
                    <a:pt x="65" y="99"/>
                  </a:lnTo>
                  <a:lnTo>
                    <a:pt x="60" y="108"/>
                  </a:lnTo>
                  <a:lnTo>
                    <a:pt x="57" y="117"/>
                  </a:lnTo>
                  <a:lnTo>
                    <a:pt x="53" y="127"/>
                  </a:lnTo>
                  <a:lnTo>
                    <a:pt x="52" y="136"/>
                  </a:lnTo>
                  <a:lnTo>
                    <a:pt x="51" y="146"/>
                  </a:lnTo>
                  <a:lnTo>
                    <a:pt x="51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29"/>
            <p:cNvSpPr>
              <a:spLocks/>
            </p:cNvSpPr>
            <p:nvPr/>
          </p:nvSpPr>
          <p:spPr bwMode="auto">
            <a:xfrm>
              <a:off x="5330431" y="6129319"/>
              <a:ext cx="346075" cy="74613"/>
            </a:xfrm>
            <a:custGeom>
              <a:avLst/>
              <a:gdLst>
                <a:gd name="T0" fmla="*/ 654 w 654"/>
                <a:gd name="T1" fmla="*/ 140 h 140"/>
                <a:gd name="T2" fmla="*/ 87 w 654"/>
                <a:gd name="T3" fmla="*/ 140 h 140"/>
                <a:gd name="T4" fmla="*/ 87 w 654"/>
                <a:gd name="T5" fmla="*/ 140 h 140"/>
                <a:gd name="T6" fmla="*/ 75 w 654"/>
                <a:gd name="T7" fmla="*/ 140 h 140"/>
                <a:gd name="T8" fmla="*/ 63 w 654"/>
                <a:gd name="T9" fmla="*/ 139 h 140"/>
                <a:gd name="T10" fmla="*/ 53 w 654"/>
                <a:gd name="T11" fmla="*/ 138 h 140"/>
                <a:gd name="T12" fmla="*/ 44 w 654"/>
                <a:gd name="T13" fmla="*/ 134 h 140"/>
                <a:gd name="T14" fmla="*/ 35 w 654"/>
                <a:gd name="T15" fmla="*/ 132 h 140"/>
                <a:gd name="T16" fmla="*/ 28 w 654"/>
                <a:gd name="T17" fmla="*/ 128 h 140"/>
                <a:gd name="T18" fmla="*/ 22 w 654"/>
                <a:gd name="T19" fmla="*/ 124 h 140"/>
                <a:gd name="T20" fmla="*/ 18 w 654"/>
                <a:gd name="T21" fmla="*/ 119 h 140"/>
                <a:gd name="T22" fmla="*/ 13 w 654"/>
                <a:gd name="T23" fmla="*/ 114 h 140"/>
                <a:gd name="T24" fmla="*/ 9 w 654"/>
                <a:gd name="T25" fmla="*/ 108 h 140"/>
                <a:gd name="T26" fmla="*/ 6 w 654"/>
                <a:gd name="T27" fmla="*/ 102 h 140"/>
                <a:gd name="T28" fmla="*/ 3 w 654"/>
                <a:gd name="T29" fmla="*/ 96 h 140"/>
                <a:gd name="T30" fmla="*/ 1 w 654"/>
                <a:gd name="T31" fmla="*/ 83 h 140"/>
                <a:gd name="T32" fmla="*/ 0 w 654"/>
                <a:gd name="T33" fmla="*/ 70 h 140"/>
                <a:gd name="T34" fmla="*/ 0 w 654"/>
                <a:gd name="T35" fmla="*/ 70 h 140"/>
                <a:gd name="T36" fmla="*/ 1 w 654"/>
                <a:gd name="T37" fmla="*/ 56 h 140"/>
                <a:gd name="T38" fmla="*/ 3 w 654"/>
                <a:gd name="T39" fmla="*/ 43 h 140"/>
                <a:gd name="T40" fmla="*/ 6 w 654"/>
                <a:gd name="T41" fmla="*/ 37 h 140"/>
                <a:gd name="T42" fmla="*/ 9 w 654"/>
                <a:gd name="T43" fmla="*/ 31 h 140"/>
                <a:gd name="T44" fmla="*/ 13 w 654"/>
                <a:gd name="T45" fmla="*/ 25 h 140"/>
                <a:gd name="T46" fmla="*/ 18 w 654"/>
                <a:gd name="T47" fmla="*/ 20 h 140"/>
                <a:gd name="T48" fmla="*/ 22 w 654"/>
                <a:gd name="T49" fmla="*/ 16 h 140"/>
                <a:gd name="T50" fmla="*/ 28 w 654"/>
                <a:gd name="T51" fmla="*/ 12 h 140"/>
                <a:gd name="T52" fmla="*/ 35 w 654"/>
                <a:gd name="T53" fmla="*/ 8 h 140"/>
                <a:gd name="T54" fmla="*/ 44 w 654"/>
                <a:gd name="T55" fmla="*/ 5 h 140"/>
                <a:gd name="T56" fmla="*/ 53 w 654"/>
                <a:gd name="T57" fmla="*/ 3 h 140"/>
                <a:gd name="T58" fmla="*/ 63 w 654"/>
                <a:gd name="T59" fmla="*/ 1 h 140"/>
                <a:gd name="T60" fmla="*/ 75 w 654"/>
                <a:gd name="T61" fmla="*/ 0 h 140"/>
                <a:gd name="T62" fmla="*/ 87 w 654"/>
                <a:gd name="T63" fmla="*/ 0 h 140"/>
                <a:gd name="T64" fmla="*/ 654 w 654"/>
                <a:gd name="T65" fmla="*/ 0 h 140"/>
                <a:gd name="T66" fmla="*/ 654 w 654"/>
                <a:gd name="T67" fmla="*/ 0 h 140"/>
                <a:gd name="T68" fmla="*/ 649 w 654"/>
                <a:gd name="T69" fmla="*/ 11 h 140"/>
                <a:gd name="T70" fmla="*/ 644 w 654"/>
                <a:gd name="T71" fmla="*/ 23 h 140"/>
                <a:gd name="T72" fmla="*/ 641 w 654"/>
                <a:gd name="T73" fmla="*/ 41 h 140"/>
                <a:gd name="T74" fmla="*/ 640 w 654"/>
                <a:gd name="T75" fmla="*/ 50 h 140"/>
                <a:gd name="T76" fmla="*/ 639 w 654"/>
                <a:gd name="T77" fmla="*/ 61 h 140"/>
                <a:gd name="T78" fmla="*/ 639 w 654"/>
                <a:gd name="T79" fmla="*/ 73 h 140"/>
                <a:gd name="T80" fmla="*/ 639 w 654"/>
                <a:gd name="T81" fmla="*/ 84 h 140"/>
                <a:gd name="T82" fmla="*/ 641 w 654"/>
                <a:gd name="T83" fmla="*/ 98 h 140"/>
                <a:gd name="T84" fmla="*/ 644 w 654"/>
                <a:gd name="T85" fmla="*/ 112 h 140"/>
                <a:gd name="T86" fmla="*/ 648 w 654"/>
                <a:gd name="T87" fmla="*/ 126 h 140"/>
                <a:gd name="T88" fmla="*/ 654 w 654"/>
                <a:gd name="T89" fmla="*/ 140 h 140"/>
                <a:gd name="T90" fmla="*/ 654 w 654"/>
                <a:gd name="T9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4" h="140">
                  <a:moveTo>
                    <a:pt x="654" y="140"/>
                  </a:moveTo>
                  <a:lnTo>
                    <a:pt x="87" y="140"/>
                  </a:lnTo>
                  <a:lnTo>
                    <a:pt x="87" y="140"/>
                  </a:lnTo>
                  <a:lnTo>
                    <a:pt x="75" y="140"/>
                  </a:lnTo>
                  <a:lnTo>
                    <a:pt x="63" y="139"/>
                  </a:lnTo>
                  <a:lnTo>
                    <a:pt x="53" y="138"/>
                  </a:lnTo>
                  <a:lnTo>
                    <a:pt x="44" y="134"/>
                  </a:lnTo>
                  <a:lnTo>
                    <a:pt x="35" y="132"/>
                  </a:lnTo>
                  <a:lnTo>
                    <a:pt x="28" y="128"/>
                  </a:lnTo>
                  <a:lnTo>
                    <a:pt x="22" y="124"/>
                  </a:lnTo>
                  <a:lnTo>
                    <a:pt x="18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2"/>
                  </a:lnTo>
                  <a:lnTo>
                    <a:pt x="3" y="96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56"/>
                  </a:lnTo>
                  <a:lnTo>
                    <a:pt x="3" y="43"/>
                  </a:lnTo>
                  <a:lnTo>
                    <a:pt x="6" y="37"/>
                  </a:lnTo>
                  <a:lnTo>
                    <a:pt x="9" y="31"/>
                  </a:lnTo>
                  <a:lnTo>
                    <a:pt x="13" y="25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8" y="12"/>
                  </a:lnTo>
                  <a:lnTo>
                    <a:pt x="35" y="8"/>
                  </a:lnTo>
                  <a:lnTo>
                    <a:pt x="44" y="5"/>
                  </a:lnTo>
                  <a:lnTo>
                    <a:pt x="53" y="3"/>
                  </a:lnTo>
                  <a:lnTo>
                    <a:pt x="63" y="1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654" y="0"/>
                  </a:lnTo>
                  <a:lnTo>
                    <a:pt x="654" y="0"/>
                  </a:lnTo>
                  <a:lnTo>
                    <a:pt x="649" y="11"/>
                  </a:lnTo>
                  <a:lnTo>
                    <a:pt x="644" y="23"/>
                  </a:lnTo>
                  <a:lnTo>
                    <a:pt x="641" y="41"/>
                  </a:lnTo>
                  <a:lnTo>
                    <a:pt x="640" y="50"/>
                  </a:lnTo>
                  <a:lnTo>
                    <a:pt x="639" y="61"/>
                  </a:lnTo>
                  <a:lnTo>
                    <a:pt x="639" y="73"/>
                  </a:lnTo>
                  <a:lnTo>
                    <a:pt x="639" y="84"/>
                  </a:lnTo>
                  <a:lnTo>
                    <a:pt x="641" y="98"/>
                  </a:lnTo>
                  <a:lnTo>
                    <a:pt x="644" y="112"/>
                  </a:lnTo>
                  <a:lnTo>
                    <a:pt x="648" y="126"/>
                  </a:lnTo>
                  <a:lnTo>
                    <a:pt x="654" y="140"/>
                  </a:lnTo>
                  <a:lnTo>
                    <a:pt x="654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30"/>
            <p:cNvSpPr>
              <a:spLocks noEditPoints="1"/>
            </p:cNvSpPr>
            <p:nvPr/>
          </p:nvSpPr>
          <p:spPr bwMode="auto">
            <a:xfrm>
              <a:off x="5317731" y="6116619"/>
              <a:ext cx="373063" cy="100013"/>
            </a:xfrm>
            <a:custGeom>
              <a:avLst/>
              <a:gdLst>
                <a:gd name="T0" fmla="*/ 679 w 704"/>
                <a:gd name="T1" fmla="*/ 190 h 190"/>
                <a:gd name="T2" fmla="*/ 112 w 704"/>
                <a:gd name="T3" fmla="*/ 190 h 190"/>
                <a:gd name="T4" fmla="*/ 94 w 704"/>
                <a:gd name="T5" fmla="*/ 190 h 190"/>
                <a:gd name="T6" fmla="*/ 64 w 704"/>
                <a:gd name="T7" fmla="*/ 184 h 190"/>
                <a:gd name="T8" fmla="*/ 40 w 704"/>
                <a:gd name="T9" fmla="*/ 175 h 190"/>
                <a:gd name="T10" fmla="*/ 24 w 704"/>
                <a:gd name="T11" fmla="*/ 162 h 190"/>
                <a:gd name="T12" fmla="*/ 13 w 704"/>
                <a:gd name="T13" fmla="*/ 146 h 190"/>
                <a:gd name="T14" fmla="*/ 5 w 704"/>
                <a:gd name="T15" fmla="*/ 130 h 190"/>
                <a:gd name="T16" fmla="*/ 0 w 704"/>
                <a:gd name="T17" fmla="*/ 107 h 190"/>
                <a:gd name="T18" fmla="*/ 0 w 704"/>
                <a:gd name="T19" fmla="*/ 95 h 190"/>
                <a:gd name="T20" fmla="*/ 2 w 704"/>
                <a:gd name="T21" fmla="*/ 70 h 190"/>
                <a:gd name="T22" fmla="*/ 7 w 704"/>
                <a:gd name="T23" fmla="*/ 54 h 190"/>
                <a:gd name="T24" fmla="*/ 15 w 704"/>
                <a:gd name="T25" fmla="*/ 38 h 190"/>
                <a:gd name="T26" fmla="*/ 27 w 704"/>
                <a:gd name="T27" fmla="*/ 25 h 190"/>
                <a:gd name="T28" fmla="*/ 45 w 704"/>
                <a:gd name="T29" fmla="*/ 13 h 190"/>
                <a:gd name="T30" fmla="*/ 66 w 704"/>
                <a:gd name="T31" fmla="*/ 5 h 190"/>
                <a:gd name="T32" fmla="*/ 95 w 704"/>
                <a:gd name="T33" fmla="*/ 0 h 190"/>
                <a:gd name="T34" fmla="*/ 679 w 704"/>
                <a:gd name="T35" fmla="*/ 0 h 190"/>
                <a:gd name="T36" fmla="*/ 686 w 704"/>
                <a:gd name="T37" fmla="*/ 0 h 190"/>
                <a:gd name="T38" fmla="*/ 697 w 704"/>
                <a:gd name="T39" fmla="*/ 7 h 190"/>
                <a:gd name="T40" fmla="*/ 700 w 704"/>
                <a:gd name="T41" fmla="*/ 12 h 190"/>
                <a:gd name="T42" fmla="*/ 704 w 704"/>
                <a:gd name="T43" fmla="*/ 25 h 190"/>
                <a:gd name="T44" fmla="*/ 700 w 704"/>
                <a:gd name="T45" fmla="*/ 38 h 190"/>
                <a:gd name="T46" fmla="*/ 697 w 704"/>
                <a:gd name="T47" fmla="*/ 48 h 190"/>
                <a:gd name="T48" fmla="*/ 690 w 704"/>
                <a:gd name="T49" fmla="*/ 71 h 190"/>
                <a:gd name="T50" fmla="*/ 688 w 704"/>
                <a:gd name="T51" fmla="*/ 98 h 190"/>
                <a:gd name="T52" fmla="*/ 691 w 704"/>
                <a:gd name="T53" fmla="*/ 119 h 190"/>
                <a:gd name="T54" fmla="*/ 697 w 704"/>
                <a:gd name="T55" fmla="*/ 142 h 190"/>
                <a:gd name="T56" fmla="*/ 702 w 704"/>
                <a:gd name="T57" fmla="*/ 153 h 190"/>
                <a:gd name="T58" fmla="*/ 704 w 704"/>
                <a:gd name="T59" fmla="*/ 165 h 190"/>
                <a:gd name="T60" fmla="*/ 704 w 704"/>
                <a:gd name="T61" fmla="*/ 171 h 190"/>
                <a:gd name="T62" fmla="*/ 700 w 704"/>
                <a:gd name="T63" fmla="*/ 180 h 190"/>
                <a:gd name="T64" fmla="*/ 693 w 704"/>
                <a:gd name="T65" fmla="*/ 187 h 190"/>
                <a:gd name="T66" fmla="*/ 685 w 704"/>
                <a:gd name="T67" fmla="*/ 190 h 190"/>
                <a:gd name="T68" fmla="*/ 679 w 704"/>
                <a:gd name="T69" fmla="*/ 190 h 190"/>
                <a:gd name="T70" fmla="*/ 112 w 704"/>
                <a:gd name="T71" fmla="*/ 50 h 190"/>
                <a:gd name="T72" fmla="*/ 78 w 704"/>
                <a:gd name="T73" fmla="*/ 54 h 190"/>
                <a:gd name="T74" fmla="*/ 59 w 704"/>
                <a:gd name="T75" fmla="*/ 64 h 190"/>
                <a:gd name="T76" fmla="*/ 51 w 704"/>
                <a:gd name="T77" fmla="*/ 79 h 190"/>
                <a:gd name="T78" fmla="*/ 50 w 704"/>
                <a:gd name="T79" fmla="*/ 95 h 190"/>
                <a:gd name="T80" fmla="*/ 50 w 704"/>
                <a:gd name="T81" fmla="*/ 104 h 190"/>
                <a:gd name="T82" fmla="*/ 55 w 704"/>
                <a:gd name="T83" fmla="*/ 120 h 190"/>
                <a:gd name="T84" fmla="*/ 68 w 704"/>
                <a:gd name="T85" fmla="*/ 132 h 190"/>
                <a:gd name="T86" fmla="*/ 94 w 704"/>
                <a:gd name="T87" fmla="*/ 140 h 190"/>
                <a:gd name="T88" fmla="*/ 645 w 704"/>
                <a:gd name="T89" fmla="*/ 140 h 190"/>
                <a:gd name="T90" fmla="*/ 641 w 704"/>
                <a:gd name="T91" fmla="*/ 127 h 190"/>
                <a:gd name="T92" fmla="*/ 639 w 704"/>
                <a:gd name="T93" fmla="*/ 102 h 190"/>
                <a:gd name="T94" fmla="*/ 640 w 704"/>
                <a:gd name="T95" fmla="*/ 68 h 190"/>
                <a:gd name="T96" fmla="*/ 112 w 704"/>
                <a:gd name="T97" fmla="*/ 5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4" h="190">
                  <a:moveTo>
                    <a:pt x="679" y="190"/>
                  </a:moveTo>
                  <a:lnTo>
                    <a:pt x="679" y="190"/>
                  </a:lnTo>
                  <a:lnTo>
                    <a:pt x="679" y="190"/>
                  </a:lnTo>
                  <a:lnTo>
                    <a:pt x="112" y="190"/>
                  </a:lnTo>
                  <a:lnTo>
                    <a:pt x="112" y="190"/>
                  </a:lnTo>
                  <a:lnTo>
                    <a:pt x="94" y="190"/>
                  </a:lnTo>
                  <a:lnTo>
                    <a:pt x="78" y="188"/>
                  </a:lnTo>
                  <a:lnTo>
                    <a:pt x="64" y="184"/>
                  </a:lnTo>
                  <a:lnTo>
                    <a:pt x="51" y="180"/>
                  </a:lnTo>
                  <a:lnTo>
                    <a:pt x="40" y="175"/>
                  </a:lnTo>
                  <a:lnTo>
                    <a:pt x="32" y="168"/>
                  </a:lnTo>
                  <a:lnTo>
                    <a:pt x="24" y="162"/>
                  </a:lnTo>
                  <a:lnTo>
                    <a:pt x="18" y="153"/>
                  </a:lnTo>
                  <a:lnTo>
                    <a:pt x="13" y="146"/>
                  </a:lnTo>
                  <a:lnTo>
                    <a:pt x="8" y="138"/>
                  </a:lnTo>
                  <a:lnTo>
                    <a:pt x="5" y="130"/>
                  </a:lnTo>
                  <a:lnTo>
                    <a:pt x="3" y="123"/>
                  </a:lnTo>
                  <a:lnTo>
                    <a:pt x="0" y="107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1" y="79"/>
                  </a:lnTo>
                  <a:lnTo>
                    <a:pt x="2" y="70"/>
                  </a:lnTo>
                  <a:lnTo>
                    <a:pt x="5" y="62"/>
                  </a:lnTo>
                  <a:lnTo>
                    <a:pt x="7" y="54"/>
                  </a:lnTo>
                  <a:lnTo>
                    <a:pt x="11" y="47"/>
                  </a:lnTo>
                  <a:lnTo>
                    <a:pt x="15" y="38"/>
                  </a:lnTo>
                  <a:lnTo>
                    <a:pt x="21" y="31"/>
                  </a:lnTo>
                  <a:lnTo>
                    <a:pt x="27" y="25"/>
                  </a:lnTo>
                  <a:lnTo>
                    <a:pt x="36" y="19"/>
                  </a:lnTo>
                  <a:lnTo>
                    <a:pt x="45" y="13"/>
                  </a:lnTo>
                  <a:lnTo>
                    <a:pt x="55" y="9"/>
                  </a:lnTo>
                  <a:lnTo>
                    <a:pt x="66" y="5"/>
                  </a:lnTo>
                  <a:lnTo>
                    <a:pt x="81" y="3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679" y="0"/>
                  </a:lnTo>
                  <a:lnTo>
                    <a:pt x="679" y="0"/>
                  </a:lnTo>
                  <a:lnTo>
                    <a:pt x="686" y="0"/>
                  </a:lnTo>
                  <a:lnTo>
                    <a:pt x="692" y="4"/>
                  </a:lnTo>
                  <a:lnTo>
                    <a:pt x="697" y="7"/>
                  </a:lnTo>
                  <a:lnTo>
                    <a:pt x="700" y="12"/>
                  </a:lnTo>
                  <a:lnTo>
                    <a:pt x="700" y="12"/>
                  </a:lnTo>
                  <a:lnTo>
                    <a:pt x="704" y="19"/>
                  </a:lnTo>
                  <a:lnTo>
                    <a:pt x="704" y="25"/>
                  </a:lnTo>
                  <a:lnTo>
                    <a:pt x="703" y="31"/>
                  </a:lnTo>
                  <a:lnTo>
                    <a:pt x="700" y="38"/>
                  </a:lnTo>
                  <a:lnTo>
                    <a:pt x="700" y="38"/>
                  </a:lnTo>
                  <a:lnTo>
                    <a:pt x="697" y="48"/>
                  </a:lnTo>
                  <a:lnTo>
                    <a:pt x="693" y="57"/>
                  </a:lnTo>
                  <a:lnTo>
                    <a:pt x="690" y="71"/>
                  </a:lnTo>
                  <a:lnTo>
                    <a:pt x="688" y="88"/>
                  </a:lnTo>
                  <a:lnTo>
                    <a:pt x="688" y="98"/>
                  </a:lnTo>
                  <a:lnTo>
                    <a:pt x="688" y="108"/>
                  </a:lnTo>
                  <a:lnTo>
                    <a:pt x="691" y="119"/>
                  </a:lnTo>
                  <a:lnTo>
                    <a:pt x="693" y="130"/>
                  </a:lnTo>
                  <a:lnTo>
                    <a:pt x="697" y="142"/>
                  </a:lnTo>
                  <a:lnTo>
                    <a:pt x="702" y="153"/>
                  </a:lnTo>
                  <a:lnTo>
                    <a:pt x="702" y="153"/>
                  </a:lnTo>
                  <a:lnTo>
                    <a:pt x="704" y="159"/>
                  </a:lnTo>
                  <a:lnTo>
                    <a:pt x="704" y="165"/>
                  </a:lnTo>
                  <a:lnTo>
                    <a:pt x="704" y="165"/>
                  </a:lnTo>
                  <a:lnTo>
                    <a:pt x="704" y="171"/>
                  </a:lnTo>
                  <a:lnTo>
                    <a:pt x="703" y="176"/>
                  </a:lnTo>
                  <a:lnTo>
                    <a:pt x="700" y="180"/>
                  </a:lnTo>
                  <a:lnTo>
                    <a:pt x="697" y="183"/>
                  </a:lnTo>
                  <a:lnTo>
                    <a:pt x="693" y="187"/>
                  </a:lnTo>
                  <a:lnTo>
                    <a:pt x="690" y="189"/>
                  </a:lnTo>
                  <a:lnTo>
                    <a:pt x="685" y="190"/>
                  </a:lnTo>
                  <a:lnTo>
                    <a:pt x="679" y="190"/>
                  </a:lnTo>
                  <a:lnTo>
                    <a:pt x="679" y="190"/>
                  </a:lnTo>
                  <a:close/>
                  <a:moveTo>
                    <a:pt x="112" y="50"/>
                  </a:moveTo>
                  <a:lnTo>
                    <a:pt x="112" y="50"/>
                  </a:lnTo>
                  <a:lnTo>
                    <a:pt x="93" y="51"/>
                  </a:lnTo>
                  <a:lnTo>
                    <a:pt x="78" y="54"/>
                  </a:lnTo>
                  <a:lnTo>
                    <a:pt x="66" y="58"/>
                  </a:lnTo>
                  <a:lnTo>
                    <a:pt x="59" y="64"/>
                  </a:lnTo>
                  <a:lnTo>
                    <a:pt x="55" y="70"/>
                  </a:lnTo>
                  <a:lnTo>
                    <a:pt x="51" y="79"/>
                  </a:lnTo>
                  <a:lnTo>
                    <a:pt x="50" y="87"/>
                  </a:lnTo>
                  <a:lnTo>
                    <a:pt x="50" y="95"/>
                  </a:lnTo>
                  <a:lnTo>
                    <a:pt x="50" y="95"/>
                  </a:lnTo>
                  <a:lnTo>
                    <a:pt x="50" y="104"/>
                  </a:lnTo>
                  <a:lnTo>
                    <a:pt x="51" y="112"/>
                  </a:lnTo>
                  <a:lnTo>
                    <a:pt x="55" y="120"/>
                  </a:lnTo>
                  <a:lnTo>
                    <a:pt x="60" y="126"/>
                  </a:lnTo>
                  <a:lnTo>
                    <a:pt x="68" y="132"/>
                  </a:lnTo>
                  <a:lnTo>
                    <a:pt x="78" y="137"/>
                  </a:lnTo>
                  <a:lnTo>
                    <a:pt x="94" y="140"/>
                  </a:lnTo>
                  <a:lnTo>
                    <a:pt x="112" y="140"/>
                  </a:lnTo>
                  <a:lnTo>
                    <a:pt x="645" y="140"/>
                  </a:lnTo>
                  <a:lnTo>
                    <a:pt x="645" y="140"/>
                  </a:lnTo>
                  <a:lnTo>
                    <a:pt x="641" y="127"/>
                  </a:lnTo>
                  <a:lnTo>
                    <a:pt x="640" y="114"/>
                  </a:lnTo>
                  <a:lnTo>
                    <a:pt x="639" y="102"/>
                  </a:lnTo>
                  <a:lnTo>
                    <a:pt x="639" y="90"/>
                  </a:lnTo>
                  <a:lnTo>
                    <a:pt x="640" y="68"/>
                  </a:lnTo>
                  <a:lnTo>
                    <a:pt x="643" y="50"/>
                  </a:lnTo>
                  <a:lnTo>
                    <a:pt x="11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31"/>
            <p:cNvSpPr>
              <a:spLocks/>
            </p:cNvSpPr>
            <p:nvPr/>
          </p:nvSpPr>
          <p:spPr bwMode="auto">
            <a:xfrm>
              <a:off x="5549506" y="6129319"/>
              <a:ext cx="163513" cy="0"/>
            </a:xfrm>
            <a:custGeom>
              <a:avLst/>
              <a:gdLst>
                <a:gd name="T0" fmla="*/ 310 w 310"/>
                <a:gd name="T1" fmla="*/ 0 w 310"/>
                <a:gd name="T2" fmla="*/ 310 w 3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0">
                  <a:moveTo>
                    <a:pt x="310" y="0"/>
                  </a:moveTo>
                  <a:lnTo>
                    <a:pt x="0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Line 132"/>
            <p:cNvSpPr>
              <a:spLocks noChangeShapeType="1"/>
            </p:cNvSpPr>
            <p:nvPr/>
          </p:nvSpPr>
          <p:spPr bwMode="auto">
            <a:xfrm flipH="1">
              <a:off x="5549506" y="6129319"/>
              <a:ext cx="1635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33"/>
            <p:cNvSpPr>
              <a:spLocks/>
            </p:cNvSpPr>
            <p:nvPr/>
          </p:nvSpPr>
          <p:spPr bwMode="auto">
            <a:xfrm>
              <a:off x="5535219" y="6116619"/>
              <a:ext cx="190500" cy="26988"/>
            </a:xfrm>
            <a:custGeom>
              <a:avLst/>
              <a:gdLst>
                <a:gd name="T0" fmla="*/ 335 w 360"/>
                <a:gd name="T1" fmla="*/ 50 h 50"/>
                <a:gd name="T2" fmla="*/ 25 w 360"/>
                <a:gd name="T3" fmla="*/ 50 h 50"/>
                <a:gd name="T4" fmla="*/ 25 w 360"/>
                <a:gd name="T5" fmla="*/ 50 h 50"/>
                <a:gd name="T6" fmla="*/ 20 w 360"/>
                <a:gd name="T7" fmla="*/ 49 h 50"/>
                <a:gd name="T8" fmla="*/ 15 w 360"/>
                <a:gd name="T9" fmla="*/ 48 h 50"/>
                <a:gd name="T10" fmla="*/ 11 w 360"/>
                <a:gd name="T11" fmla="*/ 45 h 50"/>
                <a:gd name="T12" fmla="*/ 7 w 360"/>
                <a:gd name="T13" fmla="*/ 43 h 50"/>
                <a:gd name="T14" fmla="*/ 3 w 360"/>
                <a:gd name="T15" fmla="*/ 39 h 50"/>
                <a:gd name="T16" fmla="*/ 2 w 360"/>
                <a:gd name="T17" fmla="*/ 35 h 50"/>
                <a:gd name="T18" fmla="*/ 0 w 360"/>
                <a:gd name="T19" fmla="*/ 30 h 50"/>
                <a:gd name="T20" fmla="*/ 0 w 360"/>
                <a:gd name="T21" fmla="*/ 25 h 50"/>
                <a:gd name="T22" fmla="*/ 0 w 360"/>
                <a:gd name="T23" fmla="*/ 25 h 50"/>
                <a:gd name="T24" fmla="*/ 0 w 360"/>
                <a:gd name="T25" fmla="*/ 20 h 50"/>
                <a:gd name="T26" fmla="*/ 2 w 360"/>
                <a:gd name="T27" fmla="*/ 16 h 50"/>
                <a:gd name="T28" fmla="*/ 3 w 360"/>
                <a:gd name="T29" fmla="*/ 11 h 50"/>
                <a:gd name="T30" fmla="*/ 7 w 360"/>
                <a:gd name="T31" fmla="*/ 7 h 50"/>
                <a:gd name="T32" fmla="*/ 11 w 360"/>
                <a:gd name="T33" fmla="*/ 4 h 50"/>
                <a:gd name="T34" fmla="*/ 15 w 360"/>
                <a:gd name="T35" fmla="*/ 1 h 50"/>
                <a:gd name="T36" fmla="*/ 20 w 360"/>
                <a:gd name="T37" fmla="*/ 0 h 50"/>
                <a:gd name="T38" fmla="*/ 25 w 360"/>
                <a:gd name="T39" fmla="*/ 0 h 50"/>
                <a:gd name="T40" fmla="*/ 335 w 360"/>
                <a:gd name="T41" fmla="*/ 0 h 50"/>
                <a:gd name="T42" fmla="*/ 335 w 360"/>
                <a:gd name="T43" fmla="*/ 0 h 50"/>
                <a:gd name="T44" fmla="*/ 339 w 360"/>
                <a:gd name="T45" fmla="*/ 0 h 50"/>
                <a:gd name="T46" fmla="*/ 344 w 360"/>
                <a:gd name="T47" fmla="*/ 1 h 50"/>
                <a:gd name="T48" fmla="*/ 349 w 360"/>
                <a:gd name="T49" fmla="*/ 4 h 50"/>
                <a:gd name="T50" fmla="*/ 352 w 360"/>
                <a:gd name="T51" fmla="*/ 7 h 50"/>
                <a:gd name="T52" fmla="*/ 355 w 360"/>
                <a:gd name="T53" fmla="*/ 11 h 50"/>
                <a:gd name="T54" fmla="*/ 357 w 360"/>
                <a:gd name="T55" fmla="*/ 16 h 50"/>
                <a:gd name="T56" fmla="*/ 360 w 360"/>
                <a:gd name="T57" fmla="*/ 20 h 50"/>
                <a:gd name="T58" fmla="*/ 360 w 360"/>
                <a:gd name="T59" fmla="*/ 25 h 50"/>
                <a:gd name="T60" fmla="*/ 360 w 360"/>
                <a:gd name="T61" fmla="*/ 25 h 50"/>
                <a:gd name="T62" fmla="*/ 360 w 360"/>
                <a:gd name="T63" fmla="*/ 30 h 50"/>
                <a:gd name="T64" fmla="*/ 357 w 360"/>
                <a:gd name="T65" fmla="*/ 35 h 50"/>
                <a:gd name="T66" fmla="*/ 355 w 360"/>
                <a:gd name="T67" fmla="*/ 39 h 50"/>
                <a:gd name="T68" fmla="*/ 352 w 360"/>
                <a:gd name="T69" fmla="*/ 43 h 50"/>
                <a:gd name="T70" fmla="*/ 349 w 360"/>
                <a:gd name="T71" fmla="*/ 45 h 50"/>
                <a:gd name="T72" fmla="*/ 344 w 360"/>
                <a:gd name="T73" fmla="*/ 48 h 50"/>
                <a:gd name="T74" fmla="*/ 339 w 360"/>
                <a:gd name="T75" fmla="*/ 49 h 50"/>
                <a:gd name="T76" fmla="*/ 335 w 360"/>
                <a:gd name="T77" fmla="*/ 50 h 50"/>
                <a:gd name="T78" fmla="*/ 335 w 360"/>
                <a:gd name="T7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0" h="50">
                  <a:moveTo>
                    <a:pt x="335" y="50"/>
                  </a:moveTo>
                  <a:lnTo>
                    <a:pt x="25" y="50"/>
                  </a:lnTo>
                  <a:lnTo>
                    <a:pt x="25" y="50"/>
                  </a:lnTo>
                  <a:lnTo>
                    <a:pt x="20" y="49"/>
                  </a:lnTo>
                  <a:lnTo>
                    <a:pt x="15" y="48"/>
                  </a:lnTo>
                  <a:lnTo>
                    <a:pt x="11" y="45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9" y="0"/>
                  </a:lnTo>
                  <a:lnTo>
                    <a:pt x="344" y="1"/>
                  </a:lnTo>
                  <a:lnTo>
                    <a:pt x="349" y="4"/>
                  </a:lnTo>
                  <a:lnTo>
                    <a:pt x="352" y="7"/>
                  </a:lnTo>
                  <a:lnTo>
                    <a:pt x="355" y="11"/>
                  </a:lnTo>
                  <a:lnTo>
                    <a:pt x="357" y="16"/>
                  </a:lnTo>
                  <a:lnTo>
                    <a:pt x="360" y="20"/>
                  </a:lnTo>
                  <a:lnTo>
                    <a:pt x="360" y="25"/>
                  </a:lnTo>
                  <a:lnTo>
                    <a:pt x="360" y="25"/>
                  </a:lnTo>
                  <a:lnTo>
                    <a:pt x="360" y="30"/>
                  </a:lnTo>
                  <a:lnTo>
                    <a:pt x="357" y="35"/>
                  </a:lnTo>
                  <a:lnTo>
                    <a:pt x="355" y="39"/>
                  </a:lnTo>
                  <a:lnTo>
                    <a:pt x="352" y="43"/>
                  </a:lnTo>
                  <a:lnTo>
                    <a:pt x="349" y="45"/>
                  </a:lnTo>
                  <a:lnTo>
                    <a:pt x="344" y="48"/>
                  </a:lnTo>
                  <a:lnTo>
                    <a:pt x="339" y="49"/>
                  </a:lnTo>
                  <a:lnTo>
                    <a:pt x="335" y="50"/>
                  </a:lnTo>
                  <a:lnTo>
                    <a:pt x="33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134"/>
            <p:cNvSpPr>
              <a:spLocks noChangeArrowheads="1"/>
            </p:cNvSpPr>
            <p:nvPr/>
          </p:nvSpPr>
          <p:spPr bwMode="auto">
            <a:xfrm>
              <a:off x="5366948" y="5729271"/>
              <a:ext cx="266701" cy="111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35"/>
            <p:cNvSpPr>
              <a:spLocks noEditPoints="1"/>
            </p:cNvSpPr>
            <p:nvPr/>
          </p:nvSpPr>
          <p:spPr bwMode="auto">
            <a:xfrm>
              <a:off x="5355831" y="5716568"/>
              <a:ext cx="288925" cy="134938"/>
            </a:xfrm>
            <a:custGeom>
              <a:avLst/>
              <a:gdLst>
                <a:gd name="T0" fmla="*/ 525 w 547"/>
                <a:gd name="T1" fmla="*/ 254 h 254"/>
                <a:gd name="T2" fmla="*/ 22 w 547"/>
                <a:gd name="T3" fmla="*/ 254 h 254"/>
                <a:gd name="T4" fmla="*/ 22 w 547"/>
                <a:gd name="T5" fmla="*/ 254 h 254"/>
                <a:gd name="T6" fmla="*/ 18 w 547"/>
                <a:gd name="T7" fmla="*/ 253 h 254"/>
                <a:gd name="T8" fmla="*/ 13 w 547"/>
                <a:gd name="T9" fmla="*/ 252 h 254"/>
                <a:gd name="T10" fmla="*/ 10 w 547"/>
                <a:gd name="T11" fmla="*/ 251 h 254"/>
                <a:gd name="T12" fmla="*/ 6 w 547"/>
                <a:gd name="T13" fmla="*/ 247 h 254"/>
                <a:gd name="T14" fmla="*/ 4 w 547"/>
                <a:gd name="T15" fmla="*/ 243 h 254"/>
                <a:gd name="T16" fmla="*/ 1 w 547"/>
                <a:gd name="T17" fmla="*/ 240 h 254"/>
                <a:gd name="T18" fmla="*/ 0 w 547"/>
                <a:gd name="T19" fmla="*/ 236 h 254"/>
                <a:gd name="T20" fmla="*/ 0 w 547"/>
                <a:gd name="T21" fmla="*/ 232 h 254"/>
                <a:gd name="T22" fmla="*/ 0 w 547"/>
                <a:gd name="T23" fmla="*/ 23 h 254"/>
                <a:gd name="T24" fmla="*/ 0 w 547"/>
                <a:gd name="T25" fmla="*/ 23 h 254"/>
                <a:gd name="T26" fmla="*/ 0 w 547"/>
                <a:gd name="T27" fmla="*/ 18 h 254"/>
                <a:gd name="T28" fmla="*/ 1 w 547"/>
                <a:gd name="T29" fmla="*/ 14 h 254"/>
                <a:gd name="T30" fmla="*/ 4 w 547"/>
                <a:gd name="T31" fmla="*/ 11 h 254"/>
                <a:gd name="T32" fmla="*/ 6 w 547"/>
                <a:gd name="T33" fmla="*/ 7 h 254"/>
                <a:gd name="T34" fmla="*/ 10 w 547"/>
                <a:gd name="T35" fmla="*/ 5 h 254"/>
                <a:gd name="T36" fmla="*/ 13 w 547"/>
                <a:gd name="T37" fmla="*/ 2 h 254"/>
                <a:gd name="T38" fmla="*/ 18 w 547"/>
                <a:gd name="T39" fmla="*/ 1 h 254"/>
                <a:gd name="T40" fmla="*/ 22 w 547"/>
                <a:gd name="T41" fmla="*/ 0 h 254"/>
                <a:gd name="T42" fmla="*/ 525 w 547"/>
                <a:gd name="T43" fmla="*/ 0 h 254"/>
                <a:gd name="T44" fmla="*/ 525 w 547"/>
                <a:gd name="T45" fmla="*/ 0 h 254"/>
                <a:gd name="T46" fmla="*/ 530 w 547"/>
                <a:gd name="T47" fmla="*/ 1 h 254"/>
                <a:gd name="T48" fmla="*/ 533 w 547"/>
                <a:gd name="T49" fmla="*/ 2 h 254"/>
                <a:gd name="T50" fmla="*/ 538 w 547"/>
                <a:gd name="T51" fmla="*/ 5 h 254"/>
                <a:gd name="T52" fmla="*/ 540 w 547"/>
                <a:gd name="T53" fmla="*/ 7 h 254"/>
                <a:gd name="T54" fmla="*/ 544 w 547"/>
                <a:gd name="T55" fmla="*/ 11 h 254"/>
                <a:gd name="T56" fmla="*/ 545 w 547"/>
                <a:gd name="T57" fmla="*/ 14 h 254"/>
                <a:gd name="T58" fmla="*/ 547 w 547"/>
                <a:gd name="T59" fmla="*/ 18 h 254"/>
                <a:gd name="T60" fmla="*/ 547 w 547"/>
                <a:gd name="T61" fmla="*/ 23 h 254"/>
                <a:gd name="T62" fmla="*/ 547 w 547"/>
                <a:gd name="T63" fmla="*/ 232 h 254"/>
                <a:gd name="T64" fmla="*/ 547 w 547"/>
                <a:gd name="T65" fmla="*/ 232 h 254"/>
                <a:gd name="T66" fmla="*/ 547 w 547"/>
                <a:gd name="T67" fmla="*/ 236 h 254"/>
                <a:gd name="T68" fmla="*/ 545 w 547"/>
                <a:gd name="T69" fmla="*/ 240 h 254"/>
                <a:gd name="T70" fmla="*/ 544 w 547"/>
                <a:gd name="T71" fmla="*/ 243 h 254"/>
                <a:gd name="T72" fmla="*/ 540 w 547"/>
                <a:gd name="T73" fmla="*/ 247 h 254"/>
                <a:gd name="T74" fmla="*/ 538 w 547"/>
                <a:gd name="T75" fmla="*/ 251 h 254"/>
                <a:gd name="T76" fmla="*/ 533 w 547"/>
                <a:gd name="T77" fmla="*/ 252 h 254"/>
                <a:gd name="T78" fmla="*/ 530 w 547"/>
                <a:gd name="T79" fmla="*/ 253 h 254"/>
                <a:gd name="T80" fmla="*/ 525 w 547"/>
                <a:gd name="T81" fmla="*/ 254 h 254"/>
                <a:gd name="T82" fmla="*/ 525 w 547"/>
                <a:gd name="T83" fmla="*/ 254 h 254"/>
                <a:gd name="T84" fmla="*/ 44 w 547"/>
                <a:gd name="T85" fmla="*/ 209 h 254"/>
                <a:gd name="T86" fmla="*/ 502 w 547"/>
                <a:gd name="T87" fmla="*/ 209 h 254"/>
                <a:gd name="T88" fmla="*/ 502 w 547"/>
                <a:gd name="T89" fmla="*/ 45 h 254"/>
                <a:gd name="T90" fmla="*/ 44 w 547"/>
                <a:gd name="T91" fmla="*/ 45 h 254"/>
                <a:gd name="T92" fmla="*/ 44 w 547"/>
                <a:gd name="T93" fmla="*/ 20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7" h="254">
                  <a:moveTo>
                    <a:pt x="525" y="254"/>
                  </a:moveTo>
                  <a:lnTo>
                    <a:pt x="22" y="254"/>
                  </a:lnTo>
                  <a:lnTo>
                    <a:pt x="22" y="254"/>
                  </a:lnTo>
                  <a:lnTo>
                    <a:pt x="18" y="253"/>
                  </a:lnTo>
                  <a:lnTo>
                    <a:pt x="13" y="252"/>
                  </a:lnTo>
                  <a:lnTo>
                    <a:pt x="10" y="251"/>
                  </a:lnTo>
                  <a:lnTo>
                    <a:pt x="6" y="247"/>
                  </a:lnTo>
                  <a:lnTo>
                    <a:pt x="4" y="243"/>
                  </a:lnTo>
                  <a:lnTo>
                    <a:pt x="1" y="240"/>
                  </a:lnTo>
                  <a:lnTo>
                    <a:pt x="0" y="236"/>
                  </a:lnTo>
                  <a:lnTo>
                    <a:pt x="0" y="23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30" y="1"/>
                  </a:lnTo>
                  <a:lnTo>
                    <a:pt x="533" y="2"/>
                  </a:lnTo>
                  <a:lnTo>
                    <a:pt x="538" y="5"/>
                  </a:lnTo>
                  <a:lnTo>
                    <a:pt x="540" y="7"/>
                  </a:lnTo>
                  <a:lnTo>
                    <a:pt x="544" y="11"/>
                  </a:lnTo>
                  <a:lnTo>
                    <a:pt x="545" y="14"/>
                  </a:lnTo>
                  <a:lnTo>
                    <a:pt x="547" y="18"/>
                  </a:lnTo>
                  <a:lnTo>
                    <a:pt x="547" y="23"/>
                  </a:lnTo>
                  <a:lnTo>
                    <a:pt x="547" y="232"/>
                  </a:lnTo>
                  <a:lnTo>
                    <a:pt x="547" y="232"/>
                  </a:lnTo>
                  <a:lnTo>
                    <a:pt x="547" y="236"/>
                  </a:lnTo>
                  <a:lnTo>
                    <a:pt x="545" y="240"/>
                  </a:lnTo>
                  <a:lnTo>
                    <a:pt x="544" y="243"/>
                  </a:lnTo>
                  <a:lnTo>
                    <a:pt x="540" y="247"/>
                  </a:lnTo>
                  <a:lnTo>
                    <a:pt x="538" y="251"/>
                  </a:lnTo>
                  <a:lnTo>
                    <a:pt x="533" y="252"/>
                  </a:lnTo>
                  <a:lnTo>
                    <a:pt x="530" y="253"/>
                  </a:lnTo>
                  <a:lnTo>
                    <a:pt x="525" y="254"/>
                  </a:lnTo>
                  <a:lnTo>
                    <a:pt x="525" y="254"/>
                  </a:lnTo>
                  <a:close/>
                  <a:moveTo>
                    <a:pt x="44" y="209"/>
                  </a:moveTo>
                  <a:lnTo>
                    <a:pt x="502" y="209"/>
                  </a:lnTo>
                  <a:lnTo>
                    <a:pt x="502" y="45"/>
                  </a:lnTo>
                  <a:lnTo>
                    <a:pt x="44" y="45"/>
                  </a:lnTo>
                  <a:lnTo>
                    <a:pt x="44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36"/>
            <p:cNvSpPr>
              <a:spLocks/>
            </p:cNvSpPr>
            <p:nvPr/>
          </p:nvSpPr>
          <p:spPr bwMode="auto">
            <a:xfrm>
              <a:off x="5509819" y="6178532"/>
              <a:ext cx="85725" cy="100013"/>
            </a:xfrm>
            <a:custGeom>
              <a:avLst/>
              <a:gdLst>
                <a:gd name="T0" fmla="*/ 81 w 162"/>
                <a:gd name="T1" fmla="*/ 164 h 189"/>
                <a:gd name="T2" fmla="*/ 162 w 162"/>
                <a:gd name="T3" fmla="*/ 189 h 189"/>
                <a:gd name="T4" fmla="*/ 162 w 162"/>
                <a:gd name="T5" fmla="*/ 0 h 189"/>
                <a:gd name="T6" fmla="*/ 0 w 162"/>
                <a:gd name="T7" fmla="*/ 0 h 189"/>
                <a:gd name="T8" fmla="*/ 0 w 162"/>
                <a:gd name="T9" fmla="*/ 189 h 189"/>
                <a:gd name="T10" fmla="*/ 81 w 162"/>
                <a:gd name="T11" fmla="*/ 16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89">
                  <a:moveTo>
                    <a:pt x="81" y="164"/>
                  </a:moveTo>
                  <a:lnTo>
                    <a:pt x="162" y="189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81" y="164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37"/>
            <p:cNvSpPr>
              <a:spLocks noEditPoints="1"/>
            </p:cNvSpPr>
            <p:nvPr/>
          </p:nvSpPr>
          <p:spPr bwMode="auto">
            <a:xfrm>
              <a:off x="5498706" y="6167419"/>
              <a:ext cx="107950" cy="122238"/>
            </a:xfrm>
            <a:custGeom>
              <a:avLst/>
              <a:gdLst>
                <a:gd name="T0" fmla="*/ 184 w 206"/>
                <a:gd name="T1" fmla="*/ 0 h 233"/>
                <a:gd name="T2" fmla="*/ 22 w 206"/>
                <a:gd name="T3" fmla="*/ 0 h 233"/>
                <a:gd name="T4" fmla="*/ 0 w 206"/>
                <a:gd name="T5" fmla="*/ 0 h 233"/>
                <a:gd name="T6" fmla="*/ 0 w 206"/>
                <a:gd name="T7" fmla="*/ 23 h 233"/>
                <a:gd name="T8" fmla="*/ 0 w 206"/>
                <a:gd name="T9" fmla="*/ 45 h 233"/>
                <a:gd name="T10" fmla="*/ 0 w 206"/>
                <a:gd name="T11" fmla="*/ 212 h 233"/>
                <a:gd name="T12" fmla="*/ 0 w 206"/>
                <a:gd name="T13" fmla="*/ 212 h 233"/>
                <a:gd name="T14" fmla="*/ 0 w 206"/>
                <a:gd name="T15" fmla="*/ 216 h 233"/>
                <a:gd name="T16" fmla="*/ 2 w 206"/>
                <a:gd name="T17" fmla="*/ 221 h 233"/>
                <a:gd name="T18" fmla="*/ 4 w 206"/>
                <a:gd name="T19" fmla="*/ 226 h 233"/>
                <a:gd name="T20" fmla="*/ 8 w 206"/>
                <a:gd name="T21" fmla="*/ 229 h 233"/>
                <a:gd name="T22" fmla="*/ 8 w 206"/>
                <a:gd name="T23" fmla="*/ 229 h 233"/>
                <a:gd name="T24" fmla="*/ 13 w 206"/>
                <a:gd name="T25" fmla="*/ 232 h 233"/>
                <a:gd name="T26" fmla="*/ 17 w 206"/>
                <a:gd name="T27" fmla="*/ 233 h 233"/>
                <a:gd name="T28" fmla="*/ 22 w 206"/>
                <a:gd name="T29" fmla="*/ 233 h 233"/>
                <a:gd name="T30" fmla="*/ 28 w 206"/>
                <a:gd name="T31" fmla="*/ 233 h 233"/>
                <a:gd name="T32" fmla="*/ 103 w 206"/>
                <a:gd name="T33" fmla="*/ 210 h 233"/>
                <a:gd name="T34" fmla="*/ 178 w 206"/>
                <a:gd name="T35" fmla="*/ 233 h 233"/>
                <a:gd name="T36" fmla="*/ 178 w 206"/>
                <a:gd name="T37" fmla="*/ 233 h 233"/>
                <a:gd name="T38" fmla="*/ 184 w 206"/>
                <a:gd name="T39" fmla="*/ 233 h 233"/>
                <a:gd name="T40" fmla="*/ 184 w 206"/>
                <a:gd name="T41" fmla="*/ 233 h 233"/>
                <a:gd name="T42" fmla="*/ 191 w 206"/>
                <a:gd name="T43" fmla="*/ 232 h 233"/>
                <a:gd name="T44" fmla="*/ 197 w 206"/>
                <a:gd name="T45" fmla="*/ 229 h 233"/>
                <a:gd name="T46" fmla="*/ 197 w 206"/>
                <a:gd name="T47" fmla="*/ 229 h 233"/>
                <a:gd name="T48" fmla="*/ 201 w 206"/>
                <a:gd name="T49" fmla="*/ 226 h 233"/>
                <a:gd name="T50" fmla="*/ 204 w 206"/>
                <a:gd name="T51" fmla="*/ 221 h 233"/>
                <a:gd name="T52" fmla="*/ 205 w 206"/>
                <a:gd name="T53" fmla="*/ 216 h 233"/>
                <a:gd name="T54" fmla="*/ 206 w 206"/>
                <a:gd name="T55" fmla="*/ 212 h 233"/>
                <a:gd name="T56" fmla="*/ 206 w 206"/>
                <a:gd name="T57" fmla="*/ 45 h 233"/>
                <a:gd name="T58" fmla="*/ 206 w 206"/>
                <a:gd name="T59" fmla="*/ 23 h 233"/>
                <a:gd name="T60" fmla="*/ 206 w 206"/>
                <a:gd name="T61" fmla="*/ 0 h 233"/>
                <a:gd name="T62" fmla="*/ 184 w 206"/>
                <a:gd name="T63" fmla="*/ 0 h 233"/>
                <a:gd name="T64" fmla="*/ 161 w 206"/>
                <a:gd name="T65" fmla="*/ 181 h 233"/>
                <a:gd name="T66" fmla="*/ 109 w 206"/>
                <a:gd name="T67" fmla="*/ 165 h 233"/>
                <a:gd name="T68" fmla="*/ 109 w 206"/>
                <a:gd name="T69" fmla="*/ 165 h 233"/>
                <a:gd name="T70" fmla="*/ 103 w 206"/>
                <a:gd name="T71" fmla="*/ 165 h 233"/>
                <a:gd name="T72" fmla="*/ 103 w 206"/>
                <a:gd name="T73" fmla="*/ 165 h 233"/>
                <a:gd name="T74" fmla="*/ 96 w 206"/>
                <a:gd name="T75" fmla="*/ 165 h 233"/>
                <a:gd name="T76" fmla="*/ 44 w 206"/>
                <a:gd name="T77" fmla="*/ 181 h 233"/>
                <a:gd name="T78" fmla="*/ 44 w 206"/>
                <a:gd name="T79" fmla="*/ 45 h 233"/>
                <a:gd name="T80" fmla="*/ 161 w 206"/>
                <a:gd name="T81" fmla="*/ 45 h 233"/>
                <a:gd name="T82" fmla="*/ 161 w 206"/>
                <a:gd name="T83" fmla="*/ 18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6" h="233">
                  <a:moveTo>
                    <a:pt x="184" y="0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0" y="45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4" y="226"/>
                  </a:lnTo>
                  <a:lnTo>
                    <a:pt x="8" y="229"/>
                  </a:lnTo>
                  <a:lnTo>
                    <a:pt x="8" y="229"/>
                  </a:lnTo>
                  <a:lnTo>
                    <a:pt x="13" y="232"/>
                  </a:lnTo>
                  <a:lnTo>
                    <a:pt x="17" y="233"/>
                  </a:lnTo>
                  <a:lnTo>
                    <a:pt x="22" y="233"/>
                  </a:lnTo>
                  <a:lnTo>
                    <a:pt x="28" y="233"/>
                  </a:lnTo>
                  <a:lnTo>
                    <a:pt x="103" y="210"/>
                  </a:lnTo>
                  <a:lnTo>
                    <a:pt x="178" y="233"/>
                  </a:lnTo>
                  <a:lnTo>
                    <a:pt x="178" y="233"/>
                  </a:lnTo>
                  <a:lnTo>
                    <a:pt x="184" y="233"/>
                  </a:lnTo>
                  <a:lnTo>
                    <a:pt x="184" y="233"/>
                  </a:lnTo>
                  <a:lnTo>
                    <a:pt x="191" y="232"/>
                  </a:lnTo>
                  <a:lnTo>
                    <a:pt x="197" y="229"/>
                  </a:lnTo>
                  <a:lnTo>
                    <a:pt x="197" y="229"/>
                  </a:lnTo>
                  <a:lnTo>
                    <a:pt x="201" y="226"/>
                  </a:lnTo>
                  <a:lnTo>
                    <a:pt x="204" y="221"/>
                  </a:lnTo>
                  <a:lnTo>
                    <a:pt x="205" y="216"/>
                  </a:lnTo>
                  <a:lnTo>
                    <a:pt x="206" y="212"/>
                  </a:lnTo>
                  <a:lnTo>
                    <a:pt x="206" y="45"/>
                  </a:lnTo>
                  <a:lnTo>
                    <a:pt x="206" y="23"/>
                  </a:lnTo>
                  <a:lnTo>
                    <a:pt x="206" y="0"/>
                  </a:lnTo>
                  <a:lnTo>
                    <a:pt x="184" y="0"/>
                  </a:lnTo>
                  <a:close/>
                  <a:moveTo>
                    <a:pt x="161" y="181"/>
                  </a:moveTo>
                  <a:lnTo>
                    <a:pt x="109" y="165"/>
                  </a:lnTo>
                  <a:lnTo>
                    <a:pt x="109" y="165"/>
                  </a:lnTo>
                  <a:lnTo>
                    <a:pt x="103" y="165"/>
                  </a:lnTo>
                  <a:lnTo>
                    <a:pt x="103" y="165"/>
                  </a:lnTo>
                  <a:lnTo>
                    <a:pt x="96" y="165"/>
                  </a:lnTo>
                  <a:lnTo>
                    <a:pt x="44" y="181"/>
                  </a:lnTo>
                  <a:lnTo>
                    <a:pt x="44" y="45"/>
                  </a:lnTo>
                  <a:lnTo>
                    <a:pt x="161" y="45"/>
                  </a:lnTo>
                  <a:lnTo>
                    <a:pt x="161" y="1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8871633" y="5317221"/>
            <a:ext cx="421786" cy="422871"/>
            <a:chOff x="8147051" y="5776913"/>
            <a:chExt cx="617538" cy="619125"/>
          </a:xfrm>
        </p:grpSpPr>
        <p:sp>
          <p:nvSpPr>
            <p:cNvPr id="233" name="Rectangle 179"/>
            <p:cNvSpPr>
              <a:spLocks noChangeArrowheads="1"/>
            </p:cNvSpPr>
            <p:nvPr/>
          </p:nvSpPr>
          <p:spPr bwMode="auto">
            <a:xfrm>
              <a:off x="8161338" y="6086476"/>
              <a:ext cx="295275" cy="295275"/>
            </a:xfrm>
            <a:prstGeom prst="rect">
              <a:avLst/>
            </a:prstGeom>
            <a:solidFill>
              <a:srgbClr val="06A1C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180"/>
            <p:cNvSpPr>
              <a:spLocks noEditPoints="1"/>
            </p:cNvSpPr>
            <p:nvPr/>
          </p:nvSpPr>
          <p:spPr bwMode="auto">
            <a:xfrm>
              <a:off x="8147051" y="6072188"/>
              <a:ext cx="323850" cy="323850"/>
            </a:xfrm>
            <a:custGeom>
              <a:avLst/>
              <a:gdLst>
                <a:gd name="T0" fmla="*/ 388 w 406"/>
                <a:gd name="T1" fmla="*/ 408 h 408"/>
                <a:gd name="T2" fmla="*/ 17 w 406"/>
                <a:gd name="T3" fmla="*/ 408 h 408"/>
                <a:gd name="T4" fmla="*/ 17 w 406"/>
                <a:gd name="T5" fmla="*/ 408 h 408"/>
                <a:gd name="T6" fmla="*/ 10 w 406"/>
                <a:gd name="T7" fmla="*/ 406 h 408"/>
                <a:gd name="T8" fmla="*/ 5 w 406"/>
                <a:gd name="T9" fmla="*/ 403 h 408"/>
                <a:gd name="T10" fmla="*/ 1 w 406"/>
                <a:gd name="T11" fmla="*/ 396 h 408"/>
                <a:gd name="T12" fmla="*/ 0 w 406"/>
                <a:gd name="T13" fmla="*/ 390 h 408"/>
                <a:gd name="T14" fmla="*/ 0 w 406"/>
                <a:gd name="T15" fmla="*/ 18 h 408"/>
                <a:gd name="T16" fmla="*/ 0 w 406"/>
                <a:gd name="T17" fmla="*/ 18 h 408"/>
                <a:gd name="T18" fmla="*/ 1 w 406"/>
                <a:gd name="T19" fmla="*/ 11 h 408"/>
                <a:gd name="T20" fmla="*/ 5 w 406"/>
                <a:gd name="T21" fmla="*/ 6 h 408"/>
                <a:gd name="T22" fmla="*/ 10 w 406"/>
                <a:gd name="T23" fmla="*/ 2 h 408"/>
                <a:gd name="T24" fmla="*/ 17 w 406"/>
                <a:gd name="T25" fmla="*/ 0 h 408"/>
                <a:gd name="T26" fmla="*/ 388 w 406"/>
                <a:gd name="T27" fmla="*/ 0 h 408"/>
                <a:gd name="T28" fmla="*/ 388 w 406"/>
                <a:gd name="T29" fmla="*/ 0 h 408"/>
                <a:gd name="T30" fmla="*/ 395 w 406"/>
                <a:gd name="T31" fmla="*/ 2 h 408"/>
                <a:gd name="T32" fmla="*/ 401 w 406"/>
                <a:gd name="T33" fmla="*/ 6 h 408"/>
                <a:gd name="T34" fmla="*/ 405 w 406"/>
                <a:gd name="T35" fmla="*/ 11 h 408"/>
                <a:gd name="T36" fmla="*/ 406 w 406"/>
                <a:gd name="T37" fmla="*/ 18 h 408"/>
                <a:gd name="T38" fmla="*/ 406 w 406"/>
                <a:gd name="T39" fmla="*/ 390 h 408"/>
                <a:gd name="T40" fmla="*/ 406 w 406"/>
                <a:gd name="T41" fmla="*/ 390 h 408"/>
                <a:gd name="T42" fmla="*/ 405 w 406"/>
                <a:gd name="T43" fmla="*/ 396 h 408"/>
                <a:gd name="T44" fmla="*/ 401 w 406"/>
                <a:gd name="T45" fmla="*/ 403 h 408"/>
                <a:gd name="T46" fmla="*/ 395 w 406"/>
                <a:gd name="T47" fmla="*/ 406 h 408"/>
                <a:gd name="T48" fmla="*/ 388 w 406"/>
                <a:gd name="T49" fmla="*/ 408 h 408"/>
                <a:gd name="T50" fmla="*/ 388 w 406"/>
                <a:gd name="T51" fmla="*/ 408 h 408"/>
                <a:gd name="T52" fmla="*/ 35 w 406"/>
                <a:gd name="T53" fmla="*/ 372 h 408"/>
                <a:gd name="T54" fmla="*/ 370 w 406"/>
                <a:gd name="T55" fmla="*/ 372 h 408"/>
                <a:gd name="T56" fmla="*/ 370 w 406"/>
                <a:gd name="T57" fmla="*/ 35 h 408"/>
                <a:gd name="T58" fmla="*/ 35 w 406"/>
                <a:gd name="T59" fmla="*/ 35 h 408"/>
                <a:gd name="T60" fmla="*/ 35 w 406"/>
                <a:gd name="T61" fmla="*/ 3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408">
                  <a:moveTo>
                    <a:pt x="388" y="408"/>
                  </a:moveTo>
                  <a:lnTo>
                    <a:pt x="17" y="408"/>
                  </a:lnTo>
                  <a:lnTo>
                    <a:pt x="17" y="408"/>
                  </a:lnTo>
                  <a:lnTo>
                    <a:pt x="10" y="406"/>
                  </a:lnTo>
                  <a:lnTo>
                    <a:pt x="5" y="403"/>
                  </a:lnTo>
                  <a:lnTo>
                    <a:pt x="1" y="396"/>
                  </a:lnTo>
                  <a:lnTo>
                    <a:pt x="0" y="39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5" y="6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95" y="2"/>
                  </a:lnTo>
                  <a:lnTo>
                    <a:pt x="401" y="6"/>
                  </a:lnTo>
                  <a:lnTo>
                    <a:pt x="405" y="11"/>
                  </a:lnTo>
                  <a:lnTo>
                    <a:pt x="406" y="18"/>
                  </a:lnTo>
                  <a:lnTo>
                    <a:pt x="406" y="390"/>
                  </a:lnTo>
                  <a:lnTo>
                    <a:pt x="406" y="390"/>
                  </a:lnTo>
                  <a:lnTo>
                    <a:pt x="405" y="396"/>
                  </a:lnTo>
                  <a:lnTo>
                    <a:pt x="401" y="403"/>
                  </a:lnTo>
                  <a:lnTo>
                    <a:pt x="395" y="406"/>
                  </a:lnTo>
                  <a:lnTo>
                    <a:pt x="388" y="408"/>
                  </a:lnTo>
                  <a:lnTo>
                    <a:pt x="388" y="408"/>
                  </a:lnTo>
                  <a:close/>
                  <a:moveTo>
                    <a:pt x="35" y="372"/>
                  </a:moveTo>
                  <a:lnTo>
                    <a:pt x="370" y="372"/>
                  </a:lnTo>
                  <a:lnTo>
                    <a:pt x="370" y="35"/>
                  </a:lnTo>
                  <a:lnTo>
                    <a:pt x="35" y="35"/>
                  </a:lnTo>
                  <a:lnTo>
                    <a:pt x="35" y="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81"/>
            <p:cNvSpPr>
              <a:spLocks noEditPoints="1"/>
            </p:cNvSpPr>
            <p:nvPr/>
          </p:nvSpPr>
          <p:spPr bwMode="auto">
            <a:xfrm>
              <a:off x="8250238" y="6153151"/>
              <a:ext cx="128588" cy="160338"/>
            </a:xfrm>
            <a:custGeom>
              <a:avLst/>
              <a:gdLst>
                <a:gd name="T0" fmla="*/ 162 w 162"/>
                <a:gd name="T1" fmla="*/ 140 h 202"/>
                <a:gd name="T2" fmla="*/ 158 w 162"/>
                <a:gd name="T3" fmla="*/ 160 h 202"/>
                <a:gd name="T4" fmla="*/ 156 w 162"/>
                <a:gd name="T5" fmla="*/ 167 h 202"/>
                <a:gd name="T6" fmla="*/ 140 w 162"/>
                <a:gd name="T7" fmla="*/ 186 h 202"/>
                <a:gd name="T8" fmla="*/ 129 w 162"/>
                <a:gd name="T9" fmla="*/ 193 h 202"/>
                <a:gd name="T10" fmla="*/ 116 w 162"/>
                <a:gd name="T11" fmla="*/ 199 h 202"/>
                <a:gd name="T12" fmla="*/ 81 w 162"/>
                <a:gd name="T13" fmla="*/ 202 h 202"/>
                <a:gd name="T14" fmla="*/ 0 w 162"/>
                <a:gd name="T15" fmla="*/ 0 h 202"/>
                <a:gd name="T16" fmla="*/ 72 w 162"/>
                <a:gd name="T17" fmla="*/ 0 h 202"/>
                <a:gd name="T18" fmla="*/ 105 w 162"/>
                <a:gd name="T19" fmla="*/ 1 h 202"/>
                <a:gd name="T20" fmla="*/ 116 w 162"/>
                <a:gd name="T21" fmla="*/ 4 h 202"/>
                <a:gd name="T22" fmla="*/ 126 w 162"/>
                <a:gd name="T23" fmla="*/ 9 h 202"/>
                <a:gd name="T24" fmla="*/ 137 w 162"/>
                <a:gd name="T25" fmla="*/ 15 h 202"/>
                <a:gd name="T26" fmla="*/ 143 w 162"/>
                <a:gd name="T27" fmla="*/ 24 h 202"/>
                <a:gd name="T28" fmla="*/ 147 w 162"/>
                <a:gd name="T29" fmla="*/ 35 h 202"/>
                <a:gd name="T30" fmla="*/ 148 w 162"/>
                <a:gd name="T31" fmla="*/ 47 h 202"/>
                <a:gd name="T32" fmla="*/ 147 w 162"/>
                <a:gd name="T33" fmla="*/ 61 h 202"/>
                <a:gd name="T34" fmla="*/ 140 w 162"/>
                <a:gd name="T35" fmla="*/ 74 h 202"/>
                <a:gd name="T36" fmla="*/ 137 w 162"/>
                <a:gd name="T37" fmla="*/ 79 h 202"/>
                <a:gd name="T38" fmla="*/ 126 w 162"/>
                <a:gd name="T39" fmla="*/ 88 h 202"/>
                <a:gd name="T40" fmla="*/ 120 w 162"/>
                <a:gd name="T41" fmla="*/ 91 h 202"/>
                <a:gd name="T42" fmla="*/ 129 w 162"/>
                <a:gd name="T43" fmla="*/ 94 h 202"/>
                <a:gd name="T44" fmla="*/ 144 w 162"/>
                <a:gd name="T45" fmla="*/ 102 h 202"/>
                <a:gd name="T46" fmla="*/ 151 w 162"/>
                <a:gd name="T47" fmla="*/ 107 h 202"/>
                <a:gd name="T48" fmla="*/ 160 w 162"/>
                <a:gd name="T49" fmla="*/ 122 h 202"/>
                <a:gd name="T50" fmla="*/ 162 w 162"/>
                <a:gd name="T51" fmla="*/ 140 h 202"/>
                <a:gd name="T52" fmla="*/ 97 w 162"/>
                <a:gd name="T53" fmla="*/ 57 h 202"/>
                <a:gd name="T54" fmla="*/ 96 w 162"/>
                <a:gd name="T55" fmla="*/ 52 h 202"/>
                <a:gd name="T56" fmla="*/ 95 w 162"/>
                <a:gd name="T57" fmla="*/ 47 h 202"/>
                <a:gd name="T58" fmla="*/ 87 w 162"/>
                <a:gd name="T59" fmla="*/ 39 h 202"/>
                <a:gd name="T60" fmla="*/ 81 w 162"/>
                <a:gd name="T61" fmla="*/ 38 h 202"/>
                <a:gd name="T62" fmla="*/ 74 w 162"/>
                <a:gd name="T63" fmla="*/ 37 h 202"/>
                <a:gd name="T64" fmla="*/ 50 w 162"/>
                <a:gd name="T65" fmla="*/ 37 h 202"/>
                <a:gd name="T66" fmla="*/ 56 w 162"/>
                <a:gd name="T67" fmla="*/ 80 h 202"/>
                <a:gd name="T68" fmla="*/ 75 w 162"/>
                <a:gd name="T69" fmla="*/ 80 h 202"/>
                <a:gd name="T70" fmla="*/ 81 w 162"/>
                <a:gd name="T71" fmla="*/ 79 h 202"/>
                <a:gd name="T72" fmla="*/ 86 w 162"/>
                <a:gd name="T73" fmla="*/ 76 h 202"/>
                <a:gd name="T74" fmla="*/ 95 w 162"/>
                <a:gd name="T75" fmla="*/ 69 h 202"/>
                <a:gd name="T76" fmla="*/ 96 w 162"/>
                <a:gd name="T77" fmla="*/ 63 h 202"/>
                <a:gd name="T78" fmla="*/ 97 w 162"/>
                <a:gd name="T79" fmla="*/ 57 h 202"/>
                <a:gd name="T80" fmla="*/ 110 w 162"/>
                <a:gd name="T81" fmla="*/ 139 h 202"/>
                <a:gd name="T82" fmla="*/ 106 w 162"/>
                <a:gd name="T83" fmla="*/ 125 h 202"/>
                <a:gd name="T84" fmla="*/ 101 w 162"/>
                <a:gd name="T85" fmla="*/ 120 h 202"/>
                <a:gd name="T86" fmla="*/ 95 w 162"/>
                <a:gd name="T87" fmla="*/ 117 h 202"/>
                <a:gd name="T88" fmla="*/ 82 w 162"/>
                <a:gd name="T89" fmla="*/ 114 h 202"/>
                <a:gd name="T90" fmla="*/ 60 w 162"/>
                <a:gd name="T91" fmla="*/ 114 h 202"/>
                <a:gd name="T92" fmla="*/ 50 w 162"/>
                <a:gd name="T93" fmla="*/ 165 h 202"/>
                <a:gd name="T94" fmla="*/ 54 w 162"/>
                <a:gd name="T95" fmla="*/ 165 h 202"/>
                <a:gd name="T96" fmla="*/ 81 w 162"/>
                <a:gd name="T97" fmla="*/ 164 h 202"/>
                <a:gd name="T98" fmla="*/ 96 w 162"/>
                <a:gd name="T99" fmla="*/ 162 h 202"/>
                <a:gd name="T100" fmla="*/ 102 w 162"/>
                <a:gd name="T101" fmla="*/ 158 h 202"/>
                <a:gd name="T102" fmla="*/ 106 w 162"/>
                <a:gd name="T103" fmla="*/ 153 h 202"/>
                <a:gd name="T104" fmla="*/ 110 w 162"/>
                <a:gd name="T105" fmla="*/ 13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2" h="202">
                  <a:moveTo>
                    <a:pt x="162" y="140"/>
                  </a:moveTo>
                  <a:lnTo>
                    <a:pt x="162" y="140"/>
                  </a:lnTo>
                  <a:lnTo>
                    <a:pt x="161" y="154"/>
                  </a:lnTo>
                  <a:lnTo>
                    <a:pt x="158" y="160"/>
                  </a:lnTo>
                  <a:lnTo>
                    <a:pt x="156" y="167"/>
                  </a:lnTo>
                  <a:lnTo>
                    <a:pt x="156" y="167"/>
                  </a:lnTo>
                  <a:lnTo>
                    <a:pt x="149" y="177"/>
                  </a:lnTo>
                  <a:lnTo>
                    <a:pt x="140" y="186"/>
                  </a:lnTo>
                  <a:lnTo>
                    <a:pt x="140" y="186"/>
                  </a:lnTo>
                  <a:lnTo>
                    <a:pt x="129" y="193"/>
                  </a:lnTo>
                  <a:lnTo>
                    <a:pt x="116" y="199"/>
                  </a:lnTo>
                  <a:lnTo>
                    <a:pt x="116" y="199"/>
                  </a:lnTo>
                  <a:lnTo>
                    <a:pt x="100" y="201"/>
                  </a:lnTo>
                  <a:lnTo>
                    <a:pt x="81" y="202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91" y="0"/>
                  </a:lnTo>
                  <a:lnTo>
                    <a:pt x="105" y="1"/>
                  </a:lnTo>
                  <a:lnTo>
                    <a:pt x="105" y="1"/>
                  </a:lnTo>
                  <a:lnTo>
                    <a:pt x="116" y="4"/>
                  </a:lnTo>
                  <a:lnTo>
                    <a:pt x="126" y="9"/>
                  </a:lnTo>
                  <a:lnTo>
                    <a:pt x="126" y="9"/>
                  </a:lnTo>
                  <a:lnTo>
                    <a:pt x="132" y="11"/>
                  </a:lnTo>
                  <a:lnTo>
                    <a:pt x="137" y="15"/>
                  </a:lnTo>
                  <a:lnTo>
                    <a:pt x="140" y="20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7" y="35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8" y="55"/>
                  </a:lnTo>
                  <a:lnTo>
                    <a:pt x="147" y="61"/>
                  </a:lnTo>
                  <a:lnTo>
                    <a:pt x="144" y="67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37" y="79"/>
                  </a:lnTo>
                  <a:lnTo>
                    <a:pt x="132" y="83"/>
                  </a:lnTo>
                  <a:lnTo>
                    <a:pt x="126" y="88"/>
                  </a:lnTo>
                  <a:lnTo>
                    <a:pt x="120" y="90"/>
                  </a:lnTo>
                  <a:lnTo>
                    <a:pt x="120" y="91"/>
                  </a:lnTo>
                  <a:lnTo>
                    <a:pt x="120" y="91"/>
                  </a:lnTo>
                  <a:lnTo>
                    <a:pt x="129" y="94"/>
                  </a:lnTo>
                  <a:lnTo>
                    <a:pt x="138" y="98"/>
                  </a:lnTo>
                  <a:lnTo>
                    <a:pt x="144" y="102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6" y="114"/>
                  </a:lnTo>
                  <a:lnTo>
                    <a:pt x="160" y="122"/>
                  </a:lnTo>
                  <a:lnTo>
                    <a:pt x="161" y="130"/>
                  </a:lnTo>
                  <a:lnTo>
                    <a:pt x="162" y="140"/>
                  </a:lnTo>
                  <a:lnTo>
                    <a:pt x="162" y="140"/>
                  </a:lnTo>
                  <a:close/>
                  <a:moveTo>
                    <a:pt x="97" y="57"/>
                  </a:moveTo>
                  <a:lnTo>
                    <a:pt x="97" y="57"/>
                  </a:lnTo>
                  <a:lnTo>
                    <a:pt x="96" y="52"/>
                  </a:lnTo>
                  <a:lnTo>
                    <a:pt x="95" y="47"/>
                  </a:lnTo>
                  <a:lnTo>
                    <a:pt x="95" y="47"/>
                  </a:lnTo>
                  <a:lnTo>
                    <a:pt x="91" y="43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81" y="38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54" y="37"/>
                  </a:lnTo>
                  <a:lnTo>
                    <a:pt x="50" y="37"/>
                  </a:lnTo>
                  <a:lnTo>
                    <a:pt x="50" y="80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81" y="79"/>
                  </a:lnTo>
                  <a:lnTo>
                    <a:pt x="86" y="76"/>
                  </a:lnTo>
                  <a:lnTo>
                    <a:pt x="86" y="76"/>
                  </a:lnTo>
                  <a:lnTo>
                    <a:pt x="91" y="74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6" y="63"/>
                  </a:lnTo>
                  <a:lnTo>
                    <a:pt x="97" y="57"/>
                  </a:lnTo>
                  <a:lnTo>
                    <a:pt x="97" y="57"/>
                  </a:lnTo>
                  <a:close/>
                  <a:moveTo>
                    <a:pt x="110" y="139"/>
                  </a:moveTo>
                  <a:lnTo>
                    <a:pt x="110" y="139"/>
                  </a:lnTo>
                  <a:lnTo>
                    <a:pt x="109" y="131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1" y="120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88" y="116"/>
                  </a:lnTo>
                  <a:lnTo>
                    <a:pt x="82" y="114"/>
                  </a:lnTo>
                  <a:lnTo>
                    <a:pt x="82" y="114"/>
                  </a:lnTo>
                  <a:lnTo>
                    <a:pt x="60" y="114"/>
                  </a:lnTo>
                  <a:lnTo>
                    <a:pt x="50" y="114"/>
                  </a:lnTo>
                  <a:lnTo>
                    <a:pt x="50" y="165"/>
                  </a:lnTo>
                  <a:lnTo>
                    <a:pt x="54" y="165"/>
                  </a:lnTo>
                  <a:lnTo>
                    <a:pt x="54" y="165"/>
                  </a:lnTo>
                  <a:lnTo>
                    <a:pt x="81" y="164"/>
                  </a:lnTo>
                  <a:lnTo>
                    <a:pt x="81" y="164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6" y="162"/>
                  </a:lnTo>
                  <a:lnTo>
                    <a:pt x="102" y="158"/>
                  </a:lnTo>
                  <a:lnTo>
                    <a:pt x="106" y="153"/>
                  </a:lnTo>
                  <a:lnTo>
                    <a:pt x="106" y="153"/>
                  </a:lnTo>
                  <a:lnTo>
                    <a:pt x="109" y="146"/>
                  </a:lnTo>
                  <a:lnTo>
                    <a:pt x="110" y="139"/>
                  </a:lnTo>
                  <a:lnTo>
                    <a:pt x="110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Rectangle 182"/>
            <p:cNvSpPr>
              <a:spLocks noChangeArrowheads="1"/>
            </p:cNvSpPr>
            <p:nvPr/>
          </p:nvSpPr>
          <p:spPr bwMode="auto">
            <a:xfrm>
              <a:off x="8456613" y="6086476"/>
              <a:ext cx="293688" cy="2952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83"/>
            <p:cNvSpPr>
              <a:spLocks noEditPoints="1"/>
            </p:cNvSpPr>
            <p:nvPr/>
          </p:nvSpPr>
          <p:spPr bwMode="auto">
            <a:xfrm>
              <a:off x="8442326" y="6072188"/>
              <a:ext cx="322263" cy="323850"/>
            </a:xfrm>
            <a:custGeom>
              <a:avLst/>
              <a:gdLst>
                <a:gd name="T0" fmla="*/ 389 w 407"/>
                <a:gd name="T1" fmla="*/ 408 h 408"/>
                <a:gd name="T2" fmla="*/ 18 w 407"/>
                <a:gd name="T3" fmla="*/ 408 h 408"/>
                <a:gd name="T4" fmla="*/ 18 w 407"/>
                <a:gd name="T5" fmla="*/ 408 h 408"/>
                <a:gd name="T6" fmla="*/ 11 w 407"/>
                <a:gd name="T7" fmla="*/ 406 h 408"/>
                <a:gd name="T8" fmla="*/ 6 w 407"/>
                <a:gd name="T9" fmla="*/ 403 h 408"/>
                <a:gd name="T10" fmla="*/ 2 w 407"/>
                <a:gd name="T11" fmla="*/ 396 h 408"/>
                <a:gd name="T12" fmla="*/ 0 w 407"/>
                <a:gd name="T13" fmla="*/ 390 h 408"/>
                <a:gd name="T14" fmla="*/ 0 w 407"/>
                <a:gd name="T15" fmla="*/ 18 h 408"/>
                <a:gd name="T16" fmla="*/ 0 w 407"/>
                <a:gd name="T17" fmla="*/ 18 h 408"/>
                <a:gd name="T18" fmla="*/ 2 w 407"/>
                <a:gd name="T19" fmla="*/ 11 h 408"/>
                <a:gd name="T20" fmla="*/ 6 w 407"/>
                <a:gd name="T21" fmla="*/ 6 h 408"/>
                <a:gd name="T22" fmla="*/ 11 w 407"/>
                <a:gd name="T23" fmla="*/ 2 h 408"/>
                <a:gd name="T24" fmla="*/ 18 w 407"/>
                <a:gd name="T25" fmla="*/ 0 h 408"/>
                <a:gd name="T26" fmla="*/ 389 w 407"/>
                <a:gd name="T27" fmla="*/ 0 h 408"/>
                <a:gd name="T28" fmla="*/ 389 w 407"/>
                <a:gd name="T29" fmla="*/ 0 h 408"/>
                <a:gd name="T30" fmla="*/ 397 w 407"/>
                <a:gd name="T31" fmla="*/ 2 h 408"/>
                <a:gd name="T32" fmla="*/ 402 w 407"/>
                <a:gd name="T33" fmla="*/ 6 h 408"/>
                <a:gd name="T34" fmla="*/ 406 w 407"/>
                <a:gd name="T35" fmla="*/ 11 h 408"/>
                <a:gd name="T36" fmla="*/ 407 w 407"/>
                <a:gd name="T37" fmla="*/ 18 h 408"/>
                <a:gd name="T38" fmla="*/ 407 w 407"/>
                <a:gd name="T39" fmla="*/ 390 h 408"/>
                <a:gd name="T40" fmla="*/ 407 w 407"/>
                <a:gd name="T41" fmla="*/ 390 h 408"/>
                <a:gd name="T42" fmla="*/ 406 w 407"/>
                <a:gd name="T43" fmla="*/ 396 h 408"/>
                <a:gd name="T44" fmla="*/ 402 w 407"/>
                <a:gd name="T45" fmla="*/ 403 h 408"/>
                <a:gd name="T46" fmla="*/ 397 w 407"/>
                <a:gd name="T47" fmla="*/ 406 h 408"/>
                <a:gd name="T48" fmla="*/ 389 w 407"/>
                <a:gd name="T49" fmla="*/ 408 h 408"/>
                <a:gd name="T50" fmla="*/ 389 w 407"/>
                <a:gd name="T51" fmla="*/ 408 h 408"/>
                <a:gd name="T52" fmla="*/ 36 w 407"/>
                <a:gd name="T53" fmla="*/ 372 h 408"/>
                <a:gd name="T54" fmla="*/ 371 w 407"/>
                <a:gd name="T55" fmla="*/ 372 h 408"/>
                <a:gd name="T56" fmla="*/ 371 w 407"/>
                <a:gd name="T57" fmla="*/ 35 h 408"/>
                <a:gd name="T58" fmla="*/ 36 w 407"/>
                <a:gd name="T59" fmla="*/ 35 h 408"/>
                <a:gd name="T60" fmla="*/ 36 w 407"/>
                <a:gd name="T61" fmla="*/ 3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7" h="408">
                  <a:moveTo>
                    <a:pt x="389" y="408"/>
                  </a:moveTo>
                  <a:lnTo>
                    <a:pt x="18" y="408"/>
                  </a:lnTo>
                  <a:lnTo>
                    <a:pt x="18" y="408"/>
                  </a:lnTo>
                  <a:lnTo>
                    <a:pt x="11" y="406"/>
                  </a:lnTo>
                  <a:lnTo>
                    <a:pt x="6" y="403"/>
                  </a:lnTo>
                  <a:lnTo>
                    <a:pt x="2" y="396"/>
                  </a:lnTo>
                  <a:lnTo>
                    <a:pt x="0" y="39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8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97" y="2"/>
                  </a:lnTo>
                  <a:lnTo>
                    <a:pt x="402" y="6"/>
                  </a:lnTo>
                  <a:lnTo>
                    <a:pt x="406" y="11"/>
                  </a:lnTo>
                  <a:lnTo>
                    <a:pt x="407" y="18"/>
                  </a:lnTo>
                  <a:lnTo>
                    <a:pt x="407" y="390"/>
                  </a:lnTo>
                  <a:lnTo>
                    <a:pt x="407" y="390"/>
                  </a:lnTo>
                  <a:lnTo>
                    <a:pt x="406" y="396"/>
                  </a:lnTo>
                  <a:lnTo>
                    <a:pt x="402" y="403"/>
                  </a:lnTo>
                  <a:lnTo>
                    <a:pt x="397" y="406"/>
                  </a:lnTo>
                  <a:lnTo>
                    <a:pt x="389" y="408"/>
                  </a:lnTo>
                  <a:lnTo>
                    <a:pt x="389" y="408"/>
                  </a:lnTo>
                  <a:close/>
                  <a:moveTo>
                    <a:pt x="36" y="372"/>
                  </a:moveTo>
                  <a:lnTo>
                    <a:pt x="371" y="372"/>
                  </a:lnTo>
                  <a:lnTo>
                    <a:pt x="371" y="35"/>
                  </a:lnTo>
                  <a:lnTo>
                    <a:pt x="36" y="35"/>
                  </a:lnTo>
                  <a:lnTo>
                    <a:pt x="36" y="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84"/>
            <p:cNvSpPr>
              <a:spLocks/>
            </p:cNvSpPr>
            <p:nvPr/>
          </p:nvSpPr>
          <p:spPr bwMode="auto">
            <a:xfrm>
              <a:off x="8537576" y="6149976"/>
              <a:ext cx="131763" cy="166688"/>
            </a:xfrm>
            <a:custGeom>
              <a:avLst/>
              <a:gdLst>
                <a:gd name="T0" fmla="*/ 100 w 167"/>
                <a:gd name="T1" fmla="*/ 210 h 210"/>
                <a:gd name="T2" fmla="*/ 78 w 167"/>
                <a:gd name="T3" fmla="*/ 209 h 210"/>
                <a:gd name="T4" fmla="*/ 59 w 167"/>
                <a:gd name="T5" fmla="*/ 203 h 210"/>
                <a:gd name="T6" fmla="*/ 41 w 167"/>
                <a:gd name="T7" fmla="*/ 195 h 210"/>
                <a:gd name="T8" fmla="*/ 27 w 167"/>
                <a:gd name="T9" fmla="*/ 182 h 210"/>
                <a:gd name="T10" fmla="*/ 21 w 167"/>
                <a:gd name="T11" fmla="*/ 176 h 210"/>
                <a:gd name="T12" fmla="*/ 10 w 167"/>
                <a:gd name="T13" fmla="*/ 159 h 210"/>
                <a:gd name="T14" fmla="*/ 4 w 167"/>
                <a:gd name="T15" fmla="*/ 139 h 210"/>
                <a:gd name="T16" fmla="*/ 0 w 167"/>
                <a:gd name="T17" fmla="*/ 117 h 210"/>
                <a:gd name="T18" fmla="*/ 0 w 167"/>
                <a:gd name="T19" fmla="*/ 106 h 210"/>
                <a:gd name="T20" fmla="*/ 1 w 167"/>
                <a:gd name="T21" fmla="*/ 83 h 210"/>
                <a:gd name="T22" fmla="*/ 7 w 167"/>
                <a:gd name="T23" fmla="*/ 62 h 210"/>
                <a:gd name="T24" fmla="*/ 16 w 167"/>
                <a:gd name="T25" fmla="*/ 44 h 210"/>
                <a:gd name="T26" fmla="*/ 27 w 167"/>
                <a:gd name="T27" fmla="*/ 28 h 210"/>
                <a:gd name="T28" fmla="*/ 33 w 167"/>
                <a:gd name="T29" fmla="*/ 22 h 210"/>
                <a:gd name="T30" fmla="*/ 50 w 167"/>
                <a:gd name="T31" fmla="*/ 11 h 210"/>
                <a:gd name="T32" fmla="*/ 68 w 167"/>
                <a:gd name="T33" fmla="*/ 4 h 210"/>
                <a:gd name="T34" fmla="*/ 88 w 167"/>
                <a:gd name="T35" fmla="*/ 0 h 210"/>
                <a:gd name="T36" fmla="*/ 100 w 167"/>
                <a:gd name="T37" fmla="*/ 0 h 210"/>
                <a:gd name="T38" fmla="*/ 121 w 167"/>
                <a:gd name="T39" fmla="*/ 1 h 210"/>
                <a:gd name="T40" fmla="*/ 139 w 167"/>
                <a:gd name="T41" fmla="*/ 5 h 210"/>
                <a:gd name="T42" fmla="*/ 154 w 167"/>
                <a:gd name="T43" fmla="*/ 10 h 210"/>
                <a:gd name="T44" fmla="*/ 167 w 167"/>
                <a:gd name="T45" fmla="*/ 65 h 210"/>
                <a:gd name="T46" fmla="*/ 162 w 167"/>
                <a:gd name="T47" fmla="*/ 65 h 210"/>
                <a:gd name="T48" fmla="*/ 153 w 167"/>
                <a:gd name="T49" fmla="*/ 57 h 210"/>
                <a:gd name="T50" fmla="*/ 140 w 167"/>
                <a:gd name="T51" fmla="*/ 48 h 210"/>
                <a:gd name="T52" fmla="*/ 125 w 167"/>
                <a:gd name="T53" fmla="*/ 41 h 210"/>
                <a:gd name="T54" fmla="*/ 116 w 167"/>
                <a:gd name="T55" fmla="*/ 38 h 210"/>
                <a:gd name="T56" fmla="*/ 107 w 167"/>
                <a:gd name="T57" fmla="*/ 38 h 210"/>
                <a:gd name="T58" fmla="*/ 87 w 167"/>
                <a:gd name="T59" fmla="*/ 41 h 210"/>
                <a:gd name="T60" fmla="*/ 78 w 167"/>
                <a:gd name="T61" fmla="*/ 46 h 210"/>
                <a:gd name="T62" fmla="*/ 70 w 167"/>
                <a:gd name="T63" fmla="*/ 53 h 210"/>
                <a:gd name="T64" fmla="*/ 58 w 167"/>
                <a:gd name="T65" fmla="*/ 74 h 210"/>
                <a:gd name="T66" fmla="*/ 54 w 167"/>
                <a:gd name="T67" fmla="*/ 89 h 210"/>
                <a:gd name="T68" fmla="*/ 52 w 167"/>
                <a:gd name="T69" fmla="*/ 106 h 210"/>
                <a:gd name="T70" fmla="*/ 55 w 167"/>
                <a:gd name="T71" fmla="*/ 130 h 210"/>
                <a:gd name="T72" fmla="*/ 58 w 167"/>
                <a:gd name="T73" fmla="*/ 138 h 210"/>
                <a:gd name="T74" fmla="*/ 70 w 167"/>
                <a:gd name="T75" fmla="*/ 158 h 210"/>
                <a:gd name="T76" fmla="*/ 79 w 167"/>
                <a:gd name="T77" fmla="*/ 164 h 210"/>
                <a:gd name="T78" fmla="*/ 88 w 167"/>
                <a:gd name="T79" fmla="*/ 168 h 210"/>
                <a:gd name="T80" fmla="*/ 107 w 167"/>
                <a:gd name="T81" fmla="*/ 172 h 210"/>
                <a:gd name="T82" fmla="*/ 117 w 167"/>
                <a:gd name="T83" fmla="*/ 171 h 210"/>
                <a:gd name="T84" fmla="*/ 126 w 167"/>
                <a:gd name="T85" fmla="*/ 169 h 210"/>
                <a:gd name="T86" fmla="*/ 142 w 167"/>
                <a:gd name="T87" fmla="*/ 162 h 210"/>
                <a:gd name="T88" fmla="*/ 154 w 167"/>
                <a:gd name="T89" fmla="*/ 153 h 210"/>
                <a:gd name="T90" fmla="*/ 163 w 167"/>
                <a:gd name="T91" fmla="*/ 145 h 210"/>
                <a:gd name="T92" fmla="*/ 167 w 167"/>
                <a:gd name="T93" fmla="*/ 192 h 210"/>
                <a:gd name="T94" fmla="*/ 154 w 167"/>
                <a:gd name="T95" fmla="*/ 199 h 210"/>
                <a:gd name="T96" fmla="*/ 139 w 167"/>
                <a:gd name="T97" fmla="*/ 204 h 210"/>
                <a:gd name="T98" fmla="*/ 121 w 167"/>
                <a:gd name="T99" fmla="*/ 209 h 210"/>
                <a:gd name="T100" fmla="*/ 112 w 167"/>
                <a:gd name="T101" fmla="*/ 210 h 210"/>
                <a:gd name="T102" fmla="*/ 100 w 167"/>
                <a:gd name="T10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10">
                  <a:moveTo>
                    <a:pt x="100" y="210"/>
                  </a:moveTo>
                  <a:lnTo>
                    <a:pt x="100" y="210"/>
                  </a:lnTo>
                  <a:lnTo>
                    <a:pt x="88" y="210"/>
                  </a:lnTo>
                  <a:lnTo>
                    <a:pt x="78" y="209"/>
                  </a:lnTo>
                  <a:lnTo>
                    <a:pt x="68" y="206"/>
                  </a:lnTo>
                  <a:lnTo>
                    <a:pt x="59" y="203"/>
                  </a:lnTo>
                  <a:lnTo>
                    <a:pt x="50" y="199"/>
                  </a:lnTo>
                  <a:lnTo>
                    <a:pt x="41" y="195"/>
                  </a:lnTo>
                  <a:lnTo>
                    <a:pt x="33" y="189"/>
                  </a:lnTo>
                  <a:lnTo>
                    <a:pt x="27" y="182"/>
                  </a:lnTo>
                  <a:lnTo>
                    <a:pt x="27" y="182"/>
                  </a:lnTo>
                  <a:lnTo>
                    <a:pt x="21" y="176"/>
                  </a:lnTo>
                  <a:lnTo>
                    <a:pt x="16" y="167"/>
                  </a:lnTo>
                  <a:lnTo>
                    <a:pt x="10" y="159"/>
                  </a:lnTo>
                  <a:lnTo>
                    <a:pt x="7" y="149"/>
                  </a:lnTo>
                  <a:lnTo>
                    <a:pt x="4" y="139"/>
                  </a:lnTo>
                  <a:lnTo>
                    <a:pt x="1" y="129"/>
                  </a:lnTo>
                  <a:lnTo>
                    <a:pt x="0" y="117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4" y="71"/>
                  </a:lnTo>
                  <a:lnTo>
                    <a:pt x="7" y="62"/>
                  </a:lnTo>
                  <a:lnTo>
                    <a:pt x="10" y="52"/>
                  </a:lnTo>
                  <a:lnTo>
                    <a:pt x="16" y="44"/>
                  </a:lnTo>
                  <a:lnTo>
                    <a:pt x="21" y="36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3" y="22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59" y="8"/>
                  </a:lnTo>
                  <a:lnTo>
                    <a:pt x="68" y="4"/>
                  </a:lnTo>
                  <a:lnTo>
                    <a:pt x="78" y="1"/>
                  </a:lnTo>
                  <a:lnTo>
                    <a:pt x="88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54" y="10"/>
                  </a:lnTo>
                  <a:lnTo>
                    <a:pt x="154" y="10"/>
                  </a:lnTo>
                  <a:lnTo>
                    <a:pt x="167" y="16"/>
                  </a:lnTo>
                  <a:lnTo>
                    <a:pt x="167" y="65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53" y="57"/>
                  </a:lnTo>
                  <a:lnTo>
                    <a:pt x="153" y="57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33" y="44"/>
                  </a:lnTo>
                  <a:lnTo>
                    <a:pt x="125" y="41"/>
                  </a:lnTo>
                  <a:lnTo>
                    <a:pt x="125" y="41"/>
                  </a:lnTo>
                  <a:lnTo>
                    <a:pt x="116" y="38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97" y="38"/>
                  </a:lnTo>
                  <a:lnTo>
                    <a:pt x="87" y="41"/>
                  </a:lnTo>
                  <a:lnTo>
                    <a:pt x="87" y="41"/>
                  </a:lnTo>
                  <a:lnTo>
                    <a:pt x="78" y="46"/>
                  </a:lnTo>
                  <a:lnTo>
                    <a:pt x="70" y="53"/>
                  </a:lnTo>
                  <a:lnTo>
                    <a:pt x="70" y="53"/>
                  </a:lnTo>
                  <a:lnTo>
                    <a:pt x="63" y="6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54" y="89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4" y="122"/>
                  </a:lnTo>
                  <a:lnTo>
                    <a:pt x="55" y="130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63" y="149"/>
                  </a:lnTo>
                  <a:lnTo>
                    <a:pt x="70" y="158"/>
                  </a:lnTo>
                  <a:lnTo>
                    <a:pt x="70" y="158"/>
                  </a:lnTo>
                  <a:lnTo>
                    <a:pt x="79" y="164"/>
                  </a:lnTo>
                  <a:lnTo>
                    <a:pt x="88" y="168"/>
                  </a:lnTo>
                  <a:lnTo>
                    <a:pt x="88" y="168"/>
                  </a:lnTo>
                  <a:lnTo>
                    <a:pt x="98" y="171"/>
                  </a:lnTo>
                  <a:lnTo>
                    <a:pt x="107" y="172"/>
                  </a:lnTo>
                  <a:lnTo>
                    <a:pt x="107" y="172"/>
                  </a:lnTo>
                  <a:lnTo>
                    <a:pt x="117" y="171"/>
                  </a:lnTo>
                  <a:lnTo>
                    <a:pt x="126" y="169"/>
                  </a:lnTo>
                  <a:lnTo>
                    <a:pt x="126" y="169"/>
                  </a:lnTo>
                  <a:lnTo>
                    <a:pt x="135" y="166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54" y="153"/>
                  </a:lnTo>
                  <a:lnTo>
                    <a:pt x="154" y="153"/>
                  </a:lnTo>
                  <a:lnTo>
                    <a:pt x="163" y="145"/>
                  </a:lnTo>
                  <a:lnTo>
                    <a:pt x="167" y="145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54" y="199"/>
                  </a:lnTo>
                  <a:lnTo>
                    <a:pt x="154" y="199"/>
                  </a:lnTo>
                  <a:lnTo>
                    <a:pt x="139" y="204"/>
                  </a:lnTo>
                  <a:lnTo>
                    <a:pt x="139" y="204"/>
                  </a:lnTo>
                  <a:lnTo>
                    <a:pt x="121" y="209"/>
                  </a:lnTo>
                  <a:lnTo>
                    <a:pt x="121" y="209"/>
                  </a:lnTo>
                  <a:lnTo>
                    <a:pt x="112" y="210"/>
                  </a:lnTo>
                  <a:lnTo>
                    <a:pt x="100" y="210"/>
                  </a:lnTo>
                  <a:lnTo>
                    <a:pt x="100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Rectangle 185"/>
            <p:cNvSpPr>
              <a:spLocks noChangeArrowheads="1"/>
            </p:cNvSpPr>
            <p:nvPr/>
          </p:nvSpPr>
          <p:spPr bwMode="auto">
            <a:xfrm>
              <a:off x="8308976" y="5791201"/>
              <a:ext cx="2952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86"/>
            <p:cNvSpPr>
              <a:spLocks noEditPoints="1"/>
            </p:cNvSpPr>
            <p:nvPr/>
          </p:nvSpPr>
          <p:spPr bwMode="auto">
            <a:xfrm>
              <a:off x="8294688" y="5776913"/>
              <a:ext cx="323850" cy="323850"/>
            </a:xfrm>
            <a:custGeom>
              <a:avLst/>
              <a:gdLst>
                <a:gd name="T0" fmla="*/ 390 w 408"/>
                <a:gd name="T1" fmla="*/ 406 h 406"/>
                <a:gd name="T2" fmla="*/ 18 w 408"/>
                <a:gd name="T3" fmla="*/ 406 h 406"/>
                <a:gd name="T4" fmla="*/ 18 w 408"/>
                <a:gd name="T5" fmla="*/ 406 h 406"/>
                <a:gd name="T6" fmla="*/ 12 w 408"/>
                <a:gd name="T7" fmla="*/ 405 h 406"/>
                <a:gd name="T8" fmla="*/ 5 w 408"/>
                <a:gd name="T9" fmla="*/ 401 h 406"/>
                <a:gd name="T10" fmla="*/ 2 w 408"/>
                <a:gd name="T11" fmla="*/ 396 h 406"/>
                <a:gd name="T12" fmla="*/ 0 w 408"/>
                <a:gd name="T13" fmla="*/ 389 h 406"/>
                <a:gd name="T14" fmla="*/ 0 w 408"/>
                <a:gd name="T15" fmla="*/ 18 h 406"/>
                <a:gd name="T16" fmla="*/ 0 w 408"/>
                <a:gd name="T17" fmla="*/ 18 h 406"/>
                <a:gd name="T18" fmla="*/ 2 w 408"/>
                <a:gd name="T19" fmla="*/ 11 h 406"/>
                <a:gd name="T20" fmla="*/ 5 w 408"/>
                <a:gd name="T21" fmla="*/ 5 h 406"/>
                <a:gd name="T22" fmla="*/ 12 w 408"/>
                <a:gd name="T23" fmla="*/ 1 h 406"/>
                <a:gd name="T24" fmla="*/ 18 w 408"/>
                <a:gd name="T25" fmla="*/ 0 h 406"/>
                <a:gd name="T26" fmla="*/ 390 w 408"/>
                <a:gd name="T27" fmla="*/ 0 h 406"/>
                <a:gd name="T28" fmla="*/ 390 w 408"/>
                <a:gd name="T29" fmla="*/ 0 h 406"/>
                <a:gd name="T30" fmla="*/ 397 w 408"/>
                <a:gd name="T31" fmla="*/ 1 h 406"/>
                <a:gd name="T32" fmla="*/ 402 w 408"/>
                <a:gd name="T33" fmla="*/ 5 h 406"/>
                <a:gd name="T34" fmla="*/ 406 w 408"/>
                <a:gd name="T35" fmla="*/ 11 h 406"/>
                <a:gd name="T36" fmla="*/ 408 w 408"/>
                <a:gd name="T37" fmla="*/ 18 h 406"/>
                <a:gd name="T38" fmla="*/ 408 w 408"/>
                <a:gd name="T39" fmla="*/ 389 h 406"/>
                <a:gd name="T40" fmla="*/ 408 w 408"/>
                <a:gd name="T41" fmla="*/ 389 h 406"/>
                <a:gd name="T42" fmla="*/ 406 w 408"/>
                <a:gd name="T43" fmla="*/ 396 h 406"/>
                <a:gd name="T44" fmla="*/ 402 w 408"/>
                <a:gd name="T45" fmla="*/ 401 h 406"/>
                <a:gd name="T46" fmla="*/ 397 w 408"/>
                <a:gd name="T47" fmla="*/ 405 h 406"/>
                <a:gd name="T48" fmla="*/ 390 w 408"/>
                <a:gd name="T49" fmla="*/ 406 h 406"/>
                <a:gd name="T50" fmla="*/ 390 w 408"/>
                <a:gd name="T51" fmla="*/ 406 h 406"/>
                <a:gd name="T52" fmla="*/ 36 w 408"/>
                <a:gd name="T53" fmla="*/ 371 h 406"/>
                <a:gd name="T54" fmla="*/ 372 w 408"/>
                <a:gd name="T55" fmla="*/ 371 h 406"/>
                <a:gd name="T56" fmla="*/ 372 w 408"/>
                <a:gd name="T57" fmla="*/ 35 h 406"/>
                <a:gd name="T58" fmla="*/ 36 w 408"/>
                <a:gd name="T59" fmla="*/ 35 h 406"/>
                <a:gd name="T60" fmla="*/ 36 w 408"/>
                <a:gd name="T61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8" h="406">
                  <a:moveTo>
                    <a:pt x="390" y="406"/>
                  </a:moveTo>
                  <a:lnTo>
                    <a:pt x="18" y="406"/>
                  </a:lnTo>
                  <a:lnTo>
                    <a:pt x="18" y="406"/>
                  </a:lnTo>
                  <a:lnTo>
                    <a:pt x="12" y="405"/>
                  </a:lnTo>
                  <a:lnTo>
                    <a:pt x="5" y="401"/>
                  </a:lnTo>
                  <a:lnTo>
                    <a:pt x="2" y="396"/>
                  </a:lnTo>
                  <a:lnTo>
                    <a:pt x="0" y="38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5" y="5"/>
                  </a:lnTo>
                  <a:lnTo>
                    <a:pt x="12" y="1"/>
                  </a:lnTo>
                  <a:lnTo>
                    <a:pt x="18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7" y="1"/>
                  </a:lnTo>
                  <a:lnTo>
                    <a:pt x="402" y="5"/>
                  </a:lnTo>
                  <a:lnTo>
                    <a:pt x="406" y="11"/>
                  </a:lnTo>
                  <a:lnTo>
                    <a:pt x="408" y="18"/>
                  </a:lnTo>
                  <a:lnTo>
                    <a:pt x="408" y="389"/>
                  </a:lnTo>
                  <a:lnTo>
                    <a:pt x="408" y="389"/>
                  </a:lnTo>
                  <a:lnTo>
                    <a:pt x="406" y="396"/>
                  </a:lnTo>
                  <a:lnTo>
                    <a:pt x="402" y="401"/>
                  </a:lnTo>
                  <a:lnTo>
                    <a:pt x="397" y="405"/>
                  </a:lnTo>
                  <a:lnTo>
                    <a:pt x="390" y="406"/>
                  </a:lnTo>
                  <a:lnTo>
                    <a:pt x="390" y="406"/>
                  </a:lnTo>
                  <a:close/>
                  <a:moveTo>
                    <a:pt x="36" y="371"/>
                  </a:moveTo>
                  <a:lnTo>
                    <a:pt x="372" y="371"/>
                  </a:lnTo>
                  <a:lnTo>
                    <a:pt x="372" y="35"/>
                  </a:lnTo>
                  <a:lnTo>
                    <a:pt x="36" y="35"/>
                  </a:lnTo>
                  <a:lnTo>
                    <a:pt x="36" y="3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87"/>
            <p:cNvSpPr>
              <a:spLocks noEditPoints="1"/>
            </p:cNvSpPr>
            <p:nvPr/>
          </p:nvSpPr>
          <p:spPr bwMode="auto">
            <a:xfrm>
              <a:off x="8380413" y="5857876"/>
              <a:ext cx="150813" cy="160338"/>
            </a:xfrm>
            <a:custGeom>
              <a:avLst/>
              <a:gdLst>
                <a:gd name="T0" fmla="*/ 0 w 191"/>
                <a:gd name="T1" fmla="*/ 201 h 201"/>
                <a:gd name="T2" fmla="*/ 67 w 191"/>
                <a:gd name="T3" fmla="*/ 0 h 201"/>
                <a:gd name="T4" fmla="*/ 123 w 191"/>
                <a:gd name="T5" fmla="*/ 0 h 201"/>
                <a:gd name="T6" fmla="*/ 191 w 191"/>
                <a:gd name="T7" fmla="*/ 201 h 201"/>
                <a:gd name="T8" fmla="*/ 139 w 191"/>
                <a:gd name="T9" fmla="*/ 201 h 201"/>
                <a:gd name="T10" fmla="*/ 126 w 191"/>
                <a:gd name="T11" fmla="*/ 160 h 201"/>
                <a:gd name="T12" fmla="*/ 62 w 191"/>
                <a:gd name="T13" fmla="*/ 160 h 201"/>
                <a:gd name="T14" fmla="*/ 51 w 191"/>
                <a:gd name="T15" fmla="*/ 201 h 201"/>
                <a:gd name="T16" fmla="*/ 0 w 191"/>
                <a:gd name="T17" fmla="*/ 201 h 201"/>
                <a:gd name="T18" fmla="*/ 116 w 191"/>
                <a:gd name="T19" fmla="*/ 123 h 201"/>
                <a:gd name="T20" fmla="*/ 94 w 191"/>
                <a:gd name="T21" fmla="*/ 57 h 201"/>
                <a:gd name="T22" fmla="*/ 74 w 191"/>
                <a:gd name="T23" fmla="*/ 123 h 201"/>
                <a:gd name="T24" fmla="*/ 116 w 191"/>
                <a:gd name="T25" fmla="*/ 12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201">
                  <a:moveTo>
                    <a:pt x="0" y="201"/>
                  </a:moveTo>
                  <a:lnTo>
                    <a:pt x="67" y="0"/>
                  </a:lnTo>
                  <a:lnTo>
                    <a:pt x="123" y="0"/>
                  </a:lnTo>
                  <a:lnTo>
                    <a:pt x="191" y="201"/>
                  </a:lnTo>
                  <a:lnTo>
                    <a:pt x="139" y="201"/>
                  </a:lnTo>
                  <a:lnTo>
                    <a:pt x="126" y="160"/>
                  </a:lnTo>
                  <a:lnTo>
                    <a:pt x="62" y="160"/>
                  </a:lnTo>
                  <a:lnTo>
                    <a:pt x="51" y="201"/>
                  </a:lnTo>
                  <a:lnTo>
                    <a:pt x="0" y="201"/>
                  </a:lnTo>
                  <a:close/>
                  <a:moveTo>
                    <a:pt x="116" y="123"/>
                  </a:moveTo>
                  <a:lnTo>
                    <a:pt x="94" y="57"/>
                  </a:lnTo>
                  <a:lnTo>
                    <a:pt x="74" y="123"/>
                  </a:lnTo>
                  <a:lnTo>
                    <a:pt x="116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7757733" y="5251626"/>
            <a:ext cx="491216" cy="548116"/>
            <a:chOff x="3319066" y="5524481"/>
            <a:chExt cx="671515" cy="749300"/>
          </a:xfrm>
        </p:grpSpPr>
        <p:sp>
          <p:nvSpPr>
            <p:cNvPr id="243" name="Freeform 22"/>
            <p:cNvSpPr>
              <a:spLocks noEditPoints="1"/>
            </p:cNvSpPr>
            <p:nvPr/>
          </p:nvSpPr>
          <p:spPr bwMode="auto">
            <a:xfrm>
              <a:off x="3631806" y="5681644"/>
              <a:ext cx="347663" cy="581025"/>
            </a:xfrm>
            <a:custGeom>
              <a:avLst/>
              <a:gdLst>
                <a:gd name="T0" fmla="*/ 657 w 657"/>
                <a:gd name="T1" fmla="*/ 549 h 1098"/>
                <a:gd name="T2" fmla="*/ 655 w 657"/>
                <a:gd name="T3" fmla="*/ 503 h 1098"/>
                <a:gd name="T4" fmla="*/ 649 w 657"/>
                <a:gd name="T5" fmla="*/ 459 h 1098"/>
                <a:gd name="T6" fmla="*/ 637 w 657"/>
                <a:gd name="T7" fmla="*/ 415 h 1098"/>
                <a:gd name="T8" fmla="*/ 622 w 657"/>
                <a:gd name="T9" fmla="*/ 373 h 1098"/>
                <a:gd name="T10" fmla="*/ 603 w 657"/>
                <a:gd name="T11" fmla="*/ 334 h 1098"/>
                <a:gd name="T12" fmla="*/ 580 w 657"/>
                <a:gd name="T13" fmla="*/ 296 h 1098"/>
                <a:gd name="T14" fmla="*/ 554 w 657"/>
                <a:gd name="T15" fmla="*/ 262 h 1098"/>
                <a:gd name="T16" fmla="*/ 525 w 657"/>
                <a:gd name="T17" fmla="*/ 229 h 1098"/>
                <a:gd name="T18" fmla="*/ 492 w 657"/>
                <a:gd name="T19" fmla="*/ 200 h 1098"/>
                <a:gd name="T20" fmla="*/ 458 w 657"/>
                <a:gd name="T21" fmla="*/ 174 h 1098"/>
                <a:gd name="T22" fmla="*/ 421 w 657"/>
                <a:gd name="T23" fmla="*/ 151 h 1098"/>
                <a:gd name="T24" fmla="*/ 381 w 657"/>
                <a:gd name="T25" fmla="*/ 132 h 1098"/>
                <a:gd name="T26" fmla="*/ 339 w 657"/>
                <a:gd name="T27" fmla="*/ 117 h 1098"/>
                <a:gd name="T28" fmla="*/ 296 w 657"/>
                <a:gd name="T29" fmla="*/ 106 h 1098"/>
                <a:gd name="T30" fmla="*/ 251 w 657"/>
                <a:gd name="T31" fmla="*/ 99 h 1098"/>
                <a:gd name="T32" fmla="*/ 205 w 657"/>
                <a:gd name="T33" fmla="*/ 96 h 1098"/>
                <a:gd name="T34" fmla="*/ 201 w 657"/>
                <a:gd name="T35" fmla="*/ 96 h 1098"/>
                <a:gd name="T36" fmla="*/ 0 w 657"/>
                <a:gd name="T37" fmla="*/ 0 h 1098"/>
                <a:gd name="T38" fmla="*/ 201 w 657"/>
                <a:gd name="T39" fmla="*/ 1098 h 1098"/>
                <a:gd name="T40" fmla="*/ 201 w 657"/>
                <a:gd name="T41" fmla="*/ 1001 h 1098"/>
                <a:gd name="T42" fmla="*/ 205 w 657"/>
                <a:gd name="T43" fmla="*/ 1001 h 1098"/>
                <a:gd name="T44" fmla="*/ 251 w 657"/>
                <a:gd name="T45" fmla="*/ 999 h 1098"/>
                <a:gd name="T46" fmla="*/ 296 w 657"/>
                <a:gd name="T47" fmla="*/ 993 h 1098"/>
                <a:gd name="T48" fmla="*/ 339 w 657"/>
                <a:gd name="T49" fmla="*/ 981 h 1098"/>
                <a:gd name="T50" fmla="*/ 381 w 657"/>
                <a:gd name="T51" fmla="*/ 966 h 1098"/>
                <a:gd name="T52" fmla="*/ 421 w 657"/>
                <a:gd name="T53" fmla="*/ 947 h 1098"/>
                <a:gd name="T54" fmla="*/ 458 w 657"/>
                <a:gd name="T55" fmla="*/ 924 h 1098"/>
                <a:gd name="T56" fmla="*/ 492 w 657"/>
                <a:gd name="T57" fmla="*/ 898 h 1098"/>
                <a:gd name="T58" fmla="*/ 525 w 657"/>
                <a:gd name="T59" fmla="*/ 870 h 1098"/>
                <a:gd name="T60" fmla="*/ 554 w 657"/>
                <a:gd name="T61" fmla="*/ 837 h 1098"/>
                <a:gd name="T62" fmla="*/ 580 w 657"/>
                <a:gd name="T63" fmla="*/ 802 h 1098"/>
                <a:gd name="T64" fmla="*/ 603 w 657"/>
                <a:gd name="T65" fmla="*/ 765 h 1098"/>
                <a:gd name="T66" fmla="*/ 622 w 657"/>
                <a:gd name="T67" fmla="*/ 725 h 1098"/>
                <a:gd name="T68" fmla="*/ 637 w 657"/>
                <a:gd name="T69" fmla="*/ 683 h 1098"/>
                <a:gd name="T70" fmla="*/ 649 w 657"/>
                <a:gd name="T71" fmla="*/ 640 h 1098"/>
                <a:gd name="T72" fmla="*/ 655 w 657"/>
                <a:gd name="T73" fmla="*/ 595 h 1098"/>
                <a:gd name="T74" fmla="*/ 657 w 657"/>
                <a:gd name="T75" fmla="*/ 549 h 1098"/>
                <a:gd name="T76" fmla="*/ 201 w 657"/>
                <a:gd name="T77" fmla="*/ 298 h 1098"/>
                <a:gd name="T78" fmla="*/ 205 w 657"/>
                <a:gd name="T79" fmla="*/ 298 h 1098"/>
                <a:gd name="T80" fmla="*/ 231 w 657"/>
                <a:gd name="T81" fmla="*/ 300 h 1098"/>
                <a:gd name="T82" fmla="*/ 280 w 657"/>
                <a:gd name="T83" fmla="*/ 309 h 1098"/>
                <a:gd name="T84" fmla="*/ 325 w 657"/>
                <a:gd name="T85" fmla="*/ 328 h 1098"/>
                <a:gd name="T86" fmla="*/ 365 w 657"/>
                <a:gd name="T87" fmla="*/ 355 h 1098"/>
                <a:gd name="T88" fmla="*/ 398 w 657"/>
                <a:gd name="T89" fmla="*/ 390 h 1098"/>
                <a:gd name="T90" fmla="*/ 426 w 657"/>
                <a:gd name="T91" fmla="*/ 429 h 1098"/>
                <a:gd name="T92" fmla="*/ 445 w 657"/>
                <a:gd name="T93" fmla="*/ 474 h 1098"/>
                <a:gd name="T94" fmla="*/ 455 w 657"/>
                <a:gd name="T95" fmla="*/ 524 h 1098"/>
                <a:gd name="T96" fmla="*/ 457 w 657"/>
                <a:gd name="T97" fmla="*/ 549 h 1098"/>
                <a:gd name="T98" fmla="*/ 452 w 657"/>
                <a:gd name="T99" fmla="*/ 600 h 1098"/>
                <a:gd name="T100" fmla="*/ 436 w 657"/>
                <a:gd name="T101" fmla="*/ 647 h 1098"/>
                <a:gd name="T102" fmla="*/ 414 w 657"/>
                <a:gd name="T103" fmla="*/ 690 h 1098"/>
                <a:gd name="T104" fmla="*/ 383 w 657"/>
                <a:gd name="T105" fmla="*/ 727 h 1098"/>
                <a:gd name="T106" fmla="*/ 345 w 657"/>
                <a:gd name="T107" fmla="*/ 758 h 1098"/>
                <a:gd name="T108" fmla="*/ 302 w 657"/>
                <a:gd name="T109" fmla="*/ 780 h 1098"/>
                <a:gd name="T110" fmla="*/ 256 w 657"/>
                <a:gd name="T111" fmla="*/ 796 h 1098"/>
                <a:gd name="T112" fmla="*/ 205 w 657"/>
                <a:gd name="T113" fmla="*/ 801 h 1098"/>
                <a:gd name="T114" fmla="*/ 201 w 657"/>
                <a:gd name="T115" fmla="*/ 80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" h="1098">
                  <a:moveTo>
                    <a:pt x="657" y="549"/>
                  </a:moveTo>
                  <a:lnTo>
                    <a:pt x="657" y="549"/>
                  </a:lnTo>
                  <a:lnTo>
                    <a:pt x="657" y="526"/>
                  </a:lnTo>
                  <a:lnTo>
                    <a:pt x="655" y="503"/>
                  </a:lnTo>
                  <a:lnTo>
                    <a:pt x="652" y="480"/>
                  </a:lnTo>
                  <a:lnTo>
                    <a:pt x="649" y="459"/>
                  </a:lnTo>
                  <a:lnTo>
                    <a:pt x="643" y="436"/>
                  </a:lnTo>
                  <a:lnTo>
                    <a:pt x="637" y="415"/>
                  </a:lnTo>
                  <a:lnTo>
                    <a:pt x="630" y="393"/>
                  </a:lnTo>
                  <a:lnTo>
                    <a:pt x="622" y="373"/>
                  </a:lnTo>
                  <a:lnTo>
                    <a:pt x="613" y="353"/>
                  </a:lnTo>
                  <a:lnTo>
                    <a:pt x="603" y="334"/>
                  </a:lnTo>
                  <a:lnTo>
                    <a:pt x="592" y="315"/>
                  </a:lnTo>
                  <a:lnTo>
                    <a:pt x="580" y="296"/>
                  </a:lnTo>
                  <a:lnTo>
                    <a:pt x="567" y="278"/>
                  </a:lnTo>
                  <a:lnTo>
                    <a:pt x="554" y="262"/>
                  </a:lnTo>
                  <a:lnTo>
                    <a:pt x="540" y="245"/>
                  </a:lnTo>
                  <a:lnTo>
                    <a:pt x="525" y="229"/>
                  </a:lnTo>
                  <a:lnTo>
                    <a:pt x="509" y="214"/>
                  </a:lnTo>
                  <a:lnTo>
                    <a:pt x="492" y="200"/>
                  </a:lnTo>
                  <a:lnTo>
                    <a:pt x="476" y="187"/>
                  </a:lnTo>
                  <a:lnTo>
                    <a:pt x="458" y="174"/>
                  </a:lnTo>
                  <a:lnTo>
                    <a:pt x="440" y="162"/>
                  </a:lnTo>
                  <a:lnTo>
                    <a:pt x="421" y="151"/>
                  </a:lnTo>
                  <a:lnTo>
                    <a:pt x="401" y="142"/>
                  </a:lnTo>
                  <a:lnTo>
                    <a:pt x="381" y="132"/>
                  </a:lnTo>
                  <a:lnTo>
                    <a:pt x="360" y="124"/>
                  </a:lnTo>
                  <a:lnTo>
                    <a:pt x="339" y="117"/>
                  </a:lnTo>
                  <a:lnTo>
                    <a:pt x="318" y="111"/>
                  </a:lnTo>
                  <a:lnTo>
                    <a:pt x="296" y="106"/>
                  </a:lnTo>
                  <a:lnTo>
                    <a:pt x="274" y="102"/>
                  </a:lnTo>
                  <a:lnTo>
                    <a:pt x="251" y="99"/>
                  </a:lnTo>
                  <a:lnTo>
                    <a:pt x="229" y="98"/>
                  </a:lnTo>
                  <a:lnTo>
                    <a:pt x="205" y="96"/>
                  </a:lnTo>
                  <a:lnTo>
                    <a:pt x="205" y="96"/>
                  </a:lnTo>
                  <a:lnTo>
                    <a:pt x="201" y="96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1098"/>
                  </a:lnTo>
                  <a:lnTo>
                    <a:pt x="201" y="1098"/>
                  </a:lnTo>
                  <a:lnTo>
                    <a:pt x="201" y="1001"/>
                  </a:lnTo>
                  <a:lnTo>
                    <a:pt x="201" y="1001"/>
                  </a:lnTo>
                  <a:lnTo>
                    <a:pt x="205" y="1001"/>
                  </a:lnTo>
                  <a:lnTo>
                    <a:pt x="205" y="1001"/>
                  </a:lnTo>
                  <a:lnTo>
                    <a:pt x="229" y="1001"/>
                  </a:lnTo>
                  <a:lnTo>
                    <a:pt x="251" y="999"/>
                  </a:lnTo>
                  <a:lnTo>
                    <a:pt x="274" y="997"/>
                  </a:lnTo>
                  <a:lnTo>
                    <a:pt x="296" y="993"/>
                  </a:lnTo>
                  <a:lnTo>
                    <a:pt x="318" y="987"/>
                  </a:lnTo>
                  <a:lnTo>
                    <a:pt x="339" y="981"/>
                  </a:lnTo>
                  <a:lnTo>
                    <a:pt x="360" y="974"/>
                  </a:lnTo>
                  <a:lnTo>
                    <a:pt x="381" y="966"/>
                  </a:lnTo>
                  <a:lnTo>
                    <a:pt x="401" y="957"/>
                  </a:lnTo>
                  <a:lnTo>
                    <a:pt x="421" y="947"/>
                  </a:lnTo>
                  <a:lnTo>
                    <a:pt x="440" y="936"/>
                  </a:lnTo>
                  <a:lnTo>
                    <a:pt x="458" y="924"/>
                  </a:lnTo>
                  <a:lnTo>
                    <a:pt x="476" y="912"/>
                  </a:lnTo>
                  <a:lnTo>
                    <a:pt x="492" y="898"/>
                  </a:lnTo>
                  <a:lnTo>
                    <a:pt x="509" y="884"/>
                  </a:lnTo>
                  <a:lnTo>
                    <a:pt x="525" y="870"/>
                  </a:lnTo>
                  <a:lnTo>
                    <a:pt x="540" y="853"/>
                  </a:lnTo>
                  <a:lnTo>
                    <a:pt x="554" y="837"/>
                  </a:lnTo>
                  <a:lnTo>
                    <a:pt x="567" y="820"/>
                  </a:lnTo>
                  <a:lnTo>
                    <a:pt x="580" y="802"/>
                  </a:lnTo>
                  <a:lnTo>
                    <a:pt x="592" y="784"/>
                  </a:lnTo>
                  <a:lnTo>
                    <a:pt x="603" y="765"/>
                  </a:lnTo>
                  <a:lnTo>
                    <a:pt x="613" y="745"/>
                  </a:lnTo>
                  <a:lnTo>
                    <a:pt x="622" y="725"/>
                  </a:lnTo>
                  <a:lnTo>
                    <a:pt x="630" y="704"/>
                  </a:lnTo>
                  <a:lnTo>
                    <a:pt x="637" y="683"/>
                  </a:lnTo>
                  <a:lnTo>
                    <a:pt x="643" y="662"/>
                  </a:lnTo>
                  <a:lnTo>
                    <a:pt x="649" y="640"/>
                  </a:lnTo>
                  <a:lnTo>
                    <a:pt x="652" y="618"/>
                  </a:lnTo>
                  <a:lnTo>
                    <a:pt x="655" y="595"/>
                  </a:lnTo>
                  <a:lnTo>
                    <a:pt x="657" y="573"/>
                  </a:lnTo>
                  <a:lnTo>
                    <a:pt x="657" y="549"/>
                  </a:lnTo>
                  <a:lnTo>
                    <a:pt x="657" y="549"/>
                  </a:lnTo>
                  <a:close/>
                  <a:moveTo>
                    <a:pt x="201" y="298"/>
                  </a:moveTo>
                  <a:lnTo>
                    <a:pt x="201" y="298"/>
                  </a:lnTo>
                  <a:lnTo>
                    <a:pt x="205" y="298"/>
                  </a:lnTo>
                  <a:lnTo>
                    <a:pt x="205" y="298"/>
                  </a:lnTo>
                  <a:lnTo>
                    <a:pt x="231" y="300"/>
                  </a:lnTo>
                  <a:lnTo>
                    <a:pt x="256" y="303"/>
                  </a:lnTo>
                  <a:lnTo>
                    <a:pt x="280" y="309"/>
                  </a:lnTo>
                  <a:lnTo>
                    <a:pt x="302" y="317"/>
                  </a:lnTo>
                  <a:lnTo>
                    <a:pt x="325" y="328"/>
                  </a:lnTo>
                  <a:lnTo>
                    <a:pt x="345" y="341"/>
                  </a:lnTo>
                  <a:lnTo>
                    <a:pt x="365" y="355"/>
                  </a:lnTo>
                  <a:lnTo>
                    <a:pt x="383" y="372"/>
                  </a:lnTo>
                  <a:lnTo>
                    <a:pt x="398" y="390"/>
                  </a:lnTo>
                  <a:lnTo>
                    <a:pt x="414" y="409"/>
                  </a:lnTo>
                  <a:lnTo>
                    <a:pt x="426" y="429"/>
                  </a:lnTo>
                  <a:lnTo>
                    <a:pt x="436" y="452"/>
                  </a:lnTo>
                  <a:lnTo>
                    <a:pt x="445" y="474"/>
                  </a:lnTo>
                  <a:lnTo>
                    <a:pt x="452" y="499"/>
                  </a:lnTo>
                  <a:lnTo>
                    <a:pt x="455" y="524"/>
                  </a:lnTo>
                  <a:lnTo>
                    <a:pt x="457" y="549"/>
                  </a:lnTo>
                  <a:lnTo>
                    <a:pt x="457" y="549"/>
                  </a:lnTo>
                  <a:lnTo>
                    <a:pt x="455" y="575"/>
                  </a:lnTo>
                  <a:lnTo>
                    <a:pt x="452" y="600"/>
                  </a:lnTo>
                  <a:lnTo>
                    <a:pt x="445" y="624"/>
                  </a:lnTo>
                  <a:lnTo>
                    <a:pt x="436" y="647"/>
                  </a:lnTo>
                  <a:lnTo>
                    <a:pt x="426" y="669"/>
                  </a:lnTo>
                  <a:lnTo>
                    <a:pt x="414" y="690"/>
                  </a:lnTo>
                  <a:lnTo>
                    <a:pt x="398" y="709"/>
                  </a:lnTo>
                  <a:lnTo>
                    <a:pt x="383" y="727"/>
                  </a:lnTo>
                  <a:lnTo>
                    <a:pt x="365" y="744"/>
                  </a:lnTo>
                  <a:lnTo>
                    <a:pt x="345" y="758"/>
                  </a:lnTo>
                  <a:lnTo>
                    <a:pt x="325" y="770"/>
                  </a:lnTo>
                  <a:lnTo>
                    <a:pt x="302" y="780"/>
                  </a:lnTo>
                  <a:lnTo>
                    <a:pt x="280" y="789"/>
                  </a:lnTo>
                  <a:lnTo>
                    <a:pt x="256" y="796"/>
                  </a:lnTo>
                  <a:lnTo>
                    <a:pt x="231" y="799"/>
                  </a:lnTo>
                  <a:lnTo>
                    <a:pt x="205" y="801"/>
                  </a:lnTo>
                  <a:lnTo>
                    <a:pt x="205" y="801"/>
                  </a:lnTo>
                  <a:lnTo>
                    <a:pt x="201" y="801"/>
                  </a:lnTo>
                  <a:lnTo>
                    <a:pt x="201" y="29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3"/>
            <p:cNvSpPr>
              <a:spLocks noEditPoints="1"/>
            </p:cNvSpPr>
            <p:nvPr/>
          </p:nvSpPr>
          <p:spPr bwMode="auto">
            <a:xfrm>
              <a:off x="3619106" y="5670531"/>
              <a:ext cx="371475" cy="603250"/>
            </a:xfrm>
            <a:custGeom>
              <a:avLst/>
              <a:gdLst>
                <a:gd name="T0" fmla="*/ 2 w 703"/>
                <a:gd name="T1" fmla="*/ 13 h 1141"/>
                <a:gd name="T2" fmla="*/ 19 w 703"/>
                <a:gd name="T3" fmla="*/ 0 h 1141"/>
                <a:gd name="T4" fmla="*/ 233 w 703"/>
                <a:gd name="T5" fmla="*/ 1 h 1141"/>
                <a:gd name="T6" fmla="*/ 246 w 703"/>
                <a:gd name="T7" fmla="*/ 18 h 1141"/>
                <a:gd name="T8" fmla="*/ 293 w 703"/>
                <a:gd name="T9" fmla="*/ 100 h 1141"/>
                <a:gd name="T10" fmla="*/ 404 w 703"/>
                <a:gd name="T11" fmla="*/ 129 h 1141"/>
                <a:gd name="T12" fmla="*/ 502 w 703"/>
                <a:gd name="T13" fmla="*/ 183 h 1141"/>
                <a:gd name="T14" fmla="*/ 585 w 703"/>
                <a:gd name="T15" fmla="*/ 258 h 1141"/>
                <a:gd name="T16" fmla="*/ 648 w 703"/>
                <a:gd name="T17" fmla="*/ 349 h 1141"/>
                <a:gd name="T18" fmla="*/ 689 w 703"/>
                <a:gd name="T19" fmla="*/ 455 h 1141"/>
                <a:gd name="T20" fmla="*/ 703 w 703"/>
                <a:gd name="T21" fmla="*/ 570 h 1141"/>
                <a:gd name="T22" fmla="*/ 693 w 703"/>
                <a:gd name="T23" fmla="*/ 664 h 1141"/>
                <a:gd name="T24" fmla="*/ 658 w 703"/>
                <a:gd name="T25" fmla="*/ 772 h 1141"/>
                <a:gd name="T26" fmla="*/ 599 w 703"/>
                <a:gd name="T27" fmla="*/ 867 h 1141"/>
                <a:gd name="T28" fmla="*/ 520 w 703"/>
                <a:gd name="T29" fmla="*/ 944 h 1141"/>
                <a:gd name="T30" fmla="*/ 425 w 703"/>
                <a:gd name="T31" fmla="*/ 1002 h 1141"/>
                <a:gd name="T32" fmla="*/ 316 w 703"/>
                <a:gd name="T33" fmla="*/ 1037 h 1141"/>
                <a:gd name="T34" fmla="*/ 247 w 703"/>
                <a:gd name="T35" fmla="*/ 1119 h 1141"/>
                <a:gd name="T36" fmla="*/ 236 w 703"/>
                <a:gd name="T37" fmla="*/ 1138 h 1141"/>
                <a:gd name="T38" fmla="*/ 23 w 703"/>
                <a:gd name="T39" fmla="*/ 1141 h 1141"/>
                <a:gd name="T40" fmla="*/ 5 w 703"/>
                <a:gd name="T41" fmla="*/ 1132 h 1141"/>
                <a:gd name="T42" fmla="*/ 45 w 703"/>
                <a:gd name="T43" fmla="*/ 44 h 1141"/>
                <a:gd name="T44" fmla="*/ 202 w 703"/>
                <a:gd name="T45" fmla="*/ 1019 h 1141"/>
                <a:gd name="T46" fmla="*/ 215 w 703"/>
                <a:gd name="T47" fmla="*/ 1002 h 1141"/>
                <a:gd name="T48" fmla="*/ 250 w 703"/>
                <a:gd name="T49" fmla="*/ 1000 h 1141"/>
                <a:gd name="T50" fmla="*/ 356 w 703"/>
                <a:gd name="T51" fmla="*/ 981 h 1141"/>
                <a:gd name="T52" fmla="*/ 451 w 703"/>
                <a:gd name="T53" fmla="*/ 938 h 1141"/>
                <a:gd name="T54" fmla="*/ 532 w 703"/>
                <a:gd name="T55" fmla="*/ 874 h 1141"/>
                <a:gd name="T56" fmla="*/ 596 w 703"/>
                <a:gd name="T57" fmla="*/ 793 h 1141"/>
                <a:gd name="T58" fmla="*/ 639 w 703"/>
                <a:gd name="T59" fmla="*/ 698 h 1141"/>
                <a:gd name="T60" fmla="*/ 658 w 703"/>
                <a:gd name="T61" fmla="*/ 592 h 1141"/>
                <a:gd name="T62" fmla="*/ 653 w 703"/>
                <a:gd name="T63" fmla="*/ 505 h 1141"/>
                <a:gd name="T64" fmla="*/ 624 w 703"/>
                <a:gd name="T65" fmla="*/ 402 h 1141"/>
                <a:gd name="T66" fmla="*/ 572 w 703"/>
                <a:gd name="T67" fmla="*/ 313 h 1141"/>
                <a:gd name="T68" fmla="*/ 501 w 703"/>
                <a:gd name="T69" fmla="*/ 239 h 1141"/>
                <a:gd name="T70" fmla="*/ 414 w 703"/>
                <a:gd name="T71" fmla="*/ 183 h 1141"/>
                <a:gd name="T72" fmla="*/ 315 w 703"/>
                <a:gd name="T73" fmla="*/ 148 h 1141"/>
                <a:gd name="T74" fmla="*/ 228 w 703"/>
                <a:gd name="T75" fmla="*/ 140 h 1141"/>
                <a:gd name="T76" fmla="*/ 212 w 703"/>
                <a:gd name="T77" fmla="*/ 136 h 1141"/>
                <a:gd name="T78" fmla="*/ 202 w 703"/>
                <a:gd name="T79" fmla="*/ 122 h 1141"/>
                <a:gd name="T80" fmla="*/ 202 w 703"/>
                <a:gd name="T81" fmla="*/ 319 h 1141"/>
                <a:gd name="T82" fmla="*/ 208 w 703"/>
                <a:gd name="T83" fmla="*/ 304 h 1141"/>
                <a:gd name="T84" fmla="*/ 224 w 703"/>
                <a:gd name="T85" fmla="*/ 297 h 1141"/>
                <a:gd name="T86" fmla="*/ 256 w 703"/>
                <a:gd name="T87" fmla="*/ 298 h 1141"/>
                <a:gd name="T88" fmla="*/ 381 w 703"/>
                <a:gd name="T89" fmla="*/ 343 h 1141"/>
                <a:gd name="T90" fmla="*/ 469 w 703"/>
                <a:gd name="T91" fmla="*/ 439 h 1141"/>
                <a:gd name="T92" fmla="*/ 501 w 703"/>
                <a:gd name="T93" fmla="*/ 556 h 1141"/>
                <a:gd name="T94" fmla="*/ 496 w 703"/>
                <a:gd name="T95" fmla="*/ 626 h 1141"/>
                <a:gd name="T96" fmla="*/ 439 w 703"/>
                <a:gd name="T97" fmla="*/ 744 h 1141"/>
                <a:gd name="T98" fmla="*/ 335 w 703"/>
                <a:gd name="T99" fmla="*/ 823 h 1141"/>
                <a:gd name="T100" fmla="*/ 228 w 703"/>
                <a:gd name="T101" fmla="*/ 844 h 1141"/>
                <a:gd name="T102" fmla="*/ 218 w 703"/>
                <a:gd name="T103" fmla="*/ 843 h 1141"/>
                <a:gd name="T104" fmla="*/ 203 w 703"/>
                <a:gd name="T105" fmla="*/ 830 h 1141"/>
                <a:gd name="T106" fmla="*/ 247 w 703"/>
                <a:gd name="T107" fmla="*/ 799 h 1141"/>
                <a:gd name="T108" fmla="*/ 329 w 703"/>
                <a:gd name="T109" fmla="*/ 775 h 1141"/>
                <a:gd name="T110" fmla="*/ 410 w 703"/>
                <a:gd name="T111" fmla="*/ 710 h 1141"/>
                <a:gd name="T112" fmla="*/ 452 w 703"/>
                <a:gd name="T113" fmla="*/ 614 h 1141"/>
                <a:gd name="T114" fmla="*/ 452 w 703"/>
                <a:gd name="T115" fmla="*/ 526 h 1141"/>
                <a:gd name="T116" fmla="*/ 410 w 703"/>
                <a:gd name="T117" fmla="*/ 431 h 1141"/>
                <a:gd name="T118" fmla="*/ 329 w 703"/>
                <a:gd name="T119" fmla="*/ 364 h 1141"/>
                <a:gd name="T120" fmla="*/ 247 w 703"/>
                <a:gd name="T121" fmla="*/ 342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3" h="1141">
                  <a:moveTo>
                    <a:pt x="0" y="1119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5" y="9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3" y="1"/>
                  </a:lnTo>
                  <a:lnTo>
                    <a:pt x="236" y="4"/>
                  </a:lnTo>
                  <a:lnTo>
                    <a:pt x="240" y="6"/>
                  </a:lnTo>
                  <a:lnTo>
                    <a:pt x="242" y="9"/>
                  </a:lnTo>
                  <a:lnTo>
                    <a:pt x="245" y="13"/>
                  </a:lnTo>
                  <a:lnTo>
                    <a:pt x="246" y="18"/>
                  </a:lnTo>
                  <a:lnTo>
                    <a:pt x="247" y="21"/>
                  </a:lnTo>
                  <a:lnTo>
                    <a:pt x="247" y="96"/>
                  </a:lnTo>
                  <a:lnTo>
                    <a:pt x="247" y="96"/>
                  </a:lnTo>
                  <a:lnTo>
                    <a:pt x="269" y="97"/>
                  </a:lnTo>
                  <a:lnTo>
                    <a:pt x="293" y="100"/>
                  </a:lnTo>
                  <a:lnTo>
                    <a:pt x="316" y="103"/>
                  </a:lnTo>
                  <a:lnTo>
                    <a:pt x="338" y="108"/>
                  </a:lnTo>
                  <a:lnTo>
                    <a:pt x="361" y="114"/>
                  </a:lnTo>
                  <a:lnTo>
                    <a:pt x="382" y="121"/>
                  </a:lnTo>
                  <a:lnTo>
                    <a:pt x="404" y="129"/>
                  </a:lnTo>
                  <a:lnTo>
                    <a:pt x="425" y="138"/>
                  </a:lnTo>
                  <a:lnTo>
                    <a:pt x="445" y="147"/>
                  </a:lnTo>
                  <a:lnTo>
                    <a:pt x="464" y="159"/>
                  </a:lnTo>
                  <a:lnTo>
                    <a:pt x="483" y="170"/>
                  </a:lnTo>
                  <a:lnTo>
                    <a:pt x="502" y="183"/>
                  </a:lnTo>
                  <a:lnTo>
                    <a:pt x="520" y="196"/>
                  </a:lnTo>
                  <a:lnTo>
                    <a:pt x="538" y="210"/>
                  </a:lnTo>
                  <a:lnTo>
                    <a:pt x="554" y="226"/>
                  </a:lnTo>
                  <a:lnTo>
                    <a:pt x="570" y="241"/>
                  </a:lnTo>
                  <a:lnTo>
                    <a:pt x="585" y="258"/>
                  </a:lnTo>
                  <a:lnTo>
                    <a:pt x="599" y="274"/>
                  </a:lnTo>
                  <a:lnTo>
                    <a:pt x="613" y="292"/>
                  </a:lnTo>
                  <a:lnTo>
                    <a:pt x="626" y="310"/>
                  </a:lnTo>
                  <a:lnTo>
                    <a:pt x="637" y="329"/>
                  </a:lnTo>
                  <a:lnTo>
                    <a:pt x="648" y="349"/>
                  </a:lnTo>
                  <a:lnTo>
                    <a:pt x="658" y="369"/>
                  </a:lnTo>
                  <a:lnTo>
                    <a:pt x="667" y="389"/>
                  </a:lnTo>
                  <a:lnTo>
                    <a:pt x="675" y="411"/>
                  </a:lnTo>
                  <a:lnTo>
                    <a:pt x="683" y="432"/>
                  </a:lnTo>
                  <a:lnTo>
                    <a:pt x="689" y="455"/>
                  </a:lnTo>
                  <a:lnTo>
                    <a:pt x="693" y="477"/>
                  </a:lnTo>
                  <a:lnTo>
                    <a:pt x="698" y="500"/>
                  </a:lnTo>
                  <a:lnTo>
                    <a:pt x="700" y="522"/>
                  </a:lnTo>
                  <a:lnTo>
                    <a:pt x="703" y="546"/>
                  </a:lnTo>
                  <a:lnTo>
                    <a:pt x="703" y="570"/>
                  </a:lnTo>
                  <a:lnTo>
                    <a:pt x="703" y="570"/>
                  </a:lnTo>
                  <a:lnTo>
                    <a:pt x="703" y="594"/>
                  </a:lnTo>
                  <a:lnTo>
                    <a:pt x="700" y="617"/>
                  </a:lnTo>
                  <a:lnTo>
                    <a:pt x="698" y="641"/>
                  </a:lnTo>
                  <a:lnTo>
                    <a:pt x="693" y="664"/>
                  </a:lnTo>
                  <a:lnTo>
                    <a:pt x="689" y="686"/>
                  </a:lnTo>
                  <a:lnTo>
                    <a:pt x="683" y="708"/>
                  </a:lnTo>
                  <a:lnTo>
                    <a:pt x="675" y="730"/>
                  </a:lnTo>
                  <a:lnTo>
                    <a:pt x="667" y="750"/>
                  </a:lnTo>
                  <a:lnTo>
                    <a:pt x="658" y="772"/>
                  </a:lnTo>
                  <a:lnTo>
                    <a:pt x="648" y="792"/>
                  </a:lnTo>
                  <a:lnTo>
                    <a:pt x="637" y="811"/>
                  </a:lnTo>
                  <a:lnTo>
                    <a:pt x="626" y="830"/>
                  </a:lnTo>
                  <a:lnTo>
                    <a:pt x="613" y="849"/>
                  </a:lnTo>
                  <a:lnTo>
                    <a:pt x="599" y="867"/>
                  </a:lnTo>
                  <a:lnTo>
                    <a:pt x="585" y="883"/>
                  </a:lnTo>
                  <a:lnTo>
                    <a:pt x="570" y="900"/>
                  </a:lnTo>
                  <a:lnTo>
                    <a:pt x="554" y="915"/>
                  </a:lnTo>
                  <a:lnTo>
                    <a:pt x="538" y="931"/>
                  </a:lnTo>
                  <a:lnTo>
                    <a:pt x="520" y="944"/>
                  </a:lnTo>
                  <a:lnTo>
                    <a:pt x="502" y="958"/>
                  </a:lnTo>
                  <a:lnTo>
                    <a:pt x="483" y="970"/>
                  </a:lnTo>
                  <a:lnTo>
                    <a:pt x="464" y="982"/>
                  </a:lnTo>
                  <a:lnTo>
                    <a:pt x="445" y="993"/>
                  </a:lnTo>
                  <a:lnTo>
                    <a:pt x="425" y="1002"/>
                  </a:lnTo>
                  <a:lnTo>
                    <a:pt x="404" y="1012"/>
                  </a:lnTo>
                  <a:lnTo>
                    <a:pt x="382" y="1020"/>
                  </a:lnTo>
                  <a:lnTo>
                    <a:pt x="361" y="1026"/>
                  </a:lnTo>
                  <a:lnTo>
                    <a:pt x="338" y="1032"/>
                  </a:lnTo>
                  <a:lnTo>
                    <a:pt x="316" y="1037"/>
                  </a:lnTo>
                  <a:lnTo>
                    <a:pt x="293" y="1040"/>
                  </a:lnTo>
                  <a:lnTo>
                    <a:pt x="269" y="1044"/>
                  </a:lnTo>
                  <a:lnTo>
                    <a:pt x="247" y="1045"/>
                  </a:lnTo>
                  <a:lnTo>
                    <a:pt x="247" y="1119"/>
                  </a:lnTo>
                  <a:lnTo>
                    <a:pt x="247" y="1119"/>
                  </a:lnTo>
                  <a:lnTo>
                    <a:pt x="246" y="1123"/>
                  </a:lnTo>
                  <a:lnTo>
                    <a:pt x="245" y="1127"/>
                  </a:lnTo>
                  <a:lnTo>
                    <a:pt x="242" y="1132"/>
                  </a:lnTo>
                  <a:lnTo>
                    <a:pt x="240" y="1134"/>
                  </a:lnTo>
                  <a:lnTo>
                    <a:pt x="236" y="1138"/>
                  </a:lnTo>
                  <a:lnTo>
                    <a:pt x="233" y="1139"/>
                  </a:lnTo>
                  <a:lnTo>
                    <a:pt x="229" y="1141"/>
                  </a:lnTo>
                  <a:lnTo>
                    <a:pt x="224" y="1141"/>
                  </a:lnTo>
                  <a:lnTo>
                    <a:pt x="23" y="1141"/>
                  </a:lnTo>
                  <a:lnTo>
                    <a:pt x="23" y="1141"/>
                  </a:lnTo>
                  <a:lnTo>
                    <a:pt x="19" y="1141"/>
                  </a:lnTo>
                  <a:lnTo>
                    <a:pt x="14" y="1139"/>
                  </a:lnTo>
                  <a:lnTo>
                    <a:pt x="11" y="1138"/>
                  </a:lnTo>
                  <a:lnTo>
                    <a:pt x="7" y="1134"/>
                  </a:lnTo>
                  <a:lnTo>
                    <a:pt x="5" y="1132"/>
                  </a:lnTo>
                  <a:lnTo>
                    <a:pt x="2" y="1127"/>
                  </a:lnTo>
                  <a:lnTo>
                    <a:pt x="1" y="1123"/>
                  </a:lnTo>
                  <a:lnTo>
                    <a:pt x="0" y="1119"/>
                  </a:lnTo>
                  <a:lnTo>
                    <a:pt x="0" y="1119"/>
                  </a:lnTo>
                  <a:close/>
                  <a:moveTo>
                    <a:pt x="45" y="44"/>
                  </a:moveTo>
                  <a:lnTo>
                    <a:pt x="45" y="1096"/>
                  </a:lnTo>
                  <a:lnTo>
                    <a:pt x="202" y="1096"/>
                  </a:lnTo>
                  <a:lnTo>
                    <a:pt x="202" y="1022"/>
                  </a:lnTo>
                  <a:lnTo>
                    <a:pt x="202" y="1022"/>
                  </a:lnTo>
                  <a:lnTo>
                    <a:pt x="202" y="1019"/>
                  </a:lnTo>
                  <a:lnTo>
                    <a:pt x="203" y="1014"/>
                  </a:lnTo>
                  <a:lnTo>
                    <a:pt x="205" y="1010"/>
                  </a:lnTo>
                  <a:lnTo>
                    <a:pt x="208" y="1007"/>
                  </a:lnTo>
                  <a:lnTo>
                    <a:pt x="211" y="1005"/>
                  </a:lnTo>
                  <a:lnTo>
                    <a:pt x="215" y="1002"/>
                  </a:lnTo>
                  <a:lnTo>
                    <a:pt x="220" y="1001"/>
                  </a:lnTo>
                  <a:lnTo>
                    <a:pt x="224" y="1001"/>
                  </a:lnTo>
                  <a:lnTo>
                    <a:pt x="228" y="1001"/>
                  </a:lnTo>
                  <a:lnTo>
                    <a:pt x="228" y="1001"/>
                  </a:lnTo>
                  <a:lnTo>
                    <a:pt x="250" y="1000"/>
                  </a:lnTo>
                  <a:lnTo>
                    <a:pt x="272" y="999"/>
                  </a:lnTo>
                  <a:lnTo>
                    <a:pt x="293" y="995"/>
                  </a:lnTo>
                  <a:lnTo>
                    <a:pt x="315" y="991"/>
                  </a:lnTo>
                  <a:lnTo>
                    <a:pt x="336" y="987"/>
                  </a:lnTo>
                  <a:lnTo>
                    <a:pt x="356" y="981"/>
                  </a:lnTo>
                  <a:lnTo>
                    <a:pt x="376" y="975"/>
                  </a:lnTo>
                  <a:lnTo>
                    <a:pt x="395" y="967"/>
                  </a:lnTo>
                  <a:lnTo>
                    <a:pt x="414" y="958"/>
                  </a:lnTo>
                  <a:lnTo>
                    <a:pt x="433" y="949"/>
                  </a:lnTo>
                  <a:lnTo>
                    <a:pt x="451" y="938"/>
                  </a:lnTo>
                  <a:lnTo>
                    <a:pt x="469" y="927"/>
                  </a:lnTo>
                  <a:lnTo>
                    <a:pt x="486" y="914"/>
                  </a:lnTo>
                  <a:lnTo>
                    <a:pt x="501" y="902"/>
                  </a:lnTo>
                  <a:lnTo>
                    <a:pt x="518" y="888"/>
                  </a:lnTo>
                  <a:lnTo>
                    <a:pt x="532" y="874"/>
                  </a:lnTo>
                  <a:lnTo>
                    <a:pt x="546" y="860"/>
                  </a:lnTo>
                  <a:lnTo>
                    <a:pt x="560" y="844"/>
                  </a:lnTo>
                  <a:lnTo>
                    <a:pt x="572" y="828"/>
                  </a:lnTo>
                  <a:lnTo>
                    <a:pt x="584" y="811"/>
                  </a:lnTo>
                  <a:lnTo>
                    <a:pt x="596" y="793"/>
                  </a:lnTo>
                  <a:lnTo>
                    <a:pt x="607" y="775"/>
                  </a:lnTo>
                  <a:lnTo>
                    <a:pt x="616" y="756"/>
                  </a:lnTo>
                  <a:lnTo>
                    <a:pt x="624" y="737"/>
                  </a:lnTo>
                  <a:lnTo>
                    <a:pt x="632" y="718"/>
                  </a:lnTo>
                  <a:lnTo>
                    <a:pt x="639" y="698"/>
                  </a:lnTo>
                  <a:lnTo>
                    <a:pt x="645" y="678"/>
                  </a:lnTo>
                  <a:lnTo>
                    <a:pt x="649" y="657"/>
                  </a:lnTo>
                  <a:lnTo>
                    <a:pt x="653" y="635"/>
                  </a:lnTo>
                  <a:lnTo>
                    <a:pt x="656" y="614"/>
                  </a:lnTo>
                  <a:lnTo>
                    <a:pt x="658" y="592"/>
                  </a:lnTo>
                  <a:lnTo>
                    <a:pt x="658" y="570"/>
                  </a:lnTo>
                  <a:lnTo>
                    <a:pt x="658" y="570"/>
                  </a:lnTo>
                  <a:lnTo>
                    <a:pt x="658" y="549"/>
                  </a:lnTo>
                  <a:lnTo>
                    <a:pt x="656" y="526"/>
                  </a:lnTo>
                  <a:lnTo>
                    <a:pt x="653" y="505"/>
                  </a:lnTo>
                  <a:lnTo>
                    <a:pt x="649" y="483"/>
                  </a:lnTo>
                  <a:lnTo>
                    <a:pt x="645" y="463"/>
                  </a:lnTo>
                  <a:lnTo>
                    <a:pt x="639" y="443"/>
                  </a:lnTo>
                  <a:lnTo>
                    <a:pt x="632" y="423"/>
                  </a:lnTo>
                  <a:lnTo>
                    <a:pt x="624" y="402"/>
                  </a:lnTo>
                  <a:lnTo>
                    <a:pt x="616" y="383"/>
                  </a:lnTo>
                  <a:lnTo>
                    <a:pt x="607" y="366"/>
                  </a:lnTo>
                  <a:lnTo>
                    <a:pt x="596" y="348"/>
                  </a:lnTo>
                  <a:lnTo>
                    <a:pt x="584" y="330"/>
                  </a:lnTo>
                  <a:lnTo>
                    <a:pt x="572" y="313"/>
                  </a:lnTo>
                  <a:lnTo>
                    <a:pt x="560" y="297"/>
                  </a:lnTo>
                  <a:lnTo>
                    <a:pt x="546" y="281"/>
                  </a:lnTo>
                  <a:lnTo>
                    <a:pt x="532" y="266"/>
                  </a:lnTo>
                  <a:lnTo>
                    <a:pt x="518" y="252"/>
                  </a:lnTo>
                  <a:lnTo>
                    <a:pt x="501" y="239"/>
                  </a:lnTo>
                  <a:lnTo>
                    <a:pt x="486" y="226"/>
                  </a:lnTo>
                  <a:lnTo>
                    <a:pt x="469" y="214"/>
                  </a:lnTo>
                  <a:lnTo>
                    <a:pt x="451" y="203"/>
                  </a:lnTo>
                  <a:lnTo>
                    <a:pt x="433" y="192"/>
                  </a:lnTo>
                  <a:lnTo>
                    <a:pt x="414" y="183"/>
                  </a:lnTo>
                  <a:lnTo>
                    <a:pt x="395" y="174"/>
                  </a:lnTo>
                  <a:lnTo>
                    <a:pt x="376" y="166"/>
                  </a:lnTo>
                  <a:lnTo>
                    <a:pt x="356" y="159"/>
                  </a:lnTo>
                  <a:lnTo>
                    <a:pt x="336" y="153"/>
                  </a:lnTo>
                  <a:lnTo>
                    <a:pt x="315" y="148"/>
                  </a:lnTo>
                  <a:lnTo>
                    <a:pt x="293" y="145"/>
                  </a:lnTo>
                  <a:lnTo>
                    <a:pt x="272" y="142"/>
                  </a:lnTo>
                  <a:lnTo>
                    <a:pt x="250" y="140"/>
                  </a:lnTo>
                  <a:lnTo>
                    <a:pt x="228" y="140"/>
                  </a:lnTo>
                  <a:lnTo>
                    <a:pt x="228" y="140"/>
                  </a:lnTo>
                  <a:lnTo>
                    <a:pt x="224" y="140"/>
                  </a:lnTo>
                  <a:lnTo>
                    <a:pt x="224" y="140"/>
                  </a:lnTo>
                  <a:lnTo>
                    <a:pt x="221" y="140"/>
                  </a:lnTo>
                  <a:lnTo>
                    <a:pt x="216" y="139"/>
                  </a:lnTo>
                  <a:lnTo>
                    <a:pt x="212" y="136"/>
                  </a:lnTo>
                  <a:lnTo>
                    <a:pt x="209" y="134"/>
                  </a:lnTo>
                  <a:lnTo>
                    <a:pt x="209" y="134"/>
                  </a:lnTo>
                  <a:lnTo>
                    <a:pt x="205" y="131"/>
                  </a:lnTo>
                  <a:lnTo>
                    <a:pt x="203" y="127"/>
                  </a:lnTo>
                  <a:lnTo>
                    <a:pt x="202" y="122"/>
                  </a:lnTo>
                  <a:lnTo>
                    <a:pt x="202" y="117"/>
                  </a:lnTo>
                  <a:lnTo>
                    <a:pt x="202" y="44"/>
                  </a:lnTo>
                  <a:lnTo>
                    <a:pt x="45" y="44"/>
                  </a:lnTo>
                  <a:close/>
                  <a:moveTo>
                    <a:pt x="202" y="822"/>
                  </a:moveTo>
                  <a:lnTo>
                    <a:pt x="202" y="319"/>
                  </a:lnTo>
                  <a:lnTo>
                    <a:pt x="202" y="319"/>
                  </a:lnTo>
                  <a:lnTo>
                    <a:pt x="202" y="315"/>
                  </a:lnTo>
                  <a:lnTo>
                    <a:pt x="203" y="311"/>
                  </a:lnTo>
                  <a:lnTo>
                    <a:pt x="205" y="306"/>
                  </a:lnTo>
                  <a:lnTo>
                    <a:pt x="208" y="304"/>
                  </a:lnTo>
                  <a:lnTo>
                    <a:pt x="211" y="300"/>
                  </a:lnTo>
                  <a:lnTo>
                    <a:pt x="215" y="299"/>
                  </a:lnTo>
                  <a:lnTo>
                    <a:pt x="218" y="297"/>
                  </a:lnTo>
                  <a:lnTo>
                    <a:pt x="223" y="297"/>
                  </a:lnTo>
                  <a:lnTo>
                    <a:pt x="224" y="297"/>
                  </a:lnTo>
                  <a:lnTo>
                    <a:pt x="224" y="297"/>
                  </a:lnTo>
                  <a:lnTo>
                    <a:pt x="228" y="297"/>
                  </a:lnTo>
                  <a:lnTo>
                    <a:pt x="228" y="297"/>
                  </a:lnTo>
                  <a:lnTo>
                    <a:pt x="242" y="297"/>
                  </a:lnTo>
                  <a:lnTo>
                    <a:pt x="256" y="298"/>
                  </a:lnTo>
                  <a:lnTo>
                    <a:pt x="284" y="302"/>
                  </a:lnTo>
                  <a:lnTo>
                    <a:pt x="310" y="309"/>
                  </a:lnTo>
                  <a:lnTo>
                    <a:pt x="335" y="318"/>
                  </a:lnTo>
                  <a:lnTo>
                    <a:pt x="358" y="330"/>
                  </a:lnTo>
                  <a:lnTo>
                    <a:pt x="381" y="343"/>
                  </a:lnTo>
                  <a:lnTo>
                    <a:pt x="402" y="359"/>
                  </a:lnTo>
                  <a:lnTo>
                    <a:pt x="421" y="376"/>
                  </a:lnTo>
                  <a:lnTo>
                    <a:pt x="439" y="397"/>
                  </a:lnTo>
                  <a:lnTo>
                    <a:pt x="455" y="417"/>
                  </a:lnTo>
                  <a:lnTo>
                    <a:pt x="469" y="439"/>
                  </a:lnTo>
                  <a:lnTo>
                    <a:pt x="481" y="464"/>
                  </a:lnTo>
                  <a:lnTo>
                    <a:pt x="489" y="489"/>
                  </a:lnTo>
                  <a:lnTo>
                    <a:pt x="496" y="515"/>
                  </a:lnTo>
                  <a:lnTo>
                    <a:pt x="501" y="543"/>
                  </a:lnTo>
                  <a:lnTo>
                    <a:pt x="501" y="556"/>
                  </a:lnTo>
                  <a:lnTo>
                    <a:pt x="502" y="570"/>
                  </a:lnTo>
                  <a:lnTo>
                    <a:pt x="502" y="570"/>
                  </a:lnTo>
                  <a:lnTo>
                    <a:pt x="501" y="584"/>
                  </a:lnTo>
                  <a:lnTo>
                    <a:pt x="501" y="598"/>
                  </a:lnTo>
                  <a:lnTo>
                    <a:pt x="496" y="626"/>
                  </a:lnTo>
                  <a:lnTo>
                    <a:pt x="489" y="652"/>
                  </a:lnTo>
                  <a:lnTo>
                    <a:pt x="481" y="677"/>
                  </a:lnTo>
                  <a:lnTo>
                    <a:pt x="469" y="701"/>
                  </a:lnTo>
                  <a:lnTo>
                    <a:pt x="455" y="723"/>
                  </a:lnTo>
                  <a:lnTo>
                    <a:pt x="439" y="744"/>
                  </a:lnTo>
                  <a:lnTo>
                    <a:pt x="421" y="763"/>
                  </a:lnTo>
                  <a:lnTo>
                    <a:pt x="402" y="781"/>
                  </a:lnTo>
                  <a:lnTo>
                    <a:pt x="381" y="797"/>
                  </a:lnTo>
                  <a:lnTo>
                    <a:pt x="358" y="811"/>
                  </a:lnTo>
                  <a:lnTo>
                    <a:pt x="335" y="823"/>
                  </a:lnTo>
                  <a:lnTo>
                    <a:pt x="310" y="831"/>
                  </a:lnTo>
                  <a:lnTo>
                    <a:pt x="284" y="838"/>
                  </a:lnTo>
                  <a:lnTo>
                    <a:pt x="256" y="843"/>
                  </a:lnTo>
                  <a:lnTo>
                    <a:pt x="242" y="844"/>
                  </a:lnTo>
                  <a:lnTo>
                    <a:pt x="228" y="844"/>
                  </a:lnTo>
                  <a:lnTo>
                    <a:pt x="228" y="844"/>
                  </a:lnTo>
                  <a:lnTo>
                    <a:pt x="223" y="844"/>
                  </a:lnTo>
                  <a:lnTo>
                    <a:pt x="222" y="844"/>
                  </a:lnTo>
                  <a:lnTo>
                    <a:pt x="222" y="844"/>
                  </a:lnTo>
                  <a:lnTo>
                    <a:pt x="218" y="843"/>
                  </a:lnTo>
                  <a:lnTo>
                    <a:pt x="214" y="842"/>
                  </a:lnTo>
                  <a:lnTo>
                    <a:pt x="211" y="839"/>
                  </a:lnTo>
                  <a:lnTo>
                    <a:pt x="208" y="837"/>
                  </a:lnTo>
                  <a:lnTo>
                    <a:pt x="205" y="834"/>
                  </a:lnTo>
                  <a:lnTo>
                    <a:pt x="203" y="830"/>
                  </a:lnTo>
                  <a:lnTo>
                    <a:pt x="202" y="825"/>
                  </a:lnTo>
                  <a:lnTo>
                    <a:pt x="202" y="822"/>
                  </a:lnTo>
                  <a:lnTo>
                    <a:pt x="202" y="822"/>
                  </a:lnTo>
                  <a:close/>
                  <a:moveTo>
                    <a:pt x="247" y="342"/>
                  </a:moveTo>
                  <a:lnTo>
                    <a:pt x="247" y="799"/>
                  </a:lnTo>
                  <a:lnTo>
                    <a:pt x="247" y="799"/>
                  </a:lnTo>
                  <a:lnTo>
                    <a:pt x="268" y="796"/>
                  </a:lnTo>
                  <a:lnTo>
                    <a:pt x="290" y="791"/>
                  </a:lnTo>
                  <a:lnTo>
                    <a:pt x="310" y="785"/>
                  </a:lnTo>
                  <a:lnTo>
                    <a:pt x="329" y="775"/>
                  </a:lnTo>
                  <a:lnTo>
                    <a:pt x="348" y="766"/>
                  </a:lnTo>
                  <a:lnTo>
                    <a:pt x="364" y="754"/>
                  </a:lnTo>
                  <a:lnTo>
                    <a:pt x="381" y="741"/>
                  </a:lnTo>
                  <a:lnTo>
                    <a:pt x="395" y="725"/>
                  </a:lnTo>
                  <a:lnTo>
                    <a:pt x="410" y="710"/>
                  </a:lnTo>
                  <a:lnTo>
                    <a:pt x="421" y="692"/>
                  </a:lnTo>
                  <a:lnTo>
                    <a:pt x="432" y="674"/>
                  </a:lnTo>
                  <a:lnTo>
                    <a:pt x="440" y="655"/>
                  </a:lnTo>
                  <a:lnTo>
                    <a:pt x="448" y="635"/>
                  </a:lnTo>
                  <a:lnTo>
                    <a:pt x="452" y="614"/>
                  </a:lnTo>
                  <a:lnTo>
                    <a:pt x="456" y="592"/>
                  </a:lnTo>
                  <a:lnTo>
                    <a:pt x="457" y="570"/>
                  </a:lnTo>
                  <a:lnTo>
                    <a:pt x="457" y="570"/>
                  </a:lnTo>
                  <a:lnTo>
                    <a:pt x="456" y="549"/>
                  </a:lnTo>
                  <a:lnTo>
                    <a:pt x="452" y="526"/>
                  </a:lnTo>
                  <a:lnTo>
                    <a:pt x="448" y="506"/>
                  </a:lnTo>
                  <a:lnTo>
                    <a:pt x="440" y="486"/>
                  </a:lnTo>
                  <a:lnTo>
                    <a:pt x="432" y="465"/>
                  </a:lnTo>
                  <a:lnTo>
                    <a:pt x="421" y="448"/>
                  </a:lnTo>
                  <a:lnTo>
                    <a:pt x="410" y="431"/>
                  </a:lnTo>
                  <a:lnTo>
                    <a:pt x="395" y="414"/>
                  </a:lnTo>
                  <a:lnTo>
                    <a:pt x="381" y="400"/>
                  </a:lnTo>
                  <a:lnTo>
                    <a:pt x="364" y="387"/>
                  </a:lnTo>
                  <a:lnTo>
                    <a:pt x="348" y="375"/>
                  </a:lnTo>
                  <a:lnTo>
                    <a:pt x="329" y="364"/>
                  </a:lnTo>
                  <a:lnTo>
                    <a:pt x="310" y="356"/>
                  </a:lnTo>
                  <a:lnTo>
                    <a:pt x="290" y="349"/>
                  </a:lnTo>
                  <a:lnTo>
                    <a:pt x="268" y="344"/>
                  </a:lnTo>
                  <a:lnTo>
                    <a:pt x="247" y="342"/>
                  </a:lnTo>
                  <a:lnTo>
                    <a:pt x="247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4"/>
            <p:cNvSpPr>
              <a:spLocks/>
            </p:cNvSpPr>
            <p:nvPr/>
          </p:nvSpPr>
          <p:spPr bwMode="auto">
            <a:xfrm>
              <a:off x="3623869" y="5719744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4 h 46"/>
                <a:gd name="T8" fmla="*/ 10 w 107"/>
                <a:gd name="T9" fmla="*/ 41 h 46"/>
                <a:gd name="T10" fmla="*/ 7 w 107"/>
                <a:gd name="T11" fmla="*/ 39 h 46"/>
                <a:gd name="T12" fmla="*/ 4 w 107"/>
                <a:gd name="T13" fmla="*/ 36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2 h 46"/>
                <a:gd name="T20" fmla="*/ 0 w 107"/>
                <a:gd name="T21" fmla="*/ 22 h 46"/>
                <a:gd name="T22" fmla="*/ 0 w 107"/>
                <a:gd name="T23" fmla="*/ 22 h 46"/>
                <a:gd name="T24" fmla="*/ 0 w 107"/>
                <a:gd name="T25" fmla="*/ 18 h 46"/>
                <a:gd name="T26" fmla="*/ 1 w 107"/>
                <a:gd name="T27" fmla="*/ 14 h 46"/>
                <a:gd name="T28" fmla="*/ 4 w 107"/>
                <a:gd name="T29" fmla="*/ 9 h 46"/>
                <a:gd name="T30" fmla="*/ 7 w 107"/>
                <a:gd name="T31" fmla="*/ 6 h 46"/>
                <a:gd name="T32" fmla="*/ 10 w 107"/>
                <a:gd name="T33" fmla="*/ 4 h 46"/>
                <a:gd name="T34" fmla="*/ 15 w 107"/>
                <a:gd name="T35" fmla="*/ 1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1 h 46"/>
                <a:gd name="T48" fmla="*/ 96 w 107"/>
                <a:gd name="T49" fmla="*/ 4 h 46"/>
                <a:gd name="T50" fmla="*/ 100 w 107"/>
                <a:gd name="T51" fmla="*/ 6 h 46"/>
                <a:gd name="T52" fmla="*/ 104 w 107"/>
                <a:gd name="T53" fmla="*/ 9 h 46"/>
                <a:gd name="T54" fmla="*/ 105 w 107"/>
                <a:gd name="T55" fmla="*/ 14 h 46"/>
                <a:gd name="T56" fmla="*/ 106 w 107"/>
                <a:gd name="T57" fmla="*/ 18 h 46"/>
                <a:gd name="T58" fmla="*/ 107 w 107"/>
                <a:gd name="T59" fmla="*/ 22 h 46"/>
                <a:gd name="T60" fmla="*/ 107 w 107"/>
                <a:gd name="T61" fmla="*/ 22 h 46"/>
                <a:gd name="T62" fmla="*/ 107 w 107"/>
                <a:gd name="T63" fmla="*/ 22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6 h 46"/>
                <a:gd name="T70" fmla="*/ 100 w 107"/>
                <a:gd name="T71" fmla="*/ 39 h 46"/>
                <a:gd name="T72" fmla="*/ 96 w 107"/>
                <a:gd name="T73" fmla="*/ 41 h 46"/>
                <a:gd name="T74" fmla="*/ 93 w 107"/>
                <a:gd name="T75" fmla="*/ 44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1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9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9"/>
                  </a:lnTo>
                  <a:lnTo>
                    <a:pt x="105" y="14"/>
                  </a:lnTo>
                  <a:lnTo>
                    <a:pt x="106" y="18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1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5"/>
            <p:cNvSpPr>
              <a:spLocks/>
            </p:cNvSpPr>
            <p:nvPr/>
          </p:nvSpPr>
          <p:spPr bwMode="auto">
            <a:xfrm>
              <a:off x="3623869" y="5773719"/>
              <a:ext cx="55563" cy="23813"/>
            </a:xfrm>
            <a:custGeom>
              <a:avLst/>
              <a:gdLst>
                <a:gd name="T0" fmla="*/ 23 w 107"/>
                <a:gd name="T1" fmla="*/ 45 h 45"/>
                <a:gd name="T2" fmla="*/ 23 w 107"/>
                <a:gd name="T3" fmla="*/ 45 h 45"/>
                <a:gd name="T4" fmla="*/ 18 w 107"/>
                <a:gd name="T5" fmla="*/ 45 h 45"/>
                <a:gd name="T6" fmla="*/ 15 w 107"/>
                <a:gd name="T7" fmla="*/ 44 h 45"/>
                <a:gd name="T8" fmla="*/ 10 w 107"/>
                <a:gd name="T9" fmla="*/ 41 h 45"/>
                <a:gd name="T10" fmla="*/ 7 w 107"/>
                <a:gd name="T11" fmla="*/ 39 h 45"/>
                <a:gd name="T12" fmla="*/ 4 w 107"/>
                <a:gd name="T13" fmla="*/ 35 h 45"/>
                <a:gd name="T14" fmla="*/ 1 w 107"/>
                <a:gd name="T15" fmla="*/ 31 h 45"/>
                <a:gd name="T16" fmla="*/ 0 w 107"/>
                <a:gd name="T17" fmla="*/ 27 h 45"/>
                <a:gd name="T18" fmla="*/ 0 w 107"/>
                <a:gd name="T19" fmla="*/ 22 h 45"/>
                <a:gd name="T20" fmla="*/ 0 w 107"/>
                <a:gd name="T21" fmla="*/ 22 h 45"/>
                <a:gd name="T22" fmla="*/ 0 w 107"/>
                <a:gd name="T23" fmla="*/ 22 h 45"/>
                <a:gd name="T24" fmla="*/ 0 w 107"/>
                <a:gd name="T25" fmla="*/ 18 h 45"/>
                <a:gd name="T26" fmla="*/ 1 w 107"/>
                <a:gd name="T27" fmla="*/ 13 h 45"/>
                <a:gd name="T28" fmla="*/ 4 w 107"/>
                <a:gd name="T29" fmla="*/ 9 h 45"/>
                <a:gd name="T30" fmla="*/ 7 w 107"/>
                <a:gd name="T31" fmla="*/ 6 h 45"/>
                <a:gd name="T32" fmla="*/ 10 w 107"/>
                <a:gd name="T33" fmla="*/ 3 h 45"/>
                <a:gd name="T34" fmla="*/ 15 w 107"/>
                <a:gd name="T35" fmla="*/ 1 h 45"/>
                <a:gd name="T36" fmla="*/ 18 w 107"/>
                <a:gd name="T37" fmla="*/ 0 h 45"/>
                <a:gd name="T38" fmla="*/ 23 w 107"/>
                <a:gd name="T39" fmla="*/ 0 h 45"/>
                <a:gd name="T40" fmla="*/ 83 w 107"/>
                <a:gd name="T41" fmla="*/ 0 h 45"/>
                <a:gd name="T42" fmla="*/ 83 w 107"/>
                <a:gd name="T43" fmla="*/ 0 h 45"/>
                <a:gd name="T44" fmla="*/ 88 w 107"/>
                <a:gd name="T45" fmla="*/ 0 h 45"/>
                <a:gd name="T46" fmla="*/ 93 w 107"/>
                <a:gd name="T47" fmla="*/ 1 h 45"/>
                <a:gd name="T48" fmla="*/ 96 w 107"/>
                <a:gd name="T49" fmla="*/ 3 h 45"/>
                <a:gd name="T50" fmla="*/ 100 w 107"/>
                <a:gd name="T51" fmla="*/ 6 h 45"/>
                <a:gd name="T52" fmla="*/ 104 w 107"/>
                <a:gd name="T53" fmla="*/ 9 h 45"/>
                <a:gd name="T54" fmla="*/ 105 w 107"/>
                <a:gd name="T55" fmla="*/ 13 h 45"/>
                <a:gd name="T56" fmla="*/ 106 w 107"/>
                <a:gd name="T57" fmla="*/ 18 h 45"/>
                <a:gd name="T58" fmla="*/ 107 w 107"/>
                <a:gd name="T59" fmla="*/ 22 h 45"/>
                <a:gd name="T60" fmla="*/ 107 w 107"/>
                <a:gd name="T61" fmla="*/ 22 h 45"/>
                <a:gd name="T62" fmla="*/ 107 w 107"/>
                <a:gd name="T63" fmla="*/ 22 h 45"/>
                <a:gd name="T64" fmla="*/ 106 w 107"/>
                <a:gd name="T65" fmla="*/ 27 h 45"/>
                <a:gd name="T66" fmla="*/ 105 w 107"/>
                <a:gd name="T67" fmla="*/ 31 h 45"/>
                <a:gd name="T68" fmla="*/ 104 w 107"/>
                <a:gd name="T69" fmla="*/ 35 h 45"/>
                <a:gd name="T70" fmla="*/ 100 w 107"/>
                <a:gd name="T71" fmla="*/ 39 h 45"/>
                <a:gd name="T72" fmla="*/ 96 w 107"/>
                <a:gd name="T73" fmla="*/ 41 h 45"/>
                <a:gd name="T74" fmla="*/ 93 w 107"/>
                <a:gd name="T75" fmla="*/ 44 h 45"/>
                <a:gd name="T76" fmla="*/ 88 w 107"/>
                <a:gd name="T77" fmla="*/ 45 h 45"/>
                <a:gd name="T78" fmla="*/ 83 w 107"/>
                <a:gd name="T79" fmla="*/ 45 h 45"/>
                <a:gd name="T80" fmla="*/ 23 w 107"/>
                <a:gd name="T8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5">
                  <a:moveTo>
                    <a:pt x="23" y="45"/>
                  </a:moveTo>
                  <a:lnTo>
                    <a:pt x="23" y="45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1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9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3"/>
                  </a:lnTo>
                  <a:lnTo>
                    <a:pt x="100" y="6"/>
                  </a:lnTo>
                  <a:lnTo>
                    <a:pt x="104" y="9"/>
                  </a:lnTo>
                  <a:lnTo>
                    <a:pt x="105" y="13"/>
                  </a:lnTo>
                  <a:lnTo>
                    <a:pt x="106" y="18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6" y="27"/>
                  </a:lnTo>
                  <a:lnTo>
                    <a:pt x="105" y="31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1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5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6"/>
            <p:cNvSpPr>
              <a:spLocks/>
            </p:cNvSpPr>
            <p:nvPr/>
          </p:nvSpPr>
          <p:spPr bwMode="auto">
            <a:xfrm>
              <a:off x="3623869" y="5826106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6 h 46"/>
                <a:gd name="T6" fmla="*/ 15 w 107"/>
                <a:gd name="T7" fmla="*/ 44 h 46"/>
                <a:gd name="T8" fmla="*/ 10 w 107"/>
                <a:gd name="T9" fmla="*/ 42 h 46"/>
                <a:gd name="T10" fmla="*/ 7 w 107"/>
                <a:gd name="T11" fmla="*/ 39 h 46"/>
                <a:gd name="T12" fmla="*/ 4 w 107"/>
                <a:gd name="T13" fmla="*/ 35 h 46"/>
                <a:gd name="T14" fmla="*/ 1 w 107"/>
                <a:gd name="T15" fmla="*/ 32 h 46"/>
                <a:gd name="T16" fmla="*/ 0 w 107"/>
                <a:gd name="T17" fmla="*/ 28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9 h 46"/>
                <a:gd name="T26" fmla="*/ 1 w 107"/>
                <a:gd name="T27" fmla="*/ 14 h 46"/>
                <a:gd name="T28" fmla="*/ 4 w 107"/>
                <a:gd name="T29" fmla="*/ 10 h 46"/>
                <a:gd name="T30" fmla="*/ 7 w 107"/>
                <a:gd name="T31" fmla="*/ 7 h 46"/>
                <a:gd name="T32" fmla="*/ 10 w 107"/>
                <a:gd name="T33" fmla="*/ 4 h 46"/>
                <a:gd name="T34" fmla="*/ 15 w 107"/>
                <a:gd name="T35" fmla="*/ 2 h 46"/>
                <a:gd name="T36" fmla="*/ 18 w 107"/>
                <a:gd name="T37" fmla="*/ 1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1 h 46"/>
                <a:gd name="T46" fmla="*/ 93 w 107"/>
                <a:gd name="T47" fmla="*/ 2 h 46"/>
                <a:gd name="T48" fmla="*/ 96 w 107"/>
                <a:gd name="T49" fmla="*/ 4 h 46"/>
                <a:gd name="T50" fmla="*/ 100 w 107"/>
                <a:gd name="T51" fmla="*/ 7 h 46"/>
                <a:gd name="T52" fmla="*/ 104 w 107"/>
                <a:gd name="T53" fmla="*/ 10 h 46"/>
                <a:gd name="T54" fmla="*/ 105 w 107"/>
                <a:gd name="T55" fmla="*/ 14 h 46"/>
                <a:gd name="T56" fmla="*/ 106 w 107"/>
                <a:gd name="T57" fmla="*/ 19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8 h 46"/>
                <a:gd name="T66" fmla="*/ 105 w 107"/>
                <a:gd name="T67" fmla="*/ 32 h 46"/>
                <a:gd name="T68" fmla="*/ 104 w 107"/>
                <a:gd name="T69" fmla="*/ 35 h 46"/>
                <a:gd name="T70" fmla="*/ 100 w 107"/>
                <a:gd name="T71" fmla="*/ 39 h 46"/>
                <a:gd name="T72" fmla="*/ 96 w 107"/>
                <a:gd name="T73" fmla="*/ 42 h 46"/>
                <a:gd name="T74" fmla="*/ 93 w 107"/>
                <a:gd name="T75" fmla="*/ 44 h 46"/>
                <a:gd name="T76" fmla="*/ 88 w 107"/>
                <a:gd name="T77" fmla="*/ 46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6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1"/>
                  </a:lnTo>
                  <a:lnTo>
                    <a:pt x="93" y="2"/>
                  </a:lnTo>
                  <a:lnTo>
                    <a:pt x="96" y="4"/>
                  </a:lnTo>
                  <a:lnTo>
                    <a:pt x="100" y="7"/>
                  </a:lnTo>
                  <a:lnTo>
                    <a:pt x="104" y="10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8"/>
                  </a:lnTo>
                  <a:lnTo>
                    <a:pt x="105" y="32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6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7"/>
            <p:cNvSpPr>
              <a:spLocks/>
            </p:cNvSpPr>
            <p:nvPr/>
          </p:nvSpPr>
          <p:spPr bwMode="auto">
            <a:xfrm>
              <a:off x="3623869" y="5880081"/>
              <a:ext cx="55563" cy="23813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3 h 46"/>
                <a:gd name="T8" fmla="*/ 10 w 107"/>
                <a:gd name="T9" fmla="*/ 41 h 46"/>
                <a:gd name="T10" fmla="*/ 7 w 107"/>
                <a:gd name="T11" fmla="*/ 39 h 46"/>
                <a:gd name="T12" fmla="*/ 4 w 107"/>
                <a:gd name="T13" fmla="*/ 35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2 h 46"/>
                <a:gd name="T20" fmla="*/ 0 w 107"/>
                <a:gd name="T21" fmla="*/ 22 h 46"/>
                <a:gd name="T22" fmla="*/ 0 w 107"/>
                <a:gd name="T23" fmla="*/ 22 h 46"/>
                <a:gd name="T24" fmla="*/ 0 w 107"/>
                <a:gd name="T25" fmla="*/ 17 h 46"/>
                <a:gd name="T26" fmla="*/ 1 w 107"/>
                <a:gd name="T27" fmla="*/ 14 h 46"/>
                <a:gd name="T28" fmla="*/ 4 w 107"/>
                <a:gd name="T29" fmla="*/ 9 h 46"/>
                <a:gd name="T30" fmla="*/ 7 w 107"/>
                <a:gd name="T31" fmla="*/ 7 h 46"/>
                <a:gd name="T32" fmla="*/ 10 w 107"/>
                <a:gd name="T33" fmla="*/ 3 h 46"/>
                <a:gd name="T34" fmla="*/ 15 w 107"/>
                <a:gd name="T35" fmla="*/ 1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1 h 46"/>
                <a:gd name="T48" fmla="*/ 96 w 107"/>
                <a:gd name="T49" fmla="*/ 3 h 46"/>
                <a:gd name="T50" fmla="*/ 100 w 107"/>
                <a:gd name="T51" fmla="*/ 7 h 46"/>
                <a:gd name="T52" fmla="*/ 104 w 107"/>
                <a:gd name="T53" fmla="*/ 9 h 46"/>
                <a:gd name="T54" fmla="*/ 105 w 107"/>
                <a:gd name="T55" fmla="*/ 14 h 46"/>
                <a:gd name="T56" fmla="*/ 106 w 107"/>
                <a:gd name="T57" fmla="*/ 17 h 46"/>
                <a:gd name="T58" fmla="*/ 107 w 107"/>
                <a:gd name="T59" fmla="*/ 22 h 46"/>
                <a:gd name="T60" fmla="*/ 107 w 107"/>
                <a:gd name="T61" fmla="*/ 22 h 46"/>
                <a:gd name="T62" fmla="*/ 107 w 107"/>
                <a:gd name="T63" fmla="*/ 22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5 h 46"/>
                <a:gd name="T70" fmla="*/ 100 w 107"/>
                <a:gd name="T71" fmla="*/ 39 h 46"/>
                <a:gd name="T72" fmla="*/ 96 w 107"/>
                <a:gd name="T73" fmla="*/ 41 h 46"/>
                <a:gd name="T74" fmla="*/ 93 w 107"/>
                <a:gd name="T75" fmla="*/ 43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3"/>
                  </a:lnTo>
                  <a:lnTo>
                    <a:pt x="10" y="41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4" y="9"/>
                  </a:lnTo>
                  <a:lnTo>
                    <a:pt x="7" y="7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3"/>
                  </a:lnTo>
                  <a:lnTo>
                    <a:pt x="100" y="7"/>
                  </a:lnTo>
                  <a:lnTo>
                    <a:pt x="104" y="9"/>
                  </a:lnTo>
                  <a:lnTo>
                    <a:pt x="105" y="14"/>
                  </a:lnTo>
                  <a:lnTo>
                    <a:pt x="106" y="17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1"/>
                  </a:lnTo>
                  <a:lnTo>
                    <a:pt x="93" y="43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8"/>
            <p:cNvSpPr>
              <a:spLocks/>
            </p:cNvSpPr>
            <p:nvPr/>
          </p:nvSpPr>
          <p:spPr bwMode="auto">
            <a:xfrm>
              <a:off x="3623869" y="5932469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6 h 46"/>
                <a:gd name="T6" fmla="*/ 15 w 107"/>
                <a:gd name="T7" fmla="*/ 44 h 46"/>
                <a:gd name="T8" fmla="*/ 10 w 107"/>
                <a:gd name="T9" fmla="*/ 42 h 46"/>
                <a:gd name="T10" fmla="*/ 7 w 107"/>
                <a:gd name="T11" fmla="*/ 40 h 46"/>
                <a:gd name="T12" fmla="*/ 4 w 107"/>
                <a:gd name="T13" fmla="*/ 36 h 46"/>
                <a:gd name="T14" fmla="*/ 1 w 107"/>
                <a:gd name="T15" fmla="*/ 33 h 46"/>
                <a:gd name="T16" fmla="*/ 0 w 107"/>
                <a:gd name="T17" fmla="*/ 28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8 h 46"/>
                <a:gd name="T26" fmla="*/ 1 w 107"/>
                <a:gd name="T27" fmla="*/ 15 h 46"/>
                <a:gd name="T28" fmla="*/ 4 w 107"/>
                <a:gd name="T29" fmla="*/ 10 h 46"/>
                <a:gd name="T30" fmla="*/ 7 w 107"/>
                <a:gd name="T31" fmla="*/ 6 h 46"/>
                <a:gd name="T32" fmla="*/ 10 w 107"/>
                <a:gd name="T33" fmla="*/ 4 h 46"/>
                <a:gd name="T34" fmla="*/ 15 w 107"/>
                <a:gd name="T35" fmla="*/ 2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2 h 46"/>
                <a:gd name="T48" fmla="*/ 96 w 107"/>
                <a:gd name="T49" fmla="*/ 4 h 46"/>
                <a:gd name="T50" fmla="*/ 100 w 107"/>
                <a:gd name="T51" fmla="*/ 6 h 46"/>
                <a:gd name="T52" fmla="*/ 104 w 107"/>
                <a:gd name="T53" fmla="*/ 10 h 46"/>
                <a:gd name="T54" fmla="*/ 105 w 107"/>
                <a:gd name="T55" fmla="*/ 15 h 46"/>
                <a:gd name="T56" fmla="*/ 106 w 107"/>
                <a:gd name="T57" fmla="*/ 18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8 h 46"/>
                <a:gd name="T66" fmla="*/ 105 w 107"/>
                <a:gd name="T67" fmla="*/ 33 h 46"/>
                <a:gd name="T68" fmla="*/ 104 w 107"/>
                <a:gd name="T69" fmla="*/ 36 h 46"/>
                <a:gd name="T70" fmla="*/ 100 w 107"/>
                <a:gd name="T71" fmla="*/ 40 h 46"/>
                <a:gd name="T72" fmla="*/ 96 w 107"/>
                <a:gd name="T73" fmla="*/ 42 h 46"/>
                <a:gd name="T74" fmla="*/ 93 w 107"/>
                <a:gd name="T75" fmla="*/ 44 h 46"/>
                <a:gd name="T76" fmla="*/ 88 w 107"/>
                <a:gd name="T77" fmla="*/ 46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6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40"/>
                  </a:lnTo>
                  <a:lnTo>
                    <a:pt x="4" y="36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2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10"/>
                  </a:lnTo>
                  <a:lnTo>
                    <a:pt x="105" y="15"/>
                  </a:lnTo>
                  <a:lnTo>
                    <a:pt x="106" y="18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8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0" y="40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6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9"/>
            <p:cNvSpPr>
              <a:spLocks/>
            </p:cNvSpPr>
            <p:nvPr/>
          </p:nvSpPr>
          <p:spPr bwMode="auto">
            <a:xfrm>
              <a:off x="3623869" y="5986444"/>
              <a:ext cx="55563" cy="23813"/>
            </a:xfrm>
            <a:custGeom>
              <a:avLst/>
              <a:gdLst>
                <a:gd name="T0" fmla="*/ 23 w 107"/>
                <a:gd name="T1" fmla="*/ 47 h 47"/>
                <a:gd name="T2" fmla="*/ 23 w 107"/>
                <a:gd name="T3" fmla="*/ 47 h 47"/>
                <a:gd name="T4" fmla="*/ 18 w 107"/>
                <a:gd name="T5" fmla="*/ 47 h 47"/>
                <a:gd name="T6" fmla="*/ 15 w 107"/>
                <a:gd name="T7" fmla="*/ 45 h 47"/>
                <a:gd name="T8" fmla="*/ 10 w 107"/>
                <a:gd name="T9" fmla="*/ 43 h 47"/>
                <a:gd name="T10" fmla="*/ 7 w 107"/>
                <a:gd name="T11" fmla="*/ 39 h 47"/>
                <a:gd name="T12" fmla="*/ 4 w 107"/>
                <a:gd name="T13" fmla="*/ 37 h 47"/>
                <a:gd name="T14" fmla="*/ 1 w 107"/>
                <a:gd name="T15" fmla="*/ 32 h 47"/>
                <a:gd name="T16" fmla="*/ 0 w 107"/>
                <a:gd name="T17" fmla="*/ 29 h 47"/>
                <a:gd name="T18" fmla="*/ 0 w 107"/>
                <a:gd name="T19" fmla="*/ 24 h 47"/>
                <a:gd name="T20" fmla="*/ 0 w 107"/>
                <a:gd name="T21" fmla="*/ 24 h 47"/>
                <a:gd name="T22" fmla="*/ 0 w 107"/>
                <a:gd name="T23" fmla="*/ 24 h 47"/>
                <a:gd name="T24" fmla="*/ 0 w 107"/>
                <a:gd name="T25" fmla="*/ 19 h 47"/>
                <a:gd name="T26" fmla="*/ 1 w 107"/>
                <a:gd name="T27" fmla="*/ 14 h 47"/>
                <a:gd name="T28" fmla="*/ 4 w 107"/>
                <a:gd name="T29" fmla="*/ 11 h 47"/>
                <a:gd name="T30" fmla="*/ 7 w 107"/>
                <a:gd name="T31" fmla="*/ 7 h 47"/>
                <a:gd name="T32" fmla="*/ 10 w 107"/>
                <a:gd name="T33" fmla="*/ 5 h 47"/>
                <a:gd name="T34" fmla="*/ 15 w 107"/>
                <a:gd name="T35" fmla="*/ 3 h 47"/>
                <a:gd name="T36" fmla="*/ 18 w 107"/>
                <a:gd name="T37" fmla="*/ 1 h 47"/>
                <a:gd name="T38" fmla="*/ 23 w 107"/>
                <a:gd name="T39" fmla="*/ 0 h 47"/>
                <a:gd name="T40" fmla="*/ 83 w 107"/>
                <a:gd name="T41" fmla="*/ 0 h 47"/>
                <a:gd name="T42" fmla="*/ 83 w 107"/>
                <a:gd name="T43" fmla="*/ 0 h 47"/>
                <a:gd name="T44" fmla="*/ 88 w 107"/>
                <a:gd name="T45" fmla="*/ 1 h 47"/>
                <a:gd name="T46" fmla="*/ 93 w 107"/>
                <a:gd name="T47" fmla="*/ 3 h 47"/>
                <a:gd name="T48" fmla="*/ 96 w 107"/>
                <a:gd name="T49" fmla="*/ 5 h 47"/>
                <a:gd name="T50" fmla="*/ 100 w 107"/>
                <a:gd name="T51" fmla="*/ 7 h 47"/>
                <a:gd name="T52" fmla="*/ 104 w 107"/>
                <a:gd name="T53" fmla="*/ 11 h 47"/>
                <a:gd name="T54" fmla="*/ 105 w 107"/>
                <a:gd name="T55" fmla="*/ 14 h 47"/>
                <a:gd name="T56" fmla="*/ 106 w 107"/>
                <a:gd name="T57" fmla="*/ 19 h 47"/>
                <a:gd name="T58" fmla="*/ 107 w 107"/>
                <a:gd name="T59" fmla="*/ 24 h 47"/>
                <a:gd name="T60" fmla="*/ 107 w 107"/>
                <a:gd name="T61" fmla="*/ 24 h 47"/>
                <a:gd name="T62" fmla="*/ 107 w 107"/>
                <a:gd name="T63" fmla="*/ 24 h 47"/>
                <a:gd name="T64" fmla="*/ 106 w 107"/>
                <a:gd name="T65" fmla="*/ 29 h 47"/>
                <a:gd name="T66" fmla="*/ 105 w 107"/>
                <a:gd name="T67" fmla="*/ 32 h 47"/>
                <a:gd name="T68" fmla="*/ 104 w 107"/>
                <a:gd name="T69" fmla="*/ 37 h 47"/>
                <a:gd name="T70" fmla="*/ 100 w 107"/>
                <a:gd name="T71" fmla="*/ 39 h 47"/>
                <a:gd name="T72" fmla="*/ 96 w 107"/>
                <a:gd name="T73" fmla="*/ 43 h 47"/>
                <a:gd name="T74" fmla="*/ 93 w 107"/>
                <a:gd name="T75" fmla="*/ 45 h 47"/>
                <a:gd name="T76" fmla="*/ 88 w 107"/>
                <a:gd name="T77" fmla="*/ 47 h 47"/>
                <a:gd name="T78" fmla="*/ 83 w 107"/>
                <a:gd name="T79" fmla="*/ 47 h 47"/>
                <a:gd name="T80" fmla="*/ 23 w 107"/>
                <a:gd name="T8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7">
                  <a:moveTo>
                    <a:pt x="23" y="47"/>
                  </a:moveTo>
                  <a:lnTo>
                    <a:pt x="23" y="47"/>
                  </a:lnTo>
                  <a:lnTo>
                    <a:pt x="18" y="47"/>
                  </a:lnTo>
                  <a:lnTo>
                    <a:pt x="15" y="45"/>
                  </a:lnTo>
                  <a:lnTo>
                    <a:pt x="10" y="43"/>
                  </a:lnTo>
                  <a:lnTo>
                    <a:pt x="7" y="39"/>
                  </a:lnTo>
                  <a:lnTo>
                    <a:pt x="4" y="37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5" y="3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1"/>
                  </a:lnTo>
                  <a:lnTo>
                    <a:pt x="93" y="3"/>
                  </a:lnTo>
                  <a:lnTo>
                    <a:pt x="96" y="5"/>
                  </a:lnTo>
                  <a:lnTo>
                    <a:pt x="100" y="7"/>
                  </a:lnTo>
                  <a:lnTo>
                    <a:pt x="104" y="11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6" y="29"/>
                  </a:lnTo>
                  <a:lnTo>
                    <a:pt x="105" y="32"/>
                  </a:lnTo>
                  <a:lnTo>
                    <a:pt x="104" y="37"/>
                  </a:lnTo>
                  <a:lnTo>
                    <a:pt x="100" y="39"/>
                  </a:lnTo>
                  <a:lnTo>
                    <a:pt x="96" y="43"/>
                  </a:lnTo>
                  <a:lnTo>
                    <a:pt x="93" y="45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23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30"/>
            <p:cNvSpPr>
              <a:spLocks/>
            </p:cNvSpPr>
            <p:nvPr/>
          </p:nvSpPr>
          <p:spPr bwMode="auto">
            <a:xfrm>
              <a:off x="3623869" y="6038832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4 h 46"/>
                <a:gd name="T8" fmla="*/ 10 w 107"/>
                <a:gd name="T9" fmla="*/ 43 h 46"/>
                <a:gd name="T10" fmla="*/ 7 w 107"/>
                <a:gd name="T11" fmla="*/ 39 h 46"/>
                <a:gd name="T12" fmla="*/ 4 w 107"/>
                <a:gd name="T13" fmla="*/ 36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9 h 46"/>
                <a:gd name="T26" fmla="*/ 1 w 107"/>
                <a:gd name="T27" fmla="*/ 14 h 46"/>
                <a:gd name="T28" fmla="*/ 4 w 107"/>
                <a:gd name="T29" fmla="*/ 11 h 46"/>
                <a:gd name="T30" fmla="*/ 7 w 107"/>
                <a:gd name="T31" fmla="*/ 7 h 46"/>
                <a:gd name="T32" fmla="*/ 10 w 107"/>
                <a:gd name="T33" fmla="*/ 4 h 46"/>
                <a:gd name="T34" fmla="*/ 15 w 107"/>
                <a:gd name="T35" fmla="*/ 3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3 h 46"/>
                <a:gd name="T48" fmla="*/ 96 w 107"/>
                <a:gd name="T49" fmla="*/ 4 h 46"/>
                <a:gd name="T50" fmla="*/ 100 w 107"/>
                <a:gd name="T51" fmla="*/ 7 h 46"/>
                <a:gd name="T52" fmla="*/ 104 w 107"/>
                <a:gd name="T53" fmla="*/ 11 h 46"/>
                <a:gd name="T54" fmla="*/ 105 w 107"/>
                <a:gd name="T55" fmla="*/ 14 h 46"/>
                <a:gd name="T56" fmla="*/ 106 w 107"/>
                <a:gd name="T57" fmla="*/ 19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6 h 46"/>
                <a:gd name="T70" fmla="*/ 100 w 107"/>
                <a:gd name="T71" fmla="*/ 39 h 46"/>
                <a:gd name="T72" fmla="*/ 96 w 107"/>
                <a:gd name="T73" fmla="*/ 43 h 46"/>
                <a:gd name="T74" fmla="*/ 93 w 107"/>
                <a:gd name="T75" fmla="*/ 44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3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3"/>
                  </a:lnTo>
                  <a:lnTo>
                    <a:pt x="96" y="4"/>
                  </a:lnTo>
                  <a:lnTo>
                    <a:pt x="100" y="7"/>
                  </a:lnTo>
                  <a:lnTo>
                    <a:pt x="104" y="11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3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31"/>
            <p:cNvSpPr>
              <a:spLocks/>
            </p:cNvSpPr>
            <p:nvPr/>
          </p:nvSpPr>
          <p:spPr bwMode="auto">
            <a:xfrm>
              <a:off x="3623869" y="6092807"/>
              <a:ext cx="55563" cy="23813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4 h 46"/>
                <a:gd name="T8" fmla="*/ 10 w 107"/>
                <a:gd name="T9" fmla="*/ 42 h 46"/>
                <a:gd name="T10" fmla="*/ 7 w 107"/>
                <a:gd name="T11" fmla="*/ 39 h 46"/>
                <a:gd name="T12" fmla="*/ 4 w 107"/>
                <a:gd name="T13" fmla="*/ 36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8 h 46"/>
                <a:gd name="T26" fmla="*/ 1 w 107"/>
                <a:gd name="T27" fmla="*/ 14 h 46"/>
                <a:gd name="T28" fmla="*/ 4 w 107"/>
                <a:gd name="T29" fmla="*/ 10 h 46"/>
                <a:gd name="T30" fmla="*/ 7 w 107"/>
                <a:gd name="T31" fmla="*/ 6 h 46"/>
                <a:gd name="T32" fmla="*/ 10 w 107"/>
                <a:gd name="T33" fmla="*/ 4 h 46"/>
                <a:gd name="T34" fmla="*/ 15 w 107"/>
                <a:gd name="T35" fmla="*/ 1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1 h 46"/>
                <a:gd name="T48" fmla="*/ 96 w 107"/>
                <a:gd name="T49" fmla="*/ 4 h 46"/>
                <a:gd name="T50" fmla="*/ 100 w 107"/>
                <a:gd name="T51" fmla="*/ 6 h 46"/>
                <a:gd name="T52" fmla="*/ 104 w 107"/>
                <a:gd name="T53" fmla="*/ 10 h 46"/>
                <a:gd name="T54" fmla="*/ 105 w 107"/>
                <a:gd name="T55" fmla="*/ 14 h 46"/>
                <a:gd name="T56" fmla="*/ 106 w 107"/>
                <a:gd name="T57" fmla="*/ 18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6 h 46"/>
                <a:gd name="T70" fmla="*/ 100 w 107"/>
                <a:gd name="T71" fmla="*/ 39 h 46"/>
                <a:gd name="T72" fmla="*/ 96 w 107"/>
                <a:gd name="T73" fmla="*/ 42 h 46"/>
                <a:gd name="T74" fmla="*/ 93 w 107"/>
                <a:gd name="T75" fmla="*/ 44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10"/>
                  </a:lnTo>
                  <a:lnTo>
                    <a:pt x="105" y="14"/>
                  </a:lnTo>
                  <a:lnTo>
                    <a:pt x="106" y="18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32"/>
            <p:cNvSpPr>
              <a:spLocks/>
            </p:cNvSpPr>
            <p:nvPr/>
          </p:nvSpPr>
          <p:spPr bwMode="auto">
            <a:xfrm>
              <a:off x="3623869" y="6146782"/>
              <a:ext cx="55563" cy="23813"/>
            </a:xfrm>
            <a:custGeom>
              <a:avLst/>
              <a:gdLst>
                <a:gd name="T0" fmla="*/ 23 w 107"/>
                <a:gd name="T1" fmla="*/ 45 h 45"/>
                <a:gd name="T2" fmla="*/ 23 w 107"/>
                <a:gd name="T3" fmla="*/ 45 h 45"/>
                <a:gd name="T4" fmla="*/ 18 w 107"/>
                <a:gd name="T5" fmla="*/ 45 h 45"/>
                <a:gd name="T6" fmla="*/ 15 w 107"/>
                <a:gd name="T7" fmla="*/ 44 h 45"/>
                <a:gd name="T8" fmla="*/ 10 w 107"/>
                <a:gd name="T9" fmla="*/ 42 h 45"/>
                <a:gd name="T10" fmla="*/ 7 w 107"/>
                <a:gd name="T11" fmla="*/ 39 h 45"/>
                <a:gd name="T12" fmla="*/ 4 w 107"/>
                <a:gd name="T13" fmla="*/ 36 h 45"/>
                <a:gd name="T14" fmla="*/ 1 w 107"/>
                <a:gd name="T15" fmla="*/ 31 h 45"/>
                <a:gd name="T16" fmla="*/ 0 w 107"/>
                <a:gd name="T17" fmla="*/ 27 h 45"/>
                <a:gd name="T18" fmla="*/ 0 w 107"/>
                <a:gd name="T19" fmla="*/ 23 h 45"/>
                <a:gd name="T20" fmla="*/ 0 w 107"/>
                <a:gd name="T21" fmla="*/ 23 h 45"/>
                <a:gd name="T22" fmla="*/ 0 w 107"/>
                <a:gd name="T23" fmla="*/ 23 h 45"/>
                <a:gd name="T24" fmla="*/ 0 w 107"/>
                <a:gd name="T25" fmla="*/ 18 h 45"/>
                <a:gd name="T26" fmla="*/ 1 w 107"/>
                <a:gd name="T27" fmla="*/ 13 h 45"/>
                <a:gd name="T28" fmla="*/ 4 w 107"/>
                <a:gd name="T29" fmla="*/ 10 h 45"/>
                <a:gd name="T30" fmla="*/ 7 w 107"/>
                <a:gd name="T31" fmla="*/ 6 h 45"/>
                <a:gd name="T32" fmla="*/ 10 w 107"/>
                <a:gd name="T33" fmla="*/ 4 h 45"/>
                <a:gd name="T34" fmla="*/ 15 w 107"/>
                <a:gd name="T35" fmla="*/ 1 h 45"/>
                <a:gd name="T36" fmla="*/ 18 w 107"/>
                <a:gd name="T37" fmla="*/ 0 h 45"/>
                <a:gd name="T38" fmla="*/ 23 w 107"/>
                <a:gd name="T39" fmla="*/ 0 h 45"/>
                <a:gd name="T40" fmla="*/ 83 w 107"/>
                <a:gd name="T41" fmla="*/ 0 h 45"/>
                <a:gd name="T42" fmla="*/ 83 w 107"/>
                <a:gd name="T43" fmla="*/ 0 h 45"/>
                <a:gd name="T44" fmla="*/ 88 w 107"/>
                <a:gd name="T45" fmla="*/ 0 h 45"/>
                <a:gd name="T46" fmla="*/ 93 w 107"/>
                <a:gd name="T47" fmla="*/ 1 h 45"/>
                <a:gd name="T48" fmla="*/ 96 w 107"/>
                <a:gd name="T49" fmla="*/ 4 h 45"/>
                <a:gd name="T50" fmla="*/ 100 w 107"/>
                <a:gd name="T51" fmla="*/ 6 h 45"/>
                <a:gd name="T52" fmla="*/ 104 w 107"/>
                <a:gd name="T53" fmla="*/ 10 h 45"/>
                <a:gd name="T54" fmla="*/ 105 w 107"/>
                <a:gd name="T55" fmla="*/ 13 h 45"/>
                <a:gd name="T56" fmla="*/ 106 w 107"/>
                <a:gd name="T57" fmla="*/ 18 h 45"/>
                <a:gd name="T58" fmla="*/ 107 w 107"/>
                <a:gd name="T59" fmla="*/ 23 h 45"/>
                <a:gd name="T60" fmla="*/ 107 w 107"/>
                <a:gd name="T61" fmla="*/ 23 h 45"/>
                <a:gd name="T62" fmla="*/ 107 w 107"/>
                <a:gd name="T63" fmla="*/ 23 h 45"/>
                <a:gd name="T64" fmla="*/ 106 w 107"/>
                <a:gd name="T65" fmla="*/ 27 h 45"/>
                <a:gd name="T66" fmla="*/ 105 w 107"/>
                <a:gd name="T67" fmla="*/ 31 h 45"/>
                <a:gd name="T68" fmla="*/ 104 w 107"/>
                <a:gd name="T69" fmla="*/ 36 h 45"/>
                <a:gd name="T70" fmla="*/ 100 w 107"/>
                <a:gd name="T71" fmla="*/ 39 h 45"/>
                <a:gd name="T72" fmla="*/ 96 w 107"/>
                <a:gd name="T73" fmla="*/ 42 h 45"/>
                <a:gd name="T74" fmla="*/ 93 w 107"/>
                <a:gd name="T75" fmla="*/ 44 h 45"/>
                <a:gd name="T76" fmla="*/ 88 w 107"/>
                <a:gd name="T77" fmla="*/ 45 h 45"/>
                <a:gd name="T78" fmla="*/ 83 w 107"/>
                <a:gd name="T79" fmla="*/ 45 h 45"/>
                <a:gd name="T80" fmla="*/ 23 w 107"/>
                <a:gd name="T8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5">
                  <a:moveTo>
                    <a:pt x="23" y="45"/>
                  </a:moveTo>
                  <a:lnTo>
                    <a:pt x="23" y="45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10"/>
                  </a:lnTo>
                  <a:lnTo>
                    <a:pt x="105" y="13"/>
                  </a:lnTo>
                  <a:lnTo>
                    <a:pt x="106" y="18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7"/>
                  </a:lnTo>
                  <a:lnTo>
                    <a:pt x="105" y="31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5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33"/>
            <p:cNvSpPr>
              <a:spLocks/>
            </p:cNvSpPr>
            <p:nvPr/>
          </p:nvSpPr>
          <p:spPr bwMode="auto">
            <a:xfrm>
              <a:off x="3623869" y="6199169"/>
              <a:ext cx="55563" cy="23813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6 h 46"/>
                <a:gd name="T6" fmla="*/ 15 w 107"/>
                <a:gd name="T7" fmla="*/ 44 h 46"/>
                <a:gd name="T8" fmla="*/ 10 w 107"/>
                <a:gd name="T9" fmla="*/ 43 h 46"/>
                <a:gd name="T10" fmla="*/ 7 w 107"/>
                <a:gd name="T11" fmla="*/ 39 h 46"/>
                <a:gd name="T12" fmla="*/ 4 w 107"/>
                <a:gd name="T13" fmla="*/ 35 h 46"/>
                <a:gd name="T14" fmla="*/ 1 w 107"/>
                <a:gd name="T15" fmla="*/ 32 h 46"/>
                <a:gd name="T16" fmla="*/ 0 w 107"/>
                <a:gd name="T17" fmla="*/ 28 h 46"/>
                <a:gd name="T18" fmla="*/ 0 w 107"/>
                <a:gd name="T19" fmla="*/ 24 h 46"/>
                <a:gd name="T20" fmla="*/ 0 w 107"/>
                <a:gd name="T21" fmla="*/ 24 h 46"/>
                <a:gd name="T22" fmla="*/ 0 w 107"/>
                <a:gd name="T23" fmla="*/ 24 h 46"/>
                <a:gd name="T24" fmla="*/ 0 w 107"/>
                <a:gd name="T25" fmla="*/ 19 h 46"/>
                <a:gd name="T26" fmla="*/ 1 w 107"/>
                <a:gd name="T27" fmla="*/ 14 h 46"/>
                <a:gd name="T28" fmla="*/ 4 w 107"/>
                <a:gd name="T29" fmla="*/ 10 h 46"/>
                <a:gd name="T30" fmla="*/ 7 w 107"/>
                <a:gd name="T31" fmla="*/ 7 h 46"/>
                <a:gd name="T32" fmla="*/ 10 w 107"/>
                <a:gd name="T33" fmla="*/ 5 h 46"/>
                <a:gd name="T34" fmla="*/ 15 w 107"/>
                <a:gd name="T35" fmla="*/ 2 h 46"/>
                <a:gd name="T36" fmla="*/ 18 w 107"/>
                <a:gd name="T37" fmla="*/ 1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1 h 46"/>
                <a:gd name="T46" fmla="*/ 93 w 107"/>
                <a:gd name="T47" fmla="*/ 2 h 46"/>
                <a:gd name="T48" fmla="*/ 96 w 107"/>
                <a:gd name="T49" fmla="*/ 5 h 46"/>
                <a:gd name="T50" fmla="*/ 100 w 107"/>
                <a:gd name="T51" fmla="*/ 7 h 46"/>
                <a:gd name="T52" fmla="*/ 104 w 107"/>
                <a:gd name="T53" fmla="*/ 10 h 46"/>
                <a:gd name="T54" fmla="*/ 105 w 107"/>
                <a:gd name="T55" fmla="*/ 14 h 46"/>
                <a:gd name="T56" fmla="*/ 106 w 107"/>
                <a:gd name="T57" fmla="*/ 19 h 46"/>
                <a:gd name="T58" fmla="*/ 107 w 107"/>
                <a:gd name="T59" fmla="*/ 24 h 46"/>
                <a:gd name="T60" fmla="*/ 107 w 107"/>
                <a:gd name="T61" fmla="*/ 24 h 46"/>
                <a:gd name="T62" fmla="*/ 107 w 107"/>
                <a:gd name="T63" fmla="*/ 24 h 46"/>
                <a:gd name="T64" fmla="*/ 106 w 107"/>
                <a:gd name="T65" fmla="*/ 28 h 46"/>
                <a:gd name="T66" fmla="*/ 105 w 107"/>
                <a:gd name="T67" fmla="*/ 32 h 46"/>
                <a:gd name="T68" fmla="*/ 104 w 107"/>
                <a:gd name="T69" fmla="*/ 35 h 46"/>
                <a:gd name="T70" fmla="*/ 100 w 107"/>
                <a:gd name="T71" fmla="*/ 39 h 46"/>
                <a:gd name="T72" fmla="*/ 96 w 107"/>
                <a:gd name="T73" fmla="*/ 43 h 46"/>
                <a:gd name="T74" fmla="*/ 93 w 107"/>
                <a:gd name="T75" fmla="*/ 44 h 46"/>
                <a:gd name="T76" fmla="*/ 88 w 107"/>
                <a:gd name="T77" fmla="*/ 46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6"/>
                  </a:lnTo>
                  <a:lnTo>
                    <a:pt x="15" y="44"/>
                  </a:lnTo>
                  <a:lnTo>
                    <a:pt x="10" y="43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1"/>
                  </a:lnTo>
                  <a:lnTo>
                    <a:pt x="93" y="2"/>
                  </a:lnTo>
                  <a:lnTo>
                    <a:pt x="96" y="5"/>
                  </a:lnTo>
                  <a:lnTo>
                    <a:pt x="100" y="7"/>
                  </a:lnTo>
                  <a:lnTo>
                    <a:pt x="104" y="10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6" y="28"/>
                  </a:lnTo>
                  <a:lnTo>
                    <a:pt x="105" y="32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3"/>
                  </a:lnTo>
                  <a:lnTo>
                    <a:pt x="93" y="44"/>
                  </a:lnTo>
                  <a:lnTo>
                    <a:pt x="88" y="46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Rectangle 52"/>
            <p:cNvSpPr>
              <a:spLocks noChangeArrowheads="1"/>
            </p:cNvSpPr>
            <p:nvPr/>
          </p:nvSpPr>
          <p:spPr bwMode="auto">
            <a:xfrm>
              <a:off x="3434956" y="5537181"/>
              <a:ext cx="41275" cy="111125"/>
            </a:xfrm>
            <a:prstGeom prst="rect">
              <a:avLst/>
            </a:pr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53"/>
            <p:cNvSpPr>
              <a:spLocks noEditPoints="1"/>
            </p:cNvSpPr>
            <p:nvPr/>
          </p:nvSpPr>
          <p:spPr bwMode="auto">
            <a:xfrm>
              <a:off x="3420669" y="5524481"/>
              <a:ext cx="68263" cy="136525"/>
            </a:xfrm>
            <a:custGeom>
              <a:avLst/>
              <a:gdLst>
                <a:gd name="T0" fmla="*/ 105 w 129"/>
                <a:gd name="T1" fmla="*/ 259 h 259"/>
                <a:gd name="T2" fmla="*/ 25 w 129"/>
                <a:gd name="T3" fmla="*/ 259 h 259"/>
                <a:gd name="T4" fmla="*/ 25 w 129"/>
                <a:gd name="T5" fmla="*/ 259 h 259"/>
                <a:gd name="T6" fmla="*/ 19 w 129"/>
                <a:gd name="T7" fmla="*/ 259 h 259"/>
                <a:gd name="T8" fmla="*/ 14 w 129"/>
                <a:gd name="T9" fmla="*/ 258 h 259"/>
                <a:gd name="T10" fmla="*/ 11 w 129"/>
                <a:gd name="T11" fmla="*/ 256 h 259"/>
                <a:gd name="T12" fmla="*/ 7 w 129"/>
                <a:gd name="T13" fmla="*/ 252 h 259"/>
                <a:gd name="T14" fmla="*/ 4 w 129"/>
                <a:gd name="T15" fmla="*/ 249 h 259"/>
                <a:gd name="T16" fmla="*/ 1 w 129"/>
                <a:gd name="T17" fmla="*/ 244 h 259"/>
                <a:gd name="T18" fmla="*/ 0 w 129"/>
                <a:gd name="T19" fmla="*/ 240 h 259"/>
                <a:gd name="T20" fmla="*/ 0 w 129"/>
                <a:gd name="T21" fmla="*/ 234 h 259"/>
                <a:gd name="T22" fmla="*/ 0 w 129"/>
                <a:gd name="T23" fmla="*/ 25 h 259"/>
                <a:gd name="T24" fmla="*/ 0 w 129"/>
                <a:gd name="T25" fmla="*/ 25 h 259"/>
                <a:gd name="T26" fmla="*/ 0 w 129"/>
                <a:gd name="T27" fmla="*/ 21 h 259"/>
                <a:gd name="T28" fmla="*/ 1 w 129"/>
                <a:gd name="T29" fmla="*/ 16 h 259"/>
                <a:gd name="T30" fmla="*/ 4 w 129"/>
                <a:gd name="T31" fmla="*/ 11 h 259"/>
                <a:gd name="T32" fmla="*/ 7 w 129"/>
                <a:gd name="T33" fmla="*/ 8 h 259"/>
                <a:gd name="T34" fmla="*/ 11 w 129"/>
                <a:gd name="T35" fmla="*/ 5 h 259"/>
                <a:gd name="T36" fmla="*/ 14 w 129"/>
                <a:gd name="T37" fmla="*/ 3 h 259"/>
                <a:gd name="T38" fmla="*/ 19 w 129"/>
                <a:gd name="T39" fmla="*/ 0 h 259"/>
                <a:gd name="T40" fmla="*/ 25 w 129"/>
                <a:gd name="T41" fmla="*/ 0 h 259"/>
                <a:gd name="T42" fmla="*/ 105 w 129"/>
                <a:gd name="T43" fmla="*/ 0 h 259"/>
                <a:gd name="T44" fmla="*/ 105 w 129"/>
                <a:gd name="T45" fmla="*/ 0 h 259"/>
                <a:gd name="T46" fmla="*/ 109 w 129"/>
                <a:gd name="T47" fmla="*/ 0 h 259"/>
                <a:gd name="T48" fmla="*/ 114 w 129"/>
                <a:gd name="T49" fmla="*/ 3 h 259"/>
                <a:gd name="T50" fmla="*/ 119 w 129"/>
                <a:gd name="T51" fmla="*/ 5 h 259"/>
                <a:gd name="T52" fmla="*/ 122 w 129"/>
                <a:gd name="T53" fmla="*/ 8 h 259"/>
                <a:gd name="T54" fmla="*/ 126 w 129"/>
                <a:gd name="T55" fmla="*/ 11 h 259"/>
                <a:gd name="T56" fmla="*/ 128 w 129"/>
                <a:gd name="T57" fmla="*/ 16 h 259"/>
                <a:gd name="T58" fmla="*/ 129 w 129"/>
                <a:gd name="T59" fmla="*/ 21 h 259"/>
                <a:gd name="T60" fmla="*/ 129 w 129"/>
                <a:gd name="T61" fmla="*/ 25 h 259"/>
                <a:gd name="T62" fmla="*/ 129 w 129"/>
                <a:gd name="T63" fmla="*/ 234 h 259"/>
                <a:gd name="T64" fmla="*/ 129 w 129"/>
                <a:gd name="T65" fmla="*/ 234 h 259"/>
                <a:gd name="T66" fmla="*/ 129 w 129"/>
                <a:gd name="T67" fmla="*/ 240 h 259"/>
                <a:gd name="T68" fmla="*/ 128 w 129"/>
                <a:gd name="T69" fmla="*/ 244 h 259"/>
                <a:gd name="T70" fmla="*/ 126 w 129"/>
                <a:gd name="T71" fmla="*/ 249 h 259"/>
                <a:gd name="T72" fmla="*/ 122 w 129"/>
                <a:gd name="T73" fmla="*/ 252 h 259"/>
                <a:gd name="T74" fmla="*/ 119 w 129"/>
                <a:gd name="T75" fmla="*/ 256 h 259"/>
                <a:gd name="T76" fmla="*/ 114 w 129"/>
                <a:gd name="T77" fmla="*/ 258 h 259"/>
                <a:gd name="T78" fmla="*/ 109 w 129"/>
                <a:gd name="T79" fmla="*/ 259 h 259"/>
                <a:gd name="T80" fmla="*/ 105 w 129"/>
                <a:gd name="T81" fmla="*/ 259 h 259"/>
                <a:gd name="T82" fmla="*/ 105 w 129"/>
                <a:gd name="T83" fmla="*/ 259 h 259"/>
                <a:gd name="T84" fmla="*/ 50 w 129"/>
                <a:gd name="T85" fmla="*/ 209 h 259"/>
                <a:gd name="T86" fmla="*/ 80 w 129"/>
                <a:gd name="T87" fmla="*/ 209 h 259"/>
                <a:gd name="T88" fmla="*/ 80 w 129"/>
                <a:gd name="T89" fmla="*/ 50 h 259"/>
                <a:gd name="T90" fmla="*/ 50 w 129"/>
                <a:gd name="T91" fmla="*/ 50 h 259"/>
                <a:gd name="T92" fmla="*/ 50 w 129"/>
                <a:gd name="T93" fmla="*/ 20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9" h="259">
                  <a:moveTo>
                    <a:pt x="105" y="259"/>
                  </a:moveTo>
                  <a:lnTo>
                    <a:pt x="25" y="259"/>
                  </a:lnTo>
                  <a:lnTo>
                    <a:pt x="25" y="259"/>
                  </a:lnTo>
                  <a:lnTo>
                    <a:pt x="19" y="259"/>
                  </a:lnTo>
                  <a:lnTo>
                    <a:pt x="14" y="258"/>
                  </a:lnTo>
                  <a:lnTo>
                    <a:pt x="11" y="256"/>
                  </a:lnTo>
                  <a:lnTo>
                    <a:pt x="7" y="252"/>
                  </a:lnTo>
                  <a:lnTo>
                    <a:pt x="4" y="249"/>
                  </a:lnTo>
                  <a:lnTo>
                    <a:pt x="1" y="244"/>
                  </a:lnTo>
                  <a:lnTo>
                    <a:pt x="0" y="240"/>
                  </a:lnTo>
                  <a:lnTo>
                    <a:pt x="0" y="23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4" y="3"/>
                  </a:lnTo>
                  <a:lnTo>
                    <a:pt x="119" y="5"/>
                  </a:lnTo>
                  <a:lnTo>
                    <a:pt x="122" y="8"/>
                  </a:lnTo>
                  <a:lnTo>
                    <a:pt x="126" y="11"/>
                  </a:lnTo>
                  <a:lnTo>
                    <a:pt x="128" y="16"/>
                  </a:lnTo>
                  <a:lnTo>
                    <a:pt x="129" y="21"/>
                  </a:lnTo>
                  <a:lnTo>
                    <a:pt x="129" y="25"/>
                  </a:lnTo>
                  <a:lnTo>
                    <a:pt x="129" y="234"/>
                  </a:lnTo>
                  <a:lnTo>
                    <a:pt x="129" y="234"/>
                  </a:lnTo>
                  <a:lnTo>
                    <a:pt x="129" y="240"/>
                  </a:lnTo>
                  <a:lnTo>
                    <a:pt x="128" y="244"/>
                  </a:lnTo>
                  <a:lnTo>
                    <a:pt x="126" y="249"/>
                  </a:lnTo>
                  <a:lnTo>
                    <a:pt x="122" y="252"/>
                  </a:lnTo>
                  <a:lnTo>
                    <a:pt x="119" y="256"/>
                  </a:lnTo>
                  <a:lnTo>
                    <a:pt x="114" y="258"/>
                  </a:lnTo>
                  <a:lnTo>
                    <a:pt x="109" y="259"/>
                  </a:lnTo>
                  <a:lnTo>
                    <a:pt x="105" y="259"/>
                  </a:lnTo>
                  <a:lnTo>
                    <a:pt x="105" y="259"/>
                  </a:lnTo>
                  <a:close/>
                  <a:moveTo>
                    <a:pt x="50" y="209"/>
                  </a:moveTo>
                  <a:lnTo>
                    <a:pt x="80" y="209"/>
                  </a:lnTo>
                  <a:lnTo>
                    <a:pt x="80" y="50"/>
                  </a:lnTo>
                  <a:lnTo>
                    <a:pt x="50" y="50"/>
                  </a:lnTo>
                  <a:lnTo>
                    <a:pt x="50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54"/>
            <p:cNvSpPr>
              <a:spLocks/>
            </p:cNvSpPr>
            <p:nvPr/>
          </p:nvSpPr>
          <p:spPr bwMode="auto">
            <a:xfrm>
              <a:off x="3331769" y="5673706"/>
              <a:ext cx="122238" cy="314325"/>
            </a:xfrm>
            <a:custGeom>
              <a:avLst/>
              <a:gdLst>
                <a:gd name="T0" fmla="*/ 79 w 232"/>
                <a:gd name="T1" fmla="*/ 593 h 593"/>
                <a:gd name="T2" fmla="*/ 0 w 232"/>
                <a:gd name="T3" fmla="*/ 571 h 593"/>
                <a:gd name="T4" fmla="*/ 154 w 232"/>
                <a:gd name="T5" fmla="*/ 0 h 593"/>
                <a:gd name="T6" fmla="*/ 232 w 232"/>
                <a:gd name="T7" fmla="*/ 21 h 593"/>
                <a:gd name="T8" fmla="*/ 79 w 232"/>
                <a:gd name="T9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593">
                  <a:moveTo>
                    <a:pt x="79" y="593"/>
                  </a:moveTo>
                  <a:lnTo>
                    <a:pt x="0" y="571"/>
                  </a:lnTo>
                  <a:lnTo>
                    <a:pt x="154" y="0"/>
                  </a:lnTo>
                  <a:lnTo>
                    <a:pt x="232" y="21"/>
                  </a:lnTo>
                  <a:lnTo>
                    <a:pt x="79" y="593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55"/>
            <p:cNvSpPr>
              <a:spLocks noEditPoints="1"/>
            </p:cNvSpPr>
            <p:nvPr/>
          </p:nvSpPr>
          <p:spPr bwMode="auto">
            <a:xfrm>
              <a:off x="3319066" y="5661008"/>
              <a:ext cx="149225" cy="339725"/>
            </a:xfrm>
            <a:custGeom>
              <a:avLst/>
              <a:gdLst>
                <a:gd name="T0" fmla="*/ 103 w 281"/>
                <a:gd name="T1" fmla="*/ 643 h 643"/>
                <a:gd name="T2" fmla="*/ 103 w 281"/>
                <a:gd name="T3" fmla="*/ 643 h 643"/>
                <a:gd name="T4" fmla="*/ 97 w 281"/>
                <a:gd name="T5" fmla="*/ 641 h 643"/>
                <a:gd name="T6" fmla="*/ 19 w 281"/>
                <a:gd name="T7" fmla="*/ 620 h 643"/>
                <a:gd name="T8" fmla="*/ 19 w 281"/>
                <a:gd name="T9" fmla="*/ 620 h 643"/>
                <a:gd name="T10" fmla="*/ 14 w 281"/>
                <a:gd name="T11" fmla="*/ 619 h 643"/>
                <a:gd name="T12" fmla="*/ 9 w 281"/>
                <a:gd name="T13" fmla="*/ 616 h 643"/>
                <a:gd name="T14" fmla="*/ 5 w 281"/>
                <a:gd name="T15" fmla="*/ 613 h 643"/>
                <a:gd name="T16" fmla="*/ 3 w 281"/>
                <a:gd name="T17" fmla="*/ 608 h 643"/>
                <a:gd name="T18" fmla="*/ 1 w 281"/>
                <a:gd name="T19" fmla="*/ 605 h 643"/>
                <a:gd name="T20" fmla="*/ 0 w 281"/>
                <a:gd name="T21" fmla="*/ 600 h 643"/>
                <a:gd name="T22" fmla="*/ 0 w 281"/>
                <a:gd name="T23" fmla="*/ 595 h 643"/>
                <a:gd name="T24" fmla="*/ 1 w 281"/>
                <a:gd name="T25" fmla="*/ 590 h 643"/>
                <a:gd name="T26" fmla="*/ 154 w 281"/>
                <a:gd name="T27" fmla="*/ 19 h 643"/>
                <a:gd name="T28" fmla="*/ 154 w 281"/>
                <a:gd name="T29" fmla="*/ 19 h 643"/>
                <a:gd name="T30" fmla="*/ 155 w 281"/>
                <a:gd name="T31" fmla="*/ 14 h 643"/>
                <a:gd name="T32" fmla="*/ 157 w 281"/>
                <a:gd name="T33" fmla="*/ 11 h 643"/>
                <a:gd name="T34" fmla="*/ 161 w 281"/>
                <a:gd name="T35" fmla="*/ 7 h 643"/>
                <a:gd name="T36" fmla="*/ 165 w 281"/>
                <a:gd name="T37" fmla="*/ 4 h 643"/>
                <a:gd name="T38" fmla="*/ 165 w 281"/>
                <a:gd name="T39" fmla="*/ 4 h 643"/>
                <a:gd name="T40" fmla="*/ 169 w 281"/>
                <a:gd name="T41" fmla="*/ 1 h 643"/>
                <a:gd name="T42" fmla="*/ 174 w 281"/>
                <a:gd name="T43" fmla="*/ 1 h 643"/>
                <a:gd name="T44" fmla="*/ 179 w 281"/>
                <a:gd name="T45" fmla="*/ 0 h 643"/>
                <a:gd name="T46" fmla="*/ 184 w 281"/>
                <a:gd name="T47" fmla="*/ 1 h 643"/>
                <a:gd name="T48" fmla="*/ 262 w 281"/>
                <a:gd name="T49" fmla="*/ 23 h 643"/>
                <a:gd name="T50" fmla="*/ 262 w 281"/>
                <a:gd name="T51" fmla="*/ 23 h 643"/>
                <a:gd name="T52" fmla="*/ 267 w 281"/>
                <a:gd name="T53" fmla="*/ 24 h 643"/>
                <a:gd name="T54" fmla="*/ 271 w 281"/>
                <a:gd name="T55" fmla="*/ 26 h 643"/>
                <a:gd name="T56" fmla="*/ 275 w 281"/>
                <a:gd name="T57" fmla="*/ 30 h 643"/>
                <a:gd name="T58" fmla="*/ 277 w 281"/>
                <a:gd name="T59" fmla="*/ 35 h 643"/>
                <a:gd name="T60" fmla="*/ 280 w 281"/>
                <a:gd name="T61" fmla="*/ 38 h 643"/>
                <a:gd name="T62" fmla="*/ 281 w 281"/>
                <a:gd name="T63" fmla="*/ 43 h 643"/>
                <a:gd name="T64" fmla="*/ 281 w 281"/>
                <a:gd name="T65" fmla="*/ 48 h 643"/>
                <a:gd name="T66" fmla="*/ 280 w 281"/>
                <a:gd name="T67" fmla="*/ 52 h 643"/>
                <a:gd name="T68" fmla="*/ 127 w 281"/>
                <a:gd name="T69" fmla="*/ 624 h 643"/>
                <a:gd name="T70" fmla="*/ 127 w 281"/>
                <a:gd name="T71" fmla="*/ 624 h 643"/>
                <a:gd name="T72" fmla="*/ 125 w 281"/>
                <a:gd name="T73" fmla="*/ 628 h 643"/>
                <a:gd name="T74" fmla="*/ 123 w 281"/>
                <a:gd name="T75" fmla="*/ 632 h 643"/>
                <a:gd name="T76" fmla="*/ 119 w 281"/>
                <a:gd name="T77" fmla="*/ 635 h 643"/>
                <a:gd name="T78" fmla="*/ 116 w 281"/>
                <a:gd name="T79" fmla="*/ 639 h 643"/>
                <a:gd name="T80" fmla="*/ 116 w 281"/>
                <a:gd name="T81" fmla="*/ 639 h 643"/>
                <a:gd name="T82" fmla="*/ 110 w 281"/>
                <a:gd name="T83" fmla="*/ 641 h 643"/>
                <a:gd name="T84" fmla="*/ 103 w 281"/>
                <a:gd name="T85" fmla="*/ 643 h 643"/>
                <a:gd name="T86" fmla="*/ 103 w 281"/>
                <a:gd name="T87" fmla="*/ 643 h 643"/>
                <a:gd name="T88" fmla="*/ 55 w 281"/>
                <a:gd name="T89" fmla="*/ 578 h 643"/>
                <a:gd name="T90" fmla="*/ 85 w 281"/>
                <a:gd name="T91" fmla="*/ 587 h 643"/>
                <a:gd name="T92" fmla="*/ 225 w 281"/>
                <a:gd name="T93" fmla="*/ 64 h 643"/>
                <a:gd name="T94" fmla="*/ 195 w 281"/>
                <a:gd name="T95" fmla="*/ 56 h 643"/>
                <a:gd name="T96" fmla="*/ 55 w 281"/>
                <a:gd name="T97" fmla="*/ 57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643">
                  <a:moveTo>
                    <a:pt x="103" y="643"/>
                  </a:moveTo>
                  <a:lnTo>
                    <a:pt x="103" y="643"/>
                  </a:lnTo>
                  <a:lnTo>
                    <a:pt x="97" y="641"/>
                  </a:lnTo>
                  <a:lnTo>
                    <a:pt x="19" y="620"/>
                  </a:lnTo>
                  <a:lnTo>
                    <a:pt x="19" y="620"/>
                  </a:lnTo>
                  <a:lnTo>
                    <a:pt x="14" y="619"/>
                  </a:lnTo>
                  <a:lnTo>
                    <a:pt x="9" y="616"/>
                  </a:lnTo>
                  <a:lnTo>
                    <a:pt x="5" y="613"/>
                  </a:lnTo>
                  <a:lnTo>
                    <a:pt x="3" y="608"/>
                  </a:lnTo>
                  <a:lnTo>
                    <a:pt x="1" y="605"/>
                  </a:lnTo>
                  <a:lnTo>
                    <a:pt x="0" y="600"/>
                  </a:lnTo>
                  <a:lnTo>
                    <a:pt x="0" y="595"/>
                  </a:lnTo>
                  <a:lnTo>
                    <a:pt x="1" y="590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55" y="14"/>
                  </a:lnTo>
                  <a:lnTo>
                    <a:pt x="157" y="11"/>
                  </a:lnTo>
                  <a:lnTo>
                    <a:pt x="161" y="7"/>
                  </a:lnTo>
                  <a:lnTo>
                    <a:pt x="165" y="4"/>
                  </a:lnTo>
                  <a:lnTo>
                    <a:pt x="165" y="4"/>
                  </a:lnTo>
                  <a:lnTo>
                    <a:pt x="169" y="1"/>
                  </a:lnTo>
                  <a:lnTo>
                    <a:pt x="174" y="1"/>
                  </a:lnTo>
                  <a:lnTo>
                    <a:pt x="179" y="0"/>
                  </a:lnTo>
                  <a:lnTo>
                    <a:pt x="184" y="1"/>
                  </a:lnTo>
                  <a:lnTo>
                    <a:pt x="262" y="23"/>
                  </a:lnTo>
                  <a:lnTo>
                    <a:pt x="262" y="23"/>
                  </a:lnTo>
                  <a:lnTo>
                    <a:pt x="267" y="24"/>
                  </a:lnTo>
                  <a:lnTo>
                    <a:pt x="271" y="26"/>
                  </a:lnTo>
                  <a:lnTo>
                    <a:pt x="275" y="30"/>
                  </a:lnTo>
                  <a:lnTo>
                    <a:pt x="277" y="35"/>
                  </a:lnTo>
                  <a:lnTo>
                    <a:pt x="280" y="38"/>
                  </a:lnTo>
                  <a:lnTo>
                    <a:pt x="281" y="43"/>
                  </a:lnTo>
                  <a:lnTo>
                    <a:pt x="281" y="48"/>
                  </a:lnTo>
                  <a:lnTo>
                    <a:pt x="280" y="52"/>
                  </a:lnTo>
                  <a:lnTo>
                    <a:pt x="127" y="624"/>
                  </a:lnTo>
                  <a:lnTo>
                    <a:pt x="127" y="624"/>
                  </a:lnTo>
                  <a:lnTo>
                    <a:pt x="125" y="628"/>
                  </a:lnTo>
                  <a:lnTo>
                    <a:pt x="123" y="632"/>
                  </a:lnTo>
                  <a:lnTo>
                    <a:pt x="119" y="635"/>
                  </a:lnTo>
                  <a:lnTo>
                    <a:pt x="116" y="639"/>
                  </a:lnTo>
                  <a:lnTo>
                    <a:pt x="116" y="639"/>
                  </a:lnTo>
                  <a:lnTo>
                    <a:pt x="110" y="641"/>
                  </a:lnTo>
                  <a:lnTo>
                    <a:pt x="103" y="643"/>
                  </a:lnTo>
                  <a:lnTo>
                    <a:pt x="103" y="643"/>
                  </a:lnTo>
                  <a:close/>
                  <a:moveTo>
                    <a:pt x="55" y="578"/>
                  </a:moveTo>
                  <a:lnTo>
                    <a:pt x="85" y="587"/>
                  </a:lnTo>
                  <a:lnTo>
                    <a:pt x="225" y="64"/>
                  </a:lnTo>
                  <a:lnTo>
                    <a:pt x="195" y="56"/>
                  </a:lnTo>
                  <a:lnTo>
                    <a:pt x="55" y="5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56"/>
            <p:cNvSpPr>
              <a:spLocks/>
            </p:cNvSpPr>
            <p:nvPr/>
          </p:nvSpPr>
          <p:spPr bwMode="auto">
            <a:xfrm>
              <a:off x="3339706" y="5981682"/>
              <a:ext cx="12700" cy="47625"/>
            </a:xfrm>
            <a:custGeom>
              <a:avLst/>
              <a:gdLst>
                <a:gd name="T0" fmla="*/ 24 w 24"/>
                <a:gd name="T1" fmla="*/ 0 h 91"/>
                <a:gd name="T2" fmla="*/ 0 w 24"/>
                <a:gd name="T3" fmla="*/ 91 h 91"/>
                <a:gd name="T4" fmla="*/ 24 w 24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91">
                  <a:moveTo>
                    <a:pt x="24" y="0"/>
                  </a:moveTo>
                  <a:lnTo>
                    <a:pt x="0" y="9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Line 57"/>
            <p:cNvSpPr>
              <a:spLocks noChangeShapeType="1"/>
            </p:cNvSpPr>
            <p:nvPr/>
          </p:nvSpPr>
          <p:spPr bwMode="auto">
            <a:xfrm flipH="1">
              <a:off x="3339706" y="5981682"/>
              <a:ext cx="12700" cy="476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8"/>
            <p:cNvSpPr>
              <a:spLocks/>
            </p:cNvSpPr>
            <p:nvPr/>
          </p:nvSpPr>
          <p:spPr bwMode="auto">
            <a:xfrm>
              <a:off x="3327006" y="5968982"/>
              <a:ext cx="39688" cy="74613"/>
            </a:xfrm>
            <a:custGeom>
              <a:avLst/>
              <a:gdLst>
                <a:gd name="T0" fmla="*/ 25 w 74"/>
                <a:gd name="T1" fmla="*/ 141 h 141"/>
                <a:gd name="T2" fmla="*/ 25 w 74"/>
                <a:gd name="T3" fmla="*/ 141 h 141"/>
                <a:gd name="T4" fmla="*/ 18 w 74"/>
                <a:gd name="T5" fmla="*/ 140 h 141"/>
                <a:gd name="T6" fmla="*/ 18 w 74"/>
                <a:gd name="T7" fmla="*/ 140 h 141"/>
                <a:gd name="T8" fmla="*/ 13 w 74"/>
                <a:gd name="T9" fmla="*/ 138 h 141"/>
                <a:gd name="T10" fmla="*/ 9 w 74"/>
                <a:gd name="T11" fmla="*/ 135 h 141"/>
                <a:gd name="T12" fmla="*/ 6 w 74"/>
                <a:gd name="T13" fmla="*/ 132 h 141"/>
                <a:gd name="T14" fmla="*/ 2 w 74"/>
                <a:gd name="T15" fmla="*/ 128 h 141"/>
                <a:gd name="T16" fmla="*/ 1 w 74"/>
                <a:gd name="T17" fmla="*/ 123 h 141"/>
                <a:gd name="T18" fmla="*/ 0 w 74"/>
                <a:gd name="T19" fmla="*/ 119 h 141"/>
                <a:gd name="T20" fmla="*/ 0 w 74"/>
                <a:gd name="T21" fmla="*/ 114 h 141"/>
                <a:gd name="T22" fmla="*/ 0 w 74"/>
                <a:gd name="T23" fmla="*/ 109 h 141"/>
                <a:gd name="T24" fmla="*/ 25 w 74"/>
                <a:gd name="T25" fmla="*/ 18 h 141"/>
                <a:gd name="T26" fmla="*/ 25 w 74"/>
                <a:gd name="T27" fmla="*/ 18 h 141"/>
                <a:gd name="T28" fmla="*/ 26 w 74"/>
                <a:gd name="T29" fmla="*/ 13 h 141"/>
                <a:gd name="T30" fmla="*/ 30 w 74"/>
                <a:gd name="T31" fmla="*/ 9 h 141"/>
                <a:gd name="T32" fmla="*/ 32 w 74"/>
                <a:gd name="T33" fmla="*/ 6 h 141"/>
                <a:gd name="T34" fmla="*/ 37 w 74"/>
                <a:gd name="T35" fmla="*/ 4 h 141"/>
                <a:gd name="T36" fmla="*/ 40 w 74"/>
                <a:gd name="T37" fmla="*/ 1 h 141"/>
                <a:gd name="T38" fmla="*/ 45 w 74"/>
                <a:gd name="T39" fmla="*/ 0 h 141"/>
                <a:gd name="T40" fmla="*/ 50 w 74"/>
                <a:gd name="T41" fmla="*/ 0 h 141"/>
                <a:gd name="T42" fmla="*/ 56 w 74"/>
                <a:gd name="T43" fmla="*/ 1 h 141"/>
                <a:gd name="T44" fmla="*/ 56 w 74"/>
                <a:gd name="T45" fmla="*/ 1 h 141"/>
                <a:gd name="T46" fmla="*/ 61 w 74"/>
                <a:gd name="T47" fmla="*/ 2 h 141"/>
                <a:gd name="T48" fmla="*/ 64 w 74"/>
                <a:gd name="T49" fmla="*/ 5 h 141"/>
                <a:gd name="T50" fmla="*/ 68 w 74"/>
                <a:gd name="T51" fmla="*/ 8 h 141"/>
                <a:gd name="T52" fmla="*/ 70 w 74"/>
                <a:gd name="T53" fmla="*/ 12 h 141"/>
                <a:gd name="T54" fmla="*/ 72 w 74"/>
                <a:gd name="T55" fmla="*/ 17 h 141"/>
                <a:gd name="T56" fmla="*/ 74 w 74"/>
                <a:gd name="T57" fmla="*/ 21 h 141"/>
                <a:gd name="T58" fmla="*/ 74 w 74"/>
                <a:gd name="T59" fmla="*/ 26 h 141"/>
                <a:gd name="T60" fmla="*/ 72 w 74"/>
                <a:gd name="T61" fmla="*/ 31 h 141"/>
                <a:gd name="T62" fmla="*/ 49 w 74"/>
                <a:gd name="T63" fmla="*/ 122 h 141"/>
                <a:gd name="T64" fmla="*/ 49 w 74"/>
                <a:gd name="T65" fmla="*/ 122 h 141"/>
                <a:gd name="T66" fmla="*/ 47 w 74"/>
                <a:gd name="T67" fmla="*/ 126 h 141"/>
                <a:gd name="T68" fmla="*/ 45 w 74"/>
                <a:gd name="T69" fmla="*/ 129 h 141"/>
                <a:gd name="T70" fmla="*/ 39 w 74"/>
                <a:gd name="T71" fmla="*/ 135 h 141"/>
                <a:gd name="T72" fmla="*/ 32 w 74"/>
                <a:gd name="T73" fmla="*/ 139 h 141"/>
                <a:gd name="T74" fmla="*/ 25 w 74"/>
                <a:gd name="T75" fmla="*/ 141 h 141"/>
                <a:gd name="T76" fmla="*/ 25 w 74"/>
                <a:gd name="T7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" h="141">
                  <a:moveTo>
                    <a:pt x="25" y="141"/>
                  </a:moveTo>
                  <a:lnTo>
                    <a:pt x="25" y="141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3" y="138"/>
                  </a:lnTo>
                  <a:lnTo>
                    <a:pt x="9" y="135"/>
                  </a:lnTo>
                  <a:lnTo>
                    <a:pt x="6" y="132"/>
                  </a:lnTo>
                  <a:lnTo>
                    <a:pt x="2" y="128"/>
                  </a:lnTo>
                  <a:lnTo>
                    <a:pt x="1" y="123"/>
                  </a:lnTo>
                  <a:lnTo>
                    <a:pt x="0" y="119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6" y="13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7" y="4"/>
                  </a:lnTo>
                  <a:lnTo>
                    <a:pt x="40" y="1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4" y="5"/>
                  </a:lnTo>
                  <a:lnTo>
                    <a:pt x="68" y="8"/>
                  </a:lnTo>
                  <a:lnTo>
                    <a:pt x="70" y="12"/>
                  </a:lnTo>
                  <a:lnTo>
                    <a:pt x="72" y="17"/>
                  </a:lnTo>
                  <a:lnTo>
                    <a:pt x="74" y="21"/>
                  </a:lnTo>
                  <a:lnTo>
                    <a:pt x="74" y="26"/>
                  </a:lnTo>
                  <a:lnTo>
                    <a:pt x="72" y="31"/>
                  </a:lnTo>
                  <a:lnTo>
                    <a:pt x="49" y="122"/>
                  </a:lnTo>
                  <a:lnTo>
                    <a:pt x="49" y="122"/>
                  </a:lnTo>
                  <a:lnTo>
                    <a:pt x="47" y="126"/>
                  </a:lnTo>
                  <a:lnTo>
                    <a:pt x="45" y="129"/>
                  </a:lnTo>
                  <a:lnTo>
                    <a:pt x="39" y="135"/>
                  </a:lnTo>
                  <a:lnTo>
                    <a:pt x="32" y="139"/>
                  </a:lnTo>
                  <a:lnTo>
                    <a:pt x="25" y="141"/>
                  </a:lnTo>
                  <a:lnTo>
                    <a:pt x="25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9"/>
            <p:cNvSpPr>
              <a:spLocks/>
            </p:cNvSpPr>
            <p:nvPr/>
          </p:nvSpPr>
          <p:spPr bwMode="auto">
            <a:xfrm>
              <a:off x="3454006" y="5673706"/>
              <a:ext cx="122238" cy="314325"/>
            </a:xfrm>
            <a:custGeom>
              <a:avLst/>
              <a:gdLst>
                <a:gd name="T0" fmla="*/ 153 w 231"/>
                <a:gd name="T1" fmla="*/ 593 h 593"/>
                <a:gd name="T2" fmla="*/ 231 w 231"/>
                <a:gd name="T3" fmla="*/ 571 h 593"/>
                <a:gd name="T4" fmla="*/ 78 w 231"/>
                <a:gd name="T5" fmla="*/ 0 h 593"/>
                <a:gd name="T6" fmla="*/ 0 w 231"/>
                <a:gd name="T7" fmla="*/ 21 h 593"/>
                <a:gd name="T8" fmla="*/ 153 w 231"/>
                <a:gd name="T9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593">
                  <a:moveTo>
                    <a:pt x="153" y="593"/>
                  </a:moveTo>
                  <a:lnTo>
                    <a:pt x="231" y="571"/>
                  </a:lnTo>
                  <a:lnTo>
                    <a:pt x="78" y="0"/>
                  </a:lnTo>
                  <a:lnTo>
                    <a:pt x="0" y="21"/>
                  </a:lnTo>
                  <a:lnTo>
                    <a:pt x="153" y="593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0"/>
            <p:cNvSpPr>
              <a:spLocks noEditPoints="1"/>
            </p:cNvSpPr>
            <p:nvPr/>
          </p:nvSpPr>
          <p:spPr bwMode="auto">
            <a:xfrm>
              <a:off x="3441306" y="5661006"/>
              <a:ext cx="149225" cy="339725"/>
            </a:xfrm>
            <a:custGeom>
              <a:avLst/>
              <a:gdLst>
                <a:gd name="T0" fmla="*/ 178 w 281"/>
                <a:gd name="T1" fmla="*/ 643 h 643"/>
                <a:gd name="T2" fmla="*/ 178 w 281"/>
                <a:gd name="T3" fmla="*/ 643 h 643"/>
                <a:gd name="T4" fmla="*/ 171 w 281"/>
                <a:gd name="T5" fmla="*/ 641 h 643"/>
                <a:gd name="T6" fmla="*/ 165 w 281"/>
                <a:gd name="T7" fmla="*/ 639 h 643"/>
                <a:gd name="T8" fmla="*/ 165 w 281"/>
                <a:gd name="T9" fmla="*/ 639 h 643"/>
                <a:gd name="T10" fmla="*/ 161 w 281"/>
                <a:gd name="T11" fmla="*/ 635 h 643"/>
                <a:gd name="T12" fmla="*/ 158 w 281"/>
                <a:gd name="T13" fmla="*/ 632 h 643"/>
                <a:gd name="T14" fmla="*/ 156 w 281"/>
                <a:gd name="T15" fmla="*/ 628 h 643"/>
                <a:gd name="T16" fmla="*/ 153 w 281"/>
                <a:gd name="T17" fmla="*/ 624 h 643"/>
                <a:gd name="T18" fmla="*/ 1 w 281"/>
                <a:gd name="T19" fmla="*/ 52 h 643"/>
                <a:gd name="T20" fmla="*/ 1 w 281"/>
                <a:gd name="T21" fmla="*/ 52 h 643"/>
                <a:gd name="T22" fmla="*/ 0 w 281"/>
                <a:gd name="T23" fmla="*/ 48 h 643"/>
                <a:gd name="T24" fmla="*/ 0 w 281"/>
                <a:gd name="T25" fmla="*/ 43 h 643"/>
                <a:gd name="T26" fmla="*/ 1 w 281"/>
                <a:gd name="T27" fmla="*/ 38 h 643"/>
                <a:gd name="T28" fmla="*/ 4 w 281"/>
                <a:gd name="T29" fmla="*/ 35 h 643"/>
                <a:gd name="T30" fmla="*/ 6 w 281"/>
                <a:gd name="T31" fmla="*/ 30 h 643"/>
                <a:gd name="T32" fmla="*/ 10 w 281"/>
                <a:gd name="T33" fmla="*/ 26 h 643"/>
                <a:gd name="T34" fmla="*/ 14 w 281"/>
                <a:gd name="T35" fmla="*/ 24 h 643"/>
                <a:gd name="T36" fmla="*/ 18 w 281"/>
                <a:gd name="T37" fmla="*/ 23 h 643"/>
                <a:gd name="T38" fmla="*/ 96 w 281"/>
                <a:gd name="T39" fmla="*/ 1 h 643"/>
                <a:gd name="T40" fmla="*/ 96 w 281"/>
                <a:gd name="T41" fmla="*/ 1 h 643"/>
                <a:gd name="T42" fmla="*/ 102 w 281"/>
                <a:gd name="T43" fmla="*/ 0 h 643"/>
                <a:gd name="T44" fmla="*/ 107 w 281"/>
                <a:gd name="T45" fmla="*/ 1 h 643"/>
                <a:gd name="T46" fmla="*/ 112 w 281"/>
                <a:gd name="T47" fmla="*/ 1 h 643"/>
                <a:gd name="T48" fmla="*/ 115 w 281"/>
                <a:gd name="T49" fmla="*/ 4 h 643"/>
                <a:gd name="T50" fmla="*/ 115 w 281"/>
                <a:gd name="T51" fmla="*/ 4 h 643"/>
                <a:gd name="T52" fmla="*/ 120 w 281"/>
                <a:gd name="T53" fmla="*/ 7 h 643"/>
                <a:gd name="T54" fmla="*/ 124 w 281"/>
                <a:gd name="T55" fmla="*/ 11 h 643"/>
                <a:gd name="T56" fmla="*/ 126 w 281"/>
                <a:gd name="T57" fmla="*/ 14 h 643"/>
                <a:gd name="T58" fmla="*/ 127 w 281"/>
                <a:gd name="T59" fmla="*/ 19 h 643"/>
                <a:gd name="T60" fmla="*/ 280 w 281"/>
                <a:gd name="T61" fmla="*/ 590 h 643"/>
                <a:gd name="T62" fmla="*/ 280 w 281"/>
                <a:gd name="T63" fmla="*/ 590 h 643"/>
                <a:gd name="T64" fmla="*/ 281 w 281"/>
                <a:gd name="T65" fmla="*/ 595 h 643"/>
                <a:gd name="T66" fmla="*/ 281 w 281"/>
                <a:gd name="T67" fmla="*/ 600 h 643"/>
                <a:gd name="T68" fmla="*/ 280 w 281"/>
                <a:gd name="T69" fmla="*/ 605 h 643"/>
                <a:gd name="T70" fmla="*/ 278 w 281"/>
                <a:gd name="T71" fmla="*/ 608 h 643"/>
                <a:gd name="T72" fmla="*/ 275 w 281"/>
                <a:gd name="T73" fmla="*/ 613 h 643"/>
                <a:gd name="T74" fmla="*/ 272 w 281"/>
                <a:gd name="T75" fmla="*/ 616 h 643"/>
                <a:gd name="T76" fmla="*/ 267 w 281"/>
                <a:gd name="T77" fmla="*/ 619 h 643"/>
                <a:gd name="T78" fmla="*/ 262 w 281"/>
                <a:gd name="T79" fmla="*/ 620 h 643"/>
                <a:gd name="T80" fmla="*/ 184 w 281"/>
                <a:gd name="T81" fmla="*/ 641 h 643"/>
                <a:gd name="T82" fmla="*/ 184 w 281"/>
                <a:gd name="T83" fmla="*/ 641 h 643"/>
                <a:gd name="T84" fmla="*/ 178 w 281"/>
                <a:gd name="T85" fmla="*/ 643 h 643"/>
                <a:gd name="T86" fmla="*/ 178 w 281"/>
                <a:gd name="T87" fmla="*/ 643 h 643"/>
                <a:gd name="T88" fmla="*/ 56 w 281"/>
                <a:gd name="T89" fmla="*/ 64 h 643"/>
                <a:gd name="T90" fmla="*/ 196 w 281"/>
                <a:gd name="T91" fmla="*/ 587 h 643"/>
                <a:gd name="T92" fmla="*/ 226 w 281"/>
                <a:gd name="T93" fmla="*/ 578 h 643"/>
                <a:gd name="T94" fmla="*/ 86 w 281"/>
                <a:gd name="T95" fmla="*/ 56 h 643"/>
                <a:gd name="T96" fmla="*/ 56 w 281"/>
                <a:gd name="T97" fmla="*/ 6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643">
                  <a:moveTo>
                    <a:pt x="178" y="643"/>
                  </a:moveTo>
                  <a:lnTo>
                    <a:pt x="178" y="643"/>
                  </a:lnTo>
                  <a:lnTo>
                    <a:pt x="171" y="641"/>
                  </a:lnTo>
                  <a:lnTo>
                    <a:pt x="165" y="639"/>
                  </a:lnTo>
                  <a:lnTo>
                    <a:pt x="165" y="639"/>
                  </a:lnTo>
                  <a:lnTo>
                    <a:pt x="161" y="635"/>
                  </a:lnTo>
                  <a:lnTo>
                    <a:pt x="158" y="632"/>
                  </a:lnTo>
                  <a:lnTo>
                    <a:pt x="156" y="628"/>
                  </a:lnTo>
                  <a:lnTo>
                    <a:pt x="153" y="624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5"/>
                  </a:lnTo>
                  <a:lnTo>
                    <a:pt x="6" y="30"/>
                  </a:lnTo>
                  <a:lnTo>
                    <a:pt x="10" y="26"/>
                  </a:lnTo>
                  <a:lnTo>
                    <a:pt x="14" y="24"/>
                  </a:lnTo>
                  <a:lnTo>
                    <a:pt x="18" y="23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102" y="0"/>
                  </a:lnTo>
                  <a:lnTo>
                    <a:pt x="107" y="1"/>
                  </a:lnTo>
                  <a:lnTo>
                    <a:pt x="112" y="1"/>
                  </a:lnTo>
                  <a:lnTo>
                    <a:pt x="115" y="4"/>
                  </a:lnTo>
                  <a:lnTo>
                    <a:pt x="115" y="4"/>
                  </a:lnTo>
                  <a:lnTo>
                    <a:pt x="120" y="7"/>
                  </a:lnTo>
                  <a:lnTo>
                    <a:pt x="124" y="11"/>
                  </a:lnTo>
                  <a:lnTo>
                    <a:pt x="126" y="14"/>
                  </a:lnTo>
                  <a:lnTo>
                    <a:pt x="127" y="19"/>
                  </a:lnTo>
                  <a:lnTo>
                    <a:pt x="280" y="590"/>
                  </a:lnTo>
                  <a:lnTo>
                    <a:pt x="280" y="590"/>
                  </a:lnTo>
                  <a:lnTo>
                    <a:pt x="281" y="595"/>
                  </a:lnTo>
                  <a:lnTo>
                    <a:pt x="281" y="600"/>
                  </a:lnTo>
                  <a:lnTo>
                    <a:pt x="280" y="605"/>
                  </a:lnTo>
                  <a:lnTo>
                    <a:pt x="278" y="608"/>
                  </a:lnTo>
                  <a:lnTo>
                    <a:pt x="275" y="613"/>
                  </a:lnTo>
                  <a:lnTo>
                    <a:pt x="272" y="616"/>
                  </a:lnTo>
                  <a:lnTo>
                    <a:pt x="267" y="619"/>
                  </a:lnTo>
                  <a:lnTo>
                    <a:pt x="262" y="620"/>
                  </a:lnTo>
                  <a:lnTo>
                    <a:pt x="184" y="641"/>
                  </a:lnTo>
                  <a:lnTo>
                    <a:pt x="184" y="641"/>
                  </a:lnTo>
                  <a:lnTo>
                    <a:pt x="178" y="643"/>
                  </a:lnTo>
                  <a:lnTo>
                    <a:pt x="178" y="643"/>
                  </a:lnTo>
                  <a:close/>
                  <a:moveTo>
                    <a:pt x="56" y="64"/>
                  </a:moveTo>
                  <a:lnTo>
                    <a:pt x="196" y="587"/>
                  </a:lnTo>
                  <a:lnTo>
                    <a:pt x="226" y="578"/>
                  </a:lnTo>
                  <a:lnTo>
                    <a:pt x="86" y="56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1"/>
            <p:cNvSpPr>
              <a:spLocks/>
            </p:cNvSpPr>
            <p:nvPr/>
          </p:nvSpPr>
          <p:spPr bwMode="auto">
            <a:xfrm>
              <a:off x="3555606" y="5981682"/>
              <a:ext cx="12700" cy="47625"/>
            </a:xfrm>
            <a:custGeom>
              <a:avLst/>
              <a:gdLst>
                <a:gd name="T0" fmla="*/ 0 w 24"/>
                <a:gd name="T1" fmla="*/ 0 h 91"/>
                <a:gd name="T2" fmla="*/ 24 w 24"/>
                <a:gd name="T3" fmla="*/ 91 h 91"/>
                <a:gd name="T4" fmla="*/ 0 w 24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91">
                  <a:moveTo>
                    <a:pt x="0" y="0"/>
                  </a:moveTo>
                  <a:lnTo>
                    <a:pt x="24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Line 62"/>
            <p:cNvSpPr>
              <a:spLocks noChangeShapeType="1"/>
            </p:cNvSpPr>
            <p:nvPr/>
          </p:nvSpPr>
          <p:spPr bwMode="auto">
            <a:xfrm>
              <a:off x="3555606" y="5981682"/>
              <a:ext cx="12700" cy="476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3"/>
            <p:cNvSpPr>
              <a:spLocks/>
            </p:cNvSpPr>
            <p:nvPr/>
          </p:nvSpPr>
          <p:spPr bwMode="auto">
            <a:xfrm>
              <a:off x="3542906" y="5968982"/>
              <a:ext cx="39688" cy="74613"/>
            </a:xfrm>
            <a:custGeom>
              <a:avLst/>
              <a:gdLst>
                <a:gd name="T0" fmla="*/ 49 w 74"/>
                <a:gd name="T1" fmla="*/ 141 h 141"/>
                <a:gd name="T2" fmla="*/ 49 w 74"/>
                <a:gd name="T3" fmla="*/ 141 h 141"/>
                <a:gd name="T4" fmla="*/ 42 w 74"/>
                <a:gd name="T5" fmla="*/ 139 h 141"/>
                <a:gd name="T6" fmla="*/ 35 w 74"/>
                <a:gd name="T7" fmla="*/ 135 h 141"/>
                <a:gd name="T8" fmla="*/ 29 w 74"/>
                <a:gd name="T9" fmla="*/ 129 h 141"/>
                <a:gd name="T10" fmla="*/ 26 w 74"/>
                <a:gd name="T11" fmla="*/ 126 h 141"/>
                <a:gd name="T12" fmla="*/ 25 w 74"/>
                <a:gd name="T13" fmla="*/ 122 h 141"/>
                <a:gd name="T14" fmla="*/ 0 w 74"/>
                <a:gd name="T15" fmla="*/ 31 h 141"/>
                <a:gd name="T16" fmla="*/ 0 w 74"/>
                <a:gd name="T17" fmla="*/ 31 h 141"/>
                <a:gd name="T18" fmla="*/ 0 w 74"/>
                <a:gd name="T19" fmla="*/ 26 h 141"/>
                <a:gd name="T20" fmla="*/ 0 w 74"/>
                <a:gd name="T21" fmla="*/ 21 h 141"/>
                <a:gd name="T22" fmla="*/ 2 w 74"/>
                <a:gd name="T23" fmla="*/ 17 h 141"/>
                <a:gd name="T24" fmla="*/ 4 w 74"/>
                <a:gd name="T25" fmla="*/ 12 h 141"/>
                <a:gd name="T26" fmla="*/ 6 w 74"/>
                <a:gd name="T27" fmla="*/ 8 h 141"/>
                <a:gd name="T28" fmla="*/ 10 w 74"/>
                <a:gd name="T29" fmla="*/ 5 h 141"/>
                <a:gd name="T30" fmla="*/ 13 w 74"/>
                <a:gd name="T31" fmla="*/ 2 h 141"/>
                <a:gd name="T32" fmla="*/ 18 w 74"/>
                <a:gd name="T33" fmla="*/ 1 h 141"/>
                <a:gd name="T34" fmla="*/ 18 w 74"/>
                <a:gd name="T35" fmla="*/ 1 h 141"/>
                <a:gd name="T36" fmla="*/ 23 w 74"/>
                <a:gd name="T37" fmla="*/ 0 h 141"/>
                <a:gd name="T38" fmla="*/ 29 w 74"/>
                <a:gd name="T39" fmla="*/ 0 h 141"/>
                <a:gd name="T40" fmla="*/ 34 w 74"/>
                <a:gd name="T41" fmla="*/ 1 h 141"/>
                <a:gd name="T42" fmla="*/ 37 w 74"/>
                <a:gd name="T43" fmla="*/ 4 h 141"/>
                <a:gd name="T44" fmla="*/ 41 w 74"/>
                <a:gd name="T45" fmla="*/ 6 h 141"/>
                <a:gd name="T46" fmla="*/ 44 w 74"/>
                <a:gd name="T47" fmla="*/ 9 h 141"/>
                <a:gd name="T48" fmla="*/ 47 w 74"/>
                <a:gd name="T49" fmla="*/ 13 h 141"/>
                <a:gd name="T50" fmla="*/ 49 w 74"/>
                <a:gd name="T51" fmla="*/ 18 h 141"/>
                <a:gd name="T52" fmla="*/ 74 w 74"/>
                <a:gd name="T53" fmla="*/ 109 h 141"/>
                <a:gd name="T54" fmla="*/ 74 w 74"/>
                <a:gd name="T55" fmla="*/ 109 h 141"/>
                <a:gd name="T56" fmla="*/ 74 w 74"/>
                <a:gd name="T57" fmla="*/ 114 h 141"/>
                <a:gd name="T58" fmla="*/ 74 w 74"/>
                <a:gd name="T59" fmla="*/ 119 h 141"/>
                <a:gd name="T60" fmla="*/ 73 w 74"/>
                <a:gd name="T61" fmla="*/ 123 h 141"/>
                <a:gd name="T62" fmla="*/ 70 w 74"/>
                <a:gd name="T63" fmla="*/ 128 h 141"/>
                <a:gd name="T64" fmla="*/ 68 w 74"/>
                <a:gd name="T65" fmla="*/ 132 h 141"/>
                <a:gd name="T66" fmla="*/ 64 w 74"/>
                <a:gd name="T67" fmla="*/ 135 h 141"/>
                <a:gd name="T68" fmla="*/ 61 w 74"/>
                <a:gd name="T69" fmla="*/ 138 h 141"/>
                <a:gd name="T70" fmla="*/ 56 w 74"/>
                <a:gd name="T71" fmla="*/ 140 h 141"/>
                <a:gd name="T72" fmla="*/ 56 w 74"/>
                <a:gd name="T73" fmla="*/ 140 h 141"/>
                <a:gd name="T74" fmla="*/ 49 w 74"/>
                <a:gd name="T75" fmla="*/ 141 h 141"/>
                <a:gd name="T76" fmla="*/ 49 w 74"/>
                <a:gd name="T7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" h="141">
                  <a:moveTo>
                    <a:pt x="49" y="141"/>
                  </a:moveTo>
                  <a:lnTo>
                    <a:pt x="49" y="141"/>
                  </a:lnTo>
                  <a:lnTo>
                    <a:pt x="42" y="139"/>
                  </a:lnTo>
                  <a:lnTo>
                    <a:pt x="35" y="135"/>
                  </a:lnTo>
                  <a:lnTo>
                    <a:pt x="29" y="129"/>
                  </a:lnTo>
                  <a:lnTo>
                    <a:pt x="26" y="126"/>
                  </a:lnTo>
                  <a:lnTo>
                    <a:pt x="25" y="12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6" y="8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4" y="9"/>
                  </a:lnTo>
                  <a:lnTo>
                    <a:pt x="47" y="13"/>
                  </a:lnTo>
                  <a:lnTo>
                    <a:pt x="49" y="18"/>
                  </a:lnTo>
                  <a:lnTo>
                    <a:pt x="74" y="109"/>
                  </a:lnTo>
                  <a:lnTo>
                    <a:pt x="74" y="109"/>
                  </a:lnTo>
                  <a:lnTo>
                    <a:pt x="74" y="114"/>
                  </a:lnTo>
                  <a:lnTo>
                    <a:pt x="74" y="119"/>
                  </a:lnTo>
                  <a:lnTo>
                    <a:pt x="73" y="123"/>
                  </a:lnTo>
                  <a:lnTo>
                    <a:pt x="70" y="128"/>
                  </a:lnTo>
                  <a:lnTo>
                    <a:pt x="68" y="132"/>
                  </a:lnTo>
                  <a:lnTo>
                    <a:pt x="64" y="135"/>
                  </a:lnTo>
                  <a:lnTo>
                    <a:pt x="61" y="138"/>
                  </a:lnTo>
                  <a:lnTo>
                    <a:pt x="56" y="140"/>
                  </a:lnTo>
                  <a:lnTo>
                    <a:pt x="56" y="140"/>
                  </a:lnTo>
                  <a:lnTo>
                    <a:pt x="49" y="141"/>
                  </a:lnTo>
                  <a:lnTo>
                    <a:pt x="49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64"/>
            <p:cNvSpPr>
              <a:spLocks/>
            </p:cNvSpPr>
            <p:nvPr/>
          </p:nvSpPr>
          <p:spPr bwMode="auto">
            <a:xfrm>
              <a:off x="3404794" y="5597506"/>
              <a:ext cx="100013" cy="100013"/>
            </a:xfrm>
            <a:custGeom>
              <a:avLst/>
              <a:gdLst>
                <a:gd name="T0" fmla="*/ 190 w 190"/>
                <a:gd name="T1" fmla="*/ 95 h 190"/>
                <a:gd name="T2" fmla="*/ 188 w 190"/>
                <a:gd name="T3" fmla="*/ 114 h 190"/>
                <a:gd name="T4" fmla="*/ 183 w 190"/>
                <a:gd name="T5" fmla="*/ 132 h 190"/>
                <a:gd name="T6" fmla="*/ 173 w 190"/>
                <a:gd name="T7" fmla="*/ 149 h 190"/>
                <a:gd name="T8" fmla="*/ 161 w 190"/>
                <a:gd name="T9" fmla="*/ 163 h 190"/>
                <a:gd name="T10" fmla="*/ 148 w 190"/>
                <a:gd name="T11" fmla="*/ 175 h 190"/>
                <a:gd name="T12" fmla="*/ 132 w 190"/>
                <a:gd name="T13" fmla="*/ 183 h 190"/>
                <a:gd name="T14" fmla="*/ 114 w 190"/>
                <a:gd name="T15" fmla="*/ 189 h 190"/>
                <a:gd name="T16" fmla="*/ 95 w 190"/>
                <a:gd name="T17" fmla="*/ 190 h 190"/>
                <a:gd name="T18" fmla="*/ 85 w 190"/>
                <a:gd name="T19" fmla="*/ 190 h 190"/>
                <a:gd name="T20" fmla="*/ 66 w 190"/>
                <a:gd name="T21" fmla="*/ 187 h 190"/>
                <a:gd name="T22" fmla="*/ 50 w 190"/>
                <a:gd name="T23" fmla="*/ 180 h 190"/>
                <a:gd name="T24" fmla="*/ 34 w 190"/>
                <a:gd name="T25" fmla="*/ 169 h 190"/>
                <a:gd name="T26" fmla="*/ 21 w 190"/>
                <a:gd name="T27" fmla="*/ 156 h 190"/>
                <a:gd name="T28" fmla="*/ 12 w 190"/>
                <a:gd name="T29" fmla="*/ 141 h 190"/>
                <a:gd name="T30" fmla="*/ 5 w 190"/>
                <a:gd name="T31" fmla="*/ 124 h 190"/>
                <a:gd name="T32" fmla="*/ 0 w 190"/>
                <a:gd name="T33" fmla="*/ 105 h 190"/>
                <a:gd name="T34" fmla="*/ 0 w 190"/>
                <a:gd name="T35" fmla="*/ 95 h 190"/>
                <a:gd name="T36" fmla="*/ 2 w 190"/>
                <a:gd name="T37" fmla="*/ 76 h 190"/>
                <a:gd name="T38" fmla="*/ 7 w 190"/>
                <a:gd name="T39" fmla="*/ 59 h 190"/>
                <a:gd name="T40" fmla="*/ 17 w 190"/>
                <a:gd name="T41" fmla="*/ 43 h 190"/>
                <a:gd name="T42" fmla="*/ 27 w 190"/>
                <a:gd name="T43" fmla="*/ 29 h 190"/>
                <a:gd name="T44" fmla="*/ 42 w 190"/>
                <a:gd name="T45" fmla="*/ 17 h 190"/>
                <a:gd name="T46" fmla="*/ 58 w 190"/>
                <a:gd name="T47" fmla="*/ 9 h 190"/>
                <a:gd name="T48" fmla="*/ 76 w 190"/>
                <a:gd name="T49" fmla="*/ 3 h 190"/>
                <a:gd name="T50" fmla="*/ 95 w 190"/>
                <a:gd name="T51" fmla="*/ 0 h 190"/>
                <a:gd name="T52" fmla="*/ 104 w 190"/>
                <a:gd name="T53" fmla="*/ 2 h 190"/>
                <a:gd name="T54" fmla="*/ 123 w 190"/>
                <a:gd name="T55" fmla="*/ 5 h 190"/>
                <a:gd name="T56" fmla="*/ 140 w 190"/>
                <a:gd name="T57" fmla="*/ 12 h 190"/>
                <a:gd name="T58" fmla="*/ 156 w 190"/>
                <a:gd name="T59" fmla="*/ 23 h 190"/>
                <a:gd name="T60" fmla="*/ 169 w 190"/>
                <a:gd name="T61" fmla="*/ 35 h 190"/>
                <a:gd name="T62" fmla="*/ 178 w 190"/>
                <a:gd name="T63" fmla="*/ 50 h 190"/>
                <a:gd name="T64" fmla="*/ 185 w 190"/>
                <a:gd name="T65" fmla="*/ 67 h 190"/>
                <a:gd name="T66" fmla="*/ 190 w 190"/>
                <a:gd name="T67" fmla="*/ 86 h 190"/>
                <a:gd name="T68" fmla="*/ 190 w 190"/>
                <a:gd name="T69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190">
                  <a:moveTo>
                    <a:pt x="190" y="95"/>
                  </a:moveTo>
                  <a:lnTo>
                    <a:pt x="190" y="95"/>
                  </a:lnTo>
                  <a:lnTo>
                    <a:pt x="190" y="105"/>
                  </a:lnTo>
                  <a:lnTo>
                    <a:pt x="188" y="114"/>
                  </a:lnTo>
                  <a:lnTo>
                    <a:pt x="185" y="124"/>
                  </a:lnTo>
                  <a:lnTo>
                    <a:pt x="183" y="132"/>
                  </a:lnTo>
                  <a:lnTo>
                    <a:pt x="178" y="141"/>
                  </a:lnTo>
                  <a:lnTo>
                    <a:pt x="173" y="149"/>
                  </a:lnTo>
                  <a:lnTo>
                    <a:pt x="169" y="156"/>
                  </a:lnTo>
                  <a:lnTo>
                    <a:pt x="161" y="163"/>
                  </a:lnTo>
                  <a:lnTo>
                    <a:pt x="156" y="169"/>
                  </a:lnTo>
                  <a:lnTo>
                    <a:pt x="148" y="175"/>
                  </a:lnTo>
                  <a:lnTo>
                    <a:pt x="140" y="180"/>
                  </a:lnTo>
                  <a:lnTo>
                    <a:pt x="132" y="183"/>
                  </a:lnTo>
                  <a:lnTo>
                    <a:pt x="123" y="187"/>
                  </a:lnTo>
                  <a:lnTo>
                    <a:pt x="114" y="189"/>
                  </a:lnTo>
                  <a:lnTo>
                    <a:pt x="104" y="190"/>
                  </a:lnTo>
                  <a:lnTo>
                    <a:pt x="95" y="190"/>
                  </a:lnTo>
                  <a:lnTo>
                    <a:pt x="95" y="190"/>
                  </a:lnTo>
                  <a:lnTo>
                    <a:pt x="85" y="190"/>
                  </a:lnTo>
                  <a:lnTo>
                    <a:pt x="76" y="189"/>
                  </a:lnTo>
                  <a:lnTo>
                    <a:pt x="66" y="187"/>
                  </a:lnTo>
                  <a:lnTo>
                    <a:pt x="58" y="183"/>
                  </a:lnTo>
                  <a:lnTo>
                    <a:pt x="50" y="180"/>
                  </a:lnTo>
                  <a:lnTo>
                    <a:pt x="42" y="175"/>
                  </a:lnTo>
                  <a:lnTo>
                    <a:pt x="34" y="169"/>
                  </a:lnTo>
                  <a:lnTo>
                    <a:pt x="27" y="163"/>
                  </a:lnTo>
                  <a:lnTo>
                    <a:pt x="21" y="156"/>
                  </a:lnTo>
                  <a:lnTo>
                    <a:pt x="17" y="149"/>
                  </a:lnTo>
                  <a:lnTo>
                    <a:pt x="12" y="141"/>
                  </a:lnTo>
                  <a:lnTo>
                    <a:pt x="7" y="132"/>
                  </a:lnTo>
                  <a:lnTo>
                    <a:pt x="5" y="124"/>
                  </a:lnTo>
                  <a:lnTo>
                    <a:pt x="2" y="114"/>
                  </a:lnTo>
                  <a:lnTo>
                    <a:pt x="0" y="105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2" y="76"/>
                  </a:lnTo>
                  <a:lnTo>
                    <a:pt x="5" y="67"/>
                  </a:lnTo>
                  <a:lnTo>
                    <a:pt x="7" y="59"/>
                  </a:lnTo>
                  <a:lnTo>
                    <a:pt x="12" y="50"/>
                  </a:lnTo>
                  <a:lnTo>
                    <a:pt x="17" y="43"/>
                  </a:lnTo>
                  <a:lnTo>
                    <a:pt x="21" y="35"/>
                  </a:lnTo>
                  <a:lnTo>
                    <a:pt x="27" y="29"/>
                  </a:lnTo>
                  <a:lnTo>
                    <a:pt x="34" y="23"/>
                  </a:lnTo>
                  <a:lnTo>
                    <a:pt x="42" y="17"/>
                  </a:lnTo>
                  <a:lnTo>
                    <a:pt x="50" y="12"/>
                  </a:lnTo>
                  <a:lnTo>
                    <a:pt x="58" y="9"/>
                  </a:lnTo>
                  <a:lnTo>
                    <a:pt x="66" y="5"/>
                  </a:lnTo>
                  <a:lnTo>
                    <a:pt x="76" y="3"/>
                  </a:lnTo>
                  <a:lnTo>
                    <a:pt x="85" y="2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4" y="2"/>
                  </a:lnTo>
                  <a:lnTo>
                    <a:pt x="114" y="3"/>
                  </a:lnTo>
                  <a:lnTo>
                    <a:pt x="123" y="5"/>
                  </a:lnTo>
                  <a:lnTo>
                    <a:pt x="132" y="9"/>
                  </a:lnTo>
                  <a:lnTo>
                    <a:pt x="140" y="12"/>
                  </a:lnTo>
                  <a:lnTo>
                    <a:pt x="148" y="17"/>
                  </a:lnTo>
                  <a:lnTo>
                    <a:pt x="156" y="23"/>
                  </a:lnTo>
                  <a:lnTo>
                    <a:pt x="161" y="29"/>
                  </a:lnTo>
                  <a:lnTo>
                    <a:pt x="169" y="35"/>
                  </a:lnTo>
                  <a:lnTo>
                    <a:pt x="173" y="43"/>
                  </a:lnTo>
                  <a:lnTo>
                    <a:pt x="178" y="50"/>
                  </a:lnTo>
                  <a:lnTo>
                    <a:pt x="183" y="59"/>
                  </a:lnTo>
                  <a:lnTo>
                    <a:pt x="185" y="67"/>
                  </a:lnTo>
                  <a:lnTo>
                    <a:pt x="188" y="76"/>
                  </a:lnTo>
                  <a:lnTo>
                    <a:pt x="190" y="86"/>
                  </a:lnTo>
                  <a:lnTo>
                    <a:pt x="190" y="95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65"/>
            <p:cNvSpPr>
              <a:spLocks noEditPoints="1"/>
            </p:cNvSpPr>
            <p:nvPr/>
          </p:nvSpPr>
          <p:spPr bwMode="auto">
            <a:xfrm>
              <a:off x="3390506" y="5584806"/>
              <a:ext cx="127000" cy="127000"/>
            </a:xfrm>
            <a:custGeom>
              <a:avLst/>
              <a:gdLst>
                <a:gd name="T0" fmla="*/ 120 w 240"/>
                <a:gd name="T1" fmla="*/ 240 h 240"/>
                <a:gd name="T2" fmla="*/ 96 w 240"/>
                <a:gd name="T3" fmla="*/ 238 h 240"/>
                <a:gd name="T4" fmla="*/ 74 w 240"/>
                <a:gd name="T5" fmla="*/ 231 h 240"/>
                <a:gd name="T6" fmla="*/ 52 w 240"/>
                <a:gd name="T7" fmla="*/ 220 h 240"/>
                <a:gd name="T8" fmla="*/ 36 w 240"/>
                <a:gd name="T9" fmla="*/ 206 h 240"/>
                <a:gd name="T10" fmla="*/ 20 w 240"/>
                <a:gd name="T11" fmla="*/ 188 h 240"/>
                <a:gd name="T12" fmla="*/ 10 w 240"/>
                <a:gd name="T13" fmla="*/ 168 h 240"/>
                <a:gd name="T14" fmla="*/ 2 w 240"/>
                <a:gd name="T15" fmla="*/ 145 h 240"/>
                <a:gd name="T16" fmla="*/ 0 w 240"/>
                <a:gd name="T17" fmla="*/ 120 h 240"/>
                <a:gd name="T18" fmla="*/ 0 w 240"/>
                <a:gd name="T19" fmla="*/ 109 h 240"/>
                <a:gd name="T20" fmla="*/ 5 w 240"/>
                <a:gd name="T21" fmla="*/ 85 h 240"/>
                <a:gd name="T22" fmla="*/ 14 w 240"/>
                <a:gd name="T23" fmla="*/ 63 h 240"/>
                <a:gd name="T24" fmla="*/ 27 w 240"/>
                <a:gd name="T25" fmla="*/ 44 h 240"/>
                <a:gd name="T26" fmla="*/ 44 w 240"/>
                <a:gd name="T27" fmla="*/ 28 h 240"/>
                <a:gd name="T28" fmla="*/ 63 w 240"/>
                <a:gd name="T29" fmla="*/ 15 h 240"/>
                <a:gd name="T30" fmla="*/ 84 w 240"/>
                <a:gd name="T31" fmla="*/ 6 h 240"/>
                <a:gd name="T32" fmla="*/ 108 w 240"/>
                <a:gd name="T33" fmla="*/ 2 h 240"/>
                <a:gd name="T34" fmla="*/ 120 w 240"/>
                <a:gd name="T35" fmla="*/ 0 h 240"/>
                <a:gd name="T36" fmla="*/ 144 w 240"/>
                <a:gd name="T37" fmla="*/ 3 h 240"/>
                <a:gd name="T38" fmla="*/ 166 w 240"/>
                <a:gd name="T39" fmla="*/ 10 h 240"/>
                <a:gd name="T40" fmla="*/ 186 w 240"/>
                <a:gd name="T41" fmla="*/ 22 h 240"/>
                <a:gd name="T42" fmla="*/ 204 w 240"/>
                <a:gd name="T43" fmla="*/ 36 h 240"/>
                <a:gd name="T44" fmla="*/ 220 w 240"/>
                <a:gd name="T45" fmla="*/ 54 h 240"/>
                <a:gd name="T46" fmla="*/ 230 w 240"/>
                <a:gd name="T47" fmla="*/ 74 h 240"/>
                <a:gd name="T48" fmla="*/ 237 w 240"/>
                <a:gd name="T49" fmla="*/ 97 h 240"/>
                <a:gd name="T50" fmla="*/ 240 w 240"/>
                <a:gd name="T51" fmla="*/ 120 h 240"/>
                <a:gd name="T52" fmla="*/ 239 w 240"/>
                <a:gd name="T53" fmla="*/ 133 h 240"/>
                <a:gd name="T54" fmla="*/ 234 w 240"/>
                <a:gd name="T55" fmla="*/ 156 h 240"/>
                <a:gd name="T56" fmla="*/ 226 w 240"/>
                <a:gd name="T57" fmla="*/ 177 h 240"/>
                <a:gd name="T58" fmla="*/ 213 w 240"/>
                <a:gd name="T59" fmla="*/ 196 h 240"/>
                <a:gd name="T60" fmla="*/ 196 w 240"/>
                <a:gd name="T61" fmla="*/ 213 h 240"/>
                <a:gd name="T62" fmla="*/ 177 w 240"/>
                <a:gd name="T63" fmla="*/ 226 h 240"/>
                <a:gd name="T64" fmla="*/ 156 w 240"/>
                <a:gd name="T65" fmla="*/ 236 h 240"/>
                <a:gd name="T66" fmla="*/ 132 w 240"/>
                <a:gd name="T67" fmla="*/ 240 h 240"/>
                <a:gd name="T68" fmla="*/ 120 w 240"/>
                <a:gd name="T69" fmla="*/ 240 h 240"/>
                <a:gd name="T70" fmla="*/ 120 w 240"/>
                <a:gd name="T71" fmla="*/ 50 h 240"/>
                <a:gd name="T72" fmla="*/ 106 w 240"/>
                <a:gd name="T73" fmla="*/ 53 h 240"/>
                <a:gd name="T74" fmla="*/ 81 w 240"/>
                <a:gd name="T75" fmla="*/ 62 h 240"/>
                <a:gd name="T76" fmla="*/ 62 w 240"/>
                <a:gd name="T77" fmla="*/ 81 h 240"/>
                <a:gd name="T78" fmla="*/ 51 w 240"/>
                <a:gd name="T79" fmla="*/ 106 h 240"/>
                <a:gd name="T80" fmla="*/ 50 w 240"/>
                <a:gd name="T81" fmla="*/ 120 h 240"/>
                <a:gd name="T82" fmla="*/ 50 w 240"/>
                <a:gd name="T83" fmla="*/ 128 h 240"/>
                <a:gd name="T84" fmla="*/ 56 w 240"/>
                <a:gd name="T85" fmla="*/ 148 h 240"/>
                <a:gd name="T86" fmla="*/ 70 w 240"/>
                <a:gd name="T87" fmla="*/ 170 h 240"/>
                <a:gd name="T88" fmla="*/ 93 w 240"/>
                <a:gd name="T89" fmla="*/ 186 h 240"/>
                <a:gd name="T90" fmla="*/ 113 w 240"/>
                <a:gd name="T91" fmla="*/ 190 h 240"/>
                <a:gd name="T92" fmla="*/ 120 w 240"/>
                <a:gd name="T93" fmla="*/ 190 h 240"/>
                <a:gd name="T94" fmla="*/ 134 w 240"/>
                <a:gd name="T95" fmla="*/ 189 h 240"/>
                <a:gd name="T96" fmla="*/ 159 w 240"/>
                <a:gd name="T97" fmla="*/ 179 h 240"/>
                <a:gd name="T98" fmla="*/ 178 w 240"/>
                <a:gd name="T99" fmla="*/ 160 h 240"/>
                <a:gd name="T100" fmla="*/ 189 w 240"/>
                <a:gd name="T101" fmla="*/ 135 h 240"/>
                <a:gd name="T102" fmla="*/ 190 w 240"/>
                <a:gd name="T103" fmla="*/ 120 h 240"/>
                <a:gd name="T104" fmla="*/ 190 w 240"/>
                <a:gd name="T105" fmla="*/ 113 h 240"/>
                <a:gd name="T106" fmla="*/ 184 w 240"/>
                <a:gd name="T107" fmla="*/ 93 h 240"/>
                <a:gd name="T108" fmla="*/ 170 w 240"/>
                <a:gd name="T109" fmla="*/ 72 h 240"/>
                <a:gd name="T110" fmla="*/ 147 w 240"/>
                <a:gd name="T111" fmla="*/ 56 h 240"/>
                <a:gd name="T112" fmla="*/ 127 w 240"/>
                <a:gd name="T113" fmla="*/ 52 h 240"/>
                <a:gd name="T114" fmla="*/ 120 w 240"/>
                <a:gd name="T115" fmla="*/ 5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lnTo>
                    <a:pt x="120" y="240"/>
                  </a:lnTo>
                  <a:lnTo>
                    <a:pt x="108" y="240"/>
                  </a:lnTo>
                  <a:lnTo>
                    <a:pt x="96" y="238"/>
                  </a:lnTo>
                  <a:lnTo>
                    <a:pt x="84" y="236"/>
                  </a:lnTo>
                  <a:lnTo>
                    <a:pt x="74" y="231"/>
                  </a:lnTo>
                  <a:lnTo>
                    <a:pt x="63" y="226"/>
                  </a:lnTo>
                  <a:lnTo>
                    <a:pt x="52" y="220"/>
                  </a:lnTo>
                  <a:lnTo>
                    <a:pt x="44" y="213"/>
                  </a:lnTo>
                  <a:lnTo>
                    <a:pt x="36" y="206"/>
                  </a:lnTo>
                  <a:lnTo>
                    <a:pt x="27" y="196"/>
                  </a:lnTo>
                  <a:lnTo>
                    <a:pt x="20" y="188"/>
                  </a:lnTo>
                  <a:lnTo>
                    <a:pt x="14" y="177"/>
                  </a:lnTo>
                  <a:lnTo>
                    <a:pt x="10" y="168"/>
                  </a:lnTo>
                  <a:lnTo>
                    <a:pt x="5" y="156"/>
                  </a:lnTo>
                  <a:lnTo>
                    <a:pt x="2" y="145"/>
                  </a:lnTo>
                  <a:lnTo>
                    <a:pt x="0" y="13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9"/>
                  </a:lnTo>
                  <a:lnTo>
                    <a:pt x="2" y="97"/>
                  </a:lnTo>
                  <a:lnTo>
                    <a:pt x="5" y="85"/>
                  </a:lnTo>
                  <a:lnTo>
                    <a:pt x="10" y="74"/>
                  </a:lnTo>
                  <a:lnTo>
                    <a:pt x="14" y="63"/>
                  </a:lnTo>
                  <a:lnTo>
                    <a:pt x="20" y="54"/>
                  </a:lnTo>
                  <a:lnTo>
                    <a:pt x="27" y="44"/>
                  </a:lnTo>
                  <a:lnTo>
                    <a:pt x="36" y="36"/>
                  </a:lnTo>
                  <a:lnTo>
                    <a:pt x="44" y="28"/>
                  </a:lnTo>
                  <a:lnTo>
                    <a:pt x="52" y="22"/>
                  </a:lnTo>
                  <a:lnTo>
                    <a:pt x="63" y="15"/>
                  </a:lnTo>
                  <a:lnTo>
                    <a:pt x="74" y="10"/>
                  </a:lnTo>
                  <a:lnTo>
                    <a:pt x="84" y="6"/>
                  </a:lnTo>
                  <a:lnTo>
                    <a:pt x="96" y="3"/>
                  </a:lnTo>
                  <a:lnTo>
                    <a:pt x="108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2"/>
                  </a:lnTo>
                  <a:lnTo>
                    <a:pt x="144" y="3"/>
                  </a:lnTo>
                  <a:lnTo>
                    <a:pt x="156" y="6"/>
                  </a:lnTo>
                  <a:lnTo>
                    <a:pt x="166" y="10"/>
                  </a:lnTo>
                  <a:lnTo>
                    <a:pt x="177" y="15"/>
                  </a:lnTo>
                  <a:lnTo>
                    <a:pt x="186" y="22"/>
                  </a:lnTo>
                  <a:lnTo>
                    <a:pt x="196" y="28"/>
                  </a:lnTo>
                  <a:lnTo>
                    <a:pt x="204" y="36"/>
                  </a:lnTo>
                  <a:lnTo>
                    <a:pt x="213" y="44"/>
                  </a:lnTo>
                  <a:lnTo>
                    <a:pt x="220" y="54"/>
                  </a:lnTo>
                  <a:lnTo>
                    <a:pt x="226" y="63"/>
                  </a:lnTo>
                  <a:lnTo>
                    <a:pt x="230" y="74"/>
                  </a:lnTo>
                  <a:lnTo>
                    <a:pt x="234" y="85"/>
                  </a:lnTo>
                  <a:lnTo>
                    <a:pt x="237" y="97"/>
                  </a:lnTo>
                  <a:lnTo>
                    <a:pt x="239" y="109"/>
                  </a:lnTo>
                  <a:lnTo>
                    <a:pt x="240" y="120"/>
                  </a:lnTo>
                  <a:lnTo>
                    <a:pt x="240" y="120"/>
                  </a:lnTo>
                  <a:lnTo>
                    <a:pt x="239" y="133"/>
                  </a:lnTo>
                  <a:lnTo>
                    <a:pt x="237" y="145"/>
                  </a:lnTo>
                  <a:lnTo>
                    <a:pt x="234" y="156"/>
                  </a:lnTo>
                  <a:lnTo>
                    <a:pt x="230" y="168"/>
                  </a:lnTo>
                  <a:lnTo>
                    <a:pt x="226" y="177"/>
                  </a:lnTo>
                  <a:lnTo>
                    <a:pt x="220" y="188"/>
                  </a:lnTo>
                  <a:lnTo>
                    <a:pt x="213" y="196"/>
                  </a:lnTo>
                  <a:lnTo>
                    <a:pt x="204" y="206"/>
                  </a:lnTo>
                  <a:lnTo>
                    <a:pt x="196" y="213"/>
                  </a:lnTo>
                  <a:lnTo>
                    <a:pt x="186" y="220"/>
                  </a:lnTo>
                  <a:lnTo>
                    <a:pt x="177" y="226"/>
                  </a:lnTo>
                  <a:lnTo>
                    <a:pt x="166" y="231"/>
                  </a:lnTo>
                  <a:lnTo>
                    <a:pt x="156" y="236"/>
                  </a:lnTo>
                  <a:lnTo>
                    <a:pt x="144" y="238"/>
                  </a:lnTo>
                  <a:lnTo>
                    <a:pt x="132" y="240"/>
                  </a:lnTo>
                  <a:lnTo>
                    <a:pt x="120" y="240"/>
                  </a:lnTo>
                  <a:lnTo>
                    <a:pt x="120" y="240"/>
                  </a:lnTo>
                  <a:close/>
                  <a:moveTo>
                    <a:pt x="120" y="50"/>
                  </a:moveTo>
                  <a:lnTo>
                    <a:pt x="120" y="50"/>
                  </a:lnTo>
                  <a:lnTo>
                    <a:pt x="113" y="52"/>
                  </a:lnTo>
                  <a:lnTo>
                    <a:pt x="106" y="53"/>
                  </a:lnTo>
                  <a:lnTo>
                    <a:pt x="93" y="56"/>
                  </a:lnTo>
                  <a:lnTo>
                    <a:pt x="81" y="62"/>
                  </a:lnTo>
                  <a:lnTo>
                    <a:pt x="70" y="72"/>
                  </a:lnTo>
                  <a:lnTo>
                    <a:pt x="62" y="81"/>
                  </a:lnTo>
                  <a:lnTo>
                    <a:pt x="56" y="93"/>
                  </a:lnTo>
                  <a:lnTo>
                    <a:pt x="51" y="106"/>
                  </a:lnTo>
                  <a:lnTo>
                    <a:pt x="50" y="113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50" y="128"/>
                  </a:lnTo>
                  <a:lnTo>
                    <a:pt x="51" y="135"/>
                  </a:lnTo>
                  <a:lnTo>
                    <a:pt x="56" y="148"/>
                  </a:lnTo>
                  <a:lnTo>
                    <a:pt x="62" y="160"/>
                  </a:lnTo>
                  <a:lnTo>
                    <a:pt x="70" y="170"/>
                  </a:lnTo>
                  <a:lnTo>
                    <a:pt x="81" y="179"/>
                  </a:lnTo>
                  <a:lnTo>
                    <a:pt x="93" y="186"/>
                  </a:lnTo>
                  <a:lnTo>
                    <a:pt x="106" y="189"/>
                  </a:lnTo>
                  <a:lnTo>
                    <a:pt x="113" y="190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7" y="190"/>
                  </a:lnTo>
                  <a:lnTo>
                    <a:pt x="134" y="189"/>
                  </a:lnTo>
                  <a:lnTo>
                    <a:pt x="147" y="186"/>
                  </a:lnTo>
                  <a:lnTo>
                    <a:pt x="159" y="179"/>
                  </a:lnTo>
                  <a:lnTo>
                    <a:pt x="170" y="170"/>
                  </a:lnTo>
                  <a:lnTo>
                    <a:pt x="178" y="160"/>
                  </a:lnTo>
                  <a:lnTo>
                    <a:pt x="184" y="148"/>
                  </a:lnTo>
                  <a:lnTo>
                    <a:pt x="189" y="135"/>
                  </a:lnTo>
                  <a:lnTo>
                    <a:pt x="190" y="128"/>
                  </a:lnTo>
                  <a:lnTo>
                    <a:pt x="190" y="120"/>
                  </a:lnTo>
                  <a:lnTo>
                    <a:pt x="190" y="120"/>
                  </a:lnTo>
                  <a:lnTo>
                    <a:pt x="190" y="113"/>
                  </a:lnTo>
                  <a:lnTo>
                    <a:pt x="189" y="106"/>
                  </a:lnTo>
                  <a:lnTo>
                    <a:pt x="184" y="93"/>
                  </a:lnTo>
                  <a:lnTo>
                    <a:pt x="178" y="81"/>
                  </a:lnTo>
                  <a:lnTo>
                    <a:pt x="170" y="72"/>
                  </a:lnTo>
                  <a:lnTo>
                    <a:pt x="159" y="62"/>
                  </a:lnTo>
                  <a:lnTo>
                    <a:pt x="147" y="56"/>
                  </a:lnTo>
                  <a:lnTo>
                    <a:pt x="134" y="53"/>
                  </a:lnTo>
                  <a:lnTo>
                    <a:pt x="127" y="52"/>
                  </a:lnTo>
                  <a:lnTo>
                    <a:pt x="120" y="50"/>
                  </a:lnTo>
                  <a:lnTo>
                    <a:pt x="12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9864465" y="5315853"/>
            <a:ext cx="581792" cy="426183"/>
            <a:chOff x="4185844" y="5654656"/>
            <a:chExt cx="795338" cy="582613"/>
          </a:xfrm>
        </p:grpSpPr>
        <p:sp>
          <p:nvSpPr>
            <p:cNvPr id="270" name="Freeform 109"/>
            <p:cNvSpPr>
              <a:spLocks/>
            </p:cNvSpPr>
            <p:nvPr/>
          </p:nvSpPr>
          <p:spPr bwMode="auto">
            <a:xfrm>
              <a:off x="4412856" y="5667356"/>
              <a:ext cx="555625" cy="557213"/>
            </a:xfrm>
            <a:custGeom>
              <a:avLst/>
              <a:gdLst>
                <a:gd name="T0" fmla="*/ 1047 w 1050"/>
                <a:gd name="T1" fmla="*/ 536 h 1051"/>
                <a:gd name="T2" fmla="*/ 1043 w 1050"/>
                <a:gd name="T3" fmla="*/ 500 h 1051"/>
                <a:gd name="T4" fmla="*/ 1037 w 1050"/>
                <a:gd name="T5" fmla="*/ 468 h 1051"/>
                <a:gd name="T6" fmla="*/ 1024 w 1050"/>
                <a:gd name="T7" fmla="*/ 418 h 1051"/>
                <a:gd name="T8" fmla="*/ 996 w 1050"/>
                <a:gd name="T9" fmla="*/ 348 h 1051"/>
                <a:gd name="T10" fmla="*/ 962 w 1050"/>
                <a:gd name="T11" fmla="*/ 283 h 1051"/>
                <a:gd name="T12" fmla="*/ 919 w 1050"/>
                <a:gd name="T13" fmla="*/ 222 h 1051"/>
                <a:gd name="T14" fmla="*/ 868 w 1050"/>
                <a:gd name="T15" fmla="*/ 167 h 1051"/>
                <a:gd name="T16" fmla="*/ 812 w 1050"/>
                <a:gd name="T17" fmla="*/ 119 h 1051"/>
                <a:gd name="T18" fmla="*/ 751 w 1050"/>
                <a:gd name="T19" fmla="*/ 79 h 1051"/>
                <a:gd name="T20" fmla="*/ 683 w 1050"/>
                <a:gd name="T21" fmla="*/ 46 h 1051"/>
                <a:gd name="T22" fmla="*/ 610 w 1050"/>
                <a:gd name="T23" fmla="*/ 21 h 1051"/>
                <a:gd name="T24" fmla="*/ 536 w 1050"/>
                <a:gd name="T25" fmla="*/ 6 h 1051"/>
                <a:gd name="T26" fmla="*/ 457 w 1050"/>
                <a:gd name="T27" fmla="*/ 0 h 1051"/>
                <a:gd name="T28" fmla="*/ 457 w 1050"/>
                <a:gd name="T29" fmla="*/ 0 h 1051"/>
                <a:gd name="T30" fmla="*/ 388 w 1050"/>
                <a:gd name="T31" fmla="*/ 5 h 1051"/>
                <a:gd name="T32" fmla="*/ 322 w 1050"/>
                <a:gd name="T33" fmla="*/ 16 h 1051"/>
                <a:gd name="T34" fmla="*/ 258 w 1050"/>
                <a:gd name="T35" fmla="*/ 35 h 1051"/>
                <a:gd name="T36" fmla="*/ 197 w 1050"/>
                <a:gd name="T37" fmla="*/ 60 h 1051"/>
                <a:gd name="T38" fmla="*/ 142 w 1050"/>
                <a:gd name="T39" fmla="*/ 92 h 1051"/>
                <a:gd name="T40" fmla="*/ 111 w 1050"/>
                <a:gd name="T41" fmla="*/ 112 h 1051"/>
                <a:gd name="T42" fmla="*/ 88 w 1050"/>
                <a:gd name="T43" fmla="*/ 131 h 1051"/>
                <a:gd name="T44" fmla="*/ 58 w 1050"/>
                <a:gd name="T45" fmla="*/ 162 h 1051"/>
                <a:gd name="T46" fmla="*/ 34 w 1050"/>
                <a:gd name="T47" fmla="*/ 199 h 1051"/>
                <a:gd name="T48" fmla="*/ 16 w 1050"/>
                <a:gd name="T49" fmla="*/ 239 h 1051"/>
                <a:gd name="T50" fmla="*/ 4 w 1050"/>
                <a:gd name="T51" fmla="*/ 282 h 1051"/>
                <a:gd name="T52" fmla="*/ 0 w 1050"/>
                <a:gd name="T53" fmla="*/ 328 h 1051"/>
                <a:gd name="T54" fmla="*/ 5 w 1050"/>
                <a:gd name="T55" fmla="*/ 382 h 1051"/>
                <a:gd name="T56" fmla="*/ 32 w 1050"/>
                <a:gd name="T57" fmla="*/ 455 h 1051"/>
                <a:gd name="T58" fmla="*/ 77 w 1050"/>
                <a:gd name="T59" fmla="*/ 516 h 1051"/>
                <a:gd name="T60" fmla="*/ 139 w 1050"/>
                <a:gd name="T61" fmla="*/ 562 h 1051"/>
                <a:gd name="T62" fmla="*/ 213 w 1050"/>
                <a:gd name="T63" fmla="*/ 588 h 1051"/>
                <a:gd name="T64" fmla="*/ 457 w 1050"/>
                <a:gd name="T65" fmla="*/ 594 h 1051"/>
                <a:gd name="T66" fmla="*/ 457 w 1050"/>
                <a:gd name="T67" fmla="*/ 785 h 1051"/>
                <a:gd name="T68" fmla="*/ 469 w 1050"/>
                <a:gd name="T69" fmla="*/ 864 h 1051"/>
                <a:gd name="T70" fmla="*/ 502 w 1050"/>
                <a:gd name="T71" fmla="*/ 934 h 1051"/>
                <a:gd name="T72" fmla="*/ 553 w 1050"/>
                <a:gd name="T73" fmla="*/ 991 h 1051"/>
                <a:gd name="T74" fmla="*/ 619 w 1050"/>
                <a:gd name="T75" fmla="*/ 1030 h 1051"/>
                <a:gd name="T76" fmla="*/ 696 w 1050"/>
                <a:gd name="T77" fmla="*/ 1050 h 1051"/>
                <a:gd name="T78" fmla="*/ 739 w 1050"/>
                <a:gd name="T79" fmla="*/ 1050 h 1051"/>
                <a:gd name="T80" fmla="*/ 784 w 1050"/>
                <a:gd name="T81" fmla="*/ 1044 h 1051"/>
                <a:gd name="T82" fmla="*/ 825 w 1050"/>
                <a:gd name="T83" fmla="*/ 1030 h 1051"/>
                <a:gd name="T84" fmla="*/ 865 w 1050"/>
                <a:gd name="T85" fmla="*/ 1010 h 1051"/>
                <a:gd name="T86" fmla="*/ 900 w 1050"/>
                <a:gd name="T87" fmla="*/ 984 h 1051"/>
                <a:gd name="T88" fmla="*/ 930 w 1050"/>
                <a:gd name="T89" fmla="*/ 953 h 1051"/>
                <a:gd name="T90" fmla="*/ 948 w 1050"/>
                <a:gd name="T91" fmla="*/ 928 h 1051"/>
                <a:gd name="T92" fmla="*/ 970 w 1050"/>
                <a:gd name="T93" fmla="*/ 891 h 1051"/>
                <a:gd name="T94" fmla="*/ 1000 w 1050"/>
                <a:gd name="T95" fmla="*/ 833 h 1051"/>
                <a:gd name="T96" fmla="*/ 1022 w 1050"/>
                <a:gd name="T97" fmla="*/ 772 h 1051"/>
                <a:gd name="T98" fmla="*/ 1039 w 1050"/>
                <a:gd name="T99" fmla="*/ 707 h 1051"/>
                <a:gd name="T100" fmla="*/ 1049 w 1050"/>
                <a:gd name="T101" fmla="*/ 640 h 1051"/>
                <a:gd name="T102" fmla="*/ 1050 w 1050"/>
                <a:gd name="T103" fmla="*/ 59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0" h="1051">
                  <a:moveTo>
                    <a:pt x="1049" y="562"/>
                  </a:moveTo>
                  <a:lnTo>
                    <a:pt x="1049" y="562"/>
                  </a:lnTo>
                  <a:lnTo>
                    <a:pt x="1047" y="536"/>
                  </a:lnTo>
                  <a:lnTo>
                    <a:pt x="1047" y="536"/>
                  </a:lnTo>
                  <a:lnTo>
                    <a:pt x="1043" y="500"/>
                  </a:lnTo>
                  <a:lnTo>
                    <a:pt x="1043" y="500"/>
                  </a:lnTo>
                  <a:lnTo>
                    <a:pt x="1039" y="480"/>
                  </a:lnTo>
                  <a:lnTo>
                    <a:pt x="1039" y="480"/>
                  </a:lnTo>
                  <a:lnTo>
                    <a:pt x="1037" y="468"/>
                  </a:lnTo>
                  <a:lnTo>
                    <a:pt x="1037" y="468"/>
                  </a:lnTo>
                  <a:lnTo>
                    <a:pt x="1031" y="443"/>
                  </a:lnTo>
                  <a:lnTo>
                    <a:pt x="1024" y="418"/>
                  </a:lnTo>
                  <a:lnTo>
                    <a:pt x="1015" y="395"/>
                  </a:lnTo>
                  <a:lnTo>
                    <a:pt x="1007" y="371"/>
                  </a:lnTo>
                  <a:lnTo>
                    <a:pt x="996" y="348"/>
                  </a:lnTo>
                  <a:lnTo>
                    <a:pt x="986" y="326"/>
                  </a:lnTo>
                  <a:lnTo>
                    <a:pt x="974" y="304"/>
                  </a:lnTo>
                  <a:lnTo>
                    <a:pt x="962" y="283"/>
                  </a:lnTo>
                  <a:lnTo>
                    <a:pt x="948" y="262"/>
                  </a:lnTo>
                  <a:lnTo>
                    <a:pt x="933" y="241"/>
                  </a:lnTo>
                  <a:lnTo>
                    <a:pt x="919" y="222"/>
                  </a:lnTo>
                  <a:lnTo>
                    <a:pt x="903" y="203"/>
                  </a:lnTo>
                  <a:lnTo>
                    <a:pt x="886" y="184"/>
                  </a:lnTo>
                  <a:lnTo>
                    <a:pt x="868" y="167"/>
                  </a:lnTo>
                  <a:lnTo>
                    <a:pt x="850" y="150"/>
                  </a:lnTo>
                  <a:lnTo>
                    <a:pt x="831" y="135"/>
                  </a:lnTo>
                  <a:lnTo>
                    <a:pt x="812" y="119"/>
                  </a:lnTo>
                  <a:lnTo>
                    <a:pt x="792" y="105"/>
                  </a:lnTo>
                  <a:lnTo>
                    <a:pt x="771" y="91"/>
                  </a:lnTo>
                  <a:lnTo>
                    <a:pt x="751" y="79"/>
                  </a:lnTo>
                  <a:lnTo>
                    <a:pt x="728" y="67"/>
                  </a:lnTo>
                  <a:lnTo>
                    <a:pt x="705" y="55"/>
                  </a:lnTo>
                  <a:lnTo>
                    <a:pt x="683" y="46"/>
                  </a:lnTo>
                  <a:lnTo>
                    <a:pt x="659" y="36"/>
                  </a:lnTo>
                  <a:lnTo>
                    <a:pt x="635" y="28"/>
                  </a:lnTo>
                  <a:lnTo>
                    <a:pt x="610" y="21"/>
                  </a:lnTo>
                  <a:lnTo>
                    <a:pt x="587" y="15"/>
                  </a:lnTo>
                  <a:lnTo>
                    <a:pt x="561" y="10"/>
                  </a:lnTo>
                  <a:lnTo>
                    <a:pt x="536" y="6"/>
                  </a:lnTo>
                  <a:lnTo>
                    <a:pt x="510" y="3"/>
                  </a:lnTo>
                  <a:lnTo>
                    <a:pt x="483" y="2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34" y="2"/>
                  </a:lnTo>
                  <a:lnTo>
                    <a:pt x="411" y="3"/>
                  </a:lnTo>
                  <a:lnTo>
                    <a:pt x="388" y="5"/>
                  </a:lnTo>
                  <a:lnTo>
                    <a:pt x="366" y="8"/>
                  </a:lnTo>
                  <a:lnTo>
                    <a:pt x="343" y="11"/>
                  </a:lnTo>
                  <a:lnTo>
                    <a:pt x="322" y="16"/>
                  </a:lnTo>
                  <a:lnTo>
                    <a:pt x="301" y="22"/>
                  </a:lnTo>
                  <a:lnTo>
                    <a:pt x="279" y="28"/>
                  </a:lnTo>
                  <a:lnTo>
                    <a:pt x="258" y="35"/>
                  </a:lnTo>
                  <a:lnTo>
                    <a:pt x="238" y="43"/>
                  </a:lnTo>
                  <a:lnTo>
                    <a:pt x="218" y="51"/>
                  </a:lnTo>
                  <a:lnTo>
                    <a:pt x="197" y="60"/>
                  </a:lnTo>
                  <a:lnTo>
                    <a:pt x="178" y="70"/>
                  </a:lnTo>
                  <a:lnTo>
                    <a:pt x="159" y="81"/>
                  </a:lnTo>
                  <a:lnTo>
                    <a:pt x="142" y="92"/>
                  </a:lnTo>
                  <a:lnTo>
                    <a:pt x="123" y="104"/>
                  </a:lnTo>
                  <a:lnTo>
                    <a:pt x="123" y="104"/>
                  </a:lnTo>
                  <a:lnTo>
                    <a:pt x="111" y="112"/>
                  </a:lnTo>
                  <a:lnTo>
                    <a:pt x="99" y="121"/>
                  </a:lnTo>
                  <a:lnTo>
                    <a:pt x="99" y="121"/>
                  </a:lnTo>
                  <a:lnTo>
                    <a:pt x="88" y="131"/>
                  </a:lnTo>
                  <a:lnTo>
                    <a:pt x="77" y="140"/>
                  </a:lnTo>
                  <a:lnTo>
                    <a:pt x="67" y="151"/>
                  </a:lnTo>
                  <a:lnTo>
                    <a:pt x="58" y="162"/>
                  </a:lnTo>
                  <a:lnTo>
                    <a:pt x="49" y="174"/>
                  </a:lnTo>
                  <a:lnTo>
                    <a:pt x="41" y="186"/>
                  </a:lnTo>
                  <a:lnTo>
                    <a:pt x="34" y="199"/>
                  </a:lnTo>
                  <a:lnTo>
                    <a:pt x="26" y="212"/>
                  </a:lnTo>
                  <a:lnTo>
                    <a:pt x="20" y="225"/>
                  </a:lnTo>
                  <a:lnTo>
                    <a:pt x="16" y="239"/>
                  </a:lnTo>
                  <a:lnTo>
                    <a:pt x="11" y="253"/>
                  </a:lnTo>
                  <a:lnTo>
                    <a:pt x="7" y="268"/>
                  </a:lnTo>
                  <a:lnTo>
                    <a:pt x="4" y="282"/>
                  </a:lnTo>
                  <a:lnTo>
                    <a:pt x="1" y="297"/>
                  </a:lnTo>
                  <a:lnTo>
                    <a:pt x="0" y="313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1" y="355"/>
                  </a:lnTo>
                  <a:lnTo>
                    <a:pt x="5" y="382"/>
                  </a:lnTo>
                  <a:lnTo>
                    <a:pt x="12" y="406"/>
                  </a:lnTo>
                  <a:lnTo>
                    <a:pt x="20" y="431"/>
                  </a:lnTo>
                  <a:lnTo>
                    <a:pt x="32" y="455"/>
                  </a:lnTo>
                  <a:lnTo>
                    <a:pt x="45" y="477"/>
                  </a:lnTo>
                  <a:lnTo>
                    <a:pt x="61" y="497"/>
                  </a:lnTo>
                  <a:lnTo>
                    <a:pt x="77" y="516"/>
                  </a:lnTo>
                  <a:lnTo>
                    <a:pt x="96" y="534"/>
                  </a:lnTo>
                  <a:lnTo>
                    <a:pt x="118" y="549"/>
                  </a:lnTo>
                  <a:lnTo>
                    <a:pt x="139" y="562"/>
                  </a:lnTo>
                  <a:lnTo>
                    <a:pt x="163" y="573"/>
                  </a:lnTo>
                  <a:lnTo>
                    <a:pt x="187" y="582"/>
                  </a:lnTo>
                  <a:lnTo>
                    <a:pt x="213" y="588"/>
                  </a:lnTo>
                  <a:lnTo>
                    <a:pt x="239" y="593"/>
                  </a:lnTo>
                  <a:lnTo>
                    <a:pt x="266" y="594"/>
                  </a:lnTo>
                  <a:lnTo>
                    <a:pt x="457" y="594"/>
                  </a:lnTo>
                  <a:lnTo>
                    <a:pt x="457" y="594"/>
                  </a:lnTo>
                  <a:lnTo>
                    <a:pt x="457" y="785"/>
                  </a:lnTo>
                  <a:lnTo>
                    <a:pt x="457" y="785"/>
                  </a:lnTo>
                  <a:lnTo>
                    <a:pt x="459" y="813"/>
                  </a:lnTo>
                  <a:lnTo>
                    <a:pt x="462" y="839"/>
                  </a:lnTo>
                  <a:lnTo>
                    <a:pt x="469" y="864"/>
                  </a:lnTo>
                  <a:lnTo>
                    <a:pt x="478" y="889"/>
                  </a:lnTo>
                  <a:lnTo>
                    <a:pt x="489" y="911"/>
                  </a:lnTo>
                  <a:lnTo>
                    <a:pt x="502" y="934"/>
                  </a:lnTo>
                  <a:lnTo>
                    <a:pt x="518" y="954"/>
                  </a:lnTo>
                  <a:lnTo>
                    <a:pt x="535" y="973"/>
                  </a:lnTo>
                  <a:lnTo>
                    <a:pt x="553" y="991"/>
                  </a:lnTo>
                  <a:lnTo>
                    <a:pt x="574" y="1005"/>
                  </a:lnTo>
                  <a:lnTo>
                    <a:pt x="596" y="1019"/>
                  </a:lnTo>
                  <a:lnTo>
                    <a:pt x="619" y="1030"/>
                  </a:lnTo>
                  <a:lnTo>
                    <a:pt x="644" y="1039"/>
                  </a:lnTo>
                  <a:lnTo>
                    <a:pt x="670" y="1045"/>
                  </a:lnTo>
                  <a:lnTo>
                    <a:pt x="696" y="1050"/>
                  </a:lnTo>
                  <a:lnTo>
                    <a:pt x="723" y="1051"/>
                  </a:lnTo>
                  <a:lnTo>
                    <a:pt x="723" y="1051"/>
                  </a:lnTo>
                  <a:lnTo>
                    <a:pt x="739" y="1050"/>
                  </a:lnTo>
                  <a:lnTo>
                    <a:pt x="754" y="1049"/>
                  </a:lnTo>
                  <a:lnTo>
                    <a:pt x="768" y="1047"/>
                  </a:lnTo>
                  <a:lnTo>
                    <a:pt x="784" y="1044"/>
                  </a:lnTo>
                  <a:lnTo>
                    <a:pt x="798" y="1041"/>
                  </a:lnTo>
                  <a:lnTo>
                    <a:pt x="812" y="1036"/>
                  </a:lnTo>
                  <a:lnTo>
                    <a:pt x="825" y="1030"/>
                  </a:lnTo>
                  <a:lnTo>
                    <a:pt x="840" y="1024"/>
                  </a:lnTo>
                  <a:lnTo>
                    <a:pt x="853" y="1017"/>
                  </a:lnTo>
                  <a:lnTo>
                    <a:pt x="865" y="1010"/>
                  </a:lnTo>
                  <a:lnTo>
                    <a:pt x="876" y="1001"/>
                  </a:lnTo>
                  <a:lnTo>
                    <a:pt x="888" y="993"/>
                  </a:lnTo>
                  <a:lnTo>
                    <a:pt x="900" y="984"/>
                  </a:lnTo>
                  <a:lnTo>
                    <a:pt x="910" y="974"/>
                  </a:lnTo>
                  <a:lnTo>
                    <a:pt x="920" y="963"/>
                  </a:lnTo>
                  <a:lnTo>
                    <a:pt x="930" y="953"/>
                  </a:lnTo>
                  <a:lnTo>
                    <a:pt x="930" y="953"/>
                  </a:lnTo>
                  <a:lnTo>
                    <a:pt x="939" y="941"/>
                  </a:lnTo>
                  <a:lnTo>
                    <a:pt x="948" y="928"/>
                  </a:lnTo>
                  <a:lnTo>
                    <a:pt x="948" y="928"/>
                  </a:lnTo>
                  <a:lnTo>
                    <a:pt x="959" y="910"/>
                  </a:lnTo>
                  <a:lnTo>
                    <a:pt x="970" y="891"/>
                  </a:lnTo>
                  <a:lnTo>
                    <a:pt x="981" y="872"/>
                  </a:lnTo>
                  <a:lnTo>
                    <a:pt x="990" y="853"/>
                  </a:lnTo>
                  <a:lnTo>
                    <a:pt x="1000" y="833"/>
                  </a:lnTo>
                  <a:lnTo>
                    <a:pt x="1008" y="813"/>
                  </a:lnTo>
                  <a:lnTo>
                    <a:pt x="1015" y="792"/>
                  </a:lnTo>
                  <a:lnTo>
                    <a:pt x="1022" y="772"/>
                  </a:lnTo>
                  <a:lnTo>
                    <a:pt x="1030" y="751"/>
                  </a:lnTo>
                  <a:lnTo>
                    <a:pt x="1034" y="729"/>
                  </a:lnTo>
                  <a:lnTo>
                    <a:pt x="1039" y="707"/>
                  </a:lnTo>
                  <a:lnTo>
                    <a:pt x="1043" y="686"/>
                  </a:lnTo>
                  <a:lnTo>
                    <a:pt x="1046" y="663"/>
                  </a:lnTo>
                  <a:lnTo>
                    <a:pt x="1049" y="640"/>
                  </a:lnTo>
                  <a:lnTo>
                    <a:pt x="1050" y="617"/>
                  </a:lnTo>
                  <a:lnTo>
                    <a:pt x="1050" y="594"/>
                  </a:lnTo>
                  <a:lnTo>
                    <a:pt x="1050" y="594"/>
                  </a:lnTo>
                  <a:lnTo>
                    <a:pt x="1049" y="562"/>
                  </a:lnTo>
                  <a:lnTo>
                    <a:pt x="1049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110"/>
            <p:cNvSpPr>
              <a:spLocks noEditPoints="1"/>
            </p:cNvSpPr>
            <p:nvPr/>
          </p:nvSpPr>
          <p:spPr bwMode="auto">
            <a:xfrm>
              <a:off x="4398569" y="5654656"/>
              <a:ext cx="582613" cy="582613"/>
            </a:xfrm>
            <a:custGeom>
              <a:avLst/>
              <a:gdLst>
                <a:gd name="T0" fmla="*/ 689 w 1100"/>
                <a:gd name="T1" fmla="*/ 1095 h 1101"/>
                <a:gd name="T2" fmla="*/ 563 w 1100"/>
                <a:gd name="T3" fmla="*/ 1035 h 1101"/>
                <a:gd name="T4" fmla="*/ 470 w 1100"/>
                <a:gd name="T5" fmla="*/ 896 h 1101"/>
                <a:gd name="T6" fmla="*/ 457 w 1100"/>
                <a:gd name="T7" fmla="*/ 810 h 1101"/>
                <a:gd name="T8" fmla="*/ 247 w 1100"/>
                <a:gd name="T9" fmla="*/ 640 h 1101"/>
                <a:gd name="T10" fmla="*/ 129 w 1100"/>
                <a:gd name="T11" fmla="*/ 594 h 1101"/>
                <a:gd name="T12" fmla="*/ 23 w 1100"/>
                <a:gd name="T13" fmla="*/ 466 h 1101"/>
                <a:gd name="T14" fmla="*/ 0 w 1100"/>
                <a:gd name="T15" fmla="*/ 367 h 1101"/>
                <a:gd name="T16" fmla="*/ 7 w 1100"/>
                <a:gd name="T17" fmla="*/ 288 h 1101"/>
                <a:gd name="T18" fmla="*/ 44 w 1100"/>
                <a:gd name="T19" fmla="*/ 200 h 1101"/>
                <a:gd name="T20" fmla="*/ 108 w 1100"/>
                <a:gd name="T21" fmla="*/ 126 h 1101"/>
                <a:gd name="T22" fmla="*/ 174 w 1100"/>
                <a:gd name="T23" fmla="*/ 84 h 1101"/>
                <a:gd name="T24" fmla="*/ 300 w 1100"/>
                <a:gd name="T25" fmla="*/ 28 h 1101"/>
                <a:gd name="T26" fmla="*/ 435 w 1100"/>
                <a:gd name="T27" fmla="*/ 3 h 1101"/>
                <a:gd name="T28" fmla="*/ 561 w 1100"/>
                <a:gd name="T29" fmla="*/ 6 h 1101"/>
                <a:gd name="T30" fmla="*/ 714 w 1100"/>
                <a:gd name="T31" fmla="*/ 46 h 1101"/>
                <a:gd name="T32" fmla="*/ 852 w 1100"/>
                <a:gd name="T33" fmla="*/ 124 h 1101"/>
                <a:gd name="T34" fmla="*/ 948 w 1100"/>
                <a:gd name="T35" fmla="*/ 213 h 1101"/>
                <a:gd name="T36" fmla="*/ 1034 w 1100"/>
                <a:gd name="T37" fmla="*/ 341 h 1101"/>
                <a:gd name="T38" fmla="*/ 1085 w 1100"/>
                <a:gd name="T39" fmla="*/ 488 h 1101"/>
                <a:gd name="T40" fmla="*/ 1097 w 1100"/>
                <a:gd name="T41" fmla="*/ 559 h 1101"/>
                <a:gd name="T42" fmla="*/ 1100 w 1100"/>
                <a:gd name="T43" fmla="*/ 643 h 1101"/>
                <a:gd name="T44" fmla="*/ 1079 w 1100"/>
                <a:gd name="T45" fmla="*/ 779 h 1101"/>
                <a:gd name="T46" fmla="*/ 1028 w 1100"/>
                <a:gd name="T47" fmla="*/ 908 h 1101"/>
                <a:gd name="T48" fmla="*/ 974 w 1100"/>
                <a:gd name="T49" fmla="*/ 993 h 1101"/>
                <a:gd name="T50" fmla="*/ 914 w 1100"/>
                <a:gd name="T51" fmla="*/ 1049 h 1101"/>
                <a:gd name="T52" fmla="*/ 828 w 1100"/>
                <a:gd name="T53" fmla="*/ 1089 h 1101"/>
                <a:gd name="T54" fmla="*/ 748 w 1100"/>
                <a:gd name="T55" fmla="*/ 1101 h 1101"/>
                <a:gd name="T56" fmla="*/ 397 w 1100"/>
                <a:gd name="T57" fmla="*/ 57 h 1101"/>
                <a:gd name="T58" fmla="*/ 275 w 1100"/>
                <a:gd name="T59" fmla="*/ 90 h 1101"/>
                <a:gd name="T60" fmla="*/ 162 w 1100"/>
                <a:gd name="T61" fmla="*/ 149 h 1101"/>
                <a:gd name="T62" fmla="*/ 139 w 1100"/>
                <a:gd name="T63" fmla="*/ 165 h 1101"/>
                <a:gd name="T64" fmla="*/ 86 w 1100"/>
                <a:gd name="T65" fmla="*/ 226 h 1101"/>
                <a:gd name="T66" fmla="*/ 56 w 1100"/>
                <a:gd name="T67" fmla="*/ 300 h 1101"/>
                <a:gd name="T68" fmla="*/ 51 w 1100"/>
                <a:gd name="T69" fmla="*/ 378 h 1101"/>
                <a:gd name="T70" fmla="*/ 105 w 1100"/>
                <a:gd name="T71" fmla="*/ 506 h 1101"/>
                <a:gd name="T72" fmla="*/ 220 w 1100"/>
                <a:gd name="T73" fmla="*/ 583 h 1101"/>
                <a:gd name="T74" fmla="*/ 487 w 1100"/>
                <a:gd name="T75" fmla="*/ 594 h 1101"/>
                <a:gd name="T76" fmla="*/ 506 w 1100"/>
                <a:gd name="T77" fmla="*/ 614 h 1101"/>
                <a:gd name="T78" fmla="*/ 518 w 1100"/>
                <a:gd name="T79" fmla="*/ 882 h 1101"/>
                <a:gd name="T80" fmla="*/ 595 w 1100"/>
                <a:gd name="T81" fmla="*/ 996 h 1101"/>
                <a:gd name="T82" fmla="*/ 723 w 1100"/>
                <a:gd name="T83" fmla="*/ 1050 h 1101"/>
                <a:gd name="T84" fmla="*/ 802 w 1100"/>
                <a:gd name="T85" fmla="*/ 1045 h 1101"/>
                <a:gd name="T86" fmla="*/ 875 w 1100"/>
                <a:gd name="T87" fmla="*/ 1015 h 1101"/>
                <a:gd name="T88" fmla="*/ 936 w 1100"/>
                <a:gd name="T89" fmla="*/ 961 h 1101"/>
                <a:gd name="T90" fmla="*/ 951 w 1100"/>
                <a:gd name="T91" fmla="*/ 939 h 1101"/>
                <a:gd name="T92" fmla="*/ 1011 w 1100"/>
                <a:gd name="T93" fmla="*/ 827 h 1101"/>
                <a:gd name="T94" fmla="*/ 1044 w 1100"/>
                <a:gd name="T95" fmla="*/ 705 h 1101"/>
                <a:gd name="T96" fmla="*/ 1049 w 1100"/>
                <a:gd name="T97" fmla="*/ 589 h 1101"/>
                <a:gd name="T98" fmla="*/ 1039 w 1100"/>
                <a:gd name="T99" fmla="*/ 510 h 1101"/>
                <a:gd name="T100" fmla="*/ 1017 w 1100"/>
                <a:gd name="T101" fmla="*/ 428 h 1101"/>
                <a:gd name="T102" fmla="*/ 951 w 1100"/>
                <a:gd name="T103" fmla="*/ 298 h 1101"/>
                <a:gd name="T104" fmla="*/ 856 w 1100"/>
                <a:gd name="T105" fmla="*/ 193 h 1101"/>
                <a:gd name="T106" fmla="*/ 739 w 1100"/>
                <a:gd name="T107" fmla="*/ 113 h 1101"/>
                <a:gd name="T108" fmla="*/ 603 w 1100"/>
                <a:gd name="T109" fmla="*/ 65 h 1101"/>
                <a:gd name="T110" fmla="*/ 482 w 1100"/>
                <a:gd name="T111" fmla="*/ 5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0" h="1101">
                  <a:moveTo>
                    <a:pt x="748" y="1101"/>
                  </a:moveTo>
                  <a:lnTo>
                    <a:pt x="748" y="1101"/>
                  </a:lnTo>
                  <a:lnTo>
                    <a:pt x="733" y="1100"/>
                  </a:lnTo>
                  <a:lnTo>
                    <a:pt x="719" y="1099"/>
                  </a:lnTo>
                  <a:lnTo>
                    <a:pt x="703" y="1098"/>
                  </a:lnTo>
                  <a:lnTo>
                    <a:pt x="689" y="1095"/>
                  </a:lnTo>
                  <a:lnTo>
                    <a:pt x="676" y="1092"/>
                  </a:lnTo>
                  <a:lnTo>
                    <a:pt x="662" y="1088"/>
                  </a:lnTo>
                  <a:lnTo>
                    <a:pt x="634" y="1077"/>
                  </a:lnTo>
                  <a:lnTo>
                    <a:pt x="609" y="1066"/>
                  </a:lnTo>
                  <a:lnTo>
                    <a:pt x="586" y="1051"/>
                  </a:lnTo>
                  <a:lnTo>
                    <a:pt x="563" y="1035"/>
                  </a:lnTo>
                  <a:lnTo>
                    <a:pt x="542" y="1016"/>
                  </a:lnTo>
                  <a:lnTo>
                    <a:pt x="524" y="994"/>
                  </a:lnTo>
                  <a:lnTo>
                    <a:pt x="506" y="973"/>
                  </a:lnTo>
                  <a:lnTo>
                    <a:pt x="492" y="948"/>
                  </a:lnTo>
                  <a:lnTo>
                    <a:pt x="480" y="923"/>
                  </a:lnTo>
                  <a:lnTo>
                    <a:pt x="470" y="896"/>
                  </a:lnTo>
                  <a:lnTo>
                    <a:pt x="466" y="883"/>
                  </a:lnTo>
                  <a:lnTo>
                    <a:pt x="463" y="868"/>
                  </a:lnTo>
                  <a:lnTo>
                    <a:pt x="460" y="854"/>
                  </a:lnTo>
                  <a:lnTo>
                    <a:pt x="459" y="840"/>
                  </a:lnTo>
                  <a:lnTo>
                    <a:pt x="457" y="825"/>
                  </a:lnTo>
                  <a:lnTo>
                    <a:pt x="457" y="810"/>
                  </a:lnTo>
                  <a:lnTo>
                    <a:pt x="457" y="644"/>
                  </a:lnTo>
                  <a:lnTo>
                    <a:pt x="291" y="644"/>
                  </a:lnTo>
                  <a:lnTo>
                    <a:pt x="291" y="644"/>
                  </a:lnTo>
                  <a:lnTo>
                    <a:pt x="276" y="644"/>
                  </a:lnTo>
                  <a:lnTo>
                    <a:pt x="262" y="643"/>
                  </a:lnTo>
                  <a:lnTo>
                    <a:pt x="247" y="640"/>
                  </a:lnTo>
                  <a:lnTo>
                    <a:pt x="233" y="638"/>
                  </a:lnTo>
                  <a:lnTo>
                    <a:pt x="219" y="635"/>
                  </a:lnTo>
                  <a:lnTo>
                    <a:pt x="205" y="631"/>
                  </a:lnTo>
                  <a:lnTo>
                    <a:pt x="178" y="621"/>
                  </a:lnTo>
                  <a:lnTo>
                    <a:pt x="152" y="608"/>
                  </a:lnTo>
                  <a:lnTo>
                    <a:pt x="129" y="594"/>
                  </a:lnTo>
                  <a:lnTo>
                    <a:pt x="106" y="578"/>
                  </a:lnTo>
                  <a:lnTo>
                    <a:pt x="86" y="559"/>
                  </a:lnTo>
                  <a:lnTo>
                    <a:pt x="67" y="538"/>
                  </a:lnTo>
                  <a:lnTo>
                    <a:pt x="50" y="516"/>
                  </a:lnTo>
                  <a:lnTo>
                    <a:pt x="35" y="492"/>
                  </a:lnTo>
                  <a:lnTo>
                    <a:pt x="23" y="466"/>
                  </a:lnTo>
                  <a:lnTo>
                    <a:pt x="13" y="440"/>
                  </a:lnTo>
                  <a:lnTo>
                    <a:pt x="10" y="426"/>
                  </a:lnTo>
                  <a:lnTo>
                    <a:pt x="6" y="411"/>
                  </a:lnTo>
                  <a:lnTo>
                    <a:pt x="4" y="397"/>
                  </a:lnTo>
                  <a:lnTo>
                    <a:pt x="2" y="383"/>
                  </a:lnTo>
                  <a:lnTo>
                    <a:pt x="0" y="367"/>
                  </a:lnTo>
                  <a:lnTo>
                    <a:pt x="0" y="353"/>
                  </a:lnTo>
                  <a:lnTo>
                    <a:pt x="0" y="353"/>
                  </a:lnTo>
                  <a:lnTo>
                    <a:pt x="0" y="336"/>
                  </a:lnTo>
                  <a:lnTo>
                    <a:pt x="2" y="320"/>
                  </a:lnTo>
                  <a:lnTo>
                    <a:pt x="4" y="304"/>
                  </a:lnTo>
                  <a:lnTo>
                    <a:pt x="7" y="288"/>
                  </a:lnTo>
                  <a:lnTo>
                    <a:pt x="11" y="272"/>
                  </a:lnTo>
                  <a:lnTo>
                    <a:pt x="16" y="257"/>
                  </a:lnTo>
                  <a:lnTo>
                    <a:pt x="22" y="243"/>
                  </a:lnTo>
                  <a:lnTo>
                    <a:pt x="29" y="227"/>
                  </a:lnTo>
                  <a:lnTo>
                    <a:pt x="36" y="213"/>
                  </a:lnTo>
                  <a:lnTo>
                    <a:pt x="44" y="200"/>
                  </a:lnTo>
                  <a:lnTo>
                    <a:pt x="53" y="186"/>
                  </a:lnTo>
                  <a:lnTo>
                    <a:pt x="62" y="173"/>
                  </a:lnTo>
                  <a:lnTo>
                    <a:pt x="73" y="161"/>
                  </a:lnTo>
                  <a:lnTo>
                    <a:pt x="83" y="149"/>
                  </a:lnTo>
                  <a:lnTo>
                    <a:pt x="95" y="137"/>
                  </a:lnTo>
                  <a:lnTo>
                    <a:pt x="108" y="126"/>
                  </a:lnTo>
                  <a:lnTo>
                    <a:pt x="108" y="126"/>
                  </a:lnTo>
                  <a:lnTo>
                    <a:pt x="121" y="117"/>
                  </a:lnTo>
                  <a:lnTo>
                    <a:pt x="135" y="107"/>
                  </a:lnTo>
                  <a:lnTo>
                    <a:pt x="135" y="107"/>
                  </a:lnTo>
                  <a:lnTo>
                    <a:pt x="154" y="95"/>
                  </a:lnTo>
                  <a:lnTo>
                    <a:pt x="174" y="84"/>
                  </a:lnTo>
                  <a:lnTo>
                    <a:pt x="194" y="72"/>
                  </a:lnTo>
                  <a:lnTo>
                    <a:pt x="214" y="61"/>
                  </a:lnTo>
                  <a:lnTo>
                    <a:pt x="235" y="52"/>
                  </a:lnTo>
                  <a:lnTo>
                    <a:pt x="257" y="43"/>
                  </a:lnTo>
                  <a:lnTo>
                    <a:pt x="278" y="35"/>
                  </a:lnTo>
                  <a:lnTo>
                    <a:pt x="300" y="28"/>
                  </a:lnTo>
                  <a:lnTo>
                    <a:pt x="322" y="22"/>
                  </a:lnTo>
                  <a:lnTo>
                    <a:pt x="345" y="16"/>
                  </a:lnTo>
                  <a:lnTo>
                    <a:pt x="367" y="11"/>
                  </a:lnTo>
                  <a:lnTo>
                    <a:pt x="390" y="8"/>
                  </a:lnTo>
                  <a:lnTo>
                    <a:pt x="412" y="5"/>
                  </a:lnTo>
                  <a:lnTo>
                    <a:pt x="435" y="3"/>
                  </a:lnTo>
                  <a:lnTo>
                    <a:pt x="459" y="2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508" y="2"/>
                  </a:lnTo>
                  <a:lnTo>
                    <a:pt x="535" y="3"/>
                  </a:lnTo>
                  <a:lnTo>
                    <a:pt x="561" y="6"/>
                  </a:lnTo>
                  <a:lnTo>
                    <a:pt x="587" y="10"/>
                  </a:lnTo>
                  <a:lnTo>
                    <a:pt x="613" y="15"/>
                  </a:lnTo>
                  <a:lnTo>
                    <a:pt x="639" y="22"/>
                  </a:lnTo>
                  <a:lnTo>
                    <a:pt x="664" y="29"/>
                  </a:lnTo>
                  <a:lnTo>
                    <a:pt x="689" y="37"/>
                  </a:lnTo>
                  <a:lnTo>
                    <a:pt x="714" y="46"/>
                  </a:lnTo>
                  <a:lnTo>
                    <a:pt x="738" y="56"/>
                  </a:lnTo>
                  <a:lnTo>
                    <a:pt x="761" y="68"/>
                  </a:lnTo>
                  <a:lnTo>
                    <a:pt x="785" y="80"/>
                  </a:lnTo>
                  <a:lnTo>
                    <a:pt x="808" y="94"/>
                  </a:lnTo>
                  <a:lnTo>
                    <a:pt x="830" y="109"/>
                  </a:lnTo>
                  <a:lnTo>
                    <a:pt x="852" y="124"/>
                  </a:lnTo>
                  <a:lnTo>
                    <a:pt x="873" y="141"/>
                  </a:lnTo>
                  <a:lnTo>
                    <a:pt x="873" y="141"/>
                  </a:lnTo>
                  <a:lnTo>
                    <a:pt x="892" y="157"/>
                  </a:lnTo>
                  <a:lnTo>
                    <a:pt x="912" y="175"/>
                  </a:lnTo>
                  <a:lnTo>
                    <a:pt x="930" y="193"/>
                  </a:lnTo>
                  <a:lnTo>
                    <a:pt x="948" y="213"/>
                  </a:lnTo>
                  <a:lnTo>
                    <a:pt x="964" y="232"/>
                  </a:lnTo>
                  <a:lnTo>
                    <a:pt x="980" y="253"/>
                  </a:lnTo>
                  <a:lnTo>
                    <a:pt x="995" y="275"/>
                  </a:lnTo>
                  <a:lnTo>
                    <a:pt x="1008" y="296"/>
                  </a:lnTo>
                  <a:lnTo>
                    <a:pt x="1021" y="319"/>
                  </a:lnTo>
                  <a:lnTo>
                    <a:pt x="1034" y="341"/>
                  </a:lnTo>
                  <a:lnTo>
                    <a:pt x="1045" y="365"/>
                  </a:lnTo>
                  <a:lnTo>
                    <a:pt x="1056" y="389"/>
                  </a:lnTo>
                  <a:lnTo>
                    <a:pt x="1064" y="412"/>
                  </a:lnTo>
                  <a:lnTo>
                    <a:pt x="1072" y="437"/>
                  </a:lnTo>
                  <a:lnTo>
                    <a:pt x="1079" y="462"/>
                  </a:lnTo>
                  <a:lnTo>
                    <a:pt x="1085" y="488"/>
                  </a:lnTo>
                  <a:lnTo>
                    <a:pt x="1085" y="488"/>
                  </a:lnTo>
                  <a:lnTo>
                    <a:pt x="1089" y="500"/>
                  </a:lnTo>
                  <a:lnTo>
                    <a:pt x="1089" y="500"/>
                  </a:lnTo>
                  <a:lnTo>
                    <a:pt x="1093" y="522"/>
                  </a:lnTo>
                  <a:lnTo>
                    <a:pt x="1093" y="522"/>
                  </a:lnTo>
                  <a:lnTo>
                    <a:pt x="1097" y="559"/>
                  </a:lnTo>
                  <a:lnTo>
                    <a:pt x="1097" y="559"/>
                  </a:lnTo>
                  <a:lnTo>
                    <a:pt x="1098" y="586"/>
                  </a:lnTo>
                  <a:lnTo>
                    <a:pt x="1098" y="586"/>
                  </a:lnTo>
                  <a:lnTo>
                    <a:pt x="1100" y="619"/>
                  </a:lnTo>
                  <a:lnTo>
                    <a:pt x="1100" y="619"/>
                  </a:lnTo>
                  <a:lnTo>
                    <a:pt x="1100" y="643"/>
                  </a:lnTo>
                  <a:lnTo>
                    <a:pt x="1098" y="665"/>
                  </a:lnTo>
                  <a:lnTo>
                    <a:pt x="1096" y="689"/>
                  </a:lnTo>
                  <a:lnTo>
                    <a:pt x="1093" y="712"/>
                  </a:lnTo>
                  <a:lnTo>
                    <a:pt x="1089" y="734"/>
                  </a:lnTo>
                  <a:lnTo>
                    <a:pt x="1084" y="757"/>
                  </a:lnTo>
                  <a:lnTo>
                    <a:pt x="1079" y="779"/>
                  </a:lnTo>
                  <a:lnTo>
                    <a:pt x="1072" y="801"/>
                  </a:lnTo>
                  <a:lnTo>
                    <a:pt x="1065" y="823"/>
                  </a:lnTo>
                  <a:lnTo>
                    <a:pt x="1058" y="845"/>
                  </a:lnTo>
                  <a:lnTo>
                    <a:pt x="1049" y="866"/>
                  </a:lnTo>
                  <a:lnTo>
                    <a:pt x="1039" y="886"/>
                  </a:lnTo>
                  <a:lnTo>
                    <a:pt x="1028" y="908"/>
                  </a:lnTo>
                  <a:lnTo>
                    <a:pt x="1018" y="928"/>
                  </a:lnTo>
                  <a:lnTo>
                    <a:pt x="1006" y="947"/>
                  </a:lnTo>
                  <a:lnTo>
                    <a:pt x="993" y="967"/>
                  </a:lnTo>
                  <a:lnTo>
                    <a:pt x="993" y="967"/>
                  </a:lnTo>
                  <a:lnTo>
                    <a:pt x="983" y="980"/>
                  </a:lnTo>
                  <a:lnTo>
                    <a:pt x="974" y="993"/>
                  </a:lnTo>
                  <a:lnTo>
                    <a:pt x="974" y="993"/>
                  </a:lnTo>
                  <a:lnTo>
                    <a:pt x="963" y="1005"/>
                  </a:lnTo>
                  <a:lnTo>
                    <a:pt x="952" y="1017"/>
                  </a:lnTo>
                  <a:lnTo>
                    <a:pt x="941" y="1029"/>
                  </a:lnTo>
                  <a:lnTo>
                    <a:pt x="928" y="1038"/>
                  </a:lnTo>
                  <a:lnTo>
                    <a:pt x="914" y="1049"/>
                  </a:lnTo>
                  <a:lnTo>
                    <a:pt x="901" y="1057"/>
                  </a:lnTo>
                  <a:lnTo>
                    <a:pt x="887" y="1066"/>
                  </a:lnTo>
                  <a:lnTo>
                    <a:pt x="873" y="1073"/>
                  </a:lnTo>
                  <a:lnTo>
                    <a:pt x="859" y="1079"/>
                  </a:lnTo>
                  <a:lnTo>
                    <a:pt x="843" y="1085"/>
                  </a:lnTo>
                  <a:lnTo>
                    <a:pt x="828" y="1089"/>
                  </a:lnTo>
                  <a:lnTo>
                    <a:pt x="812" y="1094"/>
                  </a:lnTo>
                  <a:lnTo>
                    <a:pt x="797" y="1096"/>
                  </a:lnTo>
                  <a:lnTo>
                    <a:pt x="780" y="1099"/>
                  </a:lnTo>
                  <a:lnTo>
                    <a:pt x="765" y="1100"/>
                  </a:lnTo>
                  <a:lnTo>
                    <a:pt x="748" y="1101"/>
                  </a:lnTo>
                  <a:lnTo>
                    <a:pt x="748" y="1101"/>
                  </a:lnTo>
                  <a:close/>
                  <a:moveTo>
                    <a:pt x="482" y="50"/>
                  </a:moveTo>
                  <a:lnTo>
                    <a:pt x="482" y="50"/>
                  </a:lnTo>
                  <a:lnTo>
                    <a:pt x="460" y="52"/>
                  </a:lnTo>
                  <a:lnTo>
                    <a:pt x="440" y="53"/>
                  </a:lnTo>
                  <a:lnTo>
                    <a:pt x="418" y="54"/>
                  </a:lnTo>
                  <a:lnTo>
                    <a:pt x="397" y="57"/>
                  </a:lnTo>
                  <a:lnTo>
                    <a:pt x="376" y="61"/>
                  </a:lnTo>
                  <a:lnTo>
                    <a:pt x="355" y="65"/>
                  </a:lnTo>
                  <a:lnTo>
                    <a:pt x="335" y="71"/>
                  </a:lnTo>
                  <a:lnTo>
                    <a:pt x="314" y="76"/>
                  </a:lnTo>
                  <a:lnTo>
                    <a:pt x="295" y="82"/>
                  </a:lnTo>
                  <a:lnTo>
                    <a:pt x="275" y="90"/>
                  </a:lnTo>
                  <a:lnTo>
                    <a:pt x="254" y="98"/>
                  </a:lnTo>
                  <a:lnTo>
                    <a:pt x="235" y="106"/>
                  </a:lnTo>
                  <a:lnTo>
                    <a:pt x="216" y="117"/>
                  </a:lnTo>
                  <a:lnTo>
                    <a:pt x="199" y="126"/>
                  </a:lnTo>
                  <a:lnTo>
                    <a:pt x="180" y="137"/>
                  </a:lnTo>
                  <a:lnTo>
                    <a:pt x="162" y="149"/>
                  </a:lnTo>
                  <a:lnTo>
                    <a:pt x="162" y="149"/>
                  </a:lnTo>
                  <a:lnTo>
                    <a:pt x="162" y="150"/>
                  </a:lnTo>
                  <a:lnTo>
                    <a:pt x="162" y="150"/>
                  </a:lnTo>
                  <a:lnTo>
                    <a:pt x="150" y="157"/>
                  </a:lnTo>
                  <a:lnTo>
                    <a:pt x="139" y="165"/>
                  </a:lnTo>
                  <a:lnTo>
                    <a:pt x="139" y="165"/>
                  </a:lnTo>
                  <a:lnTo>
                    <a:pt x="129" y="175"/>
                  </a:lnTo>
                  <a:lnTo>
                    <a:pt x="119" y="183"/>
                  </a:lnTo>
                  <a:lnTo>
                    <a:pt x="110" y="194"/>
                  </a:lnTo>
                  <a:lnTo>
                    <a:pt x="101" y="203"/>
                  </a:lnTo>
                  <a:lnTo>
                    <a:pt x="93" y="214"/>
                  </a:lnTo>
                  <a:lnTo>
                    <a:pt x="86" y="226"/>
                  </a:lnTo>
                  <a:lnTo>
                    <a:pt x="80" y="237"/>
                  </a:lnTo>
                  <a:lnTo>
                    <a:pt x="74" y="249"/>
                  </a:lnTo>
                  <a:lnTo>
                    <a:pt x="68" y="262"/>
                  </a:lnTo>
                  <a:lnTo>
                    <a:pt x="63" y="274"/>
                  </a:lnTo>
                  <a:lnTo>
                    <a:pt x="60" y="287"/>
                  </a:lnTo>
                  <a:lnTo>
                    <a:pt x="56" y="300"/>
                  </a:lnTo>
                  <a:lnTo>
                    <a:pt x="54" y="313"/>
                  </a:lnTo>
                  <a:lnTo>
                    <a:pt x="51" y="326"/>
                  </a:lnTo>
                  <a:lnTo>
                    <a:pt x="50" y="339"/>
                  </a:lnTo>
                  <a:lnTo>
                    <a:pt x="50" y="353"/>
                  </a:lnTo>
                  <a:lnTo>
                    <a:pt x="50" y="353"/>
                  </a:lnTo>
                  <a:lnTo>
                    <a:pt x="51" y="378"/>
                  </a:lnTo>
                  <a:lnTo>
                    <a:pt x="55" y="402"/>
                  </a:lnTo>
                  <a:lnTo>
                    <a:pt x="61" y="424"/>
                  </a:lnTo>
                  <a:lnTo>
                    <a:pt x="69" y="447"/>
                  </a:lnTo>
                  <a:lnTo>
                    <a:pt x="79" y="468"/>
                  </a:lnTo>
                  <a:lnTo>
                    <a:pt x="92" y="487"/>
                  </a:lnTo>
                  <a:lnTo>
                    <a:pt x="105" y="506"/>
                  </a:lnTo>
                  <a:lnTo>
                    <a:pt x="120" y="523"/>
                  </a:lnTo>
                  <a:lnTo>
                    <a:pt x="138" y="540"/>
                  </a:lnTo>
                  <a:lnTo>
                    <a:pt x="156" y="553"/>
                  </a:lnTo>
                  <a:lnTo>
                    <a:pt x="176" y="564"/>
                  </a:lnTo>
                  <a:lnTo>
                    <a:pt x="197" y="575"/>
                  </a:lnTo>
                  <a:lnTo>
                    <a:pt x="220" y="583"/>
                  </a:lnTo>
                  <a:lnTo>
                    <a:pt x="243" y="589"/>
                  </a:lnTo>
                  <a:lnTo>
                    <a:pt x="266" y="593"/>
                  </a:lnTo>
                  <a:lnTo>
                    <a:pt x="291" y="594"/>
                  </a:lnTo>
                  <a:lnTo>
                    <a:pt x="482" y="594"/>
                  </a:lnTo>
                  <a:lnTo>
                    <a:pt x="482" y="594"/>
                  </a:lnTo>
                  <a:lnTo>
                    <a:pt x="487" y="594"/>
                  </a:lnTo>
                  <a:lnTo>
                    <a:pt x="492" y="597"/>
                  </a:lnTo>
                  <a:lnTo>
                    <a:pt x="495" y="599"/>
                  </a:lnTo>
                  <a:lnTo>
                    <a:pt x="499" y="601"/>
                  </a:lnTo>
                  <a:lnTo>
                    <a:pt x="503" y="605"/>
                  </a:lnTo>
                  <a:lnTo>
                    <a:pt x="505" y="610"/>
                  </a:lnTo>
                  <a:lnTo>
                    <a:pt x="506" y="614"/>
                  </a:lnTo>
                  <a:lnTo>
                    <a:pt x="507" y="619"/>
                  </a:lnTo>
                  <a:lnTo>
                    <a:pt x="507" y="810"/>
                  </a:lnTo>
                  <a:lnTo>
                    <a:pt x="507" y="810"/>
                  </a:lnTo>
                  <a:lnTo>
                    <a:pt x="508" y="834"/>
                  </a:lnTo>
                  <a:lnTo>
                    <a:pt x="512" y="858"/>
                  </a:lnTo>
                  <a:lnTo>
                    <a:pt x="518" y="882"/>
                  </a:lnTo>
                  <a:lnTo>
                    <a:pt x="526" y="904"/>
                  </a:lnTo>
                  <a:lnTo>
                    <a:pt x="536" y="924"/>
                  </a:lnTo>
                  <a:lnTo>
                    <a:pt x="548" y="944"/>
                  </a:lnTo>
                  <a:lnTo>
                    <a:pt x="562" y="963"/>
                  </a:lnTo>
                  <a:lnTo>
                    <a:pt x="577" y="980"/>
                  </a:lnTo>
                  <a:lnTo>
                    <a:pt x="595" y="996"/>
                  </a:lnTo>
                  <a:lnTo>
                    <a:pt x="613" y="1010"/>
                  </a:lnTo>
                  <a:lnTo>
                    <a:pt x="633" y="1022"/>
                  </a:lnTo>
                  <a:lnTo>
                    <a:pt x="654" y="1032"/>
                  </a:lnTo>
                  <a:lnTo>
                    <a:pt x="676" y="1041"/>
                  </a:lnTo>
                  <a:lnTo>
                    <a:pt x="700" y="1047"/>
                  </a:lnTo>
                  <a:lnTo>
                    <a:pt x="723" y="1050"/>
                  </a:lnTo>
                  <a:lnTo>
                    <a:pt x="748" y="1051"/>
                  </a:lnTo>
                  <a:lnTo>
                    <a:pt x="748" y="1051"/>
                  </a:lnTo>
                  <a:lnTo>
                    <a:pt x="761" y="1050"/>
                  </a:lnTo>
                  <a:lnTo>
                    <a:pt x="776" y="1049"/>
                  </a:lnTo>
                  <a:lnTo>
                    <a:pt x="789" y="1048"/>
                  </a:lnTo>
                  <a:lnTo>
                    <a:pt x="802" y="1045"/>
                  </a:lnTo>
                  <a:lnTo>
                    <a:pt x="815" y="1042"/>
                  </a:lnTo>
                  <a:lnTo>
                    <a:pt x="827" y="1037"/>
                  </a:lnTo>
                  <a:lnTo>
                    <a:pt x="840" y="1034"/>
                  </a:lnTo>
                  <a:lnTo>
                    <a:pt x="852" y="1028"/>
                  </a:lnTo>
                  <a:lnTo>
                    <a:pt x="863" y="1022"/>
                  </a:lnTo>
                  <a:lnTo>
                    <a:pt x="875" y="1015"/>
                  </a:lnTo>
                  <a:lnTo>
                    <a:pt x="886" y="1007"/>
                  </a:lnTo>
                  <a:lnTo>
                    <a:pt x="897" y="999"/>
                  </a:lnTo>
                  <a:lnTo>
                    <a:pt x="907" y="991"/>
                  </a:lnTo>
                  <a:lnTo>
                    <a:pt x="917" y="981"/>
                  </a:lnTo>
                  <a:lnTo>
                    <a:pt x="926" y="972"/>
                  </a:lnTo>
                  <a:lnTo>
                    <a:pt x="936" y="961"/>
                  </a:lnTo>
                  <a:lnTo>
                    <a:pt x="936" y="961"/>
                  </a:lnTo>
                  <a:lnTo>
                    <a:pt x="943" y="950"/>
                  </a:lnTo>
                  <a:lnTo>
                    <a:pt x="951" y="940"/>
                  </a:lnTo>
                  <a:lnTo>
                    <a:pt x="951" y="940"/>
                  </a:lnTo>
                  <a:lnTo>
                    <a:pt x="951" y="939"/>
                  </a:lnTo>
                  <a:lnTo>
                    <a:pt x="951" y="939"/>
                  </a:lnTo>
                  <a:lnTo>
                    <a:pt x="963" y="921"/>
                  </a:lnTo>
                  <a:lnTo>
                    <a:pt x="974" y="903"/>
                  </a:lnTo>
                  <a:lnTo>
                    <a:pt x="984" y="884"/>
                  </a:lnTo>
                  <a:lnTo>
                    <a:pt x="994" y="865"/>
                  </a:lnTo>
                  <a:lnTo>
                    <a:pt x="1003" y="846"/>
                  </a:lnTo>
                  <a:lnTo>
                    <a:pt x="1011" y="827"/>
                  </a:lnTo>
                  <a:lnTo>
                    <a:pt x="1018" y="807"/>
                  </a:lnTo>
                  <a:lnTo>
                    <a:pt x="1025" y="787"/>
                  </a:lnTo>
                  <a:lnTo>
                    <a:pt x="1031" y="766"/>
                  </a:lnTo>
                  <a:lnTo>
                    <a:pt x="1036" y="746"/>
                  </a:lnTo>
                  <a:lnTo>
                    <a:pt x="1040" y="725"/>
                  </a:lnTo>
                  <a:lnTo>
                    <a:pt x="1044" y="705"/>
                  </a:lnTo>
                  <a:lnTo>
                    <a:pt x="1046" y="683"/>
                  </a:lnTo>
                  <a:lnTo>
                    <a:pt x="1049" y="662"/>
                  </a:lnTo>
                  <a:lnTo>
                    <a:pt x="1050" y="640"/>
                  </a:lnTo>
                  <a:lnTo>
                    <a:pt x="1050" y="619"/>
                  </a:lnTo>
                  <a:lnTo>
                    <a:pt x="1050" y="619"/>
                  </a:lnTo>
                  <a:lnTo>
                    <a:pt x="1049" y="589"/>
                  </a:lnTo>
                  <a:lnTo>
                    <a:pt x="1049" y="589"/>
                  </a:lnTo>
                  <a:lnTo>
                    <a:pt x="1047" y="563"/>
                  </a:lnTo>
                  <a:lnTo>
                    <a:pt x="1047" y="563"/>
                  </a:lnTo>
                  <a:lnTo>
                    <a:pt x="1043" y="530"/>
                  </a:lnTo>
                  <a:lnTo>
                    <a:pt x="1043" y="530"/>
                  </a:lnTo>
                  <a:lnTo>
                    <a:pt x="1039" y="510"/>
                  </a:lnTo>
                  <a:lnTo>
                    <a:pt x="1039" y="510"/>
                  </a:lnTo>
                  <a:lnTo>
                    <a:pt x="1037" y="498"/>
                  </a:lnTo>
                  <a:lnTo>
                    <a:pt x="1037" y="498"/>
                  </a:lnTo>
                  <a:lnTo>
                    <a:pt x="1031" y="474"/>
                  </a:lnTo>
                  <a:lnTo>
                    <a:pt x="1025" y="450"/>
                  </a:lnTo>
                  <a:lnTo>
                    <a:pt x="1017" y="428"/>
                  </a:lnTo>
                  <a:lnTo>
                    <a:pt x="1008" y="404"/>
                  </a:lnTo>
                  <a:lnTo>
                    <a:pt x="999" y="383"/>
                  </a:lnTo>
                  <a:lnTo>
                    <a:pt x="988" y="361"/>
                  </a:lnTo>
                  <a:lnTo>
                    <a:pt x="976" y="340"/>
                  </a:lnTo>
                  <a:lnTo>
                    <a:pt x="964" y="319"/>
                  </a:lnTo>
                  <a:lnTo>
                    <a:pt x="951" y="298"/>
                  </a:lnTo>
                  <a:lnTo>
                    <a:pt x="937" y="279"/>
                  </a:lnTo>
                  <a:lnTo>
                    <a:pt x="923" y="260"/>
                  </a:lnTo>
                  <a:lnTo>
                    <a:pt x="907" y="243"/>
                  </a:lnTo>
                  <a:lnTo>
                    <a:pt x="891" y="225"/>
                  </a:lnTo>
                  <a:lnTo>
                    <a:pt x="874" y="208"/>
                  </a:lnTo>
                  <a:lnTo>
                    <a:pt x="856" y="193"/>
                  </a:lnTo>
                  <a:lnTo>
                    <a:pt x="838" y="177"/>
                  </a:lnTo>
                  <a:lnTo>
                    <a:pt x="819" y="163"/>
                  </a:lnTo>
                  <a:lnTo>
                    <a:pt x="800" y="149"/>
                  </a:lnTo>
                  <a:lnTo>
                    <a:pt x="780" y="136"/>
                  </a:lnTo>
                  <a:lnTo>
                    <a:pt x="759" y="124"/>
                  </a:lnTo>
                  <a:lnTo>
                    <a:pt x="739" y="113"/>
                  </a:lnTo>
                  <a:lnTo>
                    <a:pt x="717" y="103"/>
                  </a:lnTo>
                  <a:lnTo>
                    <a:pt x="695" y="93"/>
                  </a:lnTo>
                  <a:lnTo>
                    <a:pt x="672" y="85"/>
                  </a:lnTo>
                  <a:lnTo>
                    <a:pt x="650" y="76"/>
                  </a:lnTo>
                  <a:lnTo>
                    <a:pt x="627" y="69"/>
                  </a:lnTo>
                  <a:lnTo>
                    <a:pt x="603" y="65"/>
                  </a:lnTo>
                  <a:lnTo>
                    <a:pt x="580" y="60"/>
                  </a:lnTo>
                  <a:lnTo>
                    <a:pt x="556" y="55"/>
                  </a:lnTo>
                  <a:lnTo>
                    <a:pt x="531" y="53"/>
                  </a:lnTo>
                  <a:lnTo>
                    <a:pt x="506" y="52"/>
                  </a:lnTo>
                  <a:lnTo>
                    <a:pt x="482" y="50"/>
                  </a:lnTo>
                  <a:lnTo>
                    <a:pt x="48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111"/>
            <p:cNvSpPr>
              <a:spLocks/>
            </p:cNvSpPr>
            <p:nvPr/>
          </p:nvSpPr>
          <p:spPr bwMode="auto">
            <a:xfrm>
              <a:off x="4481119" y="5803881"/>
              <a:ext cx="92075" cy="92075"/>
            </a:xfrm>
            <a:custGeom>
              <a:avLst/>
              <a:gdLst>
                <a:gd name="T0" fmla="*/ 175 w 175"/>
                <a:gd name="T1" fmla="*/ 88 h 174"/>
                <a:gd name="T2" fmla="*/ 173 w 175"/>
                <a:gd name="T3" fmla="*/ 104 h 174"/>
                <a:gd name="T4" fmla="*/ 168 w 175"/>
                <a:gd name="T5" fmla="*/ 121 h 174"/>
                <a:gd name="T6" fmla="*/ 160 w 175"/>
                <a:gd name="T7" fmla="*/ 136 h 174"/>
                <a:gd name="T8" fmla="*/ 149 w 175"/>
                <a:gd name="T9" fmla="*/ 149 h 174"/>
                <a:gd name="T10" fmla="*/ 136 w 175"/>
                <a:gd name="T11" fmla="*/ 160 h 174"/>
                <a:gd name="T12" fmla="*/ 121 w 175"/>
                <a:gd name="T13" fmla="*/ 168 h 174"/>
                <a:gd name="T14" fmla="*/ 105 w 175"/>
                <a:gd name="T15" fmla="*/ 173 h 174"/>
                <a:gd name="T16" fmla="*/ 88 w 175"/>
                <a:gd name="T17" fmla="*/ 174 h 174"/>
                <a:gd name="T18" fmla="*/ 78 w 175"/>
                <a:gd name="T19" fmla="*/ 174 h 174"/>
                <a:gd name="T20" fmla="*/ 61 w 175"/>
                <a:gd name="T21" fmla="*/ 171 h 174"/>
                <a:gd name="T22" fmla="*/ 46 w 175"/>
                <a:gd name="T23" fmla="*/ 164 h 174"/>
                <a:gd name="T24" fmla="*/ 32 w 175"/>
                <a:gd name="T25" fmla="*/ 155 h 174"/>
                <a:gd name="T26" fmla="*/ 20 w 175"/>
                <a:gd name="T27" fmla="*/ 143 h 174"/>
                <a:gd name="T28" fmla="*/ 10 w 175"/>
                <a:gd name="T29" fmla="*/ 129 h 174"/>
                <a:gd name="T30" fmla="*/ 3 w 175"/>
                <a:gd name="T31" fmla="*/ 114 h 174"/>
                <a:gd name="T32" fmla="*/ 0 w 175"/>
                <a:gd name="T33" fmla="*/ 96 h 174"/>
                <a:gd name="T34" fmla="*/ 0 w 175"/>
                <a:gd name="T35" fmla="*/ 88 h 174"/>
                <a:gd name="T36" fmla="*/ 1 w 175"/>
                <a:gd name="T37" fmla="*/ 70 h 174"/>
                <a:gd name="T38" fmla="*/ 7 w 175"/>
                <a:gd name="T39" fmla="*/ 53 h 174"/>
                <a:gd name="T40" fmla="*/ 15 w 175"/>
                <a:gd name="T41" fmla="*/ 38 h 174"/>
                <a:gd name="T42" fmla="*/ 26 w 175"/>
                <a:gd name="T43" fmla="*/ 25 h 174"/>
                <a:gd name="T44" fmla="*/ 38 w 175"/>
                <a:gd name="T45" fmla="*/ 14 h 174"/>
                <a:gd name="T46" fmla="*/ 53 w 175"/>
                <a:gd name="T47" fmla="*/ 7 h 174"/>
                <a:gd name="T48" fmla="*/ 70 w 175"/>
                <a:gd name="T49" fmla="*/ 1 h 174"/>
                <a:gd name="T50" fmla="*/ 88 w 175"/>
                <a:gd name="T51" fmla="*/ 0 h 174"/>
                <a:gd name="T52" fmla="*/ 96 w 175"/>
                <a:gd name="T53" fmla="*/ 0 h 174"/>
                <a:gd name="T54" fmla="*/ 114 w 175"/>
                <a:gd name="T55" fmla="*/ 3 h 174"/>
                <a:gd name="T56" fmla="*/ 129 w 175"/>
                <a:gd name="T57" fmla="*/ 10 h 174"/>
                <a:gd name="T58" fmla="*/ 143 w 175"/>
                <a:gd name="T59" fmla="*/ 20 h 174"/>
                <a:gd name="T60" fmla="*/ 155 w 175"/>
                <a:gd name="T61" fmla="*/ 32 h 174"/>
                <a:gd name="T62" fmla="*/ 165 w 175"/>
                <a:gd name="T63" fmla="*/ 45 h 174"/>
                <a:gd name="T64" fmla="*/ 171 w 175"/>
                <a:gd name="T65" fmla="*/ 61 h 174"/>
                <a:gd name="T66" fmla="*/ 174 w 175"/>
                <a:gd name="T67" fmla="*/ 78 h 174"/>
                <a:gd name="T68" fmla="*/ 175 w 175"/>
                <a:gd name="T69" fmla="*/ 8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5" y="88"/>
                  </a:moveTo>
                  <a:lnTo>
                    <a:pt x="175" y="88"/>
                  </a:lnTo>
                  <a:lnTo>
                    <a:pt x="174" y="96"/>
                  </a:lnTo>
                  <a:lnTo>
                    <a:pt x="173" y="104"/>
                  </a:lnTo>
                  <a:lnTo>
                    <a:pt x="171" y="114"/>
                  </a:lnTo>
                  <a:lnTo>
                    <a:pt x="168" y="121"/>
                  </a:lnTo>
                  <a:lnTo>
                    <a:pt x="165" y="129"/>
                  </a:lnTo>
                  <a:lnTo>
                    <a:pt x="160" y="136"/>
                  </a:lnTo>
                  <a:lnTo>
                    <a:pt x="155" y="143"/>
                  </a:lnTo>
                  <a:lnTo>
                    <a:pt x="149" y="149"/>
                  </a:lnTo>
                  <a:lnTo>
                    <a:pt x="143" y="155"/>
                  </a:lnTo>
                  <a:lnTo>
                    <a:pt x="136" y="160"/>
                  </a:lnTo>
                  <a:lnTo>
                    <a:pt x="129" y="164"/>
                  </a:lnTo>
                  <a:lnTo>
                    <a:pt x="121" y="168"/>
                  </a:lnTo>
                  <a:lnTo>
                    <a:pt x="114" y="171"/>
                  </a:lnTo>
                  <a:lnTo>
                    <a:pt x="105" y="173"/>
                  </a:lnTo>
                  <a:lnTo>
                    <a:pt x="96" y="174"/>
                  </a:lnTo>
                  <a:lnTo>
                    <a:pt x="88" y="174"/>
                  </a:lnTo>
                  <a:lnTo>
                    <a:pt x="88" y="174"/>
                  </a:lnTo>
                  <a:lnTo>
                    <a:pt x="78" y="174"/>
                  </a:lnTo>
                  <a:lnTo>
                    <a:pt x="70" y="173"/>
                  </a:lnTo>
                  <a:lnTo>
                    <a:pt x="61" y="171"/>
                  </a:lnTo>
                  <a:lnTo>
                    <a:pt x="53" y="168"/>
                  </a:lnTo>
                  <a:lnTo>
                    <a:pt x="46" y="164"/>
                  </a:lnTo>
                  <a:lnTo>
                    <a:pt x="38" y="160"/>
                  </a:lnTo>
                  <a:lnTo>
                    <a:pt x="32" y="155"/>
                  </a:lnTo>
                  <a:lnTo>
                    <a:pt x="26" y="149"/>
                  </a:lnTo>
                  <a:lnTo>
                    <a:pt x="20" y="143"/>
                  </a:lnTo>
                  <a:lnTo>
                    <a:pt x="15" y="136"/>
                  </a:lnTo>
                  <a:lnTo>
                    <a:pt x="10" y="129"/>
                  </a:lnTo>
                  <a:lnTo>
                    <a:pt x="7" y="121"/>
                  </a:lnTo>
                  <a:lnTo>
                    <a:pt x="3" y="114"/>
                  </a:lnTo>
                  <a:lnTo>
                    <a:pt x="1" y="104"/>
                  </a:lnTo>
                  <a:lnTo>
                    <a:pt x="0" y="9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1" y="70"/>
                  </a:lnTo>
                  <a:lnTo>
                    <a:pt x="3" y="61"/>
                  </a:lnTo>
                  <a:lnTo>
                    <a:pt x="7" y="53"/>
                  </a:lnTo>
                  <a:lnTo>
                    <a:pt x="10" y="45"/>
                  </a:lnTo>
                  <a:lnTo>
                    <a:pt x="15" y="38"/>
                  </a:lnTo>
                  <a:lnTo>
                    <a:pt x="20" y="32"/>
                  </a:lnTo>
                  <a:lnTo>
                    <a:pt x="26" y="25"/>
                  </a:lnTo>
                  <a:lnTo>
                    <a:pt x="32" y="20"/>
                  </a:lnTo>
                  <a:lnTo>
                    <a:pt x="38" y="14"/>
                  </a:lnTo>
                  <a:lnTo>
                    <a:pt x="46" y="10"/>
                  </a:lnTo>
                  <a:lnTo>
                    <a:pt x="53" y="7"/>
                  </a:lnTo>
                  <a:lnTo>
                    <a:pt x="61" y="3"/>
                  </a:lnTo>
                  <a:lnTo>
                    <a:pt x="70" y="1"/>
                  </a:lnTo>
                  <a:lnTo>
                    <a:pt x="7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5" y="1"/>
                  </a:lnTo>
                  <a:lnTo>
                    <a:pt x="114" y="3"/>
                  </a:lnTo>
                  <a:lnTo>
                    <a:pt x="121" y="7"/>
                  </a:lnTo>
                  <a:lnTo>
                    <a:pt x="129" y="10"/>
                  </a:lnTo>
                  <a:lnTo>
                    <a:pt x="136" y="14"/>
                  </a:lnTo>
                  <a:lnTo>
                    <a:pt x="143" y="20"/>
                  </a:lnTo>
                  <a:lnTo>
                    <a:pt x="149" y="25"/>
                  </a:lnTo>
                  <a:lnTo>
                    <a:pt x="155" y="32"/>
                  </a:lnTo>
                  <a:lnTo>
                    <a:pt x="160" y="38"/>
                  </a:lnTo>
                  <a:lnTo>
                    <a:pt x="165" y="45"/>
                  </a:lnTo>
                  <a:lnTo>
                    <a:pt x="168" y="53"/>
                  </a:lnTo>
                  <a:lnTo>
                    <a:pt x="171" y="61"/>
                  </a:lnTo>
                  <a:lnTo>
                    <a:pt x="173" y="70"/>
                  </a:lnTo>
                  <a:lnTo>
                    <a:pt x="174" y="78"/>
                  </a:lnTo>
                  <a:lnTo>
                    <a:pt x="175" y="88"/>
                  </a:lnTo>
                  <a:lnTo>
                    <a:pt x="175" y="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112"/>
            <p:cNvSpPr>
              <a:spLocks noEditPoints="1"/>
            </p:cNvSpPr>
            <p:nvPr/>
          </p:nvSpPr>
          <p:spPr bwMode="auto">
            <a:xfrm>
              <a:off x="4468419" y="5789594"/>
              <a:ext cx="119063" cy="119063"/>
            </a:xfrm>
            <a:custGeom>
              <a:avLst/>
              <a:gdLst>
                <a:gd name="T0" fmla="*/ 113 w 225"/>
                <a:gd name="T1" fmla="*/ 224 h 224"/>
                <a:gd name="T2" fmla="*/ 90 w 225"/>
                <a:gd name="T3" fmla="*/ 222 h 224"/>
                <a:gd name="T4" fmla="*/ 69 w 225"/>
                <a:gd name="T5" fmla="*/ 216 h 224"/>
                <a:gd name="T6" fmla="*/ 50 w 225"/>
                <a:gd name="T7" fmla="*/ 205 h 224"/>
                <a:gd name="T8" fmla="*/ 33 w 225"/>
                <a:gd name="T9" fmla="*/ 192 h 224"/>
                <a:gd name="T10" fmla="*/ 19 w 225"/>
                <a:gd name="T11" fmla="*/ 175 h 224"/>
                <a:gd name="T12" fmla="*/ 8 w 225"/>
                <a:gd name="T13" fmla="*/ 155 h 224"/>
                <a:gd name="T14" fmla="*/ 2 w 225"/>
                <a:gd name="T15" fmla="*/ 135 h 224"/>
                <a:gd name="T16" fmla="*/ 0 w 225"/>
                <a:gd name="T17" fmla="*/ 113 h 224"/>
                <a:gd name="T18" fmla="*/ 0 w 225"/>
                <a:gd name="T19" fmla="*/ 101 h 224"/>
                <a:gd name="T20" fmla="*/ 5 w 225"/>
                <a:gd name="T21" fmla="*/ 79 h 224"/>
                <a:gd name="T22" fmla="*/ 13 w 225"/>
                <a:gd name="T23" fmla="*/ 59 h 224"/>
                <a:gd name="T24" fmla="*/ 25 w 225"/>
                <a:gd name="T25" fmla="*/ 41 h 224"/>
                <a:gd name="T26" fmla="*/ 33 w 225"/>
                <a:gd name="T27" fmla="*/ 33 h 224"/>
                <a:gd name="T28" fmla="*/ 50 w 225"/>
                <a:gd name="T29" fmla="*/ 19 h 224"/>
                <a:gd name="T30" fmla="*/ 69 w 225"/>
                <a:gd name="T31" fmla="*/ 8 h 224"/>
                <a:gd name="T32" fmla="*/ 90 w 225"/>
                <a:gd name="T33" fmla="*/ 2 h 224"/>
                <a:gd name="T34" fmla="*/ 113 w 225"/>
                <a:gd name="T35" fmla="*/ 0 h 224"/>
                <a:gd name="T36" fmla="*/ 123 w 225"/>
                <a:gd name="T37" fmla="*/ 0 h 224"/>
                <a:gd name="T38" fmla="*/ 145 w 225"/>
                <a:gd name="T39" fmla="*/ 4 h 224"/>
                <a:gd name="T40" fmla="*/ 165 w 225"/>
                <a:gd name="T41" fmla="*/ 13 h 224"/>
                <a:gd name="T42" fmla="*/ 184 w 225"/>
                <a:gd name="T43" fmla="*/ 25 h 224"/>
                <a:gd name="T44" fmla="*/ 192 w 225"/>
                <a:gd name="T45" fmla="*/ 33 h 224"/>
                <a:gd name="T46" fmla="*/ 206 w 225"/>
                <a:gd name="T47" fmla="*/ 50 h 224"/>
                <a:gd name="T48" fmla="*/ 216 w 225"/>
                <a:gd name="T49" fmla="*/ 69 h 224"/>
                <a:gd name="T50" fmla="*/ 223 w 225"/>
                <a:gd name="T51" fmla="*/ 90 h 224"/>
                <a:gd name="T52" fmla="*/ 225 w 225"/>
                <a:gd name="T53" fmla="*/ 113 h 224"/>
                <a:gd name="T54" fmla="*/ 224 w 225"/>
                <a:gd name="T55" fmla="*/ 123 h 224"/>
                <a:gd name="T56" fmla="*/ 219 w 225"/>
                <a:gd name="T57" fmla="*/ 145 h 224"/>
                <a:gd name="T58" fmla="*/ 211 w 225"/>
                <a:gd name="T59" fmla="*/ 165 h 224"/>
                <a:gd name="T60" fmla="*/ 199 w 225"/>
                <a:gd name="T61" fmla="*/ 184 h 224"/>
                <a:gd name="T62" fmla="*/ 192 w 225"/>
                <a:gd name="T63" fmla="*/ 192 h 224"/>
                <a:gd name="T64" fmla="*/ 174 w 225"/>
                <a:gd name="T65" fmla="*/ 206 h 224"/>
                <a:gd name="T66" fmla="*/ 155 w 225"/>
                <a:gd name="T67" fmla="*/ 216 h 224"/>
                <a:gd name="T68" fmla="*/ 134 w 225"/>
                <a:gd name="T69" fmla="*/ 223 h 224"/>
                <a:gd name="T70" fmla="*/ 113 w 225"/>
                <a:gd name="T71" fmla="*/ 224 h 224"/>
                <a:gd name="T72" fmla="*/ 113 w 225"/>
                <a:gd name="T73" fmla="*/ 50 h 224"/>
                <a:gd name="T74" fmla="*/ 99 w 225"/>
                <a:gd name="T75" fmla="*/ 51 h 224"/>
                <a:gd name="T76" fmla="*/ 77 w 225"/>
                <a:gd name="T77" fmla="*/ 60 h 224"/>
                <a:gd name="T78" fmla="*/ 67 w 225"/>
                <a:gd name="T79" fmla="*/ 67 h 224"/>
                <a:gd name="T80" fmla="*/ 54 w 225"/>
                <a:gd name="T81" fmla="*/ 88 h 224"/>
                <a:gd name="T82" fmla="*/ 50 w 225"/>
                <a:gd name="T83" fmla="*/ 113 h 224"/>
                <a:gd name="T84" fmla="*/ 51 w 225"/>
                <a:gd name="T85" fmla="*/ 124 h 224"/>
                <a:gd name="T86" fmla="*/ 60 w 225"/>
                <a:gd name="T87" fmla="*/ 147 h 224"/>
                <a:gd name="T88" fmla="*/ 77 w 225"/>
                <a:gd name="T89" fmla="*/ 164 h 224"/>
                <a:gd name="T90" fmla="*/ 99 w 225"/>
                <a:gd name="T91" fmla="*/ 173 h 224"/>
                <a:gd name="T92" fmla="*/ 113 w 225"/>
                <a:gd name="T93" fmla="*/ 174 h 224"/>
                <a:gd name="T94" fmla="*/ 124 w 225"/>
                <a:gd name="T95" fmla="*/ 173 h 224"/>
                <a:gd name="T96" fmla="*/ 147 w 225"/>
                <a:gd name="T97" fmla="*/ 165 h 224"/>
                <a:gd name="T98" fmla="*/ 156 w 225"/>
                <a:gd name="T99" fmla="*/ 156 h 224"/>
                <a:gd name="T100" fmla="*/ 171 w 225"/>
                <a:gd name="T101" fmla="*/ 136 h 224"/>
                <a:gd name="T102" fmla="*/ 175 w 225"/>
                <a:gd name="T103" fmla="*/ 113 h 224"/>
                <a:gd name="T104" fmla="*/ 174 w 225"/>
                <a:gd name="T105" fmla="*/ 99 h 224"/>
                <a:gd name="T106" fmla="*/ 165 w 225"/>
                <a:gd name="T107" fmla="*/ 77 h 224"/>
                <a:gd name="T108" fmla="*/ 156 w 225"/>
                <a:gd name="T109" fmla="*/ 67 h 224"/>
                <a:gd name="T110" fmla="*/ 136 w 225"/>
                <a:gd name="T111" fmla="*/ 54 h 224"/>
                <a:gd name="T112" fmla="*/ 113 w 225"/>
                <a:gd name="T113" fmla="*/ 5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5" h="224">
                  <a:moveTo>
                    <a:pt x="113" y="224"/>
                  </a:moveTo>
                  <a:lnTo>
                    <a:pt x="113" y="224"/>
                  </a:lnTo>
                  <a:lnTo>
                    <a:pt x="101" y="224"/>
                  </a:lnTo>
                  <a:lnTo>
                    <a:pt x="90" y="222"/>
                  </a:lnTo>
                  <a:lnTo>
                    <a:pt x="79" y="219"/>
                  </a:lnTo>
                  <a:lnTo>
                    <a:pt x="69" y="216"/>
                  </a:lnTo>
                  <a:lnTo>
                    <a:pt x="59" y="211"/>
                  </a:lnTo>
                  <a:lnTo>
                    <a:pt x="50" y="205"/>
                  </a:lnTo>
                  <a:lnTo>
                    <a:pt x="40" y="199"/>
                  </a:lnTo>
                  <a:lnTo>
                    <a:pt x="33" y="192"/>
                  </a:lnTo>
                  <a:lnTo>
                    <a:pt x="26" y="184"/>
                  </a:lnTo>
                  <a:lnTo>
                    <a:pt x="19" y="175"/>
                  </a:lnTo>
                  <a:lnTo>
                    <a:pt x="13" y="166"/>
                  </a:lnTo>
                  <a:lnTo>
                    <a:pt x="8" y="155"/>
                  </a:lnTo>
                  <a:lnTo>
                    <a:pt x="5" y="146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01"/>
                  </a:lnTo>
                  <a:lnTo>
                    <a:pt x="2" y="90"/>
                  </a:lnTo>
                  <a:lnTo>
                    <a:pt x="5" y="79"/>
                  </a:lnTo>
                  <a:lnTo>
                    <a:pt x="8" y="69"/>
                  </a:lnTo>
                  <a:lnTo>
                    <a:pt x="13" y="59"/>
                  </a:lnTo>
                  <a:lnTo>
                    <a:pt x="19" y="50"/>
                  </a:lnTo>
                  <a:lnTo>
                    <a:pt x="25" y="41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41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69" y="8"/>
                  </a:lnTo>
                  <a:lnTo>
                    <a:pt x="79" y="4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34" y="2"/>
                  </a:lnTo>
                  <a:lnTo>
                    <a:pt x="145" y="4"/>
                  </a:lnTo>
                  <a:lnTo>
                    <a:pt x="155" y="8"/>
                  </a:lnTo>
                  <a:lnTo>
                    <a:pt x="165" y="13"/>
                  </a:lnTo>
                  <a:lnTo>
                    <a:pt x="174" y="19"/>
                  </a:lnTo>
                  <a:lnTo>
                    <a:pt x="184" y="25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9" y="41"/>
                  </a:lnTo>
                  <a:lnTo>
                    <a:pt x="206" y="50"/>
                  </a:lnTo>
                  <a:lnTo>
                    <a:pt x="211" y="59"/>
                  </a:lnTo>
                  <a:lnTo>
                    <a:pt x="216" y="69"/>
                  </a:lnTo>
                  <a:lnTo>
                    <a:pt x="219" y="79"/>
                  </a:lnTo>
                  <a:lnTo>
                    <a:pt x="223" y="90"/>
                  </a:lnTo>
                  <a:lnTo>
                    <a:pt x="224" y="101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4" y="123"/>
                  </a:lnTo>
                  <a:lnTo>
                    <a:pt x="223" y="134"/>
                  </a:lnTo>
                  <a:lnTo>
                    <a:pt x="219" y="145"/>
                  </a:lnTo>
                  <a:lnTo>
                    <a:pt x="216" y="155"/>
                  </a:lnTo>
                  <a:lnTo>
                    <a:pt x="211" y="165"/>
                  </a:lnTo>
                  <a:lnTo>
                    <a:pt x="206" y="174"/>
                  </a:lnTo>
                  <a:lnTo>
                    <a:pt x="199" y="184"/>
                  </a:lnTo>
                  <a:lnTo>
                    <a:pt x="192" y="192"/>
                  </a:lnTo>
                  <a:lnTo>
                    <a:pt x="192" y="192"/>
                  </a:lnTo>
                  <a:lnTo>
                    <a:pt x="184" y="199"/>
                  </a:lnTo>
                  <a:lnTo>
                    <a:pt x="174" y="206"/>
                  </a:lnTo>
                  <a:lnTo>
                    <a:pt x="165" y="211"/>
                  </a:lnTo>
                  <a:lnTo>
                    <a:pt x="155" y="216"/>
                  </a:lnTo>
                  <a:lnTo>
                    <a:pt x="145" y="219"/>
                  </a:lnTo>
                  <a:lnTo>
                    <a:pt x="134" y="223"/>
                  </a:lnTo>
                  <a:lnTo>
                    <a:pt x="123" y="224"/>
                  </a:lnTo>
                  <a:lnTo>
                    <a:pt x="113" y="224"/>
                  </a:lnTo>
                  <a:lnTo>
                    <a:pt x="113" y="224"/>
                  </a:lnTo>
                  <a:close/>
                  <a:moveTo>
                    <a:pt x="113" y="50"/>
                  </a:moveTo>
                  <a:lnTo>
                    <a:pt x="113" y="50"/>
                  </a:lnTo>
                  <a:lnTo>
                    <a:pt x="99" y="51"/>
                  </a:lnTo>
                  <a:lnTo>
                    <a:pt x="89" y="54"/>
                  </a:lnTo>
                  <a:lnTo>
                    <a:pt x="77" y="60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0" y="77"/>
                  </a:lnTo>
                  <a:lnTo>
                    <a:pt x="54" y="88"/>
                  </a:lnTo>
                  <a:lnTo>
                    <a:pt x="51" y="99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4"/>
                  </a:lnTo>
                  <a:lnTo>
                    <a:pt x="54" y="136"/>
                  </a:lnTo>
                  <a:lnTo>
                    <a:pt x="60" y="147"/>
                  </a:lnTo>
                  <a:lnTo>
                    <a:pt x="67" y="156"/>
                  </a:lnTo>
                  <a:lnTo>
                    <a:pt x="77" y="164"/>
                  </a:lnTo>
                  <a:lnTo>
                    <a:pt x="88" y="170"/>
                  </a:lnTo>
                  <a:lnTo>
                    <a:pt x="99" y="173"/>
                  </a:lnTo>
                  <a:lnTo>
                    <a:pt x="113" y="174"/>
                  </a:lnTo>
                  <a:lnTo>
                    <a:pt x="113" y="174"/>
                  </a:lnTo>
                  <a:lnTo>
                    <a:pt x="113" y="174"/>
                  </a:lnTo>
                  <a:lnTo>
                    <a:pt x="124" y="173"/>
                  </a:lnTo>
                  <a:lnTo>
                    <a:pt x="136" y="170"/>
                  </a:lnTo>
                  <a:lnTo>
                    <a:pt x="147" y="165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65" y="147"/>
                  </a:lnTo>
                  <a:lnTo>
                    <a:pt x="171" y="136"/>
                  </a:lnTo>
                  <a:lnTo>
                    <a:pt x="174" y="124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4" y="99"/>
                  </a:lnTo>
                  <a:lnTo>
                    <a:pt x="171" y="88"/>
                  </a:lnTo>
                  <a:lnTo>
                    <a:pt x="165" y="77"/>
                  </a:lnTo>
                  <a:lnTo>
                    <a:pt x="156" y="67"/>
                  </a:lnTo>
                  <a:lnTo>
                    <a:pt x="156" y="67"/>
                  </a:lnTo>
                  <a:lnTo>
                    <a:pt x="147" y="60"/>
                  </a:lnTo>
                  <a:lnTo>
                    <a:pt x="136" y="54"/>
                  </a:lnTo>
                  <a:lnTo>
                    <a:pt x="124" y="51"/>
                  </a:lnTo>
                  <a:lnTo>
                    <a:pt x="113" y="50"/>
                  </a:lnTo>
                  <a:lnTo>
                    <a:pt x="1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113"/>
            <p:cNvSpPr>
              <a:spLocks/>
            </p:cNvSpPr>
            <p:nvPr/>
          </p:nvSpPr>
          <p:spPr bwMode="auto">
            <a:xfrm>
              <a:off x="4612881" y="5743556"/>
              <a:ext cx="93663" cy="92075"/>
            </a:xfrm>
            <a:custGeom>
              <a:avLst/>
              <a:gdLst>
                <a:gd name="T0" fmla="*/ 176 w 176"/>
                <a:gd name="T1" fmla="*/ 88 h 174"/>
                <a:gd name="T2" fmla="*/ 173 w 176"/>
                <a:gd name="T3" fmla="*/ 104 h 174"/>
                <a:gd name="T4" fmla="*/ 169 w 176"/>
                <a:gd name="T5" fmla="*/ 121 h 174"/>
                <a:gd name="T6" fmla="*/ 160 w 176"/>
                <a:gd name="T7" fmla="*/ 136 h 174"/>
                <a:gd name="T8" fmla="*/ 150 w 176"/>
                <a:gd name="T9" fmla="*/ 149 h 174"/>
                <a:gd name="T10" fmla="*/ 137 w 176"/>
                <a:gd name="T11" fmla="*/ 160 h 174"/>
                <a:gd name="T12" fmla="*/ 121 w 176"/>
                <a:gd name="T13" fmla="*/ 168 h 174"/>
                <a:gd name="T14" fmla="*/ 106 w 176"/>
                <a:gd name="T15" fmla="*/ 173 h 174"/>
                <a:gd name="T16" fmla="*/ 88 w 176"/>
                <a:gd name="T17" fmla="*/ 174 h 174"/>
                <a:gd name="T18" fmla="*/ 79 w 176"/>
                <a:gd name="T19" fmla="*/ 174 h 174"/>
                <a:gd name="T20" fmla="*/ 62 w 176"/>
                <a:gd name="T21" fmla="*/ 171 h 174"/>
                <a:gd name="T22" fmla="*/ 46 w 176"/>
                <a:gd name="T23" fmla="*/ 165 h 174"/>
                <a:gd name="T24" fmla="*/ 32 w 176"/>
                <a:gd name="T25" fmla="*/ 155 h 174"/>
                <a:gd name="T26" fmla="*/ 20 w 176"/>
                <a:gd name="T27" fmla="*/ 144 h 174"/>
                <a:gd name="T28" fmla="*/ 11 w 176"/>
                <a:gd name="T29" fmla="*/ 129 h 174"/>
                <a:gd name="T30" fmla="*/ 4 w 176"/>
                <a:gd name="T31" fmla="*/ 114 h 174"/>
                <a:gd name="T32" fmla="*/ 0 w 176"/>
                <a:gd name="T33" fmla="*/ 96 h 174"/>
                <a:gd name="T34" fmla="*/ 0 w 176"/>
                <a:gd name="T35" fmla="*/ 88 h 174"/>
                <a:gd name="T36" fmla="*/ 1 w 176"/>
                <a:gd name="T37" fmla="*/ 70 h 174"/>
                <a:gd name="T38" fmla="*/ 7 w 176"/>
                <a:gd name="T39" fmla="*/ 53 h 174"/>
                <a:gd name="T40" fmla="*/ 16 w 176"/>
                <a:gd name="T41" fmla="*/ 38 h 174"/>
                <a:gd name="T42" fmla="*/ 26 w 176"/>
                <a:gd name="T43" fmla="*/ 25 h 174"/>
                <a:gd name="T44" fmla="*/ 38 w 176"/>
                <a:gd name="T45" fmla="*/ 14 h 174"/>
                <a:gd name="T46" fmla="*/ 54 w 176"/>
                <a:gd name="T47" fmla="*/ 7 h 174"/>
                <a:gd name="T48" fmla="*/ 70 w 176"/>
                <a:gd name="T49" fmla="*/ 1 h 174"/>
                <a:gd name="T50" fmla="*/ 88 w 176"/>
                <a:gd name="T51" fmla="*/ 0 h 174"/>
                <a:gd name="T52" fmla="*/ 96 w 176"/>
                <a:gd name="T53" fmla="*/ 0 h 174"/>
                <a:gd name="T54" fmla="*/ 114 w 176"/>
                <a:gd name="T55" fmla="*/ 3 h 174"/>
                <a:gd name="T56" fmla="*/ 130 w 176"/>
                <a:gd name="T57" fmla="*/ 11 h 174"/>
                <a:gd name="T58" fmla="*/ 144 w 176"/>
                <a:gd name="T59" fmla="*/ 20 h 174"/>
                <a:gd name="T60" fmla="*/ 156 w 176"/>
                <a:gd name="T61" fmla="*/ 32 h 174"/>
                <a:gd name="T62" fmla="*/ 165 w 176"/>
                <a:gd name="T63" fmla="*/ 45 h 174"/>
                <a:gd name="T64" fmla="*/ 171 w 176"/>
                <a:gd name="T65" fmla="*/ 62 h 174"/>
                <a:gd name="T66" fmla="*/ 175 w 176"/>
                <a:gd name="T67" fmla="*/ 78 h 174"/>
                <a:gd name="T68" fmla="*/ 176 w 176"/>
                <a:gd name="T69" fmla="*/ 8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74">
                  <a:moveTo>
                    <a:pt x="176" y="88"/>
                  </a:moveTo>
                  <a:lnTo>
                    <a:pt x="176" y="88"/>
                  </a:lnTo>
                  <a:lnTo>
                    <a:pt x="175" y="96"/>
                  </a:lnTo>
                  <a:lnTo>
                    <a:pt x="173" y="104"/>
                  </a:lnTo>
                  <a:lnTo>
                    <a:pt x="171" y="114"/>
                  </a:lnTo>
                  <a:lnTo>
                    <a:pt x="169" y="121"/>
                  </a:lnTo>
                  <a:lnTo>
                    <a:pt x="165" y="129"/>
                  </a:lnTo>
                  <a:lnTo>
                    <a:pt x="160" y="136"/>
                  </a:lnTo>
                  <a:lnTo>
                    <a:pt x="156" y="144"/>
                  </a:lnTo>
                  <a:lnTo>
                    <a:pt x="150" y="149"/>
                  </a:lnTo>
                  <a:lnTo>
                    <a:pt x="144" y="155"/>
                  </a:lnTo>
                  <a:lnTo>
                    <a:pt x="137" y="160"/>
                  </a:lnTo>
                  <a:lnTo>
                    <a:pt x="130" y="165"/>
                  </a:lnTo>
                  <a:lnTo>
                    <a:pt x="121" y="168"/>
                  </a:lnTo>
                  <a:lnTo>
                    <a:pt x="114" y="171"/>
                  </a:lnTo>
                  <a:lnTo>
                    <a:pt x="106" y="173"/>
                  </a:lnTo>
                  <a:lnTo>
                    <a:pt x="96" y="174"/>
                  </a:lnTo>
                  <a:lnTo>
                    <a:pt x="88" y="174"/>
                  </a:lnTo>
                  <a:lnTo>
                    <a:pt x="88" y="174"/>
                  </a:lnTo>
                  <a:lnTo>
                    <a:pt x="79" y="174"/>
                  </a:lnTo>
                  <a:lnTo>
                    <a:pt x="70" y="173"/>
                  </a:lnTo>
                  <a:lnTo>
                    <a:pt x="62" y="171"/>
                  </a:lnTo>
                  <a:lnTo>
                    <a:pt x="54" y="168"/>
                  </a:lnTo>
                  <a:lnTo>
                    <a:pt x="46" y="165"/>
                  </a:lnTo>
                  <a:lnTo>
                    <a:pt x="38" y="160"/>
                  </a:lnTo>
                  <a:lnTo>
                    <a:pt x="32" y="155"/>
                  </a:lnTo>
                  <a:lnTo>
                    <a:pt x="26" y="149"/>
                  </a:lnTo>
                  <a:lnTo>
                    <a:pt x="20" y="144"/>
                  </a:lnTo>
                  <a:lnTo>
                    <a:pt x="16" y="136"/>
                  </a:lnTo>
                  <a:lnTo>
                    <a:pt x="11" y="129"/>
                  </a:lnTo>
                  <a:lnTo>
                    <a:pt x="7" y="121"/>
                  </a:lnTo>
                  <a:lnTo>
                    <a:pt x="4" y="114"/>
                  </a:lnTo>
                  <a:lnTo>
                    <a:pt x="1" y="104"/>
                  </a:lnTo>
                  <a:lnTo>
                    <a:pt x="0" y="9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3"/>
                  </a:lnTo>
                  <a:lnTo>
                    <a:pt x="11" y="45"/>
                  </a:lnTo>
                  <a:lnTo>
                    <a:pt x="16" y="38"/>
                  </a:lnTo>
                  <a:lnTo>
                    <a:pt x="20" y="32"/>
                  </a:lnTo>
                  <a:lnTo>
                    <a:pt x="26" y="25"/>
                  </a:lnTo>
                  <a:lnTo>
                    <a:pt x="32" y="20"/>
                  </a:lnTo>
                  <a:lnTo>
                    <a:pt x="38" y="14"/>
                  </a:lnTo>
                  <a:lnTo>
                    <a:pt x="46" y="11"/>
                  </a:lnTo>
                  <a:lnTo>
                    <a:pt x="54" y="7"/>
                  </a:lnTo>
                  <a:lnTo>
                    <a:pt x="62" y="3"/>
                  </a:lnTo>
                  <a:lnTo>
                    <a:pt x="70" y="1"/>
                  </a:lnTo>
                  <a:lnTo>
                    <a:pt x="7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6" y="1"/>
                  </a:lnTo>
                  <a:lnTo>
                    <a:pt x="114" y="3"/>
                  </a:lnTo>
                  <a:lnTo>
                    <a:pt x="121" y="7"/>
                  </a:lnTo>
                  <a:lnTo>
                    <a:pt x="130" y="11"/>
                  </a:lnTo>
                  <a:lnTo>
                    <a:pt x="137" y="14"/>
                  </a:lnTo>
                  <a:lnTo>
                    <a:pt x="144" y="20"/>
                  </a:lnTo>
                  <a:lnTo>
                    <a:pt x="150" y="25"/>
                  </a:lnTo>
                  <a:lnTo>
                    <a:pt x="156" y="32"/>
                  </a:lnTo>
                  <a:lnTo>
                    <a:pt x="160" y="38"/>
                  </a:lnTo>
                  <a:lnTo>
                    <a:pt x="165" y="45"/>
                  </a:lnTo>
                  <a:lnTo>
                    <a:pt x="169" y="53"/>
                  </a:lnTo>
                  <a:lnTo>
                    <a:pt x="171" y="62"/>
                  </a:lnTo>
                  <a:lnTo>
                    <a:pt x="173" y="70"/>
                  </a:lnTo>
                  <a:lnTo>
                    <a:pt x="175" y="78"/>
                  </a:lnTo>
                  <a:lnTo>
                    <a:pt x="176" y="88"/>
                  </a:lnTo>
                  <a:lnTo>
                    <a:pt x="176" y="88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14"/>
            <p:cNvSpPr>
              <a:spLocks noEditPoints="1"/>
            </p:cNvSpPr>
            <p:nvPr/>
          </p:nvSpPr>
          <p:spPr bwMode="auto">
            <a:xfrm>
              <a:off x="4600181" y="5730856"/>
              <a:ext cx="119063" cy="117475"/>
            </a:xfrm>
            <a:custGeom>
              <a:avLst/>
              <a:gdLst>
                <a:gd name="T0" fmla="*/ 113 w 226"/>
                <a:gd name="T1" fmla="*/ 224 h 224"/>
                <a:gd name="T2" fmla="*/ 90 w 226"/>
                <a:gd name="T3" fmla="*/ 222 h 224"/>
                <a:gd name="T4" fmla="*/ 69 w 226"/>
                <a:gd name="T5" fmla="*/ 216 h 224"/>
                <a:gd name="T6" fmla="*/ 50 w 226"/>
                <a:gd name="T7" fmla="*/ 205 h 224"/>
                <a:gd name="T8" fmla="*/ 33 w 226"/>
                <a:gd name="T9" fmla="*/ 192 h 224"/>
                <a:gd name="T10" fmla="*/ 19 w 226"/>
                <a:gd name="T11" fmla="*/ 176 h 224"/>
                <a:gd name="T12" fmla="*/ 9 w 226"/>
                <a:gd name="T13" fmla="*/ 155 h 224"/>
                <a:gd name="T14" fmla="*/ 3 w 226"/>
                <a:gd name="T15" fmla="*/ 135 h 224"/>
                <a:gd name="T16" fmla="*/ 0 w 226"/>
                <a:gd name="T17" fmla="*/ 113 h 224"/>
                <a:gd name="T18" fmla="*/ 0 w 226"/>
                <a:gd name="T19" fmla="*/ 101 h 224"/>
                <a:gd name="T20" fmla="*/ 5 w 226"/>
                <a:gd name="T21" fmla="*/ 78 h 224"/>
                <a:gd name="T22" fmla="*/ 13 w 226"/>
                <a:gd name="T23" fmla="*/ 58 h 224"/>
                <a:gd name="T24" fmla="*/ 26 w 226"/>
                <a:gd name="T25" fmla="*/ 40 h 224"/>
                <a:gd name="T26" fmla="*/ 41 w 226"/>
                <a:gd name="T27" fmla="*/ 25 h 224"/>
                <a:gd name="T28" fmla="*/ 60 w 226"/>
                <a:gd name="T29" fmla="*/ 13 h 224"/>
                <a:gd name="T30" fmla="*/ 80 w 226"/>
                <a:gd name="T31" fmla="*/ 5 h 224"/>
                <a:gd name="T32" fmla="*/ 101 w 226"/>
                <a:gd name="T33" fmla="*/ 0 h 224"/>
                <a:gd name="T34" fmla="*/ 113 w 226"/>
                <a:gd name="T35" fmla="*/ 0 h 224"/>
                <a:gd name="T36" fmla="*/ 136 w 226"/>
                <a:gd name="T37" fmla="*/ 2 h 224"/>
                <a:gd name="T38" fmla="*/ 157 w 226"/>
                <a:gd name="T39" fmla="*/ 8 h 224"/>
                <a:gd name="T40" fmla="*/ 176 w 226"/>
                <a:gd name="T41" fmla="*/ 19 h 224"/>
                <a:gd name="T42" fmla="*/ 193 w 226"/>
                <a:gd name="T43" fmla="*/ 33 h 224"/>
                <a:gd name="T44" fmla="*/ 206 w 226"/>
                <a:gd name="T45" fmla="*/ 50 h 224"/>
                <a:gd name="T46" fmla="*/ 216 w 226"/>
                <a:gd name="T47" fmla="*/ 69 h 224"/>
                <a:gd name="T48" fmla="*/ 223 w 226"/>
                <a:gd name="T49" fmla="*/ 90 h 224"/>
                <a:gd name="T50" fmla="*/ 226 w 226"/>
                <a:gd name="T51" fmla="*/ 113 h 224"/>
                <a:gd name="T52" fmla="*/ 225 w 226"/>
                <a:gd name="T53" fmla="*/ 123 h 224"/>
                <a:gd name="T54" fmla="*/ 220 w 226"/>
                <a:gd name="T55" fmla="*/ 146 h 224"/>
                <a:gd name="T56" fmla="*/ 212 w 226"/>
                <a:gd name="T57" fmla="*/ 166 h 224"/>
                <a:gd name="T58" fmla="*/ 200 w 226"/>
                <a:gd name="T59" fmla="*/ 184 h 224"/>
                <a:gd name="T60" fmla="*/ 184 w 226"/>
                <a:gd name="T61" fmla="*/ 199 h 224"/>
                <a:gd name="T62" fmla="*/ 166 w 226"/>
                <a:gd name="T63" fmla="*/ 211 h 224"/>
                <a:gd name="T64" fmla="*/ 146 w 226"/>
                <a:gd name="T65" fmla="*/ 220 h 224"/>
                <a:gd name="T66" fmla="*/ 124 w 226"/>
                <a:gd name="T67" fmla="*/ 224 h 224"/>
                <a:gd name="T68" fmla="*/ 113 w 226"/>
                <a:gd name="T69" fmla="*/ 224 h 224"/>
                <a:gd name="T70" fmla="*/ 113 w 226"/>
                <a:gd name="T71" fmla="*/ 50 h 224"/>
                <a:gd name="T72" fmla="*/ 88 w 226"/>
                <a:gd name="T73" fmla="*/ 55 h 224"/>
                <a:gd name="T74" fmla="*/ 68 w 226"/>
                <a:gd name="T75" fmla="*/ 68 h 224"/>
                <a:gd name="T76" fmla="*/ 55 w 226"/>
                <a:gd name="T77" fmla="*/ 88 h 224"/>
                <a:gd name="T78" fmla="*/ 50 w 226"/>
                <a:gd name="T79" fmla="*/ 113 h 224"/>
                <a:gd name="T80" fmla="*/ 51 w 226"/>
                <a:gd name="T81" fmla="*/ 125 h 224"/>
                <a:gd name="T82" fmla="*/ 61 w 226"/>
                <a:gd name="T83" fmla="*/ 147 h 224"/>
                <a:gd name="T84" fmla="*/ 77 w 226"/>
                <a:gd name="T85" fmla="*/ 164 h 224"/>
                <a:gd name="T86" fmla="*/ 100 w 226"/>
                <a:gd name="T87" fmla="*/ 173 h 224"/>
                <a:gd name="T88" fmla="*/ 113 w 226"/>
                <a:gd name="T89" fmla="*/ 174 h 224"/>
                <a:gd name="T90" fmla="*/ 137 w 226"/>
                <a:gd name="T91" fmla="*/ 170 h 224"/>
                <a:gd name="T92" fmla="*/ 157 w 226"/>
                <a:gd name="T93" fmla="*/ 157 h 224"/>
                <a:gd name="T94" fmla="*/ 170 w 226"/>
                <a:gd name="T95" fmla="*/ 136 h 224"/>
                <a:gd name="T96" fmla="*/ 176 w 226"/>
                <a:gd name="T97" fmla="*/ 113 h 224"/>
                <a:gd name="T98" fmla="*/ 174 w 226"/>
                <a:gd name="T99" fmla="*/ 100 h 224"/>
                <a:gd name="T100" fmla="*/ 165 w 226"/>
                <a:gd name="T101" fmla="*/ 77 h 224"/>
                <a:gd name="T102" fmla="*/ 147 w 226"/>
                <a:gd name="T103" fmla="*/ 60 h 224"/>
                <a:gd name="T104" fmla="*/ 125 w 226"/>
                <a:gd name="T105" fmla="*/ 51 h 224"/>
                <a:gd name="T106" fmla="*/ 113 w 226"/>
                <a:gd name="T107" fmla="*/ 5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6" h="224">
                  <a:moveTo>
                    <a:pt x="113" y="224"/>
                  </a:moveTo>
                  <a:lnTo>
                    <a:pt x="113" y="224"/>
                  </a:lnTo>
                  <a:lnTo>
                    <a:pt x="101" y="224"/>
                  </a:lnTo>
                  <a:lnTo>
                    <a:pt x="90" y="222"/>
                  </a:lnTo>
                  <a:lnTo>
                    <a:pt x="80" y="220"/>
                  </a:lnTo>
                  <a:lnTo>
                    <a:pt x="69" y="216"/>
                  </a:lnTo>
                  <a:lnTo>
                    <a:pt x="60" y="211"/>
                  </a:lnTo>
                  <a:lnTo>
                    <a:pt x="50" y="205"/>
                  </a:lnTo>
                  <a:lnTo>
                    <a:pt x="41" y="199"/>
                  </a:lnTo>
                  <a:lnTo>
                    <a:pt x="33" y="192"/>
                  </a:lnTo>
                  <a:lnTo>
                    <a:pt x="26" y="184"/>
                  </a:lnTo>
                  <a:lnTo>
                    <a:pt x="19" y="176"/>
                  </a:lnTo>
                  <a:lnTo>
                    <a:pt x="13" y="166"/>
                  </a:lnTo>
                  <a:lnTo>
                    <a:pt x="9" y="155"/>
                  </a:lnTo>
                  <a:lnTo>
                    <a:pt x="5" y="146"/>
                  </a:lnTo>
                  <a:lnTo>
                    <a:pt x="3" y="135"/>
                  </a:lnTo>
                  <a:lnTo>
                    <a:pt x="0" y="12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01"/>
                  </a:lnTo>
                  <a:lnTo>
                    <a:pt x="3" y="90"/>
                  </a:lnTo>
                  <a:lnTo>
                    <a:pt x="5" y="78"/>
                  </a:lnTo>
                  <a:lnTo>
                    <a:pt x="9" y="69"/>
                  </a:lnTo>
                  <a:lnTo>
                    <a:pt x="13" y="58"/>
                  </a:lnTo>
                  <a:lnTo>
                    <a:pt x="19" y="50"/>
                  </a:lnTo>
                  <a:lnTo>
                    <a:pt x="26" y="40"/>
                  </a:lnTo>
                  <a:lnTo>
                    <a:pt x="33" y="33"/>
                  </a:lnTo>
                  <a:lnTo>
                    <a:pt x="41" y="25"/>
                  </a:lnTo>
                  <a:lnTo>
                    <a:pt x="50" y="19"/>
                  </a:lnTo>
                  <a:lnTo>
                    <a:pt x="60" y="13"/>
                  </a:lnTo>
                  <a:lnTo>
                    <a:pt x="69" y="8"/>
                  </a:lnTo>
                  <a:lnTo>
                    <a:pt x="80" y="5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4" y="0"/>
                  </a:lnTo>
                  <a:lnTo>
                    <a:pt x="136" y="2"/>
                  </a:lnTo>
                  <a:lnTo>
                    <a:pt x="146" y="5"/>
                  </a:lnTo>
                  <a:lnTo>
                    <a:pt x="157" y="8"/>
                  </a:lnTo>
                  <a:lnTo>
                    <a:pt x="166" y="13"/>
                  </a:lnTo>
                  <a:lnTo>
                    <a:pt x="176" y="19"/>
                  </a:lnTo>
                  <a:lnTo>
                    <a:pt x="184" y="25"/>
                  </a:lnTo>
                  <a:lnTo>
                    <a:pt x="193" y="33"/>
                  </a:lnTo>
                  <a:lnTo>
                    <a:pt x="200" y="40"/>
                  </a:lnTo>
                  <a:lnTo>
                    <a:pt x="206" y="50"/>
                  </a:lnTo>
                  <a:lnTo>
                    <a:pt x="212" y="58"/>
                  </a:lnTo>
                  <a:lnTo>
                    <a:pt x="216" y="69"/>
                  </a:lnTo>
                  <a:lnTo>
                    <a:pt x="220" y="78"/>
                  </a:lnTo>
                  <a:lnTo>
                    <a:pt x="223" y="90"/>
                  </a:lnTo>
                  <a:lnTo>
                    <a:pt x="225" y="101"/>
                  </a:lnTo>
                  <a:lnTo>
                    <a:pt x="226" y="113"/>
                  </a:lnTo>
                  <a:lnTo>
                    <a:pt x="226" y="113"/>
                  </a:lnTo>
                  <a:lnTo>
                    <a:pt x="225" y="123"/>
                  </a:lnTo>
                  <a:lnTo>
                    <a:pt x="223" y="135"/>
                  </a:lnTo>
                  <a:lnTo>
                    <a:pt x="220" y="146"/>
                  </a:lnTo>
                  <a:lnTo>
                    <a:pt x="216" y="155"/>
                  </a:lnTo>
                  <a:lnTo>
                    <a:pt x="212" y="166"/>
                  </a:lnTo>
                  <a:lnTo>
                    <a:pt x="206" y="176"/>
                  </a:lnTo>
                  <a:lnTo>
                    <a:pt x="200" y="184"/>
                  </a:lnTo>
                  <a:lnTo>
                    <a:pt x="193" y="192"/>
                  </a:lnTo>
                  <a:lnTo>
                    <a:pt x="184" y="199"/>
                  </a:lnTo>
                  <a:lnTo>
                    <a:pt x="176" y="205"/>
                  </a:lnTo>
                  <a:lnTo>
                    <a:pt x="166" y="211"/>
                  </a:lnTo>
                  <a:lnTo>
                    <a:pt x="157" y="216"/>
                  </a:lnTo>
                  <a:lnTo>
                    <a:pt x="146" y="220"/>
                  </a:lnTo>
                  <a:lnTo>
                    <a:pt x="136" y="222"/>
                  </a:lnTo>
                  <a:lnTo>
                    <a:pt x="124" y="224"/>
                  </a:lnTo>
                  <a:lnTo>
                    <a:pt x="113" y="224"/>
                  </a:lnTo>
                  <a:lnTo>
                    <a:pt x="113" y="224"/>
                  </a:lnTo>
                  <a:close/>
                  <a:moveTo>
                    <a:pt x="113" y="50"/>
                  </a:moveTo>
                  <a:lnTo>
                    <a:pt x="113" y="50"/>
                  </a:lnTo>
                  <a:lnTo>
                    <a:pt x="100" y="51"/>
                  </a:lnTo>
                  <a:lnTo>
                    <a:pt x="88" y="55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8"/>
                  </a:lnTo>
                  <a:lnTo>
                    <a:pt x="51" y="100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5"/>
                  </a:lnTo>
                  <a:lnTo>
                    <a:pt x="55" y="136"/>
                  </a:lnTo>
                  <a:lnTo>
                    <a:pt x="61" y="147"/>
                  </a:lnTo>
                  <a:lnTo>
                    <a:pt x="68" y="157"/>
                  </a:lnTo>
                  <a:lnTo>
                    <a:pt x="77" y="164"/>
                  </a:lnTo>
                  <a:lnTo>
                    <a:pt x="88" y="170"/>
                  </a:lnTo>
                  <a:lnTo>
                    <a:pt x="100" y="173"/>
                  </a:lnTo>
                  <a:lnTo>
                    <a:pt x="113" y="174"/>
                  </a:lnTo>
                  <a:lnTo>
                    <a:pt x="113" y="174"/>
                  </a:lnTo>
                  <a:lnTo>
                    <a:pt x="125" y="173"/>
                  </a:lnTo>
                  <a:lnTo>
                    <a:pt x="137" y="170"/>
                  </a:lnTo>
                  <a:lnTo>
                    <a:pt x="147" y="164"/>
                  </a:lnTo>
                  <a:lnTo>
                    <a:pt x="157" y="157"/>
                  </a:lnTo>
                  <a:lnTo>
                    <a:pt x="165" y="147"/>
                  </a:lnTo>
                  <a:lnTo>
                    <a:pt x="170" y="136"/>
                  </a:lnTo>
                  <a:lnTo>
                    <a:pt x="174" y="125"/>
                  </a:lnTo>
                  <a:lnTo>
                    <a:pt x="176" y="113"/>
                  </a:lnTo>
                  <a:lnTo>
                    <a:pt x="176" y="113"/>
                  </a:lnTo>
                  <a:lnTo>
                    <a:pt x="174" y="100"/>
                  </a:lnTo>
                  <a:lnTo>
                    <a:pt x="170" y="88"/>
                  </a:lnTo>
                  <a:lnTo>
                    <a:pt x="165" y="77"/>
                  </a:lnTo>
                  <a:lnTo>
                    <a:pt x="157" y="68"/>
                  </a:lnTo>
                  <a:lnTo>
                    <a:pt x="147" y="60"/>
                  </a:lnTo>
                  <a:lnTo>
                    <a:pt x="137" y="55"/>
                  </a:lnTo>
                  <a:lnTo>
                    <a:pt x="125" y="51"/>
                  </a:lnTo>
                  <a:lnTo>
                    <a:pt x="113" y="50"/>
                  </a:lnTo>
                  <a:lnTo>
                    <a:pt x="1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115"/>
            <p:cNvSpPr>
              <a:spLocks/>
            </p:cNvSpPr>
            <p:nvPr/>
          </p:nvSpPr>
          <p:spPr bwMode="auto">
            <a:xfrm>
              <a:off x="4750994" y="5791181"/>
              <a:ext cx="93663" cy="93663"/>
            </a:xfrm>
            <a:custGeom>
              <a:avLst/>
              <a:gdLst>
                <a:gd name="T0" fmla="*/ 175 w 175"/>
                <a:gd name="T1" fmla="*/ 88 h 176"/>
                <a:gd name="T2" fmla="*/ 174 w 175"/>
                <a:gd name="T3" fmla="*/ 106 h 176"/>
                <a:gd name="T4" fmla="*/ 168 w 175"/>
                <a:gd name="T5" fmla="*/ 123 h 176"/>
                <a:gd name="T6" fmla="*/ 161 w 175"/>
                <a:gd name="T7" fmla="*/ 137 h 176"/>
                <a:gd name="T8" fmla="*/ 150 w 175"/>
                <a:gd name="T9" fmla="*/ 150 h 176"/>
                <a:gd name="T10" fmla="*/ 137 w 175"/>
                <a:gd name="T11" fmla="*/ 161 h 176"/>
                <a:gd name="T12" fmla="*/ 121 w 175"/>
                <a:gd name="T13" fmla="*/ 169 h 176"/>
                <a:gd name="T14" fmla="*/ 105 w 175"/>
                <a:gd name="T15" fmla="*/ 174 h 176"/>
                <a:gd name="T16" fmla="*/ 87 w 175"/>
                <a:gd name="T17" fmla="*/ 176 h 176"/>
                <a:gd name="T18" fmla="*/ 79 w 175"/>
                <a:gd name="T19" fmla="*/ 176 h 176"/>
                <a:gd name="T20" fmla="*/ 61 w 175"/>
                <a:gd name="T21" fmla="*/ 172 h 176"/>
                <a:gd name="T22" fmla="*/ 45 w 175"/>
                <a:gd name="T23" fmla="*/ 165 h 176"/>
                <a:gd name="T24" fmla="*/ 31 w 175"/>
                <a:gd name="T25" fmla="*/ 156 h 176"/>
                <a:gd name="T26" fmla="*/ 19 w 175"/>
                <a:gd name="T27" fmla="*/ 144 h 176"/>
                <a:gd name="T28" fmla="*/ 10 w 175"/>
                <a:gd name="T29" fmla="*/ 130 h 176"/>
                <a:gd name="T30" fmla="*/ 4 w 175"/>
                <a:gd name="T31" fmla="*/ 114 h 176"/>
                <a:gd name="T32" fmla="*/ 0 w 175"/>
                <a:gd name="T33" fmla="*/ 98 h 176"/>
                <a:gd name="T34" fmla="*/ 0 w 175"/>
                <a:gd name="T35" fmla="*/ 88 h 176"/>
                <a:gd name="T36" fmla="*/ 2 w 175"/>
                <a:gd name="T37" fmla="*/ 70 h 176"/>
                <a:gd name="T38" fmla="*/ 6 w 175"/>
                <a:gd name="T39" fmla="*/ 54 h 176"/>
                <a:gd name="T40" fmla="*/ 15 w 175"/>
                <a:gd name="T41" fmla="*/ 39 h 176"/>
                <a:gd name="T42" fmla="*/ 25 w 175"/>
                <a:gd name="T43" fmla="*/ 26 h 176"/>
                <a:gd name="T44" fmla="*/ 38 w 175"/>
                <a:gd name="T45" fmla="*/ 16 h 176"/>
                <a:gd name="T46" fmla="*/ 54 w 175"/>
                <a:gd name="T47" fmla="*/ 7 h 176"/>
                <a:gd name="T48" fmla="*/ 70 w 175"/>
                <a:gd name="T49" fmla="*/ 3 h 176"/>
                <a:gd name="T50" fmla="*/ 87 w 175"/>
                <a:gd name="T51" fmla="*/ 0 h 176"/>
                <a:gd name="T52" fmla="*/ 96 w 175"/>
                <a:gd name="T53" fmla="*/ 1 h 176"/>
                <a:gd name="T54" fmla="*/ 113 w 175"/>
                <a:gd name="T55" fmla="*/ 5 h 176"/>
                <a:gd name="T56" fmla="*/ 130 w 175"/>
                <a:gd name="T57" fmla="*/ 11 h 176"/>
                <a:gd name="T58" fmla="*/ 143 w 175"/>
                <a:gd name="T59" fmla="*/ 20 h 176"/>
                <a:gd name="T60" fmla="*/ 155 w 175"/>
                <a:gd name="T61" fmla="*/ 32 h 176"/>
                <a:gd name="T62" fmla="*/ 164 w 175"/>
                <a:gd name="T63" fmla="*/ 47 h 176"/>
                <a:gd name="T64" fmla="*/ 171 w 175"/>
                <a:gd name="T65" fmla="*/ 62 h 176"/>
                <a:gd name="T66" fmla="*/ 175 w 175"/>
                <a:gd name="T67" fmla="*/ 80 h 176"/>
                <a:gd name="T68" fmla="*/ 175 w 175"/>
                <a:gd name="T69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6">
                  <a:moveTo>
                    <a:pt x="175" y="88"/>
                  </a:moveTo>
                  <a:lnTo>
                    <a:pt x="175" y="88"/>
                  </a:lnTo>
                  <a:lnTo>
                    <a:pt x="175" y="98"/>
                  </a:lnTo>
                  <a:lnTo>
                    <a:pt x="174" y="106"/>
                  </a:lnTo>
                  <a:lnTo>
                    <a:pt x="171" y="114"/>
                  </a:lnTo>
                  <a:lnTo>
                    <a:pt x="168" y="123"/>
                  </a:lnTo>
                  <a:lnTo>
                    <a:pt x="164" y="130"/>
                  </a:lnTo>
                  <a:lnTo>
                    <a:pt x="161" y="137"/>
                  </a:lnTo>
                  <a:lnTo>
                    <a:pt x="155" y="144"/>
                  </a:lnTo>
                  <a:lnTo>
                    <a:pt x="150" y="150"/>
                  </a:lnTo>
                  <a:lnTo>
                    <a:pt x="143" y="156"/>
                  </a:lnTo>
                  <a:lnTo>
                    <a:pt x="137" y="161"/>
                  </a:lnTo>
                  <a:lnTo>
                    <a:pt x="130" y="165"/>
                  </a:lnTo>
                  <a:lnTo>
                    <a:pt x="121" y="169"/>
                  </a:lnTo>
                  <a:lnTo>
                    <a:pt x="113" y="172"/>
                  </a:lnTo>
                  <a:lnTo>
                    <a:pt x="105" y="174"/>
                  </a:lnTo>
                  <a:lnTo>
                    <a:pt x="96" y="176"/>
                  </a:lnTo>
                  <a:lnTo>
                    <a:pt x="87" y="176"/>
                  </a:lnTo>
                  <a:lnTo>
                    <a:pt x="87" y="176"/>
                  </a:lnTo>
                  <a:lnTo>
                    <a:pt x="79" y="176"/>
                  </a:lnTo>
                  <a:lnTo>
                    <a:pt x="70" y="174"/>
                  </a:lnTo>
                  <a:lnTo>
                    <a:pt x="61" y="172"/>
                  </a:lnTo>
                  <a:lnTo>
                    <a:pt x="54" y="169"/>
                  </a:lnTo>
                  <a:lnTo>
                    <a:pt x="45" y="165"/>
                  </a:lnTo>
                  <a:lnTo>
                    <a:pt x="38" y="161"/>
                  </a:lnTo>
                  <a:lnTo>
                    <a:pt x="31" y="156"/>
                  </a:lnTo>
                  <a:lnTo>
                    <a:pt x="25" y="150"/>
                  </a:lnTo>
                  <a:lnTo>
                    <a:pt x="19" y="144"/>
                  </a:lnTo>
                  <a:lnTo>
                    <a:pt x="15" y="137"/>
                  </a:lnTo>
                  <a:lnTo>
                    <a:pt x="10" y="130"/>
                  </a:lnTo>
                  <a:lnTo>
                    <a:pt x="6" y="123"/>
                  </a:lnTo>
                  <a:lnTo>
                    <a:pt x="4" y="114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6" y="54"/>
                  </a:lnTo>
                  <a:lnTo>
                    <a:pt x="10" y="47"/>
                  </a:lnTo>
                  <a:lnTo>
                    <a:pt x="15" y="39"/>
                  </a:lnTo>
                  <a:lnTo>
                    <a:pt x="19" y="32"/>
                  </a:lnTo>
                  <a:lnTo>
                    <a:pt x="25" y="26"/>
                  </a:lnTo>
                  <a:lnTo>
                    <a:pt x="31" y="20"/>
                  </a:lnTo>
                  <a:lnTo>
                    <a:pt x="38" y="16"/>
                  </a:lnTo>
                  <a:lnTo>
                    <a:pt x="45" y="11"/>
                  </a:lnTo>
                  <a:lnTo>
                    <a:pt x="54" y="7"/>
                  </a:lnTo>
                  <a:lnTo>
                    <a:pt x="61" y="5"/>
                  </a:lnTo>
                  <a:lnTo>
                    <a:pt x="70" y="3"/>
                  </a:lnTo>
                  <a:lnTo>
                    <a:pt x="79" y="1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6" y="1"/>
                  </a:lnTo>
                  <a:lnTo>
                    <a:pt x="105" y="3"/>
                  </a:lnTo>
                  <a:lnTo>
                    <a:pt x="113" y="5"/>
                  </a:lnTo>
                  <a:lnTo>
                    <a:pt x="121" y="7"/>
                  </a:lnTo>
                  <a:lnTo>
                    <a:pt x="130" y="11"/>
                  </a:lnTo>
                  <a:lnTo>
                    <a:pt x="137" y="16"/>
                  </a:lnTo>
                  <a:lnTo>
                    <a:pt x="143" y="20"/>
                  </a:lnTo>
                  <a:lnTo>
                    <a:pt x="150" y="26"/>
                  </a:lnTo>
                  <a:lnTo>
                    <a:pt x="155" y="32"/>
                  </a:lnTo>
                  <a:lnTo>
                    <a:pt x="161" y="39"/>
                  </a:lnTo>
                  <a:lnTo>
                    <a:pt x="164" y="47"/>
                  </a:lnTo>
                  <a:lnTo>
                    <a:pt x="168" y="54"/>
                  </a:lnTo>
                  <a:lnTo>
                    <a:pt x="171" y="62"/>
                  </a:lnTo>
                  <a:lnTo>
                    <a:pt x="174" y="70"/>
                  </a:lnTo>
                  <a:lnTo>
                    <a:pt x="175" y="80"/>
                  </a:lnTo>
                  <a:lnTo>
                    <a:pt x="175" y="88"/>
                  </a:lnTo>
                  <a:lnTo>
                    <a:pt x="175" y="8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116"/>
            <p:cNvSpPr>
              <a:spLocks noEditPoints="1"/>
            </p:cNvSpPr>
            <p:nvPr/>
          </p:nvSpPr>
          <p:spPr bwMode="auto">
            <a:xfrm>
              <a:off x="4738294" y="5778481"/>
              <a:ext cx="119063" cy="119063"/>
            </a:xfrm>
            <a:custGeom>
              <a:avLst/>
              <a:gdLst>
                <a:gd name="T0" fmla="*/ 112 w 225"/>
                <a:gd name="T1" fmla="*/ 226 h 226"/>
                <a:gd name="T2" fmla="*/ 91 w 225"/>
                <a:gd name="T3" fmla="*/ 224 h 226"/>
                <a:gd name="T4" fmla="*/ 69 w 225"/>
                <a:gd name="T5" fmla="*/ 218 h 226"/>
                <a:gd name="T6" fmla="*/ 50 w 225"/>
                <a:gd name="T7" fmla="*/ 207 h 226"/>
                <a:gd name="T8" fmla="*/ 32 w 225"/>
                <a:gd name="T9" fmla="*/ 193 h 226"/>
                <a:gd name="T10" fmla="*/ 25 w 225"/>
                <a:gd name="T11" fmla="*/ 184 h 226"/>
                <a:gd name="T12" fmla="*/ 13 w 225"/>
                <a:gd name="T13" fmla="*/ 167 h 226"/>
                <a:gd name="T14" fmla="*/ 5 w 225"/>
                <a:gd name="T15" fmla="*/ 146 h 226"/>
                <a:gd name="T16" fmla="*/ 0 w 225"/>
                <a:gd name="T17" fmla="*/ 125 h 226"/>
                <a:gd name="T18" fmla="*/ 0 w 225"/>
                <a:gd name="T19" fmla="*/ 113 h 226"/>
                <a:gd name="T20" fmla="*/ 2 w 225"/>
                <a:gd name="T21" fmla="*/ 92 h 226"/>
                <a:gd name="T22" fmla="*/ 9 w 225"/>
                <a:gd name="T23" fmla="*/ 70 h 226"/>
                <a:gd name="T24" fmla="*/ 18 w 225"/>
                <a:gd name="T25" fmla="*/ 51 h 226"/>
                <a:gd name="T26" fmla="*/ 32 w 225"/>
                <a:gd name="T27" fmla="*/ 34 h 226"/>
                <a:gd name="T28" fmla="*/ 41 w 225"/>
                <a:gd name="T29" fmla="*/ 26 h 226"/>
                <a:gd name="T30" fmla="*/ 60 w 225"/>
                <a:gd name="T31" fmla="*/ 13 h 226"/>
                <a:gd name="T32" fmla="*/ 80 w 225"/>
                <a:gd name="T33" fmla="*/ 5 h 226"/>
                <a:gd name="T34" fmla="*/ 101 w 225"/>
                <a:gd name="T35" fmla="*/ 2 h 226"/>
                <a:gd name="T36" fmla="*/ 112 w 225"/>
                <a:gd name="T37" fmla="*/ 0 h 226"/>
                <a:gd name="T38" fmla="*/ 135 w 225"/>
                <a:gd name="T39" fmla="*/ 3 h 226"/>
                <a:gd name="T40" fmla="*/ 156 w 225"/>
                <a:gd name="T41" fmla="*/ 10 h 226"/>
                <a:gd name="T42" fmla="*/ 175 w 225"/>
                <a:gd name="T43" fmla="*/ 21 h 226"/>
                <a:gd name="T44" fmla="*/ 192 w 225"/>
                <a:gd name="T45" fmla="*/ 34 h 226"/>
                <a:gd name="T46" fmla="*/ 206 w 225"/>
                <a:gd name="T47" fmla="*/ 50 h 226"/>
                <a:gd name="T48" fmla="*/ 216 w 225"/>
                <a:gd name="T49" fmla="*/ 69 h 226"/>
                <a:gd name="T50" fmla="*/ 222 w 225"/>
                <a:gd name="T51" fmla="*/ 91 h 226"/>
                <a:gd name="T52" fmla="*/ 225 w 225"/>
                <a:gd name="T53" fmla="*/ 113 h 226"/>
                <a:gd name="T54" fmla="*/ 225 w 225"/>
                <a:gd name="T55" fmla="*/ 125 h 226"/>
                <a:gd name="T56" fmla="*/ 220 w 225"/>
                <a:gd name="T57" fmla="*/ 146 h 226"/>
                <a:gd name="T58" fmla="*/ 212 w 225"/>
                <a:gd name="T59" fmla="*/ 167 h 226"/>
                <a:gd name="T60" fmla="*/ 200 w 225"/>
                <a:gd name="T61" fmla="*/ 184 h 226"/>
                <a:gd name="T62" fmla="*/ 184 w 225"/>
                <a:gd name="T63" fmla="*/ 200 h 226"/>
                <a:gd name="T64" fmla="*/ 167 w 225"/>
                <a:gd name="T65" fmla="*/ 213 h 226"/>
                <a:gd name="T66" fmla="*/ 146 w 225"/>
                <a:gd name="T67" fmla="*/ 221 h 226"/>
                <a:gd name="T68" fmla="*/ 124 w 225"/>
                <a:gd name="T69" fmla="*/ 225 h 226"/>
                <a:gd name="T70" fmla="*/ 112 w 225"/>
                <a:gd name="T71" fmla="*/ 226 h 226"/>
                <a:gd name="T72" fmla="*/ 112 w 225"/>
                <a:gd name="T73" fmla="*/ 50 h 226"/>
                <a:gd name="T74" fmla="*/ 88 w 225"/>
                <a:gd name="T75" fmla="*/ 55 h 226"/>
                <a:gd name="T76" fmla="*/ 68 w 225"/>
                <a:gd name="T77" fmla="*/ 69 h 226"/>
                <a:gd name="T78" fmla="*/ 60 w 225"/>
                <a:gd name="T79" fmla="*/ 79 h 226"/>
                <a:gd name="T80" fmla="*/ 51 w 225"/>
                <a:gd name="T81" fmla="*/ 101 h 226"/>
                <a:gd name="T82" fmla="*/ 50 w 225"/>
                <a:gd name="T83" fmla="*/ 113 h 226"/>
                <a:gd name="T84" fmla="*/ 55 w 225"/>
                <a:gd name="T85" fmla="*/ 137 h 226"/>
                <a:gd name="T86" fmla="*/ 68 w 225"/>
                <a:gd name="T87" fmla="*/ 157 h 226"/>
                <a:gd name="T88" fmla="*/ 78 w 225"/>
                <a:gd name="T89" fmla="*/ 165 h 226"/>
                <a:gd name="T90" fmla="*/ 100 w 225"/>
                <a:gd name="T91" fmla="*/ 175 h 226"/>
                <a:gd name="T92" fmla="*/ 112 w 225"/>
                <a:gd name="T93" fmla="*/ 176 h 226"/>
                <a:gd name="T94" fmla="*/ 137 w 225"/>
                <a:gd name="T95" fmla="*/ 171 h 226"/>
                <a:gd name="T96" fmla="*/ 157 w 225"/>
                <a:gd name="T97" fmla="*/ 157 h 226"/>
                <a:gd name="T98" fmla="*/ 170 w 225"/>
                <a:gd name="T99" fmla="*/ 138 h 226"/>
                <a:gd name="T100" fmla="*/ 175 w 225"/>
                <a:gd name="T101" fmla="*/ 113 h 226"/>
                <a:gd name="T102" fmla="*/ 174 w 225"/>
                <a:gd name="T103" fmla="*/ 101 h 226"/>
                <a:gd name="T104" fmla="*/ 164 w 225"/>
                <a:gd name="T105" fmla="*/ 79 h 226"/>
                <a:gd name="T106" fmla="*/ 148 w 225"/>
                <a:gd name="T107" fmla="*/ 61 h 226"/>
                <a:gd name="T108" fmla="*/ 125 w 225"/>
                <a:gd name="T109" fmla="*/ 51 h 226"/>
                <a:gd name="T110" fmla="*/ 112 w 225"/>
                <a:gd name="T111" fmla="*/ 5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26">
                  <a:moveTo>
                    <a:pt x="112" y="226"/>
                  </a:moveTo>
                  <a:lnTo>
                    <a:pt x="112" y="226"/>
                  </a:lnTo>
                  <a:lnTo>
                    <a:pt x="101" y="226"/>
                  </a:lnTo>
                  <a:lnTo>
                    <a:pt x="91" y="224"/>
                  </a:lnTo>
                  <a:lnTo>
                    <a:pt x="80" y="221"/>
                  </a:lnTo>
                  <a:lnTo>
                    <a:pt x="69" y="218"/>
                  </a:lnTo>
                  <a:lnTo>
                    <a:pt x="60" y="213"/>
                  </a:lnTo>
                  <a:lnTo>
                    <a:pt x="50" y="207"/>
                  </a:lnTo>
                  <a:lnTo>
                    <a:pt x="41" y="201"/>
                  </a:lnTo>
                  <a:lnTo>
                    <a:pt x="32" y="193"/>
                  </a:lnTo>
                  <a:lnTo>
                    <a:pt x="32" y="193"/>
                  </a:lnTo>
                  <a:lnTo>
                    <a:pt x="25" y="184"/>
                  </a:lnTo>
                  <a:lnTo>
                    <a:pt x="18" y="176"/>
                  </a:lnTo>
                  <a:lnTo>
                    <a:pt x="13" y="167"/>
                  </a:lnTo>
                  <a:lnTo>
                    <a:pt x="9" y="156"/>
                  </a:lnTo>
                  <a:lnTo>
                    <a:pt x="5" y="146"/>
                  </a:lnTo>
                  <a:lnTo>
                    <a:pt x="2" y="136"/>
                  </a:lnTo>
                  <a:lnTo>
                    <a:pt x="0" y="12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61"/>
                  </a:lnTo>
                  <a:lnTo>
                    <a:pt x="18" y="51"/>
                  </a:lnTo>
                  <a:lnTo>
                    <a:pt x="25" y="42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41" y="26"/>
                  </a:lnTo>
                  <a:lnTo>
                    <a:pt x="50" y="19"/>
                  </a:lnTo>
                  <a:lnTo>
                    <a:pt x="60" y="13"/>
                  </a:lnTo>
                  <a:lnTo>
                    <a:pt x="69" y="9"/>
                  </a:lnTo>
                  <a:lnTo>
                    <a:pt x="80" y="5"/>
                  </a:lnTo>
                  <a:lnTo>
                    <a:pt x="91" y="3"/>
                  </a:lnTo>
                  <a:lnTo>
                    <a:pt x="101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4" y="2"/>
                  </a:lnTo>
                  <a:lnTo>
                    <a:pt x="135" y="3"/>
                  </a:lnTo>
                  <a:lnTo>
                    <a:pt x="146" y="6"/>
                  </a:lnTo>
                  <a:lnTo>
                    <a:pt x="156" y="10"/>
                  </a:lnTo>
                  <a:lnTo>
                    <a:pt x="167" y="15"/>
                  </a:lnTo>
                  <a:lnTo>
                    <a:pt x="175" y="21"/>
                  </a:lnTo>
                  <a:lnTo>
                    <a:pt x="184" y="26"/>
                  </a:lnTo>
                  <a:lnTo>
                    <a:pt x="192" y="34"/>
                  </a:lnTo>
                  <a:lnTo>
                    <a:pt x="200" y="42"/>
                  </a:lnTo>
                  <a:lnTo>
                    <a:pt x="206" y="50"/>
                  </a:lnTo>
                  <a:lnTo>
                    <a:pt x="212" y="60"/>
                  </a:lnTo>
                  <a:lnTo>
                    <a:pt x="216" y="69"/>
                  </a:lnTo>
                  <a:lnTo>
                    <a:pt x="220" y="80"/>
                  </a:lnTo>
                  <a:lnTo>
                    <a:pt x="222" y="91"/>
                  </a:lnTo>
                  <a:lnTo>
                    <a:pt x="225" y="101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5" y="125"/>
                  </a:lnTo>
                  <a:lnTo>
                    <a:pt x="222" y="136"/>
                  </a:lnTo>
                  <a:lnTo>
                    <a:pt x="220" y="146"/>
                  </a:lnTo>
                  <a:lnTo>
                    <a:pt x="216" y="157"/>
                  </a:lnTo>
                  <a:lnTo>
                    <a:pt x="212" y="167"/>
                  </a:lnTo>
                  <a:lnTo>
                    <a:pt x="206" y="176"/>
                  </a:lnTo>
                  <a:lnTo>
                    <a:pt x="200" y="184"/>
                  </a:lnTo>
                  <a:lnTo>
                    <a:pt x="192" y="193"/>
                  </a:lnTo>
                  <a:lnTo>
                    <a:pt x="184" y="200"/>
                  </a:lnTo>
                  <a:lnTo>
                    <a:pt x="175" y="207"/>
                  </a:lnTo>
                  <a:lnTo>
                    <a:pt x="167" y="213"/>
                  </a:lnTo>
                  <a:lnTo>
                    <a:pt x="156" y="216"/>
                  </a:lnTo>
                  <a:lnTo>
                    <a:pt x="146" y="221"/>
                  </a:lnTo>
                  <a:lnTo>
                    <a:pt x="135" y="224"/>
                  </a:lnTo>
                  <a:lnTo>
                    <a:pt x="124" y="225"/>
                  </a:lnTo>
                  <a:lnTo>
                    <a:pt x="112" y="226"/>
                  </a:lnTo>
                  <a:lnTo>
                    <a:pt x="112" y="226"/>
                  </a:lnTo>
                  <a:close/>
                  <a:moveTo>
                    <a:pt x="112" y="50"/>
                  </a:moveTo>
                  <a:lnTo>
                    <a:pt x="112" y="50"/>
                  </a:lnTo>
                  <a:lnTo>
                    <a:pt x="100" y="51"/>
                  </a:lnTo>
                  <a:lnTo>
                    <a:pt x="88" y="55"/>
                  </a:lnTo>
                  <a:lnTo>
                    <a:pt x="78" y="61"/>
                  </a:lnTo>
                  <a:lnTo>
                    <a:pt x="68" y="69"/>
                  </a:lnTo>
                  <a:lnTo>
                    <a:pt x="68" y="69"/>
                  </a:lnTo>
                  <a:lnTo>
                    <a:pt x="60" y="79"/>
                  </a:lnTo>
                  <a:lnTo>
                    <a:pt x="55" y="89"/>
                  </a:lnTo>
                  <a:lnTo>
                    <a:pt x="51" y="101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6"/>
                  </a:lnTo>
                  <a:lnTo>
                    <a:pt x="55" y="137"/>
                  </a:lnTo>
                  <a:lnTo>
                    <a:pt x="60" y="148"/>
                  </a:lnTo>
                  <a:lnTo>
                    <a:pt x="68" y="157"/>
                  </a:lnTo>
                  <a:lnTo>
                    <a:pt x="68" y="157"/>
                  </a:lnTo>
                  <a:lnTo>
                    <a:pt x="78" y="165"/>
                  </a:lnTo>
                  <a:lnTo>
                    <a:pt x="88" y="171"/>
                  </a:lnTo>
                  <a:lnTo>
                    <a:pt x="100" y="175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25" y="175"/>
                  </a:lnTo>
                  <a:lnTo>
                    <a:pt x="137" y="171"/>
                  </a:lnTo>
                  <a:lnTo>
                    <a:pt x="148" y="165"/>
                  </a:lnTo>
                  <a:lnTo>
                    <a:pt x="157" y="157"/>
                  </a:lnTo>
                  <a:lnTo>
                    <a:pt x="164" y="149"/>
                  </a:lnTo>
                  <a:lnTo>
                    <a:pt x="170" y="138"/>
                  </a:lnTo>
                  <a:lnTo>
                    <a:pt x="174" y="126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4" y="101"/>
                  </a:lnTo>
                  <a:lnTo>
                    <a:pt x="170" y="89"/>
                  </a:lnTo>
                  <a:lnTo>
                    <a:pt x="164" y="79"/>
                  </a:lnTo>
                  <a:lnTo>
                    <a:pt x="157" y="69"/>
                  </a:lnTo>
                  <a:lnTo>
                    <a:pt x="148" y="61"/>
                  </a:lnTo>
                  <a:lnTo>
                    <a:pt x="137" y="56"/>
                  </a:lnTo>
                  <a:lnTo>
                    <a:pt x="125" y="51"/>
                  </a:lnTo>
                  <a:lnTo>
                    <a:pt x="112" y="50"/>
                  </a:lnTo>
                  <a:lnTo>
                    <a:pt x="11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117"/>
            <p:cNvSpPr>
              <a:spLocks/>
            </p:cNvSpPr>
            <p:nvPr/>
          </p:nvSpPr>
          <p:spPr bwMode="auto">
            <a:xfrm>
              <a:off x="4739881" y="6062644"/>
              <a:ext cx="93663" cy="93663"/>
            </a:xfrm>
            <a:custGeom>
              <a:avLst/>
              <a:gdLst>
                <a:gd name="T0" fmla="*/ 88 w 176"/>
                <a:gd name="T1" fmla="*/ 0 h 176"/>
                <a:gd name="T2" fmla="*/ 70 w 176"/>
                <a:gd name="T3" fmla="*/ 2 h 176"/>
                <a:gd name="T4" fmla="*/ 53 w 176"/>
                <a:gd name="T5" fmla="*/ 7 h 176"/>
                <a:gd name="T6" fmla="*/ 39 w 176"/>
                <a:gd name="T7" fmla="*/ 16 h 176"/>
                <a:gd name="T8" fmla="*/ 26 w 176"/>
                <a:gd name="T9" fmla="*/ 26 h 176"/>
                <a:gd name="T10" fmla="*/ 15 w 176"/>
                <a:gd name="T11" fmla="*/ 39 h 176"/>
                <a:gd name="T12" fmla="*/ 7 w 176"/>
                <a:gd name="T13" fmla="*/ 54 h 176"/>
                <a:gd name="T14" fmla="*/ 2 w 176"/>
                <a:gd name="T15" fmla="*/ 70 h 176"/>
                <a:gd name="T16" fmla="*/ 0 w 176"/>
                <a:gd name="T17" fmla="*/ 88 h 176"/>
                <a:gd name="T18" fmla="*/ 1 w 176"/>
                <a:gd name="T19" fmla="*/ 96 h 176"/>
                <a:gd name="T20" fmla="*/ 4 w 176"/>
                <a:gd name="T21" fmla="*/ 114 h 176"/>
                <a:gd name="T22" fmla="*/ 11 w 176"/>
                <a:gd name="T23" fmla="*/ 130 h 176"/>
                <a:gd name="T24" fmla="*/ 20 w 176"/>
                <a:gd name="T25" fmla="*/ 144 h 176"/>
                <a:gd name="T26" fmla="*/ 32 w 176"/>
                <a:gd name="T27" fmla="*/ 156 h 176"/>
                <a:gd name="T28" fmla="*/ 46 w 176"/>
                <a:gd name="T29" fmla="*/ 165 h 176"/>
                <a:gd name="T30" fmla="*/ 62 w 176"/>
                <a:gd name="T31" fmla="*/ 171 h 176"/>
                <a:gd name="T32" fmla="*/ 78 w 176"/>
                <a:gd name="T33" fmla="*/ 175 h 176"/>
                <a:gd name="T34" fmla="*/ 88 w 176"/>
                <a:gd name="T35" fmla="*/ 176 h 176"/>
                <a:gd name="T36" fmla="*/ 106 w 176"/>
                <a:gd name="T37" fmla="*/ 173 h 176"/>
                <a:gd name="T38" fmla="*/ 122 w 176"/>
                <a:gd name="T39" fmla="*/ 169 h 176"/>
                <a:gd name="T40" fmla="*/ 136 w 176"/>
                <a:gd name="T41" fmla="*/ 160 h 176"/>
                <a:gd name="T42" fmla="*/ 150 w 176"/>
                <a:gd name="T43" fmla="*/ 150 h 176"/>
                <a:gd name="T44" fmla="*/ 160 w 176"/>
                <a:gd name="T45" fmla="*/ 137 h 176"/>
                <a:gd name="T46" fmla="*/ 169 w 176"/>
                <a:gd name="T47" fmla="*/ 122 h 176"/>
                <a:gd name="T48" fmla="*/ 173 w 176"/>
                <a:gd name="T49" fmla="*/ 106 h 176"/>
                <a:gd name="T50" fmla="*/ 176 w 176"/>
                <a:gd name="T51" fmla="*/ 88 h 176"/>
                <a:gd name="T52" fmla="*/ 174 w 176"/>
                <a:gd name="T53" fmla="*/ 78 h 176"/>
                <a:gd name="T54" fmla="*/ 171 w 176"/>
                <a:gd name="T55" fmla="*/ 62 h 176"/>
                <a:gd name="T56" fmla="*/ 165 w 176"/>
                <a:gd name="T57" fmla="*/ 46 h 176"/>
                <a:gd name="T58" fmla="*/ 155 w 176"/>
                <a:gd name="T59" fmla="*/ 32 h 176"/>
                <a:gd name="T60" fmla="*/ 144 w 176"/>
                <a:gd name="T61" fmla="*/ 20 h 176"/>
                <a:gd name="T62" fmla="*/ 129 w 176"/>
                <a:gd name="T63" fmla="*/ 11 h 176"/>
                <a:gd name="T64" fmla="*/ 114 w 176"/>
                <a:gd name="T65" fmla="*/ 4 h 176"/>
                <a:gd name="T66" fmla="*/ 97 w 176"/>
                <a:gd name="T67" fmla="*/ 0 h 176"/>
                <a:gd name="T68" fmla="*/ 88 w 176"/>
                <a:gd name="T6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lnTo>
                    <a:pt x="88" y="0"/>
                  </a:lnTo>
                  <a:lnTo>
                    <a:pt x="78" y="0"/>
                  </a:lnTo>
                  <a:lnTo>
                    <a:pt x="70" y="2"/>
                  </a:lnTo>
                  <a:lnTo>
                    <a:pt x="62" y="4"/>
                  </a:lnTo>
                  <a:lnTo>
                    <a:pt x="53" y="7"/>
                  </a:lnTo>
                  <a:lnTo>
                    <a:pt x="46" y="11"/>
                  </a:lnTo>
                  <a:lnTo>
                    <a:pt x="39" y="16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1" y="46"/>
                  </a:lnTo>
                  <a:lnTo>
                    <a:pt x="7" y="54"/>
                  </a:lnTo>
                  <a:lnTo>
                    <a:pt x="4" y="62"/>
                  </a:lnTo>
                  <a:lnTo>
                    <a:pt x="2" y="70"/>
                  </a:lnTo>
                  <a:lnTo>
                    <a:pt x="1" y="7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96"/>
                  </a:lnTo>
                  <a:lnTo>
                    <a:pt x="2" y="106"/>
                  </a:lnTo>
                  <a:lnTo>
                    <a:pt x="4" y="114"/>
                  </a:lnTo>
                  <a:lnTo>
                    <a:pt x="7" y="122"/>
                  </a:lnTo>
                  <a:lnTo>
                    <a:pt x="11" y="130"/>
                  </a:lnTo>
                  <a:lnTo>
                    <a:pt x="15" y="137"/>
                  </a:lnTo>
                  <a:lnTo>
                    <a:pt x="20" y="144"/>
                  </a:lnTo>
                  <a:lnTo>
                    <a:pt x="26" y="150"/>
                  </a:lnTo>
                  <a:lnTo>
                    <a:pt x="32" y="156"/>
                  </a:lnTo>
                  <a:lnTo>
                    <a:pt x="39" y="160"/>
                  </a:lnTo>
                  <a:lnTo>
                    <a:pt x="46" y="165"/>
                  </a:lnTo>
                  <a:lnTo>
                    <a:pt x="53" y="169"/>
                  </a:lnTo>
                  <a:lnTo>
                    <a:pt x="62" y="171"/>
                  </a:lnTo>
                  <a:lnTo>
                    <a:pt x="70" y="173"/>
                  </a:lnTo>
                  <a:lnTo>
                    <a:pt x="78" y="175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7" y="175"/>
                  </a:lnTo>
                  <a:lnTo>
                    <a:pt x="106" y="173"/>
                  </a:lnTo>
                  <a:lnTo>
                    <a:pt x="114" y="171"/>
                  </a:lnTo>
                  <a:lnTo>
                    <a:pt x="122" y="169"/>
                  </a:lnTo>
                  <a:lnTo>
                    <a:pt x="129" y="165"/>
                  </a:lnTo>
                  <a:lnTo>
                    <a:pt x="136" y="160"/>
                  </a:lnTo>
                  <a:lnTo>
                    <a:pt x="144" y="156"/>
                  </a:lnTo>
                  <a:lnTo>
                    <a:pt x="150" y="150"/>
                  </a:lnTo>
                  <a:lnTo>
                    <a:pt x="155" y="144"/>
                  </a:lnTo>
                  <a:lnTo>
                    <a:pt x="160" y="137"/>
                  </a:lnTo>
                  <a:lnTo>
                    <a:pt x="165" y="130"/>
                  </a:lnTo>
                  <a:lnTo>
                    <a:pt x="169" y="122"/>
                  </a:lnTo>
                  <a:lnTo>
                    <a:pt x="171" y="114"/>
                  </a:lnTo>
                  <a:lnTo>
                    <a:pt x="173" y="106"/>
                  </a:lnTo>
                  <a:lnTo>
                    <a:pt x="174" y="96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8"/>
                  </a:lnTo>
                  <a:lnTo>
                    <a:pt x="173" y="70"/>
                  </a:lnTo>
                  <a:lnTo>
                    <a:pt x="171" y="62"/>
                  </a:lnTo>
                  <a:lnTo>
                    <a:pt x="169" y="54"/>
                  </a:lnTo>
                  <a:lnTo>
                    <a:pt x="165" y="46"/>
                  </a:lnTo>
                  <a:lnTo>
                    <a:pt x="160" y="39"/>
                  </a:lnTo>
                  <a:lnTo>
                    <a:pt x="155" y="32"/>
                  </a:lnTo>
                  <a:lnTo>
                    <a:pt x="150" y="26"/>
                  </a:lnTo>
                  <a:lnTo>
                    <a:pt x="144" y="20"/>
                  </a:lnTo>
                  <a:lnTo>
                    <a:pt x="136" y="16"/>
                  </a:lnTo>
                  <a:lnTo>
                    <a:pt x="129" y="11"/>
                  </a:lnTo>
                  <a:lnTo>
                    <a:pt x="122" y="7"/>
                  </a:lnTo>
                  <a:lnTo>
                    <a:pt x="114" y="4"/>
                  </a:lnTo>
                  <a:lnTo>
                    <a:pt x="106" y="2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118"/>
            <p:cNvSpPr>
              <a:spLocks noEditPoints="1"/>
            </p:cNvSpPr>
            <p:nvPr/>
          </p:nvSpPr>
          <p:spPr bwMode="auto">
            <a:xfrm>
              <a:off x="4727181" y="6049944"/>
              <a:ext cx="119063" cy="119063"/>
            </a:xfrm>
            <a:custGeom>
              <a:avLst/>
              <a:gdLst>
                <a:gd name="T0" fmla="*/ 113 w 226"/>
                <a:gd name="T1" fmla="*/ 226 h 226"/>
                <a:gd name="T2" fmla="*/ 90 w 226"/>
                <a:gd name="T3" fmla="*/ 223 h 226"/>
                <a:gd name="T4" fmla="*/ 69 w 226"/>
                <a:gd name="T5" fmla="*/ 216 h 226"/>
                <a:gd name="T6" fmla="*/ 50 w 226"/>
                <a:gd name="T7" fmla="*/ 206 h 226"/>
                <a:gd name="T8" fmla="*/ 33 w 226"/>
                <a:gd name="T9" fmla="*/ 193 h 226"/>
                <a:gd name="T10" fmla="*/ 19 w 226"/>
                <a:gd name="T11" fmla="*/ 176 h 226"/>
                <a:gd name="T12" fmla="*/ 10 w 226"/>
                <a:gd name="T13" fmla="*/ 157 h 226"/>
                <a:gd name="T14" fmla="*/ 2 w 226"/>
                <a:gd name="T15" fmla="*/ 136 h 226"/>
                <a:gd name="T16" fmla="*/ 0 w 226"/>
                <a:gd name="T17" fmla="*/ 113 h 226"/>
                <a:gd name="T18" fmla="*/ 1 w 226"/>
                <a:gd name="T19" fmla="*/ 101 h 226"/>
                <a:gd name="T20" fmla="*/ 5 w 226"/>
                <a:gd name="T21" fmla="*/ 80 h 226"/>
                <a:gd name="T22" fmla="*/ 13 w 226"/>
                <a:gd name="T23" fmla="*/ 60 h 226"/>
                <a:gd name="T24" fmla="*/ 26 w 226"/>
                <a:gd name="T25" fmla="*/ 42 h 226"/>
                <a:gd name="T26" fmla="*/ 33 w 226"/>
                <a:gd name="T27" fmla="*/ 33 h 226"/>
                <a:gd name="T28" fmla="*/ 50 w 226"/>
                <a:gd name="T29" fmla="*/ 19 h 226"/>
                <a:gd name="T30" fmla="*/ 70 w 226"/>
                <a:gd name="T31" fmla="*/ 8 h 226"/>
                <a:gd name="T32" fmla="*/ 90 w 226"/>
                <a:gd name="T33" fmla="*/ 3 h 226"/>
                <a:gd name="T34" fmla="*/ 113 w 226"/>
                <a:gd name="T35" fmla="*/ 0 h 226"/>
                <a:gd name="T36" fmla="*/ 125 w 226"/>
                <a:gd name="T37" fmla="*/ 0 h 226"/>
                <a:gd name="T38" fmla="*/ 146 w 226"/>
                <a:gd name="T39" fmla="*/ 5 h 226"/>
                <a:gd name="T40" fmla="*/ 166 w 226"/>
                <a:gd name="T41" fmla="*/ 13 h 226"/>
                <a:gd name="T42" fmla="*/ 184 w 226"/>
                <a:gd name="T43" fmla="*/ 26 h 226"/>
                <a:gd name="T44" fmla="*/ 199 w 226"/>
                <a:gd name="T45" fmla="*/ 42 h 226"/>
                <a:gd name="T46" fmla="*/ 211 w 226"/>
                <a:gd name="T47" fmla="*/ 60 h 226"/>
                <a:gd name="T48" fmla="*/ 221 w 226"/>
                <a:gd name="T49" fmla="*/ 80 h 226"/>
                <a:gd name="T50" fmla="*/ 224 w 226"/>
                <a:gd name="T51" fmla="*/ 101 h 226"/>
                <a:gd name="T52" fmla="*/ 226 w 226"/>
                <a:gd name="T53" fmla="*/ 113 h 226"/>
                <a:gd name="T54" fmla="*/ 223 w 226"/>
                <a:gd name="T55" fmla="*/ 136 h 226"/>
                <a:gd name="T56" fmla="*/ 216 w 226"/>
                <a:gd name="T57" fmla="*/ 157 h 226"/>
                <a:gd name="T58" fmla="*/ 207 w 226"/>
                <a:gd name="T59" fmla="*/ 176 h 226"/>
                <a:gd name="T60" fmla="*/ 192 w 226"/>
                <a:gd name="T61" fmla="*/ 193 h 226"/>
                <a:gd name="T62" fmla="*/ 176 w 226"/>
                <a:gd name="T63" fmla="*/ 206 h 226"/>
                <a:gd name="T64" fmla="*/ 157 w 226"/>
                <a:gd name="T65" fmla="*/ 216 h 226"/>
                <a:gd name="T66" fmla="*/ 135 w 226"/>
                <a:gd name="T67" fmla="*/ 223 h 226"/>
                <a:gd name="T68" fmla="*/ 113 w 226"/>
                <a:gd name="T69" fmla="*/ 226 h 226"/>
                <a:gd name="T70" fmla="*/ 113 w 226"/>
                <a:gd name="T71" fmla="*/ 50 h 226"/>
                <a:gd name="T72" fmla="*/ 101 w 226"/>
                <a:gd name="T73" fmla="*/ 51 h 226"/>
                <a:gd name="T74" fmla="*/ 78 w 226"/>
                <a:gd name="T75" fmla="*/ 61 h 226"/>
                <a:gd name="T76" fmla="*/ 69 w 226"/>
                <a:gd name="T77" fmla="*/ 68 h 226"/>
                <a:gd name="T78" fmla="*/ 55 w 226"/>
                <a:gd name="T79" fmla="*/ 89 h 226"/>
                <a:gd name="T80" fmla="*/ 50 w 226"/>
                <a:gd name="T81" fmla="*/ 113 h 226"/>
                <a:gd name="T82" fmla="*/ 51 w 226"/>
                <a:gd name="T83" fmla="*/ 125 h 226"/>
                <a:gd name="T84" fmla="*/ 61 w 226"/>
                <a:gd name="T85" fmla="*/ 147 h 226"/>
                <a:gd name="T86" fmla="*/ 77 w 226"/>
                <a:gd name="T87" fmla="*/ 165 h 226"/>
                <a:gd name="T88" fmla="*/ 100 w 226"/>
                <a:gd name="T89" fmla="*/ 175 h 226"/>
                <a:gd name="T90" fmla="*/ 113 w 226"/>
                <a:gd name="T91" fmla="*/ 176 h 226"/>
                <a:gd name="T92" fmla="*/ 137 w 226"/>
                <a:gd name="T93" fmla="*/ 170 h 226"/>
                <a:gd name="T94" fmla="*/ 157 w 226"/>
                <a:gd name="T95" fmla="*/ 157 h 226"/>
                <a:gd name="T96" fmla="*/ 171 w 226"/>
                <a:gd name="T97" fmla="*/ 137 h 226"/>
                <a:gd name="T98" fmla="*/ 176 w 226"/>
                <a:gd name="T99" fmla="*/ 113 h 226"/>
                <a:gd name="T100" fmla="*/ 175 w 226"/>
                <a:gd name="T101" fmla="*/ 100 h 226"/>
                <a:gd name="T102" fmla="*/ 165 w 226"/>
                <a:gd name="T103" fmla="*/ 77 h 226"/>
                <a:gd name="T104" fmla="*/ 147 w 226"/>
                <a:gd name="T105" fmla="*/ 61 h 226"/>
                <a:gd name="T106" fmla="*/ 126 w 226"/>
                <a:gd name="T107" fmla="*/ 51 h 226"/>
                <a:gd name="T108" fmla="*/ 113 w 226"/>
                <a:gd name="T109" fmla="*/ 5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lnTo>
                    <a:pt x="113" y="226"/>
                  </a:lnTo>
                  <a:lnTo>
                    <a:pt x="101" y="225"/>
                  </a:lnTo>
                  <a:lnTo>
                    <a:pt x="90" y="223"/>
                  </a:lnTo>
                  <a:lnTo>
                    <a:pt x="80" y="220"/>
                  </a:lnTo>
                  <a:lnTo>
                    <a:pt x="69" y="216"/>
                  </a:lnTo>
                  <a:lnTo>
                    <a:pt x="59" y="212"/>
                  </a:lnTo>
                  <a:lnTo>
                    <a:pt x="50" y="206"/>
                  </a:lnTo>
                  <a:lnTo>
                    <a:pt x="42" y="200"/>
                  </a:lnTo>
                  <a:lnTo>
                    <a:pt x="33" y="193"/>
                  </a:lnTo>
                  <a:lnTo>
                    <a:pt x="26" y="184"/>
                  </a:lnTo>
                  <a:lnTo>
                    <a:pt x="19" y="176"/>
                  </a:lnTo>
                  <a:lnTo>
                    <a:pt x="14" y="166"/>
                  </a:lnTo>
                  <a:lnTo>
                    <a:pt x="10" y="157"/>
                  </a:lnTo>
                  <a:lnTo>
                    <a:pt x="5" y="146"/>
                  </a:lnTo>
                  <a:lnTo>
                    <a:pt x="2" y="136"/>
                  </a:lnTo>
                  <a:lnTo>
                    <a:pt x="1" y="124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1"/>
                  </a:lnTo>
                  <a:lnTo>
                    <a:pt x="2" y="90"/>
                  </a:lnTo>
                  <a:lnTo>
                    <a:pt x="5" y="80"/>
                  </a:lnTo>
                  <a:lnTo>
                    <a:pt x="8" y="70"/>
                  </a:lnTo>
                  <a:lnTo>
                    <a:pt x="13" y="60"/>
                  </a:lnTo>
                  <a:lnTo>
                    <a:pt x="19" y="50"/>
                  </a:lnTo>
                  <a:lnTo>
                    <a:pt x="26" y="42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0" y="5"/>
                  </a:lnTo>
                  <a:lnTo>
                    <a:pt x="90" y="3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5" y="0"/>
                  </a:lnTo>
                  <a:lnTo>
                    <a:pt x="135" y="3"/>
                  </a:lnTo>
                  <a:lnTo>
                    <a:pt x="146" y="5"/>
                  </a:lnTo>
                  <a:lnTo>
                    <a:pt x="157" y="8"/>
                  </a:lnTo>
                  <a:lnTo>
                    <a:pt x="166" y="13"/>
                  </a:lnTo>
                  <a:lnTo>
                    <a:pt x="176" y="19"/>
                  </a:lnTo>
                  <a:lnTo>
                    <a:pt x="184" y="26"/>
                  </a:lnTo>
                  <a:lnTo>
                    <a:pt x="192" y="33"/>
                  </a:lnTo>
                  <a:lnTo>
                    <a:pt x="199" y="42"/>
                  </a:lnTo>
                  <a:lnTo>
                    <a:pt x="207" y="50"/>
                  </a:lnTo>
                  <a:lnTo>
                    <a:pt x="211" y="60"/>
                  </a:lnTo>
                  <a:lnTo>
                    <a:pt x="216" y="69"/>
                  </a:lnTo>
                  <a:lnTo>
                    <a:pt x="221" y="80"/>
                  </a:lnTo>
                  <a:lnTo>
                    <a:pt x="223" y="90"/>
                  </a:lnTo>
                  <a:lnTo>
                    <a:pt x="224" y="101"/>
                  </a:lnTo>
                  <a:lnTo>
                    <a:pt x="226" y="113"/>
                  </a:lnTo>
                  <a:lnTo>
                    <a:pt x="226" y="113"/>
                  </a:lnTo>
                  <a:lnTo>
                    <a:pt x="224" y="124"/>
                  </a:lnTo>
                  <a:lnTo>
                    <a:pt x="223" y="136"/>
                  </a:lnTo>
                  <a:lnTo>
                    <a:pt x="221" y="146"/>
                  </a:lnTo>
                  <a:lnTo>
                    <a:pt x="216" y="157"/>
                  </a:lnTo>
                  <a:lnTo>
                    <a:pt x="211" y="166"/>
                  </a:lnTo>
                  <a:lnTo>
                    <a:pt x="207" y="176"/>
                  </a:lnTo>
                  <a:lnTo>
                    <a:pt x="199" y="184"/>
                  </a:lnTo>
                  <a:lnTo>
                    <a:pt x="192" y="193"/>
                  </a:lnTo>
                  <a:lnTo>
                    <a:pt x="184" y="200"/>
                  </a:lnTo>
                  <a:lnTo>
                    <a:pt x="176" y="206"/>
                  </a:lnTo>
                  <a:lnTo>
                    <a:pt x="166" y="212"/>
                  </a:lnTo>
                  <a:lnTo>
                    <a:pt x="157" y="216"/>
                  </a:lnTo>
                  <a:lnTo>
                    <a:pt x="146" y="220"/>
                  </a:lnTo>
                  <a:lnTo>
                    <a:pt x="135" y="223"/>
                  </a:lnTo>
                  <a:lnTo>
                    <a:pt x="125" y="225"/>
                  </a:lnTo>
                  <a:lnTo>
                    <a:pt x="113" y="226"/>
                  </a:lnTo>
                  <a:lnTo>
                    <a:pt x="113" y="226"/>
                  </a:lnTo>
                  <a:close/>
                  <a:moveTo>
                    <a:pt x="113" y="50"/>
                  </a:moveTo>
                  <a:lnTo>
                    <a:pt x="113" y="50"/>
                  </a:lnTo>
                  <a:lnTo>
                    <a:pt x="101" y="51"/>
                  </a:lnTo>
                  <a:lnTo>
                    <a:pt x="89" y="55"/>
                  </a:lnTo>
                  <a:lnTo>
                    <a:pt x="78" y="61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61" y="79"/>
                  </a:lnTo>
                  <a:lnTo>
                    <a:pt x="55" y="89"/>
                  </a:lnTo>
                  <a:lnTo>
                    <a:pt x="51" y="100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5"/>
                  </a:lnTo>
                  <a:lnTo>
                    <a:pt x="55" y="137"/>
                  </a:lnTo>
                  <a:lnTo>
                    <a:pt x="61" y="147"/>
                  </a:lnTo>
                  <a:lnTo>
                    <a:pt x="69" y="157"/>
                  </a:lnTo>
                  <a:lnTo>
                    <a:pt x="77" y="165"/>
                  </a:lnTo>
                  <a:lnTo>
                    <a:pt x="88" y="170"/>
                  </a:lnTo>
                  <a:lnTo>
                    <a:pt x="100" y="175"/>
                  </a:lnTo>
                  <a:lnTo>
                    <a:pt x="113" y="176"/>
                  </a:lnTo>
                  <a:lnTo>
                    <a:pt x="113" y="176"/>
                  </a:lnTo>
                  <a:lnTo>
                    <a:pt x="126" y="175"/>
                  </a:lnTo>
                  <a:lnTo>
                    <a:pt x="137" y="170"/>
                  </a:lnTo>
                  <a:lnTo>
                    <a:pt x="147" y="165"/>
                  </a:lnTo>
                  <a:lnTo>
                    <a:pt x="157" y="157"/>
                  </a:lnTo>
                  <a:lnTo>
                    <a:pt x="165" y="147"/>
                  </a:lnTo>
                  <a:lnTo>
                    <a:pt x="171" y="137"/>
                  </a:lnTo>
                  <a:lnTo>
                    <a:pt x="175" y="125"/>
                  </a:lnTo>
                  <a:lnTo>
                    <a:pt x="176" y="113"/>
                  </a:lnTo>
                  <a:lnTo>
                    <a:pt x="176" y="113"/>
                  </a:lnTo>
                  <a:lnTo>
                    <a:pt x="175" y="100"/>
                  </a:lnTo>
                  <a:lnTo>
                    <a:pt x="171" y="88"/>
                  </a:lnTo>
                  <a:lnTo>
                    <a:pt x="165" y="77"/>
                  </a:lnTo>
                  <a:lnTo>
                    <a:pt x="157" y="68"/>
                  </a:lnTo>
                  <a:lnTo>
                    <a:pt x="147" y="61"/>
                  </a:lnTo>
                  <a:lnTo>
                    <a:pt x="137" y="55"/>
                  </a:lnTo>
                  <a:lnTo>
                    <a:pt x="126" y="51"/>
                  </a:lnTo>
                  <a:lnTo>
                    <a:pt x="113" y="50"/>
                  </a:lnTo>
                  <a:lnTo>
                    <a:pt x="1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119"/>
            <p:cNvSpPr>
              <a:spLocks/>
            </p:cNvSpPr>
            <p:nvPr/>
          </p:nvSpPr>
          <p:spPr bwMode="auto">
            <a:xfrm>
              <a:off x="4800206" y="5930882"/>
              <a:ext cx="92075" cy="92075"/>
            </a:xfrm>
            <a:custGeom>
              <a:avLst/>
              <a:gdLst>
                <a:gd name="T0" fmla="*/ 88 w 175"/>
                <a:gd name="T1" fmla="*/ 0 h 175"/>
                <a:gd name="T2" fmla="*/ 70 w 175"/>
                <a:gd name="T3" fmla="*/ 1 h 175"/>
                <a:gd name="T4" fmla="*/ 53 w 175"/>
                <a:gd name="T5" fmla="*/ 7 h 175"/>
                <a:gd name="T6" fmla="*/ 39 w 175"/>
                <a:gd name="T7" fmla="*/ 15 h 175"/>
                <a:gd name="T8" fmla="*/ 26 w 175"/>
                <a:gd name="T9" fmla="*/ 26 h 175"/>
                <a:gd name="T10" fmla="*/ 15 w 175"/>
                <a:gd name="T11" fmla="*/ 39 h 175"/>
                <a:gd name="T12" fmla="*/ 7 w 175"/>
                <a:gd name="T13" fmla="*/ 53 h 175"/>
                <a:gd name="T14" fmla="*/ 2 w 175"/>
                <a:gd name="T15" fmla="*/ 70 h 175"/>
                <a:gd name="T16" fmla="*/ 0 w 175"/>
                <a:gd name="T17" fmla="*/ 87 h 175"/>
                <a:gd name="T18" fmla="*/ 1 w 175"/>
                <a:gd name="T19" fmla="*/ 96 h 175"/>
                <a:gd name="T20" fmla="*/ 3 w 175"/>
                <a:gd name="T21" fmla="*/ 114 h 175"/>
                <a:gd name="T22" fmla="*/ 10 w 175"/>
                <a:gd name="T23" fmla="*/ 129 h 175"/>
                <a:gd name="T24" fmla="*/ 20 w 175"/>
                <a:gd name="T25" fmla="*/ 143 h 175"/>
                <a:gd name="T26" fmla="*/ 32 w 175"/>
                <a:gd name="T27" fmla="*/ 155 h 175"/>
                <a:gd name="T28" fmla="*/ 46 w 175"/>
                <a:gd name="T29" fmla="*/ 165 h 175"/>
                <a:gd name="T30" fmla="*/ 61 w 175"/>
                <a:gd name="T31" fmla="*/ 171 h 175"/>
                <a:gd name="T32" fmla="*/ 78 w 175"/>
                <a:gd name="T33" fmla="*/ 174 h 175"/>
                <a:gd name="T34" fmla="*/ 88 w 175"/>
                <a:gd name="T35" fmla="*/ 175 h 175"/>
                <a:gd name="T36" fmla="*/ 105 w 175"/>
                <a:gd name="T37" fmla="*/ 173 h 175"/>
                <a:gd name="T38" fmla="*/ 122 w 175"/>
                <a:gd name="T39" fmla="*/ 168 h 175"/>
                <a:gd name="T40" fmla="*/ 136 w 175"/>
                <a:gd name="T41" fmla="*/ 160 h 175"/>
                <a:gd name="T42" fmla="*/ 149 w 175"/>
                <a:gd name="T43" fmla="*/ 149 h 175"/>
                <a:gd name="T44" fmla="*/ 160 w 175"/>
                <a:gd name="T45" fmla="*/ 136 h 175"/>
                <a:gd name="T46" fmla="*/ 168 w 175"/>
                <a:gd name="T47" fmla="*/ 122 h 175"/>
                <a:gd name="T48" fmla="*/ 173 w 175"/>
                <a:gd name="T49" fmla="*/ 105 h 175"/>
                <a:gd name="T50" fmla="*/ 175 w 175"/>
                <a:gd name="T51" fmla="*/ 87 h 175"/>
                <a:gd name="T52" fmla="*/ 174 w 175"/>
                <a:gd name="T53" fmla="*/ 78 h 175"/>
                <a:gd name="T54" fmla="*/ 171 w 175"/>
                <a:gd name="T55" fmla="*/ 61 h 175"/>
                <a:gd name="T56" fmla="*/ 165 w 175"/>
                <a:gd name="T57" fmla="*/ 46 h 175"/>
                <a:gd name="T58" fmla="*/ 155 w 175"/>
                <a:gd name="T59" fmla="*/ 32 h 175"/>
                <a:gd name="T60" fmla="*/ 143 w 175"/>
                <a:gd name="T61" fmla="*/ 20 h 175"/>
                <a:gd name="T62" fmla="*/ 129 w 175"/>
                <a:gd name="T63" fmla="*/ 10 h 175"/>
                <a:gd name="T64" fmla="*/ 114 w 175"/>
                <a:gd name="T65" fmla="*/ 3 h 175"/>
                <a:gd name="T66" fmla="*/ 96 w 175"/>
                <a:gd name="T67" fmla="*/ 0 h 175"/>
                <a:gd name="T68" fmla="*/ 88 w 175"/>
                <a:gd name="T6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5">
                  <a:moveTo>
                    <a:pt x="88" y="0"/>
                  </a:moveTo>
                  <a:lnTo>
                    <a:pt x="88" y="0"/>
                  </a:lnTo>
                  <a:lnTo>
                    <a:pt x="78" y="0"/>
                  </a:lnTo>
                  <a:lnTo>
                    <a:pt x="70" y="1"/>
                  </a:lnTo>
                  <a:lnTo>
                    <a:pt x="61" y="3"/>
                  </a:lnTo>
                  <a:lnTo>
                    <a:pt x="53" y="7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3"/>
                  </a:lnTo>
                  <a:lnTo>
                    <a:pt x="3" y="61"/>
                  </a:lnTo>
                  <a:lnTo>
                    <a:pt x="2" y="70"/>
                  </a:lnTo>
                  <a:lnTo>
                    <a:pt x="1" y="7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96"/>
                  </a:lnTo>
                  <a:lnTo>
                    <a:pt x="2" y="105"/>
                  </a:lnTo>
                  <a:lnTo>
                    <a:pt x="3" y="114"/>
                  </a:lnTo>
                  <a:lnTo>
                    <a:pt x="7" y="122"/>
                  </a:lnTo>
                  <a:lnTo>
                    <a:pt x="10" y="129"/>
                  </a:lnTo>
                  <a:lnTo>
                    <a:pt x="15" y="136"/>
                  </a:lnTo>
                  <a:lnTo>
                    <a:pt x="20" y="143"/>
                  </a:lnTo>
                  <a:lnTo>
                    <a:pt x="26" y="149"/>
                  </a:lnTo>
                  <a:lnTo>
                    <a:pt x="32" y="155"/>
                  </a:lnTo>
                  <a:lnTo>
                    <a:pt x="39" y="160"/>
                  </a:lnTo>
                  <a:lnTo>
                    <a:pt x="46" y="165"/>
                  </a:lnTo>
                  <a:lnTo>
                    <a:pt x="53" y="168"/>
                  </a:lnTo>
                  <a:lnTo>
                    <a:pt x="61" y="171"/>
                  </a:lnTo>
                  <a:lnTo>
                    <a:pt x="70" y="173"/>
                  </a:lnTo>
                  <a:lnTo>
                    <a:pt x="78" y="174"/>
                  </a:lnTo>
                  <a:lnTo>
                    <a:pt x="88" y="175"/>
                  </a:lnTo>
                  <a:lnTo>
                    <a:pt x="88" y="175"/>
                  </a:lnTo>
                  <a:lnTo>
                    <a:pt x="96" y="174"/>
                  </a:lnTo>
                  <a:lnTo>
                    <a:pt x="105" y="173"/>
                  </a:lnTo>
                  <a:lnTo>
                    <a:pt x="114" y="171"/>
                  </a:lnTo>
                  <a:lnTo>
                    <a:pt x="122" y="168"/>
                  </a:lnTo>
                  <a:lnTo>
                    <a:pt x="129" y="165"/>
                  </a:lnTo>
                  <a:lnTo>
                    <a:pt x="136" y="160"/>
                  </a:lnTo>
                  <a:lnTo>
                    <a:pt x="143" y="155"/>
                  </a:lnTo>
                  <a:lnTo>
                    <a:pt x="149" y="149"/>
                  </a:lnTo>
                  <a:lnTo>
                    <a:pt x="155" y="143"/>
                  </a:lnTo>
                  <a:lnTo>
                    <a:pt x="160" y="136"/>
                  </a:lnTo>
                  <a:lnTo>
                    <a:pt x="165" y="129"/>
                  </a:lnTo>
                  <a:lnTo>
                    <a:pt x="168" y="122"/>
                  </a:lnTo>
                  <a:lnTo>
                    <a:pt x="171" y="114"/>
                  </a:lnTo>
                  <a:lnTo>
                    <a:pt x="173" y="105"/>
                  </a:lnTo>
                  <a:lnTo>
                    <a:pt x="174" y="96"/>
                  </a:lnTo>
                  <a:lnTo>
                    <a:pt x="175" y="87"/>
                  </a:lnTo>
                  <a:lnTo>
                    <a:pt x="175" y="87"/>
                  </a:lnTo>
                  <a:lnTo>
                    <a:pt x="174" y="78"/>
                  </a:lnTo>
                  <a:lnTo>
                    <a:pt x="173" y="70"/>
                  </a:lnTo>
                  <a:lnTo>
                    <a:pt x="171" y="61"/>
                  </a:lnTo>
                  <a:lnTo>
                    <a:pt x="168" y="53"/>
                  </a:lnTo>
                  <a:lnTo>
                    <a:pt x="165" y="46"/>
                  </a:lnTo>
                  <a:lnTo>
                    <a:pt x="160" y="39"/>
                  </a:lnTo>
                  <a:lnTo>
                    <a:pt x="155" y="32"/>
                  </a:lnTo>
                  <a:lnTo>
                    <a:pt x="149" y="26"/>
                  </a:lnTo>
                  <a:lnTo>
                    <a:pt x="143" y="20"/>
                  </a:lnTo>
                  <a:lnTo>
                    <a:pt x="136" y="15"/>
                  </a:lnTo>
                  <a:lnTo>
                    <a:pt x="129" y="10"/>
                  </a:lnTo>
                  <a:lnTo>
                    <a:pt x="122" y="7"/>
                  </a:lnTo>
                  <a:lnTo>
                    <a:pt x="114" y="3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120"/>
            <p:cNvSpPr>
              <a:spLocks noEditPoints="1"/>
            </p:cNvSpPr>
            <p:nvPr/>
          </p:nvSpPr>
          <p:spPr bwMode="auto">
            <a:xfrm>
              <a:off x="4787506" y="5916594"/>
              <a:ext cx="119063" cy="119063"/>
            </a:xfrm>
            <a:custGeom>
              <a:avLst/>
              <a:gdLst>
                <a:gd name="T0" fmla="*/ 113 w 225"/>
                <a:gd name="T1" fmla="*/ 225 h 225"/>
                <a:gd name="T2" fmla="*/ 90 w 225"/>
                <a:gd name="T3" fmla="*/ 223 h 225"/>
                <a:gd name="T4" fmla="*/ 69 w 225"/>
                <a:gd name="T5" fmla="*/ 216 h 225"/>
                <a:gd name="T6" fmla="*/ 50 w 225"/>
                <a:gd name="T7" fmla="*/ 205 h 225"/>
                <a:gd name="T8" fmla="*/ 33 w 225"/>
                <a:gd name="T9" fmla="*/ 192 h 225"/>
                <a:gd name="T10" fmla="*/ 19 w 225"/>
                <a:gd name="T11" fmla="*/ 175 h 225"/>
                <a:gd name="T12" fmla="*/ 9 w 225"/>
                <a:gd name="T13" fmla="*/ 156 h 225"/>
                <a:gd name="T14" fmla="*/ 2 w 225"/>
                <a:gd name="T15" fmla="*/ 135 h 225"/>
                <a:gd name="T16" fmla="*/ 0 w 225"/>
                <a:gd name="T17" fmla="*/ 112 h 225"/>
                <a:gd name="T18" fmla="*/ 1 w 225"/>
                <a:gd name="T19" fmla="*/ 101 h 225"/>
                <a:gd name="T20" fmla="*/ 5 w 225"/>
                <a:gd name="T21" fmla="*/ 79 h 225"/>
                <a:gd name="T22" fmla="*/ 14 w 225"/>
                <a:gd name="T23" fmla="*/ 59 h 225"/>
                <a:gd name="T24" fmla="*/ 26 w 225"/>
                <a:gd name="T25" fmla="*/ 41 h 225"/>
                <a:gd name="T26" fmla="*/ 41 w 225"/>
                <a:gd name="T27" fmla="*/ 26 h 225"/>
                <a:gd name="T28" fmla="*/ 59 w 225"/>
                <a:gd name="T29" fmla="*/ 13 h 225"/>
                <a:gd name="T30" fmla="*/ 79 w 225"/>
                <a:gd name="T31" fmla="*/ 4 h 225"/>
                <a:gd name="T32" fmla="*/ 101 w 225"/>
                <a:gd name="T33" fmla="*/ 0 h 225"/>
                <a:gd name="T34" fmla="*/ 113 w 225"/>
                <a:gd name="T35" fmla="*/ 0 h 225"/>
                <a:gd name="T36" fmla="*/ 135 w 225"/>
                <a:gd name="T37" fmla="*/ 2 h 225"/>
                <a:gd name="T38" fmla="*/ 155 w 225"/>
                <a:gd name="T39" fmla="*/ 8 h 225"/>
                <a:gd name="T40" fmla="*/ 176 w 225"/>
                <a:gd name="T41" fmla="*/ 19 h 225"/>
                <a:gd name="T42" fmla="*/ 192 w 225"/>
                <a:gd name="T43" fmla="*/ 33 h 225"/>
                <a:gd name="T44" fmla="*/ 199 w 225"/>
                <a:gd name="T45" fmla="*/ 41 h 225"/>
                <a:gd name="T46" fmla="*/ 212 w 225"/>
                <a:gd name="T47" fmla="*/ 59 h 225"/>
                <a:gd name="T48" fmla="*/ 221 w 225"/>
                <a:gd name="T49" fmla="*/ 79 h 225"/>
                <a:gd name="T50" fmla="*/ 224 w 225"/>
                <a:gd name="T51" fmla="*/ 101 h 225"/>
                <a:gd name="T52" fmla="*/ 225 w 225"/>
                <a:gd name="T53" fmla="*/ 112 h 225"/>
                <a:gd name="T54" fmla="*/ 223 w 225"/>
                <a:gd name="T55" fmla="*/ 134 h 225"/>
                <a:gd name="T56" fmla="*/ 217 w 225"/>
                <a:gd name="T57" fmla="*/ 155 h 225"/>
                <a:gd name="T58" fmla="*/ 206 w 225"/>
                <a:gd name="T59" fmla="*/ 174 h 225"/>
                <a:gd name="T60" fmla="*/ 192 w 225"/>
                <a:gd name="T61" fmla="*/ 192 h 225"/>
                <a:gd name="T62" fmla="*/ 184 w 225"/>
                <a:gd name="T63" fmla="*/ 199 h 225"/>
                <a:gd name="T64" fmla="*/ 166 w 225"/>
                <a:gd name="T65" fmla="*/ 212 h 225"/>
                <a:gd name="T66" fmla="*/ 146 w 225"/>
                <a:gd name="T67" fmla="*/ 220 h 225"/>
                <a:gd name="T68" fmla="*/ 123 w 225"/>
                <a:gd name="T69" fmla="*/ 224 h 225"/>
                <a:gd name="T70" fmla="*/ 113 w 225"/>
                <a:gd name="T71" fmla="*/ 225 h 225"/>
                <a:gd name="T72" fmla="*/ 113 w 225"/>
                <a:gd name="T73" fmla="*/ 49 h 225"/>
                <a:gd name="T74" fmla="*/ 88 w 225"/>
                <a:gd name="T75" fmla="*/ 54 h 225"/>
                <a:gd name="T76" fmla="*/ 69 w 225"/>
                <a:gd name="T77" fmla="*/ 67 h 225"/>
                <a:gd name="T78" fmla="*/ 54 w 225"/>
                <a:gd name="T79" fmla="*/ 87 h 225"/>
                <a:gd name="T80" fmla="*/ 50 w 225"/>
                <a:gd name="T81" fmla="*/ 112 h 225"/>
                <a:gd name="T82" fmla="*/ 51 w 225"/>
                <a:gd name="T83" fmla="*/ 124 h 225"/>
                <a:gd name="T84" fmla="*/ 60 w 225"/>
                <a:gd name="T85" fmla="*/ 147 h 225"/>
                <a:gd name="T86" fmla="*/ 77 w 225"/>
                <a:gd name="T87" fmla="*/ 165 h 225"/>
                <a:gd name="T88" fmla="*/ 100 w 225"/>
                <a:gd name="T89" fmla="*/ 174 h 225"/>
                <a:gd name="T90" fmla="*/ 113 w 225"/>
                <a:gd name="T91" fmla="*/ 175 h 225"/>
                <a:gd name="T92" fmla="*/ 136 w 225"/>
                <a:gd name="T93" fmla="*/ 171 h 225"/>
                <a:gd name="T94" fmla="*/ 157 w 225"/>
                <a:gd name="T95" fmla="*/ 156 h 225"/>
                <a:gd name="T96" fmla="*/ 165 w 225"/>
                <a:gd name="T97" fmla="*/ 147 h 225"/>
                <a:gd name="T98" fmla="*/ 174 w 225"/>
                <a:gd name="T99" fmla="*/ 124 h 225"/>
                <a:gd name="T100" fmla="*/ 176 w 225"/>
                <a:gd name="T101" fmla="*/ 112 h 225"/>
                <a:gd name="T102" fmla="*/ 171 w 225"/>
                <a:gd name="T103" fmla="*/ 89 h 225"/>
                <a:gd name="T104" fmla="*/ 157 w 225"/>
                <a:gd name="T105" fmla="*/ 67 h 225"/>
                <a:gd name="T106" fmla="*/ 147 w 225"/>
                <a:gd name="T107" fmla="*/ 60 h 225"/>
                <a:gd name="T108" fmla="*/ 124 w 225"/>
                <a:gd name="T109" fmla="*/ 51 h 225"/>
                <a:gd name="T110" fmla="*/ 113 w 225"/>
                <a:gd name="T111" fmla="*/ 4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25">
                  <a:moveTo>
                    <a:pt x="113" y="225"/>
                  </a:moveTo>
                  <a:lnTo>
                    <a:pt x="113" y="225"/>
                  </a:lnTo>
                  <a:lnTo>
                    <a:pt x="101" y="224"/>
                  </a:lnTo>
                  <a:lnTo>
                    <a:pt x="90" y="223"/>
                  </a:lnTo>
                  <a:lnTo>
                    <a:pt x="79" y="219"/>
                  </a:lnTo>
                  <a:lnTo>
                    <a:pt x="69" y="216"/>
                  </a:lnTo>
                  <a:lnTo>
                    <a:pt x="59" y="211"/>
                  </a:lnTo>
                  <a:lnTo>
                    <a:pt x="50" y="205"/>
                  </a:lnTo>
                  <a:lnTo>
                    <a:pt x="41" y="199"/>
                  </a:lnTo>
                  <a:lnTo>
                    <a:pt x="33" y="192"/>
                  </a:lnTo>
                  <a:lnTo>
                    <a:pt x="26" y="184"/>
                  </a:lnTo>
                  <a:lnTo>
                    <a:pt x="19" y="175"/>
                  </a:lnTo>
                  <a:lnTo>
                    <a:pt x="14" y="166"/>
                  </a:lnTo>
                  <a:lnTo>
                    <a:pt x="9" y="156"/>
                  </a:lnTo>
                  <a:lnTo>
                    <a:pt x="5" y="146"/>
                  </a:lnTo>
                  <a:lnTo>
                    <a:pt x="2" y="135"/>
                  </a:lnTo>
                  <a:lnTo>
                    <a:pt x="1" y="123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1" y="101"/>
                  </a:lnTo>
                  <a:lnTo>
                    <a:pt x="2" y="90"/>
                  </a:lnTo>
                  <a:lnTo>
                    <a:pt x="5" y="79"/>
                  </a:lnTo>
                  <a:lnTo>
                    <a:pt x="9" y="68"/>
                  </a:lnTo>
                  <a:lnTo>
                    <a:pt x="14" y="59"/>
                  </a:lnTo>
                  <a:lnTo>
                    <a:pt x="19" y="49"/>
                  </a:lnTo>
                  <a:lnTo>
                    <a:pt x="26" y="41"/>
                  </a:lnTo>
                  <a:lnTo>
                    <a:pt x="33" y="33"/>
                  </a:lnTo>
                  <a:lnTo>
                    <a:pt x="41" y="26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69" y="8"/>
                  </a:lnTo>
                  <a:lnTo>
                    <a:pt x="79" y="4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35" y="2"/>
                  </a:lnTo>
                  <a:lnTo>
                    <a:pt x="146" y="4"/>
                  </a:lnTo>
                  <a:lnTo>
                    <a:pt x="155" y="8"/>
                  </a:lnTo>
                  <a:lnTo>
                    <a:pt x="166" y="13"/>
                  </a:lnTo>
                  <a:lnTo>
                    <a:pt x="176" y="19"/>
                  </a:lnTo>
                  <a:lnTo>
                    <a:pt x="184" y="25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9" y="41"/>
                  </a:lnTo>
                  <a:lnTo>
                    <a:pt x="206" y="49"/>
                  </a:lnTo>
                  <a:lnTo>
                    <a:pt x="212" y="59"/>
                  </a:lnTo>
                  <a:lnTo>
                    <a:pt x="217" y="68"/>
                  </a:lnTo>
                  <a:lnTo>
                    <a:pt x="221" y="79"/>
                  </a:lnTo>
                  <a:lnTo>
                    <a:pt x="223" y="90"/>
                  </a:lnTo>
                  <a:lnTo>
                    <a:pt x="224" y="101"/>
                  </a:lnTo>
                  <a:lnTo>
                    <a:pt x="225" y="112"/>
                  </a:lnTo>
                  <a:lnTo>
                    <a:pt x="225" y="112"/>
                  </a:lnTo>
                  <a:lnTo>
                    <a:pt x="224" y="123"/>
                  </a:lnTo>
                  <a:lnTo>
                    <a:pt x="223" y="134"/>
                  </a:lnTo>
                  <a:lnTo>
                    <a:pt x="221" y="144"/>
                  </a:lnTo>
                  <a:lnTo>
                    <a:pt x="217" y="155"/>
                  </a:lnTo>
                  <a:lnTo>
                    <a:pt x="212" y="165"/>
                  </a:lnTo>
                  <a:lnTo>
                    <a:pt x="206" y="174"/>
                  </a:lnTo>
                  <a:lnTo>
                    <a:pt x="199" y="184"/>
                  </a:lnTo>
                  <a:lnTo>
                    <a:pt x="192" y="192"/>
                  </a:lnTo>
                  <a:lnTo>
                    <a:pt x="192" y="192"/>
                  </a:lnTo>
                  <a:lnTo>
                    <a:pt x="184" y="199"/>
                  </a:lnTo>
                  <a:lnTo>
                    <a:pt x="176" y="206"/>
                  </a:lnTo>
                  <a:lnTo>
                    <a:pt x="166" y="212"/>
                  </a:lnTo>
                  <a:lnTo>
                    <a:pt x="155" y="216"/>
                  </a:lnTo>
                  <a:lnTo>
                    <a:pt x="146" y="220"/>
                  </a:lnTo>
                  <a:lnTo>
                    <a:pt x="135" y="223"/>
                  </a:lnTo>
                  <a:lnTo>
                    <a:pt x="123" y="224"/>
                  </a:lnTo>
                  <a:lnTo>
                    <a:pt x="113" y="225"/>
                  </a:lnTo>
                  <a:lnTo>
                    <a:pt x="113" y="225"/>
                  </a:lnTo>
                  <a:close/>
                  <a:moveTo>
                    <a:pt x="113" y="49"/>
                  </a:moveTo>
                  <a:lnTo>
                    <a:pt x="113" y="49"/>
                  </a:lnTo>
                  <a:lnTo>
                    <a:pt x="100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9" y="67"/>
                  </a:lnTo>
                  <a:lnTo>
                    <a:pt x="60" y="77"/>
                  </a:lnTo>
                  <a:lnTo>
                    <a:pt x="54" y="87"/>
                  </a:lnTo>
                  <a:lnTo>
                    <a:pt x="51" y="99"/>
                  </a:lnTo>
                  <a:lnTo>
                    <a:pt x="50" y="112"/>
                  </a:lnTo>
                  <a:lnTo>
                    <a:pt x="50" y="112"/>
                  </a:lnTo>
                  <a:lnTo>
                    <a:pt x="51" y="124"/>
                  </a:lnTo>
                  <a:lnTo>
                    <a:pt x="54" y="136"/>
                  </a:lnTo>
                  <a:lnTo>
                    <a:pt x="60" y="147"/>
                  </a:lnTo>
                  <a:lnTo>
                    <a:pt x="69" y="156"/>
                  </a:lnTo>
                  <a:lnTo>
                    <a:pt x="77" y="165"/>
                  </a:lnTo>
                  <a:lnTo>
                    <a:pt x="88" y="169"/>
                  </a:lnTo>
                  <a:lnTo>
                    <a:pt x="100" y="174"/>
                  </a:lnTo>
                  <a:lnTo>
                    <a:pt x="113" y="175"/>
                  </a:lnTo>
                  <a:lnTo>
                    <a:pt x="113" y="175"/>
                  </a:lnTo>
                  <a:lnTo>
                    <a:pt x="124" y="174"/>
                  </a:lnTo>
                  <a:lnTo>
                    <a:pt x="136" y="171"/>
                  </a:lnTo>
                  <a:lnTo>
                    <a:pt x="147" y="165"/>
                  </a:lnTo>
                  <a:lnTo>
                    <a:pt x="157" y="156"/>
                  </a:lnTo>
                  <a:lnTo>
                    <a:pt x="157" y="156"/>
                  </a:lnTo>
                  <a:lnTo>
                    <a:pt x="165" y="147"/>
                  </a:lnTo>
                  <a:lnTo>
                    <a:pt x="171" y="136"/>
                  </a:lnTo>
                  <a:lnTo>
                    <a:pt x="174" y="124"/>
                  </a:lnTo>
                  <a:lnTo>
                    <a:pt x="176" y="112"/>
                  </a:lnTo>
                  <a:lnTo>
                    <a:pt x="176" y="112"/>
                  </a:lnTo>
                  <a:lnTo>
                    <a:pt x="174" y="99"/>
                  </a:lnTo>
                  <a:lnTo>
                    <a:pt x="171" y="89"/>
                  </a:lnTo>
                  <a:lnTo>
                    <a:pt x="165" y="78"/>
                  </a:lnTo>
                  <a:lnTo>
                    <a:pt x="157" y="67"/>
                  </a:lnTo>
                  <a:lnTo>
                    <a:pt x="157" y="67"/>
                  </a:lnTo>
                  <a:lnTo>
                    <a:pt x="147" y="60"/>
                  </a:lnTo>
                  <a:lnTo>
                    <a:pt x="136" y="54"/>
                  </a:lnTo>
                  <a:lnTo>
                    <a:pt x="124" y="51"/>
                  </a:lnTo>
                  <a:lnTo>
                    <a:pt x="113" y="49"/>
                  </a:lnTo>
                  <a:lnTo>
                    <a:pt x="113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121"/>
            <p:cNvSpPr>
              <a:spLocks/>
            </p:cNvSpPr>
            <p:nvPr/>
          </p:nvSpPr>
          <p:spPr bwMode="auto">
            <a:xfrm>
              <a:off x="4411269" y="6038832"/>
              <a:ext cx="142875" cy="141288"/>
            </a:xfrm>
            <a:custGeom>
              <a:avLst/>
              <a:gdLst>
                <a:gd name="T0" fmla="*/ 38 w 268"/>
                <a:gd name="T1" fmla="*/ 176 h 267"/>
                <a:gd name="T2" fmla="*/ 38 w 268"/>
                <a:gd name="T3" fmla="*/ 176 h 267"/>
                <a:gd name="T4" fmla="*/ 29 w 268"/>
                <a:gd name="T5" fmla="*/ 165 h 267"/>
                <a:gd name="T6" fmla="*/ 20 w 268"/>
                <a:gd name="T7" fmla="*/ 155 h 267"/>
                <a:gd name="T8" fmla="*/ 13 w 268"/>
                <a:gd name="T9" fmla="*/ 145 h 267"/>
                <a:gd name="T10" fmla="*/ 8 w 268"/>
                <a:gd name="T11" fmla="*/ 135 h 267"/>
                <a:gd name="T12" fmla="*/ 4 w 268"/>
                <a:gd name="T13" fmla="*/ 126 h 267"/>
                <a:gd name="T14" fmla="*/ 1 w 268"/>
                <a:gd name="T15" fmla="*/ 116 h 267"/>
                <a:gd name="T16" fmla="*/ 0 w 268"/>
                <a:gd name="T17" fmla="*/ 107 h 267"/>
                <a:gd name="T18" fmla="*/ 0 w 268"/>
                <a:gd name="T19" fmla="*/ 97 h 267"/>
                <a:gd name="T20" fmla="*/ 1 w 268"/>
                <a:gd name="T21" fmla="*/ 89 h 267"/>
                <a:gd name="T22" fmla="*/ 4 w 268"/>
                <a:gd name="T23" fmla="*/ 81 h 267"/>
                <a:gd name="T24" fmla="*/ 7 w 268"/>
                <a:gd name="T25" fmla="*/ 72 h 267"/>
                <a:gd name="T26" fmla="*/ 11 w 268"/>
                <a:gd name="T27" fmla="*/ 64 h 267"/>
                <a:gd name="T28" fmla="*/ 17 w 268"/>
                <a:gd name="T29" fmla="*/ 57 h 267"/>
                <a:gd name="T30" fmla="*/ 21 w 268"/>
                <a:gd name="T31" fmla="*/ 48 h 267"/>
                <a:gd name="T32" fmla="*/ 35 w 268"/>
                <a:gd name="T33" fmla="*/ 34 h 267"/>
                <a:gd name="T34" fmla="*/ 35 w 268"/>
                <a:gd name="T35" fmla="*/ 34 h 267"/>
                <a:gd name="T36" fmla="*/ 50 w 268"/>
                <a:gd name="T37" fmla="*/ 21 h 267"/>
                <a:gd name="T38" fmla="*/ 57 w 268"/>
                <a:gd name="T39" fmla="*/ 15 h 267"/>
                <a:gd name="T40" fmla="*/ 65 w 268"/>
                <a:gd name="T41" fmla="*/ 10 h 267"/>
                <a:gd name="T42" fmla="*/ 74 w 268"/>
                <a:gd name="T43" fmla="*/ 6 h 267"/>
                <a:gd name="T44" fmla="*/ 82 w 268"/>
                <a:gd name="T45" fmla="*/ 3 h 267"/>
                <a:gd name="T46" fmla="*/ 90 w 268"/>
                <a:gd name="T47" fmla="*/ 1 h 267"/>
                <a:gd name="T48" fmla="*/ 99 w 268"/>
                <a:gd name="T49" fmla="*/ 0 h 267"/>
                <a:gd name="T50" fmla="*/ 107 w 268"/>
                <a:gd name="T51" fmla="*/ 0 h 267"/>
                <a:gd name="T52" fmla="*/ 116 w 268"/>
                <a:gd name="T53" fmla="*/ 1 h 267"/>
                <a:gd name="T54" fmla="*/ 126 w 268"/>
                <a:gd name="T55" fmla="*/ 3 h 267"/>
                <a:gd name="T56" fmla="*/ 135 w 268"/>
                <a:gd name="T57" fmla="*/ 7 h 267"/>
                <a:gd name="T58" fmla="*/ 146 w 268"/>
                <a:gd name="T59" fmla="*/ 12 h 267"/>
                <a:gd name="T60" fmla="*/ 156 w 268"/>
                <a:gd name="T61" fmla="*/ 19 h 267"/>
                <a:gd name="T62" fmla="*/ 166 w 268"/>
                <a:gd name="T63" fmla="*/ 27 h 267"/>
                <a:gd name="T64" fmla="*/ 177 w 268"/>
                <a:gd name="T65" fmla="*/ 38 h 267"/>
                <a:gd name="T66" fmla="*/ 177 w 268"/>
                <a:gd name="T67" fmla="*/ 38 h 267"/>
                <a:gd name="T68" fmla="*/ 188 w 268"/>
                <a:gd name="T69" fmla="*/ 50 h 267"/>
                <a:gd name="T70" fmla="*/ 197 w 268"/>
                <a:gd name="T71" fmla="*/ 64 h 267"/>
                <a:gd name="T72" fmla="*/ 207 w 268"/>
                <a:gd name="T73" fmla="*/ 81 h 267"/>
                <a:gd name="T74" fmla="*/ 216 w 268"/>
                <a:gd name="T75" fmla="*/ 98 h 267"/>
                <a:gd name="T76" fmla="*/ 223 w 268"/>
                <a:gd name="T77" fmla="*/ 116 h 267"/>
                <a:gd name="T78" fmla="*/ 232 w 268"/>
                <a:gd name="T79" fmla="*/ 135 h 267"/>
                <a:gd name="T80" fmla="*/ 245 w 268"/>
                <a:gd name="T81" fmla="*/ 174 h 267"/>
                <a:gd name="T82" fmla="*/ 254 w 268"/>
                <a:gd name="T83" fmla="*/ 210 h 267"/>
                <a:gd name="T84" fmla="*/ 261 w 268"/>
                <a:gd name="T85" fmla="*/ 240 h 267"/>
                <a:gd name="T86" fmla="*/ 268 w 268"/>
                <a:gd name="T87" fmla="*/ 267 h 267"/>
                <a:gd name="T88" fmla="*/ 268 w 268"/>
                <a:gd name="T89" fmla="*/ 267 h 267"/>
                <a:gd name="T90" fmla="*/ 240 w 268"/>
                <a:gd name="T91" fmla="*/ 261 h 267"/>
                <a:gd name="T92" fmla="*/ 210 w 268"/>
                <a:gd name="T93" fmla="*/ 254 h 267"/>
                <a:gd name="T94" fmla="*/ 175 w 268"/>
                <a:gd name="T95" fmla="*/ 243 h 267"/>
                <a:gd name="T96" fmla="*/ 137 w 268"/>
                <a:gd name="T97" fmla="*/ 230 h 267"/>
                <a:gd name="T98" fmla="*/ 118 w 268"/>
                <a:gd name="T99" fmla="*/ 223 h 267"/>
                <a:gd name="T100" fmla="*/ 99 w 268"/>
                <a:gd name="T101" fmla="*/ 215 h 267"/>
                <a:gd name="T102" fmla="*/ 81 w 268"/>
                <a:gd name="T103" fmla="*/ 206 h 267"/>
                <a:gd name="T104" fmla="*/ 65 w 268"/>
                <a:gd name="T105" fmla="*/ 197 h 267"/>
                <a:gd name="T106" fmla="*/ 50 w 268"/>
                <a:gd name="T107" fmla="*/ 186 h 267"/>
                <a:gd name="T108" fmla="*/ 38 w 268"/>
                <a:gd name="T109" fmla="*/ 176 h 267"/>
                <a:gd name="T110" fmla="*/ 38 w 268"/>
                <a:gd name="T111" fmla="*/ 17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267">
                  <a:moveTo>
                    <a:pt x="38" y="176"/>
                  </a:moveTo>
                  <a:lnTo>
                    <a:pt x="38" y="176"/>
                  </a:lnTo>
                  <a:lnTo>
                    <a:pt x="29" y="165"/>
                  </a:lnTo>
                  <a:lnTo>
                    <a:pt x="20" y="155"/>
                  </a:lnTo>
                  <a:lnTo>
                    <a:pt x="13" y="145"/>
                  </a:lnTo>
                  <a:lnTo>
                    <a:pt x="8" y="135"/>
                  </a:lnTo>
                  <a:lnTo>
                    <a:pt x="4" y="126"/>
                  </a:lnTo>
                  <a:lnTo>
                    <a:pt x="1" y="116"/>
                  </a:lnTo>
                  <a:lnTo>
                    <a:pt x="0" y="107"/>
                  </a:lnTo>
                  <a:lnTo>
                    <a:pt x="0" y="97"/>
                  </a:lnTo>
                  <a:lnTo>
                    <a:pt x="1" y="89"/>
                  </a:lnTo>
                  <a:lnTo>
                    <a:pt x="4" y="81"/>
                  </a:lnTo>
                  <a:lnTo>
                    <a:pt x="7" y="72"/>
                  </a:lnTo>
                  <a:lnTo>
                    <a:pt x="11" y="64"/>
                  </a:lnTo>
                  <a:lnTo>
                    <a:pt x="17" y="57"/>
                  </a:lnTo>
                  <a:lnTo>
                    <a:pt x="21" y="48"/>
                  </a:lnTo>
                  <a:lnTo>
                    <a:pt x="35" y="34"/>
                  </a:lnTo>
                  <a:lnTo>
                    <a:pt x="35" y="34"/>
                  </a:lnTo>
                  <a:lnTo>
                    <a:pt x="50" y="21"/>
                  </a:lnTo>
                  <a:lnTo>
                    <a:pt x="57" y="15"/>
                  </a:lnTo>
                  <a:lnTo>
                    <a:pt x="65" y="10"/>
                  </a:lnTo>
                  <a:lnTo>
                    <a:pt x="74" y="6"/>
                  </a:lnTo>
                  <a:lnTo>
                    <a:pt x="82" y="3"/>
                  </a:lnTo>
                  <a:lnTo>
                    <a:pt x="90" y="1"/>
                  </a:lnTo>
                  <a:lnTo>
                    <a:pt x="99" y="0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6" y="3"/>
                  </a:lnTo>
                  <a:lnTo>
                    <a:pt x="135" y="7"/>
                  </a:lnTo>
                  <a:lnTo>
                    <a:pt x="146" y="12"/>
                  </a:lnTo>
                  <a:lnTo>
                    <a:pt x="156" y="19"/>
                  </a:lnTo>
                  <a:lnTo>
                    <a:pt x="166" y="27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88" y="50"/>
                  </a:lnTo>
                  <a:lnTo>
                    <a:pt x="197" y="64"/>
                  </a:lnTo>
                  <a:lnTo>
                    <a:pt x="207" y="81"/>
                  </a:lnTo>
                  <a:lnTo>
                    <a:pt x="216" y="98"/>
                  </a:lnTo>
                  <a:lnTo>
                    <a:pt x="223" y="116"/>
                  </a:lnTo>
                  <a:lnTo>
                    <a:pt x="232" y="135"/>
                  </a:lnTo>
                  <a:lnTo>
                    <a:pt x="245" y="174"/>
                  </a:lnTo>
                  <a:lnTo>
                    <a:pt x="254" y="210"/>
                  </a:lnTo>
                  <a:lnTo>
                    <a:pt x="261" y="240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240" y="261"/>
                  </a:lnTo>
                  <a:lnTo>
                    <a:pt x="210" y="254"/>
                  </a:lnTo>
                  <a:lnTo>
                    <a:pt x="175" y="243"/>
                  </a:lnTo>
                  <a:lnTo>
                    <a:pt x="137" y="230"/>
                  </a:lnTo>
                  <a:lnTo>
                    <a:pt x="118" y="223"/>
                  </a:lnTo>
                  <a:lnTo>
                    <a:pt x="99" y="215"/>
                  </a:lnTo>
                  <a:lnTo>
                    <a:pt x="81" y="206"/>
                  </a:lnTo>
                  <a:lnTo>
                    <a:pt x="65" y="197"/>
                  </a:lnTo>
                  <a:lnTo>
                    <a:pt x="50" y="186"/>
                  </a:lnTo>
                  <a:lnTo>
                    <a:pt x="38" y="176"/>
                  </a:lnTo>
                  <a:lnTo>
                    <a:pt x="38" y="176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122"/>
            <p:cNvSpPr>
              <a:spLocks noEditPoints="1"/>
            </p:cNvSpPr>
            <p:nvPr/>
          </p:nvSpPr>
          <p:spPr bwMode="auto">
            <a:xfrm>
              <a:off x="4398569" y="6024544"/>
              <a:ext cx="168275" cy="168275"/>
            </a:xfrm>
            <a:custGeom>
              <a:avLst/>
              <a:gdLst>
                <a:gd name="T0" fmla="*/ 293 w 318"/>
                <a:gd name="T1" fmla="*/ 317 h 317"/>
                <a:gd name="T2" fmla="*/ 289 w 318"/>
                <a:gd name="T3" fmla="*/ 317 h 317"/>
                <a:gd name="T4" fmla="*/ 220 w 318"/>
                <a:gd name="T5" fmla="*/ 300 h 317"/>
                <a:gd name="T6" fmla="*/ 145 w 318"/>
                <a:gd name="T7" fmla="*/ 277 h 317"/>
                <a:gd name="T8" fmla="*/ 107 w 318"/>
                <a:gd name="T9" fmla="*/ 260 h 317"/>
                <a:gd name="T10" fmla="*/ 73 w 318"/>
                <a:gd name="T11" fmla="*/ 241 h 317"/>
                <a:gd name="T12" fmla="*/ 45 w 318"/>
                <a:gd name="T13" fmla="*/ 218 h 317"/>
                <a:gd name="T14" fmla="*/ 35 w 318"/>
                <a:gd name="T15" fmla="*/ 206 h 317"/>
                <a:gd name="T16" fmla="*/ 17 w 318"/>
                <a:gd name="T17" fmla="*/ 183 h 317"/>
                <a:gd name="T18" fmla="*/ 5 w 318"/>
                <a:gd name="T19" fmla="*/ 158 h 317"/>
                <a:gd name="T20" fmla="*/ 0 w 318"/>
                <a:gd name="T21" fmla="*/ 133 h 317"/>
                <a:gd name="T22" fmla="*/ 0 w 318"/>
                <a:gd name="T23" fmla="*/ 121 h 317"/>
                <a:gd name="T24" fmla="*/ 4 w 318"/>
                <a:gd name="T25" fmla="*/ 101 h 317"/>
                <a:gd name="T26" fmla="*/ 12 w 318"/>
                <a:gd name="T27" fmla="*/ 81 h 317"/>
                <a:gd name="T28" fmla="*/ 25 w 318"/>
                <a:gd name="T29" fmla="*/ 62 h 317"/>
                <a:gd name="T30" fmla="*/ 43 w 318"/>
                <a:gd name="T31" fmla="*/ 41 h 317"/>
                <a:gd name="T32" fmla="*/ 54 w 318"/>
                <a:gd name="T33" fmla="*/ 32 h 317"/>
                <a:gd name="T34" fmla="*/ 74 w 318"/>
                <a:gd name="T35" fmla="*/ 15 h 317"/>
                <a:gd name="T36" fmla="*/ 95 w 318"/>
                <a:gd name="T37" fmla="*/ 6 h 317"/>
                <a:gd name="T38" fmla="*/ 118 w 318"/>
                <a:gd name="T39" fmla="*/ 0 h 317"/>
                <a:gd name="T40" fmla="*/ 128 w 318"/>
                <a:gd name="T41" fmla="*/ 0 h 317"/>
                <a:gd name="T42" fmla="*/ 151 w 318"/>
                <a:gd name="T43" fmla="*/ 2 h 317"/>
                <a:gd name="T44" fmla="*/ 175 w 318"/>
                <a:gd name="T45" fmla="*/ 11 h 317"/>
                <a:gd name="T46" fmla="*/ 197 w 318"/>
                <a:gd name="T47" fmla="*/ 25 h 317"/>
                <a:gd name="T48" fmla="*/ 220 w 318"/>
                <a:gd name="T49" fmla="*/ 45 h 317"/>
                <a:gd name="T50" fmla="*/ 230 w 318"/>
                <a:gd name="T51" fmla="*/ 57 h 317"/>
                <a:gd name="T52" fmla="*/ 251 w 318"/>
                <a:gd name="T53" fmla="*/ 87 h 317"/>
                <a:gd name="T54" fmla="*/ 267 w 318"/>
                <a:gd name="T55" fmla="*/ 121 h 317"/>
                <a:gd name="T56" fmla="*/ 289 w 318"/>
                <a:gd name="T57" fmla="*/ 177 h 317"/>
                <a:gd name="T58" fmla="*/ 308 w 318"/>
                <a:gd name="T59" fmla="*/ 243 h 317"/>
                <a:gd name="T60" fmla="*/ 317 w 318"/>
                <a:gd name="T61" fmla="*/ 285 h 317"/>
                <a:gd name="T62" fmla="*/ 318 w 318"/>
                <a:gd name="T63" fmla="*/ 292 h 317"/>
                <a:gd name="T64" fmla="*/ 316 w 318"/>
                <a:gd name="T65" fmla="*/ 301 h 317"/>
                <a:gd name="T66" fmla="*/ 311 w 318"/>
                <a:gd name="T67" fmla="*/ 310 h 317"/>
                <a:gd name="T68" fmla="*/ 303 w 318"/>
                <a:gd name="T69" fmla="*/ 315 h 317"/>
                <a:gd name="T70" fmla="*/ 293 w 318"/>
                <a:gd name="T71" fmla="*/ 317 h 317"/>
                <a:gd name="T72" fmla="*/ 293 w 318"/>
                <a:gd name="T73" fmla="*/ 317 h 317"/>
                <a:gd name="T74" fmla="*/ 128 w 318"/>
                <a:gd name="T75" fmla="*/ 50 h 317"/>
                <a:gd name="T76" fmla="*/ 122 w 318"/>
                <a:gd name="T77" fmla="*/ 50 h 317"/>
                <a:gd name="T78" fmla="*/ 111 w 318"/>
                <a:gd name="T79" fmla="*/ 53 h 317"/>
                <a:gd name="T80" fmla="*/ 92 w 318"/>
                <a:gd name="T81" fmla="*/ 65 h 317"/>
                <a:gd name="T82" fmla="*/ 77 w 318"/>
                <a:gd name="T83" fmla="*/ 77 h 317"/>
                <a:gd name="T84" fmla="*/ 58 w 318"/>
                <a:gd name="T85" fmla="*/ 102 h 317"/>
                <a:gd name="T86" fmla="*/ 51 w 318"/>
                <a:gd name="T87" fmla="*/ 119 h 317"/>
                <a:gd name="T88" fmla="*/ 50 w 318"/>
                <a:gd name="T89" fmla="*/ 125 h 317"/>
                <a:gd name="T90" fmla="*/ 51 w 318"/>
                <a:gd name="T91" fmla="*/ 138 h 317"/>
                <a:gd name="T92" fmla="*/ 57 w 318"/>
                <a:gd name="T93" fmla="*/ 153 h 317"/>
                <a:gd name="T94" fmla="*/ 67 w 318"/>
                <a:gd name="T95" fmla="*/ 167 h 317"/>
                <a:gd name="T96" fmla="*/ 81 w 318"/>
                <a:gd name="T97" fmla="*/ 184 h 317"/>
                <a:gd name="T98" fmla="*/ 96 w 318"/>
                <a:gd name="T99" fmla="*/ 196 h 317"/>
                <a:gd name="T100" fmla="*/ 138 w 318"/>
                <a:gd name="T101" fmla="*/ 218 h 317"/>
                <a:gd name="T102" fmla="*/ 188 w 318"/>
                <a:gd name="T103" fmla="*/ 239 h 317"/>
                <a:gd name="T104" fmla="*/ 260 w 318"/>
                <a:gd name="T105" fmla="*/ 259 h 317"/>
                <a:gd name="T106" fmla="*/ 247 w 318"/>
                <a:gd name="T107" fmla="*/ 211 h 317"/>
                <a:gd name="T108" fmla="*/ 229 w 318"/>
                <a:gd name="T109" fmla="*/ 161 h 317"/>
                <a:gd name="T110" fmla="*/ 209 w 318"/>
                <a:gd name="T111" fmla="*/ 114 h 317"/>
                <a:gd name="T112" fmla="*/ 190 w 318"/>
                <a:gd name="T113" fmla="*/ 87 h 317"/>
                <a:gd name="T114" fmla="*/ 184 w 318"/>
                <a:gd name="T115" fmla="*/ 81 h 317"/>
                <a:gd name="T116" fmla="*/ 155 w 318"/>
                <a:gd name="T117" fmla="*/ 57 h 317"/>
                <a:gd name="T118" fmla="*/ 141 w 318"/>
                <a:gd name="T119" fmla="*/ 51 h 317"/>
                <a:gd name="T120" fmla="*/ 128 w 318"/>
                <a:gd name="T121" fmla="*/ 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8" h="317">
                  <a:moveTo>
                    <a:pt x="293" y="317"/>
                  </a:moveTo>
                  <a:lnTo>
                    <a:pt x="293" y="317"/>
                  </a:lnTo>
                  <a:lnTo>
                    <a:pt x="289" y="317"/>
                  </a:lnTo>
                  <a:lnTo>
                    <a:pt x="289" y="317"/>
                  </a:lnTo>
                  <a:lnTo>
                    <a:pt x="252" y="309"/>
                  </a:lnTo>
                  <a:lnTo>
                    <a:pt x="220" y="300"/>
                  </a:lnTo>
                  <a:lnTo>
                    <a:pt x="183" y="290"/>
                  </a:lnTo>
                  <a:lnTo>
                    <a:pt x="145" y="277"/>
                  </a:lnTo>
                  <a:lnTo>
                    <a:pt x="126" y="268"/>
                  </a:lnTo>
                  <a:lnTo>
                    <a:pt x="107" y="260"/>
                  </a:lnTo>
                  <a:lnTo>
                    <a:pt x="89" y="250"/>
                  </a:lnTo>
                  <a:lnTo>
                    <a:pt x="73" y="241"/>
                  </a:lnTo>
                  <a:lnTo>
                    <a:pt x="58" y="230"/>
                  </a:lnTo>
                  <a:lnTo>
                    <a:pt x="45" y="218"/>
                  </a:lnTo>
                  <a:lnTo>
                    <a:pt x="45" y="218"/>
                  </a:lnTo>
                  <a:lnTo>
                    <a:pt x="35" y="206"/>
                  </a:lnTo>
                  <a:lnTo>
                    <a:pt x="25" y="195"/>
                  </a:lnTo>
                  <a:lnTo>
                    <a:pt x="17" y="183"/>
                  </a:lnTo>
                  <a:lnTo>
                    <a:pt x="10" y="170"/>
                  </a:lnTo>
                  <a:lnTo>
                    <a:pt x="5" y="158"/>
                  </a:lnTo>
                  <a:lnTo>
                    <a:pt x="3" y="146"/>
                  </a:lnTo>
                  <a:lnTo>
                    <a:pt x="0" y="133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110"/>
                  </a:lnTo>
                  <a:lnTo>
                    <a:pt x="4" y="101"/>
                  </a:lnTo>
                  <a:lnTo>
                    <a:pt x="7" y="90"/>
                  </a:lnTo>
                  <a:lnTo>
                    <a:pt x="12" y="81"/>
                  </a:lnTo>
                  <a:lnTo>
                    <a:pt x="18" y="71"/>
                  </a:lnTo>
                  <a:lnTo>
                    <a:pt x="25" y="62"/>
                  </a:lnTo>
                  <a:lnTo>
                    <a:pt x="33" y="51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54" y="32"/>
                  </a:lnTo>
                  <a:lnTo>
                    <a:pt x="63" y="22"/>
                  </a:lnTo>
                  <a:lnTo>
                    <a:pt x="74" y="15"/>
                  </a:lnTo>
                  <a:lnTo>
                    <a:pt x="84" y="9"/>
                  </a:lnTo>
                  <a:lnTo>
                    <a:pt x="95" y="6"/>
                  </a:lnTo>
                  <a:lnTo>
                    <a:pt x="107" y="2"/>
                  </a:lnTo>
                  <a:lnTo>
                    <a:pt x="11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1" y="2"/>
                  </a:lnTo>
                  <a:lnTo>
                    <a:pt x="163" y="6"/>
                  </a:lnTo>
                  <a:lnTo>
                    <a:pt x="175" y="11"/>
                  </a:lnTo>
                  <a:lnTo>
                    <a:pt x="185" y="18"/>
                  </a:lnTo>
                  <a:lnTo>
                    <a:pt x="197" y="25"/>
                  </a:lnTo>
                  <a:lnTo>
                    <a:pt x="208" y="34"/>
                  </a:lnTo>
                  <a:lnTo>
                    <a:pt x="220" y="45"/>
                  </a:lnTo>
                  <a:lnTo>
                    <a:pt x="220" y="45"/>
                  </a:lnTo>
                  <a:lnTo>
                    <a:pt x="230" y="57"/>
                  </a:lnTo>
                  <a:lnTo>
                    <a:pt x="241" y="71"/>
                  </a:lnTo>
                  <a:lnTo>
                    <a:pt x="251" y="87"/>
                  </a:lnTo>
                  <a:lnTo>
                    <a:pt x="259" y="103"/>
                  </a:lnTo>
                  <a:lnTo>
                    <a:pt x="267" y="121"/>
                  </a:lnTo>
                  <a:lnTo>
                    <a:pt x="276" y="140"/>
                  </a:lnTo>
                  <a:lnTo>
                    <a:pt x="289" y="177"/>
                  </a:lnTo>
                  <a:lnTo>
                    <a:pt x="299" y="212"/>
                  </a:lnTo>
                  <a:lnTo>
                    <a:pt x="308" y="243"/>
                  </a:lnTo>
                  <a:lnTo>
                    <a:pt x="317" y="285"/>
                  </a:lnTo>
                  <a:lnTo>
                    <a:pt x="317" y="285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17" y="297"/>
                  </a:lnTo>
                  <a:lnTo>
                    <a:pt x="316" y="301"/>
                  </a:lnTo>
                  <a:lnTo>
                    <a:pt x="314" y="306"/>
                  </a:lnTo>
                  <a:lnTo>
                    <a:pt x="311" y="310"/>
                  </a:lnTo>
                  <a:lnTo>
                    <a:pt x="306" y="312"/>
                  </a:lnTo>
                  <a:lnTo>
                    <a:pt x="303" y="315"/>
                  </a:lnTo>
                  <a:lnTo>
                    <a:pt x="298" y="317"/>
                  </a:lnTo>
                  <a:lnTo>
                    <a:pt x="293" y="317"/>
                  </a:lnTo>
                  <a:lnTo>
                    <a:pt x="293" y="317"/>
                  </a:lnTo>
                  <a:lnTo>
                    <a:pt x="293" y="317"/>
                  </a:lnTo>
                  <a:lnTo>
                    <a:pt x="293" y="317"/>
                  </a:lnTo>
                  <a:close/>
                  <a:moveTo>
                    <a:pt x="128" y="50"/>
                  </a:moveTo>
                  <a:lnTo>
                    <a:pt x="128" y="50"/>
                  </a:lnTo>
                  <a:lnTo>
                    <a:pt x="122" y="50"/>
                  </a:lnTo>
                  <a:lnTo>
                    <a:pt x="117" y="51"/>
                  </a:lnTo>
                  <a:lnTo>
                    <a:pt x="111" y="53"/>
                  </a:lnTo>
                  <a:lnTo>
                    <a:pt x="105" y="56"/>
                  </a:lnTo>
                  <a:lnTo>
                    <a:pt x="92" y="65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67" y="89"/>
                  </a:lnTo>
                  <a:lnTo>
                    <a:pt x="58" y="102"/>
                  </a:lnTo>
                  <a:lnTo>
                    <a:pt x="52" y="113"/>
                  </a:lnTo>
                  <a:lnTo>
                    <a:pt x="51" y="119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0" y="132"/>
                  </a:lnTo>
                  <a:lnTo>
                    <a:pt x="51" y="138"/>
                  </a:lnTo>
                  <a:lnTo>
                    <a:pt x="54" y="145"/>
                  </a:lnTo>
                  <a:lnTo>
                    <a:pt x="57" y="153"/>
                  </a:lnTo>
                  <a:lnTo>
                    <a:pt x="62" y="160"/>
                  </a:lnTo>
                  <a:lnTo>
                    <a:pt x="67" y="167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8" y="190"/>
                  </a:lnTo>
                  <a:lnTo>
                    <a:pt x="96" y="196"/>
                  </a:lnTo>
                  <a:lnTo>
                    <a:pt x="115" y="208"/>
                  </a:lnTo>
                  <a:lnTo>
                    <a:pt x="138" y="218"/>
                  </a:lnTo>
                  <a:lnTo>
                    <a:pt x="162" y="229"/>
                  </a:lnTo>
                  <a:lnTo>
                    <a:pt x="188" y="239"/>
                  </a:lnTo>
                  <a:lnTo>
                    <a:pt x="213" y="246"/>
                  </a:lnTo>
                  <a:lnTo>
                    <a:pt x="260" y="259"/>
                  </a:lnTo>
                  <a:lnTo>
                    <a:pt x="260" y="259"/>
                  </a:lnTo>
                  <a:lnTo>
                    <a:pt x="247" y="211"/>
                  </a:lnTo>
                  <a:lnTo>
                    <a:pt x="239" y="186"/>
                  </a:lnTo>
                  <a:lnTo>
                    <a:pt x="229" y="161"/>
                  </a:lnTo>
                  <a:lnTo>
                    <a:pt x="220" y="136"/>
                  </a:lnTo>
                  <a:lnTo>
                    <a:pt x="209" y="114"/>
                  </a:lnTo>
                  <a:lnTo>
                    <a:pt x="197" y="95"/>
                  </a:lnTo>
                  <a:lnTo>
                    <a:pt x="190" y="87"/>
                  </a:lnTo>
                  <a:lnTo>
                    <a:pt x="184" y="81"/>
                  </a:lnTo>
                  <a:lnTo>
                    <a:pt x="184" y="81"/>
                  </a:lnTo>
                  <a:lnTo>
                    <a:pt x="170" y="66"/>
                  </a:lnTo>
                  <a:lnTo>
                    <a:pt x="155" y="57"/>
                  </a:lnTo>
                  <a:lnTo>
                    <a:pt x="149" y="53"/>
                  </a:lnTo>
                  <a:lnTo>
                    <a:pt x="141" y="51"/>
                  </a:lnTo>
                  <a:lnTo>
                    <a:pt x="134" y="50"/>
                  </a:lnTo>
                  <a:lnTo>
                    <a:pt x="128" y="50"/>
                  </a:lnTo>
                  <a:lnTo>
                    <a:pt x="128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123"/>
            <p:cNvSpPr>
              <a:spLocks/>
            </p:cNvSpPr>
            <p:nvPr/>
          </p:nvSpPr>
          <p:spPr bwMode="auto">
            <a:xfrm>
              <a:off x="4198544" y="5824519"/>
              <a:ext cx="252413" cy="252413"/>
            </a:xfrm>
            <a:custGeom>
              <a:avLst/>
              <a:gdLst>
                <a:gd name="T0" fmla="*/ 0 w 476"/>
                <a:gd name="T1" fmla="*/ 79 h 477"/>
                <a:gd name="T2" fmla="*/ 79 w 476"/>
                <a:gd name="T3" fmla="*/ 0 h 477"/>
                <a:gd name="T4" fmla="*/ 476 w 476"/>
                <a:gd name="T5" fmla="*/ 396 h 477"/>
                <a:gd name="T6" fmla="*/ 396 w 476"/>
                <a:gd name="T7" fmla="*/ 477 h 477"/>
                <a:gd name="T8" fmla="*/ 0 w 476"/>
                <a:gd name="T9" fmla="*/ 79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477">
                  <a:moveTo>
                    <a:pt x="0" y="79"/>
                  </a:moveTo>
                  <a:lnTo>
                    <a:pt x="79" y="0"/>
                  </a:lnTo>
                  <a:lnTo>
                    <a:pt x="476" y="396"/>
                  </a:lnTo>
                  <a:lnTo>
                    <a:pt x="396" y="477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124"/>
            <p:cNvSpPr>
              <a:spLocks noEditPoints="1"/>
            </p:cNvSpPr>
            <p:nvPr/>
          </p:nvSpPr>
          <p:spPr bwMode="auto">
            <a:xfrm>
              <a:off x="4185844" y="5810231"/>
              <a:ext cx="277813" cy="279400"/>
            </a:xfrm>
            <a:custGeom>
              <a:avLst/>
              <a:gdLst>
                <a:gd name="T0" fmla="*/ 421 w 525"/>
                <a:gd name="T1" fmla="*/ 527 h 527"/>
                <a:gd name="T2" fmla="*/ 421 w 525"/>
                <a:gd name="T3" fmla="*/ 527 h 527"/>
                <a:gd name="T4" fmla="*/ 416 w 525"/>
                <a:gd name="T5" fmla="*/ 526 h 527"/>
                <a:gd name="T6" fmla="*/ 411 w 525"/>
                <a:gd name="T7" fmla="*/ 525 h 527"/>
                <a:gd name="T8" fmla="*/ 407 w 525"/>
                <a:gd name="T9" fmla="*/ 522 h 527"/>
                <a:gd name="T10" fmla="*/ 403 w 525"/>
                <a:gd name="T11" fmla="*/ 519 h 527"/>
                <a:gd name="T12" fmla="*/ 7 w 525"/>
                <a:gd name="T13" fmla="*/ 122 h 527"/>
                <a:gd name="T14" fmla="*/ 7 w 525"/>
                <a:gd name="T15" fmla="*/ 122 h 527"/>
                <a:gd name="T16" fmla="*/ 3 w 525"/>
                <a:gd name="T17" fmla="*/ 119 h 527"/>
                <a:gd name="T18" fmla="*/ 1 w 525"/>
                <a:gd name="T19" fmla="*/ 114 h 527"/>
                <a:gd name="T20" fmla="*/ 0 w 525"/>
                <a:gd name="T21" fmla="*/ 109 h 527"/>
                <a:gd name="T22" fmla="*/ 0 w 525"/>
                <a:gd name="T23" fmla="*/ 104 h 527"/>
                <a:gd name="T24" fmla="*/ 0 w 525"/>
                <a:gd name="T25" fmla="*/ 104 h 527"/>
                <a:gd name="T26" fmla="*/ 0 w 525"/>
                <a:gd name="T27" fmla="*/ 100 h 527"/>
                <a:gd name="T28" fmla="*/ 1 w 525"/>
                <a:gd name="T29" fmla="*/ 95 h 527"/>
                <a:gd name="T30" fmla="*/ 3 w 525"/>
                <a:gd name="T31" fmla="*/ 91 h 527"/>
                <a:gd name="T32" fmla="*/ 7 w 525"/>
                <a:gd name="T33" fmla="*/ 87 h 527"/>
                <a:gd name="T34" fmla="*/ 86 w 525"/>
                <a:gd name="T35" fmla="*/ 7 h 527"/>
                <a:gd name="T36" fmla="*/ 86 w 525"/>
                <a:gd name="T37" fmla="*/ 7 h 527"/>
                <a:gd name="T38" fmla="*/ 90 w 525"/>
                <a:gd name="T39" fmla="*/ 3 h 527"/>
                <a:gd name="T40" fmla="*/ 95 w 525"/>
                <a:gd name="T41" fmla="*/ 2 h 527"/>
                <a:gd name="T42" fmla="*/ 99 w 525"/>
                <a:gd name="T43" fmla="*/ 0 h 527"/>
                <a:gd name="T44" fmla="*/ 104 w 525"/>
                <a:gd name="T45" fmla="*/ 0 h 527"/>
                <a:gd name="T46" fmla="*/ 109 w 525"/>
                <a:gd name="T47" fmla="*/ 0 h 527"/>
                <a:gd name="T48" fmla="*/ 114 w 525"/>
                <a:gd name="T49" fmla="*/ 2 h 527"/>
                <a:gd name="T50" fmla="*/ 117 w 525"/>
                <a:gd name="T51" fmla="*/ 3 h 527"/>
                <a:gd name="T52" fmla="*/ 122 w 525"/>
                <a:gd name="T53" fmla="*/ 7 h 527"/>
                <a:gd name="T54" fmla="*/ 518 w 525"/>
                <a:gd name="T55" fmla="*/ 405 h 527"/>
                <a:gd name="T56" fmla="*/ 518 w 525"/>
                <a:gd name="T57" fmla="*/ 405 h 527"/>
                <a:gd name="T58" fmla="*/ 522 w 525"/>
                <a:gd name="T59" fmla="*/ 408 h 527"/>
                <a:gd name="T60" fmla="*/ 524 w 525"/>
                <a:gd name="T61" fmla="*/ 412 h 527"/>
                <a:gd name="T62" fmla="*/ 525 w 525"/>
                <a:gd name="T63" fmla="*/ 417 h 527"/>
                <a:gd name="T64" fmla="*/ 525 w 525"/>
                <a:gd name="T65" fmla="*/ 421 h 527"/>
                <a:gd name="T66" fmla="*/ 525 w 525"/>
                <a:gd name="T67" fmla="*/ 421 h 527"/>
                <a:gd name="T68" fmla="*/ 525 w 525"/>
                <a:gd name="T69" fmla="*/ 426 h 527"/>
                <a:gd name="T70" fmla="*/ 524 w 525"/>
                <a:gd name="T71" fmla="*/ 431 h 527"/>
                <a:gd name="T72" fmla="*/ 522 w 525"/>
                <a:gd name="T73" fmla="*/ 436 h 527"/>
                <a:gd name="T74" fmla="*/ 518 w 525"/>
                <a:gd name="T75" fmla="*/ 439 h 527"/>
                <a:gd name="T76" fmla="*/ 439 w 525"/>
                <a:gd name="T77" fmla="*/ 519 h 527"/>
                <a:gd name="T78" fmla="*/ 439 w 525"/>
                <a:gd name="T79" fmla="*/ 519 h 527"/>
                <a:gd name="T80" fmla="*/ 434 w 525"/>
                <a:gd name="T81" fmla="*/ 522 h 527"/>
                <a:gd name="T82" fmla="*/ 430 w 525"/>
                <a:gd name="T83" fmla="*/ 525 h 527"/>
                <a:gd name="T84" fmla="*/ 426 w 525"/>
                <a:gd name="T85" fmla="*/ 526 h 527"/>
                <a:gd name="T86" fmla="*/ 421 w 525"/>
                <a:gd name="T87" fmla="*/ 527 h 527"/>
                <a:gd name="T88" fmla="*/ 421 w 525"/>
                <a:gd name="T89" fmla="*/ 527 h 527"/>
                <a:gd name="T90" fmla="*/ 59 w 525"/>
                <a:gd name="T91" fmla="*/ 104 h 527"/>
                <a:gd name="T92" fmla="*/ 421 w 525"/>
                <a:gd name="T93" fmla="*/ 467 h 527"/>
                <a:gd name="T94" fmla="*/ 465 w 525"/>
                <a:gd name="T95" fmla="*/ 421 h 527"/>
                <a:gd name="T96" fmla="*/ 104 w 525"/>
                <a:gd name="T97" fmla="*/ 60 h 527"/>
                <a:gd name="T98" fmla="*/ 59 w 525"/>
                <a:gd name="T99" fmla="*/ 10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527">
                  <a:moveTo>
                    <a:pt x="421" y="527"/>
                  </a:moveTo>
                  <a:lnTo>
                    <a:pt x="421" y="527"/>
                  </a:lnTo>
                  <a:lnTo>
                    <a:pt x="416" y="526"/>
                  </a:lnTo>
                  <a:lnTo>
                    <a:pt x="411" y="525"/>
                  </a:lnTo>
                  <a:lnTo>
                    <a:pt x="407" y="522"/>
                  </a:lnTo>
                  <a:lnTo>
                    <a:pt x="403" y="519"/>
                  </a:lnTo>
                  <a:lnTo>
                    <a:pt x="7" y="122"/>
                  </a:lnTo>
                  <a:lnTo>
                    <a:pt x="7" y="122"/>
                  </a:lnTo>
                  <a:lnTo>
                    <a:pt x="3" y="119"/>
                  </a:lnTo>
                  <a:lnTo>
                    <a:pt x="1" y="114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1" y="95"/>
                  </a:lnTo>
                  <a:lnTo>
                    <a:pt x="3" y="91"/>
                  </a:lnTo>
                  <a:lnTo>
                    <a:pt x="7" y="87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90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2"/>
                  </a:lnTo>
                  <a:lnTo>
                    <a:pt x="117" y="3"/>
                  </a:lnTo>
                  <a:lnTo>
                    <a:pt x="122" y="7"/>
                  </a:lnTo>
                  <a:lnTo>
                    <a:pt x="518" y="405"/>
                  </a:lnTo>
                  <a:lnTo>
                    <a:pt x="518" y="405"/>
                  </a:lnTo>
                  <a:lnTo>
                    <a:pt x="522" y="408"/>
                  </a:lnTo>
                  <a:lnTo>
                    <a:pt x="524" y="412"/>
                  </a:lnTo>
                  <a:lnTo>
                    <a:pt x="525" y="417"/>
                  </a:lnTo>
                  <a:lnTo>
                    <a:pt x="525" y="421"/>
                  </a:lnTo>
                  <a:lnTo>
                    <a:pt x="525" y="421"/>
                  </a:lnTo>
                  <a:lnTo>
                    <a:pt x="525" y="426"/>
                  </a:lnTo>
                  <a:lnTo>
                    <a:pt x="524" y="431"/>
                  </a:lnTo>
                  <a:lnTo>
                    <a:pt x="522" y="436"/>
                  </a:lnTo>
                  <a:lnTo>
                    <a:pt x="518" y="439"/>
                  </a:lnTo>
                  <a:lnTo>
                    <a:pt x="439" y="519"/>
                  </a:lnTo>
                  <a:lnTo>
                    <a:pt x="439" y="519"/>
                  </a:lnTo>
                  <a:lnTo>
                    <a:pt x="434" y="522"/>
                  </a:lnTo>
                  <a:lnTo>
                    <a:pt x="430" y="525"/>
                  </a:lnTo>
                  <a:lnTo>
                    <a:pt x="426" y="526"/>
                  </a:lnTo>
                  <a:lnTo>
                    <a:pt x="421" y="527"/>
                  </a:lnTo>
                  <a:lnTo>
                    <a:pt x="421" y="527"/>
                  </a:lnTo>
                  <a:close/>
                  <a:moveTo>
                    <a:pt x="59" y="104"/>
                  </a:moveTo>
                  <a:lnTo>
                    <a:pt x="421" y="467"/>
                  </a:lnTo>
                  <a:lnTo>
                    <a:pt x="465" y="421"/>
                  </a:lnTo>
                  <a:lnTo>
                    <a:pt x="104" y="60"/>
                  </a:lnTo>
                  <a:lnTo>
                    <a:pt x="59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125"/>
            <p:cNvSpPr>
              <a:spLocks/>
            </p:cNvSpPr>
            <p:nvPr/>
          </p:nvSpPr>
          <p:spPr bwMode="auto">
            <a:xfrm>
              <a:off x="4376344" y="6002319"/>
              <a:ext cx="74613" cy="74613"/>
            </a:xfrm>
            <a:custGeom>
              <a:avLst/>
              <a:gdLst>
                <a:gd name="T0" fmla="*/ 0 w 141"/>
                <a:gd name="T1" fmla="*/ 81 h 141"/>
                <a:gd name="T2" fmla="*/ 80 w 141"/>
                <a:gd name="T3" fmla="*/ 0 h 141"/>
                <a:gd name="T4" fmla="*/ 141 w 141"/>
                <a:gd name="T5" fmla="*/ 60 h 141"/>
                <a:gd name="T6" fmla="*/ 61 w 141"/>
                <a:gd name="T7" fmla="*/ 141 h 141"/>
                <a:gd name="T8" fmla="*/ 0 w 141"/>
                <a:gd name="T9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0" y="81"/>
                  </a:moveTo>
                  <a:lnTo>
                    <a:pt x="80" y="0"/>
                  </a:lnTo>
                  <a:lnTo>
                    <a:pt x="141" y="60"/>
                  </a:lnTo>
                  <a:lnTo>
                    <a:pt x="61" y="14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126"/>
            <p:cNvSpPr>
              <a:spLocks noEditPoints="1"/>
            </p:cNvSpPr>
            <p:nvPr/>
          </p:nvSpPr>
          <p:spPr bwMode="auto">
            <a:xfrm>
              <a:off x="4363644" y="5988032"/>
              <a:ext cx="100013" cy="101600"/>
            </a:xfrm>
            <a:custGeom>
              <a:avLst/>
              <a:gdLst>
                <a:gd name="T0" fmla="*/ 85 w 189"/>
                <a:gd name="T1" fmla="*/ 191 h 191"/>
                <a:gd name="T2" fmla="*/ 85 w 189"/>
                <a:gd name="T3" fmla="*/ 191 h 191"/>
                <a:gd name="T4" fmla="*/ 80 w 189"/>
                <a:gd name="T5" fmla="*/ 190 h 191"/>
                <a:gd name="T6" fmla="*/ 75 w 189"/>
                <a:gd name="T7" fmla="*/ 189 h 191"/>
                <a:gd name="T8" fmla="*/ 71 w 189"/>
                <a:gd name="T9" fmla="*/ 186 h 191"/>
                <a:gd name="T10" fmla="*/ 67 w 189"/>
                <a:gd name="T11" fmla="*/ 183 h 191"/>
                <a:gd name="T12" fmla="*/ 7 w 189"/>
                <a:gd name="T13" fmla="*/ 123 h 191"/>
                <a:gd name="T14" fmla="*/ 7 w 189"/>
                <a:gd name="T15" fmla="*/ 123 h 191"/>
                <a:gd name="T16" fmla="*/ 4 w 189"/>
                <a:gd name="T17" fmla="*/ 119 h 191"/>
                <a:gd name="T18" fmla="*/ 2 w 189"/>
                <a:gd name="T19" fmla="*/ 115 h 191"/>
                <a:gd name="T20" fmla="*/ 0 w 189"/>
                <a:gd name="T21" fmla="*/ 110 h 191"/>
                <a:gd name="T22" fmla="*/ 0 w 189"/>
                <a:gd name="T23" fmla="*/ 106 h 191"/>
                <a:gd name="T24" fmla="*/ 0 w 189"/>
                <a:gd name="T25" fmla="*/ 106 h 191"/>
                <a:gd name="T26" fmla="*/ 0 w 189"/>
                <a:gd name="T27" fmla="*/ 101 h 191"/>
                <a:gd name="T28" fmla="*/ 2 w 189"/>
                <a:gd name="T29" fmla="*/ 96 h 191"/>
                <a:gd name="T30" fmla="*/ 4 w 189"/>
                <a:gd name="T31" fmla="*/ 91 h 191"/>
                <a:gd name="T32" fmla="*/ 7 w 189"/>
                <a:gd name="T33" fmla="*/ 88 h 191"/>
                <a:gd name="T34" fmla="*/ 86 w 189"/>
                <a:gd name="T35" fmla="*/ 8 h 191"/>
                <a:gd name="T36" fmla="*/ 86 w 189"/>
                <a:gd name="T37" fmla="*/ 8 h 191"/>
                <a:gd name="T38" fmla="*/ 91 w 189"/>
                <a:gd name="T39" fmla="*/ 5 h 191"/>
                <a:gd name="T40" fmla="*/ 94 w 189"/>
                <a:gd name="T41" fmla="*/ 2 h 191"/>
                <a:gd name="T42" fmla="*/ 99 w 189"/>
                <a:gd name="T43" fmla="*/ 1 h 191"/>
                <a:gd name="T44" fmla="*/ 104 w 189"/>
                <a:gd name="T45" fmla="*/ 0 h 191"/>
                <a:gd name="T46" fmla="*/ 109 w 189"/>
                <a:gd name="T47" fmla="*/ 1 h 191"/>
                <a:gd name="T48" fmla="*/ 113 w 189"/>
                <a:gd name="T49" fmla="*/ 2 h 191"/>
                <a:gd name="T50" fmla="*/ 118 w 189"/>
                <a:gd name="T51" fmla="*/ 5 h 191"/>
                <a:gd name="T52" fmla="*/ 122 w 189"/>
                <a:gd name="T53" fmla="*/ 8 h 191"/>
                <a:gd name="T54" fmla="*/ 182 w 189"/>
                <a:gd name="T55" fmla="*/ 69 h 191"/>
                <a:gd name="T56" fmla="*/ 182 w 189"/>
                <a:gd name="T57" fmla="*/ 69 h 191"/>
                <a:gd name="T58" fmla="*/ 186 w 189"/>
                <a:gd name="T59" fmla="*/ 72 h 191"/>
                <a:gd name="T60" fmla="*/ 188 w 189"/>
                <a:gd name="T61" fmla="*/ 76 h 191"/>
                <a:gd name="T62" fmla="*/ 189 w 189"/>
                <a:gd name="T63" fmla="*/ 81 h 191"/>
                <a:gd name="T64" fmla="*/ 189 w 189"/>
                <a:gd name="T65" fmla="*/ 85 h 191"/>
                <a:gd name="T66" fmla="*/ 189 w 189"/>
                <a:gd name="T67" fmla="*/ 85 h 191"/>
                <a:gd name="T68" fmla="*/ 189 w 189"/>
                <a:gd name="T69" fmla="*/ 90 h 191"/>
                <a:gd name="T70" fmla="*/ 188 w 189"/>
                <a:gd name="T71" fmla="*/ 95 h 191"/>
                <a:gd name="T72" fmla="*/ 186 w 189"/>
                <a:gd name="T73" fmla="*/ 100 h 191"/>
                <a:gd name="T74" fmla="*/ 182 w 189"/>
                <a:gd name="T75" fmla="*/ 103 h 191"/>
                <a:gd name="T76" fmla="*/ 103 w 189"/>
                <a:gd name="T77" fmla="*/ 183 h 191"/>
                <a:gd name="T78" fmla="*/ 103 w 189"/>
                <a:gd name="T79" fmla="*/ 183 h 191"/>
                <a:gd name="T80" fmla="*/ 98 w 189"/>
                <a:gd name="T81" fmla="*/ 186 h 191"/>
                <a:gd name="T82" fmla="*/ 94 w 189"/>
                <a:gd name="T83" fmla="*/ 189 h 191"/>
                <a:gd name="T84" fmla="*/ 90 w 189"/>
                <a:gd name="T85" fmla="*/ 190 h 191"/>
                <a:gd name="T86" fmla="*/ 85 w 189"/>
                <a:gd name="T87" fmla="*/ 191 h 191"/>
                <a:gd name="T88" fmla="*/ 85 w 189"/>
                <a:gd name="T89" fmla="*/ 191 h 191"/>
                <a:gd name="T90" fmla="*/ 60 w 189"/>
                <a:gd name="T91" fmla="*/ 106 h 191"/>
                <a:gd name="T92" fmla="*/ 85 w 189"/>
                <a:gd name="T93" fmla="*/ 131 h 191"/>
                <a:gd name="T94" fmla="*/ 129 w 189"/>
                <a:gd name="T95" fmla="*/ 85 h 191"/>
                <a:gd name="T96" fmla="*/ 104 w 189"/>
                <a:gd name="T97" fmla="*/ 61 h 191"/>
                <a:gd name="T98" fmla="*/ 60 w 189"/>
                <a:gd name="T99" fmla="*/ 10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9" h="191">
                  <a:moveTo>
                    <a:pt x="85" y="191"/>
                  </a:moveTo>
                  <a:lnTo>
                    <a:pt x="85" y="191"/>
                  </a:lnTo>
                  <a:lnTo>
                    <a:pt x="80" y="190"/>
                  </a:lnTo>
                  <a:lnTo>
                    <a:pt x="75" y="189"/>
                  </a:lnTo>
                  <a:lnTo>
                    <a:pt x="71" y="186"/>
                  </a:lnTo>
                  <a:lnTo>
                    <a:pt x="67" y="183"/>
                  </a:lnTo>
                  <a:lnTo>
                    <a:pt x="7" y="123"/>
                  </a:lnTo>
                  <a:lnTo>
                    <a:pt x="7" y="123"/>
                  </a:lnTo>
                  <a:lnTo>
                    <a:pt x="4" y="119"/>
                  </a:lnTo>
                  <a:lnTo>
                    <a:pt x="2" y="115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4" y="91"/>
                  </a:lnTo>
                  <a:lnTo>
                    <a:pt x="7" y="88"/>
                  </a:lnTo>
                  <a:lnTo>
                    <a:pt x="86" y="8"/>
                  </a:lnTo>
                  <a:lnTo>
                    <a:pt x="86" y="8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9" y="1"/>
                  </a:lnTo>
                  <a:lnTo>
                    <a:pt x="104" y="0"/>
                  </a:lnTo>
                  <a:lnTo>
                    <a:pt x="109" y="1"/>
                  </a:lnTo>
                  <a:lnTo>
                    <a:pt x="113" y="2"/>
                  </a:lnTo>
                  <a:lnTo>
                    <a:pt x="118" y="5"/>
                  </a:lnTo>
                  <a:lnTo>
                    <a:pt x="122" y="8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6" y="72"/>
                  </a:lnTo>
                  <a:lnTo>
                    <a:pt x="188" y="76"/>
                  </a:lnTo>
                  <a:lnTo>
                    <a:pt x="189" y="81"/>
                  </a:lnTo>
                  <a:lnTo>
                    <a:pt x="189" y="85"/>
                  </a:lnTo>
                  <a:lnTo>
                    <a:pt x="189" y="85"/>
                  </a:lnTo>
                  <a:lnTo>
                    <a:pt x="189" y="90"/>
                  </a:lnTo>
                  <a:lnTo>
                    <a:pt x="188" y="95"/>
                  </a:lnTo>
                  <a:lnTo>
                    <a:pt x="186" y="100"/>
                  </a:lnTo>
                  <a:lnTo>
                    <a:pt x="182" y="103"/>
                  </a:lnTo>
                  <a:lnTo>
                    <a:pt x="103" y="183"/>
                  </a:lnTo>
                  <a:lnTo>
                    <a:pt x="103" y="183"/>
                  </a:lnTo>
                  <a:lnTo>
                    <a:pt x="98" y="186"/>
                  </a:lnTo>
                  <a:lnTo>
                    <a:pt x="94" y="189"/>
                  </a:lnTo>
                  <a:lnTo>
                    <a:pt x="90" y="190"/>
                  </a:lnTo>
                  <a:lnTo>
                    <a:pt x="85" y="191"/>
                  </a:lnTo>
                  <a:lnTo>
                    <a:pt x="85" y="191"/>
                  </a:lnTo>
                  <a:close/>
                  <a:moveTo>
                    <a:pt x="60" y="106"/>
                  </a:moveTo>
                  <a:lnTo>
                    <a:pt x="85" y="131"/>
                  </a:lnTo>
                  <a:lnTo>
                    <a:pt x="129" y="85"/>
                  </a:lnTo>
                  <a:lnTo>
                    <a:pt x="104" y="61"/>
                  </a:lnTo>
                  <a:lnTo>
                    <a:pt x="6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6641511" y="5336809"/>
            <a:ext cx="527190" cy="393317"/>
            <a:chOff x="3209531" y="4741844"/>
            <a:chExt cx="806450" cy="601663"/>
          </a:xfrm>
        </p:grpSpPr>
        <p:sp>
          <p:nvSpPr>
            <p:cNvPr id="289" name="Freeform 39"/>
            <p:cNvSpPr>
              <a:spLocks/>
            </p:cNvSpPr>
            <p:nvPr/>
          </p:nvSpPr>
          <p:spPr bwMode="auto">
            <a:xfrm>
              <a:off x="3328594" y="4754544"/>
              <a:ext cx="576263" cy="576263"/>
            </a:xfrm>
            <a:custGeom>
              <a:avLst/>
              <a:gdLst>
                <a:gd name="T0" fmla="*/ 1065 w 1089"/>
                <a:gd name="T1" fmla="*/ 385 h 1089"/>
                <a:gd name="T2" fmla="*/ 1083 w 1089"/>
                <a:gd name="T3" fmla="*/ 464 h 1089"/>
                <a:gd name="T4" fmla="*/ 1089 w 1089"/>
                <a:gd name="T5" fmla="*/ 545 h 1089"/>
                <a:gd name="T6" fmla="*/ 1083 w 1089"/>
                <a:gd name="T7" fmla="*/ 624 h 1089"/>
                <a:gd name="T8" fmla="*/ 1066 w 1089"/>
                <a:gd name="T9" fmla="*/ 700 h 1089"/>
                <a:gd name="T10" fmla="*/ 1038 w 1089"/>
                <a:gd name="T11" fmla="*/ 774 h 1089"/>
                <a:gd name="T12" fmla="*/ 1000 w 1089"/>
                <a:gd name="T13" fmla="*/ 842 h 1089"/>
                <a:gd name="T14" fmla="*/ 952 w 1089"/>
                <a:gd name="T15" fmla="*/ 905 h 1089"/>
                <a:gd name="T16" fmla="*/ 895 w 1089"/>
                <a:gd name="T17" fmla="*/ 960 h 1089"/>
                <a:gd name="T18" fmla="*/ 830 w 1089"/>
                <a:gd name="T19" fmla="*/ 1007 h 1089"/>
                <a:gd name="T20" fmla="*/ 758 w 1089"/>
                <a:gd name="T21" fmla="*/ 1045 h 1089"/>
                <a:gd name="T22" fmla="*/ 704 w 1089"/>
                <a:gd name="T23" fmla="*/ 1064 h 1089"/>
                <a:gd name="T24" fmla="*/ 625 w 1089"/>
                <a:gd name="T25" fmla="*/ 1083 h 1089"/>
                <a:gd name="T26" fmla="*/ 544 w 1089"/>
                <a:gd name="T27" fmla="*/ 1089 h 1089"/>
                <a:gd name="T28" fmla="*/ 465 w 1089"/>
                <a:gd name="T29" fmla="*/ 1083 h 1089"/>
                <a:gd name="T30" fmla="*/ 389 w 1089"/>
                <a:gd name="T31" fmla="*/ 1065 h 1089"/>
                <a:gd name="T32" fmla="*/ 315 w 1089"/>
                <a:gd name="T33" fmla="*/ 1038 h 1089"/>
                <a:gd name="T34" fmla="*/ 246 w 1089"/>
                <a:gd name="T35" fmla="*/ 998 h 1089"/>
                <a:gd name="T36" fmla="*/ 184 w 1089"/>
                <a:gd name="T37" fmla="*/ 951 h 1089"/>
                <a:gd name="T38" fmla="*/ 129 w 1089"/>
                <a:gd name="T39" fmla="*/ 894 h 1089"/>
                <a:gd name="T40" fmla="*/ 81 w 1089"/>
                <a:gd name="T41" fmla="*/ 830 h 1089"/>
                <a:gd name="T42" fmla="*/ 44 w 1089"/>
                <a:gd name="T43" fmla="*/ 756 h 1089"/>
                <a:gd name="T44" fmla="*/ 25 w 1089"/>
                <a:gd name="T45" fmla="*/ 704 h 1089"/>
                <a:gd name="T46" fmla="*/ 6 w 1089"/>
                <a:gd name="T47" fmla="*/ 623 h 1089"/>
                <a:gd name="T48" fmla="*/ 0 w 1089"/>
                <a:gd name="T49" fmla="*/ 543 h 1089"/>
                <a:gd name="T50" fmla="*/ 6 w 1089"/>
                <a:gd name="T51" fmla="*/ 464 h 1089"/>
                <a:gd name="T52" fmla="*/ 24 w 1089"/>
                <a:gd name="T53" fmla="*/ 387 h 1089"/>
                <a:gd name="T54" fmla="*/ 51 w 1089"/>
                <a:gd name="T55" fmla="*/ 313 h 1089"/>
                <a:gd name="T56" fmla="*/ 91 w 1089"/>
                <a:gd name="T57" fmla="*/ 246 h 1089"/>
                <a:gd name="T58" fmla="*/ 138 w 1089"/>
                <a:gd name="T59" fmla="*/ 183 h 1089"/>
                <a:gd name="T60" fmla="*/ 194 w 1089"/>
                <a:gd name="T61" fmla="*/ 128 h 1089"/>
                <a:gd name="T62" fmla="*/ 259 w 1089"/>
                <a:gd name="T63" fmla="*/ 81 h 1089"/>
                <a:gd name="T64" fmla="*/ 333 w 1089"/>
                <a:gd name="T65" fmla="*/ 43 h 1089"/>
                <a:gd name="T66" fmla="*/ 385 w 1089"/>
                <a:gd name="T67" fmla="*/ 24 h 1089"/>
                <a:gd name="T68" fmla="*/ 466 w 1089"/>
                <a:gd name="T69" fmla="*/ 6 h 1089"/>
                <a:gd name="T70" fmla="*/ 546 w 1089"/>
                <a:gd name="T71" fmla="*/ 0 h 1089"/>
                <a:gd name="T72" fmla="*/ 625 w 1089"/>
                <a:gd name="T73" fmla="*/ 6 h 1089"/>
                <a:gd name="T74" fmla="*/ 702 w 1089"/>
                <a:gd name="T75" fmla="*/ 22 h 1089"/>
                <a:gd name="T76" fmla="*/ 774 w 1089"/>
                <a:gd name="T77" fmla="*/ 51 h 1089"/>
                <a:gd name="T78" fmla="*/ 843 w 1089"/>
                <a:gd name="T79" fmla="*/ 89 h 1089"/>
                <a:gd name="T80" fmla="*/ 906 w 1089"/>
                <a:gd name="T81" fmla="*/ 136 h 1089"/>
                <a:gd name="T82" fmla="*/ 961 w 1089"/>
                <a:gd name="T83" fmla="*/ 193 h 1089"/>
                <a:gd name="T84" fmla="*/ 1008 w 1089"/>
                <a:gd name="T85" fmla="*/ 259 h 1089"/>
                <a:gd name="T86" fmla="*/ 1046 w 1089"/>
                <a:gd name="T87" fmla="*/ 331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9" h="1089">
                  <a:moveTo>
                    <a:pt x="1056" y="357"/>
                  </a:moveTo>
                  <a:lnTo>
                    <a:pt x="1056" y="357"/>
                  </a:lnTo>
                  <a:lnTo>
                    <a:pt x="1065" y="385"/>
                  </a:lnTo>
                  <a:lnTo>
                    <a:pt x="1072" y="411"/>
                  </a:lnTo>
                  <a:lnTo>
                    <a:pt x="1078" y="438"/>
                  </a:lnTo>
                  <a:lnTo>
                    <a:pt x="1083" y="464"/>
                  </a:lnTo>
                  <a:lnTo>
                    <a:pt x="1087" y="491"/>
                  </a:lnTo>
                  <a:lnTo>
                    <a:pt x="1089" y="519"/>
                  </a:lnTo>
                  <a:lnTo>
                    <a:pt x="1089" y="545"/>
                  </a:lnTo>
                  <a:lnTo>
                    <a:pt x="1089" y="571"/>
                  </a:lnTo>
                  <a:lnTo>
                    <a:pt x="1087" y="598"/>
                  </a:lnTo>
                  <a:lnTo>
                    <a:pt x="1083" y="624"/>
                  </a:lnTo>
                  <a:lnTo>
                    <a:pt x="1078" y="649"/>
                  </a:lnTo>
                  <a:lnTo>
                    <a:pt x="1074" y="676"/>
                  </a:lnTo>
                  <a:lnTo>
                    <a:pt x="1066" y="700"/>
                  </a:lnTo>
                  <a:lnTo>
                    <a:pt x="1058" y="725"/>
                  </a:lnTo>
                  <a:lnTo>
                    <a:pt x="1049" y="750"/>
                  </a:lnTo>
                  <a:lnTo>
                    <a:pt x="1038" y="774"/>
                  </a:lnTo>
                  <a:lnTo>
                    <a:pt x="1026" y="798"/>
                  </a:lnTo>
                  <a:lnTo>
                    <a:pt x="1014" y="820"/>
                  </a:lnTo>
                  <a:lnTo>
                    <a:pt x="1000" y="842"/>
                  </a:lnTo>
                  <a:lnTo>
                    <a:pt x="986" y="864"/>
                  </a:lnTo>
                  <a:lnTo>
                    <a:pt x="969" y="884"/>
                  </a:lnTo>
                  <a:lnTo>
                    <a:pt x="952" y="905"/>
                  </a:lnTo>
                  <a:lnTo>
                    <a:pt x="935" y="924"/>
                  </a:lnTo>
                  <a:lnTo>
                    <a:pt x="916" y="943"/>
                  </a:lnTo>
                  <a:lnTo>
                    <a:pt x="895" y="960"/>
                  </a:lnTo>
                  <a:lnTo>
                    <a:pt x="875" y="977"/>
                  </a:lnTo>
                  <a:lnTo>
                    <a:pt x="853" y="993"/>
                  </a:lnTo>
                  <a:lnTo>
                    <a:pt x="830" y="1007"/>
                  </a:lnTo>
                  <a:lnTo>
                    <a:pt x="806" y="1021"/>
                  </a:lnTo>
                  <a:lnTo>
                    <a:pt x="783" y="1034"/>
                  </a:lnTo>
                  <a:lnTo>
                    <a:pt x="758" y="1045"/>
                  </a:lnTo>
                  <a:lnTo>
                    <a:pt x="732" y="1055"/>
                  </a:lnTo>
                  <a:lnTo>
                    <a:pt x="732" y="1055"/>
                  </a:lnTo>
                  <a:lnTo>
                    <a:pt x="704" y="1064"/>
                  </a:lnTo>
                  <a:lnTo>
                    <a:pt x="678" y="1072"/>
                  </a:lnTo>
                  <a:lnTo>
                    <a:pt x="651" y="1078"/>
                  </a:lnTo>
                  <a:lnTo>
                    <a:pt x="625" y="1083"/>
                  </a:lnTo>
                  <a:lnTo>
                    <a:pt x="597" y="1085"/>
                  </a:lnTo>
                  <a:lnTo>
                    <a:pt x="570" y="1088"/>
                  </a:lnTo>
                  <a:lnTo>
                    <a:pt x="544" y="1089"/>
                  </a:lnTo>
                  <a:lnTo>
                    <a:pt x="518" y="1088"/>
                  </a:lnTo>
                  <a:lnTo>
                    <a:pt x="491" y="1085"/>
                  </a:lnTo>
                  <a:lnTo>
                    <a:pt x="465" y="1083"/>
                  </a:lnTo>
                  <a:lnTo>
                    <a:pt x="440" y="1078"/>
                  </a:lnTo>
                  <a:lnTo>
                    <a:pt x="413" y="1072"/>
                  </a:lnTo>
                  <a:lnTo>
                    <a:pt x="389" y="1065"/>
                  </a:lnTo>
                  <a:lnTo>
                    <a:pt x="364" y="1057"/>
                  </a:lnTo>
                  <a:lnTo>
                    <a:pt x="339" y="1047"/>
                  </a:lnTo>
                  <a:lnTo>
                    <a:pt x="315" y="1038"/>
                  </a:lnTo>
                  <a:lnTo>
                    <a:pt x="291" y="1026"/>
                  </a:lnTo>
                  <a:lnTo>
                    <a:pt x="269" y="1013"/>
                  </a:lnTo>
                  <a:lnTo>
                    <a:pt x="246" y="998"/>
                  </a:lnTo>
                  <a:lnTo>
                    <a:pt x="225" y="984"/>
                  </a:lnTo>
                  <a:lnTo>
                    <a:pt x="205" y="969"/>
                  </a:lnTo>
                  <a:lnTo>
                    <a:pt x="184" y="951"/>
                  </a:lnTo>
                  <a:lnTo>
                    <a:pt x="165" y="933"/>
                  </a:lnTo>
                  <a:lnTo>
                    <a:pt x="146" y="914"/>
                  </a:lnTo>
                  <a:lnTo>
                    <a:pt x="129" y="894"/>
                  </a:lnTo>
                  <a:lnTo>
                    <a:pt x="112" y="874"/>
                  </a:lnTo>
                  <a:lnTo>
                    <a:pt x="97" y="852"/>
                  </a:lnTo>
                  <a:lnTo>
                    <a:pt x="81" y="830"/>
                  </a:lnTo>
                  <a:lnTo>
                    <a:pt x="68" y="806"/>
                  </a:lnTo>
                  <a:lnTo>
                    <a:pt x="55" y="781"/>
                  </a:lnTo>
                  <a:lnTo>
                    <a:pt x="44" y="756"/>
                  </a:lnTo>
                  <a:lnTo>
                    <a:pt x="34" y="730"/>
                  </a:lnTo>
                  <a:lnTo>
                    <a:pt x="34" y="730"/>
                  </a:lnTo>
                  <a:lnTo>
                    <a:pt x="25" y="704"/>
                  </a:lnTo>
                  <a:lnTo>
                    <a:pt x="17" y="677"/>
                  </a:lnTo>
                  <a:lnTo>
                    <a:pt x="11" y="651"/>
                  </a:lnTo>
                  <a:lnTo>
                    <a:pt x="6" y="623"/>
                  </a:lnTo>
                  <a:lnTo>
                    <a:pt x="4" y="596"/>
                  </a:lnTo>
                  <a:lnTo>
                    <a:pt x="2" y="570"/>
                  </a:lnTo>
                  <a:lnTo>
                    <a:pt x="0" y="543"/>
                  </a:lnTo>
                  <a:lnTo>
                    <a:pt x="2" y="516"/>
                  </a:lnTo>
                  <a:lnTo>
                    <a:pt x="4" y="490"/>
                  </a:lnTo>
                  <a:lnTo>
                    <a:pt x="6" y="464"/>
                  </a:lnTo>
                  <a:lnTo>
                    <a:pt x="11" y="438"/>
                  </a:lnTo>
                  <a:lnTo>
                    <a:pt x="17" y="412"/>
                  </a:lnTo>
                  <a:lnTo>
                    <a:pt x="24" y="387"/>
                  </a:lnTo>
                  <a:lnTo>
                    <a:pt x="32" y="362"/>
                  </a:lnTo>
                  <a:lnTo>
                    <a:pt x="42" y="338"/>
                  </a:lnTo>
                  <a:lnTo>
                    <a:pt x="51" y="313"/>
                  </a:lnTo>
                  <a:lnTo>
                    <a:pt x="63" y="291"/>
                  </a:lnTo>
                  <a:lnTo>
                    <a:pt x="76" y="268"/>
                  </a:lnTo>
                  <a:lnTo>
                    <a:pt x="91" y="246"/>
                  </a:lnTo>
                  <a:lnTo>
                    <a:pt x="105" y="224"/>
                  </a:lnTo>
                  <a:lnTo>
                    <a:pt x="120" y="203"/>
                  </a:lnTo>
                  <a:lnTo>
                    <a:pt x="138" y="183"/>
                  </a:lnTo>
                  <a:lnTo>
                    <a:pt x="156" y="164"/>
                  </a:lnTo>
                  <a:lnTo>
                    <a:pt x="175" y="145"/>
                  </a:lnTo>
                  <a:lnTo>
                    <a:pt x="194" y="128"/>
                  </a:lnTo>
                  <a:lnTo>
                    <a:pt x="215" y="110"/>
                  </a:lnTo>
                  <a:lnTo>
                    <a:pt x="237" y="95"/>
                  </a:lnTo>
                  <a:lnTo>
                    <a:pt x="259" y="81"/>
                  </a:lnTo>
                  <a:lnTo>
                    <a:pt x="283" y="66"/>
                  </a:lnTo>
                  <a:lnTo>
                    <a:pt x="308" y="54"/>
                  </a:lnTo>
                  <a:lnTo>
                    <a:pt x="333" y="43"/>
                  </a:lnTo>
                  <a:lnTo>
                    <a:pt x="359" y="33"/>
                  </a:lnTo>
                  <a:lnTo>
                    <a:pt x="359" y="33"/>
                  </a:lnTo>
                  <a:lnTo>
                    <a:pt x="385" y="24"/>
                  </a:lnTo>
                  <a:lnTo>
                    <a:pt x="412" y="16"/>
                  </a:lnTo>
                  <a:lnTo>
                    <a:pt x="438" y="11"/>
                  </a:lnTo>
                  <a:lnTo>
                    <a:pt x="466" y="6"/>
                  </a:lnTo>
                  <a:lnTo>
                    <a:pt x="493" y="2"/>
                  </a:lnTo>
                  <a:lnTo>
                    <a:pt x="519" y="0"/>
                  </a:lnTo>
                  <a:lnTo>
                    <a:pt x="546" y="0"/>
                  </a:lnTo>
                  <a:lnTo>
                    <a:pt x="573" y="0"/>
                  </a:lnTo>
                  <a:lnTo>
                    <a:pt x="599" y="2"/>
                  </a:lnTo>
                  <a:lnTo>
                    <a:pt x="625" y="6"/>
                  </a:lnTo>
                  <a:lnTo>
                    <a:pt x="651" y="11"/>
                  </a:lnTo>
                  <a:lnTo>
                    <a:pt x="677" y="15"/>
                  </a:lnTo>
                  <a:lnTo>
                    <a:pt x="702" y="22"/>
                  </a:lnTo>
                  <a:lnTo>
                    <a:pt x="727" y="31"/>
                  </a:lnTo>
                  <a:lnTo>
                    <a:pt x="751" y="40"/>
                  </a:lnTo>
                  <a:lnTo>
                    <a:pt x="774" y="51"/>
                  </a:lnTo>
                  <a:lnTo>
                    <a:pt x="798" y="63"/>
                  </a:lnTo>
                  <a:lnTo>
                    <a:pt x="821" y="75"/>
                  </a:lnTo>
                  <a:lnTo>
                    <a:pt x="843" y="89"/>
                  </a:lnTo>
                  <a:lnTo>
                    <a:pt x="865" y="103"/>
                  </a:lnTo>
                  <a:lnTo>
                    <a:pt x="886" y="120"/>
                  </a:lnTo>
                  <a:lnTo>
                    <a:pt x="906" y="136"/>
                  </a:lnTo>
                  <a:lnTo>
                    <a:pt x="925" y="154"/>
                  </a:lnTo>
                  <a:lnTo>
                    <a:pt x="944" y="173"/>
                  </a:lnTo>
                  <a:lnTo>
                    <a:pt x="961" y="193"/>
                  </a:lnTo>
                  <a:lnTo>
                    <a:pt x="977" y="214"/>
                  </a:lnTo>
                  <a:lnTo>
                    <a:pt x="994" y="236"/>
                  </a:lnTo>
                  <a:lnTo>
                    <a:pt x="1008" y="259"/>
                  </a:lnTo>
                  <a:lnTo>
                    <a:pt x="1022" y="282"/>
                  </a:lnTo>
                  <a:lnTo>
                    <a:pt x="1034" y="306"/>
                  </a:lnTo>
                  <a:lnTo>
                    <a:pt x="1046" y="331"/>
                  </a:lnTo>
                  <a:lnTo>
                    <a:pt x="1056" y="357"/>
                  </a:lnTo>
                  <a:lnTo>
                    <a:pt x="1056" y="357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40"/>
            <p:cNvSpPr>
              <a:spLocks noEditPoints="1"/>
            </p:cNvSpPr>
            <p:nvPr/>
          </p:nvSpPr>
          <p:spPr bwMode="auto">
            <a:xfrm>
              <a:off x="3314306" y="4741844"/>
              <a:ext cx="603250" cy="601663"/>
            </a:xfrm>
            <a:custGeom>
              <a:avLst/>
              <a:gdLst>
                <a:gd name="T0" fmla="*/ 504 w 1139"/>
                <a:gd name="T1" fmla="*/ 1134 h 1139"/>
                <a:gd name="T2" fmla="*/ 397 w 1139"/>
                <a:gd name="T3" fmla="*/ 1111 h 1139"/>
                <a:gd name="T4" fmla="*/ 298 w 1139"/>
                <a:gd name="T5" fmla="*/ 1069 h 1139"/>
                <a:gd name="T6" fmla="*/ 209 w 1139"/>
                <a:gd name="T7" fmla="*/ 1009 h 1139"/>
                <a:gd name="T8" fmla="*/ 133 w 1139"/>
                <a:gd name="T9" fmla="*/ 933 h 1139"/>
                <a:gd name="T10" fmla="*/ 72 w 1139"/>
                <a:gd name="T11" fmla="*/ 844 h 1139"/>
                <a:gd name="T12" fmla="*/ 35 w 1139"/>
                <a:gd name="T13" fmla="*/ 763 h 1139"/>
                <a:gd name="T14" fmla="*/ 4 w 1139"/>
                <a:gd name="T15" fmla="*/ 627 h 1139"/>
                <a:gd name="T16" fmla="*/ 6 w 1139"/>
                <a:gd name="T17" fmla="*/ 489 h 1139"/>
                <a:gd name="T18" fmla="*/ 43 w 1139"/>
                <a:gd name="T19" fmla="*/ 355 h 1139"/>
                <a:gd name="T20" fmla="*/ 95 w 1139"/>
                <a:gd name="T21" fmla="*/ 254 h 1139"/>
                <a:gd name="T22" fmla="*/ 186 w 1139"/>
                <a:gd name="T23" fmla="*/ 150 h 1139"/>
                <a:gd name="T24" fmla="*/ 298 w 1139"/>
                <a:gd name="T25" fmla="*/ 69 h 1139"/>
                <a:gd name="T26" fmla="*/ 399 w 1139"/>
                <a:gd name="T27" fmla="*/ 26 h 1139"/>
                <a:gd name="T28" fmla="*/ 520 w 1139"/>
                <a:gd name="T29" fmla="*/ 2 h 1139"/>
                <a:gd name="T30" fmla="*/ 614 w 1139"/>
                <a:gd name="T31" fmla="*/ 1 h 1139"/>
                <a:gd name="T32" fmla="*/ 722 w 1139"/>
                <a:gd name="T33" fmla="*/ 20 h 1139"/>
                <a:gd name="T34" fmla="*/ 822 w 1139"/>
                <a:gd name="T35" fmla="*/ 59 h 1139"/>
                <a:gd name="T36" fmla="*/ 913 w 1139"/>
                <a:gd name="T37" fmla="*/ 115 h 1139"/>
                <a:gd name="T38" fmla="*/ 993 w 1139"/>
                <a:gd name="T39" fmla="*/ 188 h 1139"/>
                <a:gd name="T40" fmla="*/ 1057 w 1139"/>
                <a:gd name="T41" fmla="*/ 275 h 1139"/>
                <a:gd name="T42" fmla="*/ 1104 w 1139"/>
                <a:gd name="T43" fmla="*/ 374 h 1139"/>
                <a:gd name="T44" fmla="*/ 1133 w 1139"/>
                <a:gd name="T45" fmla="*/ 486 h 1139"/>
                <a:gd name="T46" fmla="*/ 1136 w 1139"/>
                <a:gd name="T47" fmla="*/ 626 h 1139"/>
                <a:gd name="T48" fmla="*/ 1106 w 1139"/>
                <a:gd name="T49" fmla="*/ 759 h 1139"/>
                <a:gd name="T50" fmla="*/ 1045 w 1139"/>
                <a:gd name="T51" fmla="*/ 881 h 1139"/>
                <a:gd name="T52" fmla="*/ 957 w 1139"/>
                <a:gd name="T53" fmla="*/ 985 h 1139"/>
                <a:gd name="T54" fmla="*/ 843 w 1139"/>
                <a:gd name="T55" fmla="*/ 1067 h 1139"/>
                <a:gd name="T56" fmla="*/ 741 w 1139"/>
                <a:gd name="T57" fmla="*/ 1111 h 1139"/>
                <a:gd name="T58" fmla="*/ 620 w 1139"/>
                <a:gd name="T59" fmla="*/ 1136 h 1139"/>
                <a:gd name="T60" fmla="*/ 570 w 1139"/>
                <a:gd name="T61" fmla="*/ 50 h 1139"/>
                <a:gd name="T62" fmla="*/ 457 w 1139"/>
                <a:gd name="T63" fmla="*/ 62 h 1139"/>
                <a:gd name="T64" fmla="*/ 368 w 1139"/>
                <a:gd name="T65" fmla="*/ 90 h 1139"/>
                <a:gd name="T66" fmla="*/ 258 w 1139"/>
                <a:gd name="T67" fmla="*/ 153 h 1139"/>
                <a:gd name="T68" fmla="*/ 167 w 1139"/>
                <a:gd name="T69" fmla="*/ 241 h 1139"/>
                <a:gd name="T70" fmla="*/ 99 w 1139"/>
                <a:gd name="T71" fmla="*/ 349 h 1139"/>
                <a:gd name="T72" fmla="*/ 66 w 1139"/>
                <a:gd name="T73" fmla="*/ 446 h 1139"/>
                <a:gd name="T74" fmla="*/ 50 w 1139"/>
                <a:gd name="T75" fmla="*/ 571 h 1139"/>
                <a:gd name="T76" fmla="*/ 67 w 1139"/>
                <a:gd name="T77" fmla="*/ 697 h 1139"/>
                <a:gd name="T78" fmla="*/ 98 w 1139"/>
                <a:gd name="T79" fmla="*/ 784 h 1139"/>
                <a:gd name="T80" fmla="*/ 148 w 1139"/>
                <a:gd name="T81" fmla="*/ 870 h 1139"/>
                <a:gd name="T82" fmla="*/ 212 w 1139"/>
                <a:gd name="T83" fmla="*/ 944 h 1139"/>
                <a:gd name="T84" fmla="*/ 289 w 1139"/>
                <a:gd name="T85" fmla="*/ 1004 h 1139"/>
                <a:gd name="T86" fmla="*/ 376 w 1139"/>
                <a:gd name="T87" fmla="*/ 1051 h 1139"/>
                <a:gd name="T88" fmla="*/ 471 w 1139"/>
                <a:gd name="T89" fmla="*/ 1078 h 1139"/>
                <a:gd name="T90" fmla="*/ 570 w 1139"/>
                <a:gd name="T91" fmla="*/ 1089 h 1139"/>
                <a:gd name="T92" fmla="*/ 660 w 1139"/>
                <a:gd name="T93" fmla="*/ 1080 h 1139"/>
                <a:gd name="T94" fmla="*/ 747 w 1139"/>
                <a:gd name="T95" fmla="*/ 1057 h 1139"/>
                <a:gd name="T96" fmla="*/ 863 w 1139"/>
                <a:gd name="T97" fmla="*/ 997 h 1139"/>
                <a:gd name="T98" fmla="*/ 958 w 1139"/>
                <a:gd name="T99" fmla="*/ 913 h 1139"/>
                <a:gd name="T100" fmla="*/ 1030 w 1139"/>
                <a:gd name="T101" fmla="*/ 811 h 1139"/>
                <a:gd name="T102" fmla="*/ 1074 w 1139"/>
                <a:gd name="T103" fmla="*/ 695 h 1139"/>
                <a:gd name="T104" fmla="*/ 1089 w 1139"/>
                <a:gd name="T105" fmla="*/ 570 h 1139"/>
                <a:gd name="T106" fmla="*/ 1074 w 1139"/>
                <a:gd name="T107" fmla="*/ 442 h 1139"/>
                <a:gd name="T108" fmla="*/ 1043 w 1139"/>
                <a:gd name="T109" fmla="*/ 354 h 1139"/>
                <a:gd name="T110" fmla="*/ 993 w 1139"/>
                <a:gd name="T111" fmla="*/ 267 h 1139"/>
                <a:gd name="T112" fmla="*/ 928 w 1139"/>
                <a:gd name="T113" fmla="*/ 193 h 1139"/>
                <a:gd name="T114" fmla="*/ 852 w 1139"/>
                <a:gd name="T115" fmla="*/ 133 h 1139"/>
                <a:gd name="T116" fmla="*/ 765 w 1139"/>
                <a:gd name="T117" fmla="*/ 88 h 1139"/>
                <a:gd name="T118" fmla="*/ 670 w 1139"/>
                <a:gd name="T119" fmla="*/ 59 h 1139"/>
                <a:gd name="T120" fmla="*/ 570 w 1139"/>
                <a:gd name="T121" fmla="*/ 5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39" h="1139">
                  <a:moveTo>
                    <a:pt x="570" y="1139"/>
                  </a:moveTo>
                  <a:lnTo>
                    <a:pt x="570" y="1139"/>
                  </a:lnTo>
                  <a:lnTo>
                    <a:pt x="548" y="1137"/>
                  </a:lnTo>
                  <a:lnTo>
                    <a:pt x="525" y="1136"/>
                  </a:lnTo>
                  <a:lnTo>
                    <a:pt x="504" y="1134"/>
                  </a:lnTo>
                  <a:lnTo>
                    <a:pt x="482" y="1132"/>
                  </a:lnTo>
                  <a:lnTo>
                    <a:pt x="461" y="1128"/>
                  </a:lnTo>
                  <a:lnTo>
                    <a:pt x="440" y="1123"/>
                  </a:lnTo>
                  <a:lnTo>
                    <a:pt x="418" y="1117"/>
                  </a:lnTo>
                  <a:lnTo>
                    <a:pt x="397" y="1111"/>
                  </a:lnTo>
                  <a:lnTo>
                    <a:pt x="377" y="1104"/>
                  </a:lnTo>
                  <a:lnTo>
                    <a:pt x="357" y="1096"/>
                  </a:lnTo>
                  <a:lnTo>
                    <a:pt x="338" y="1088"/>
                  </a:lnTo>
                  <a:lnTo>
                    <a:pt x="317" y="1079"/>
                  </a:lnTo>
                  <a:lnTo>
                    <a:pt x="298" y="1069"/>
                  </a:lnTo>
                  <a:lnTo>
                    <a:pt x="279" y="1058"/>
                  </a:lnTo>
                  <a:lnTo>
                    <a:pt x="262" y="1047"/>
                  </a:lnTo>
                  <a:lnTo>
                    <a:pt x="244" y="1035"/>
                  </a:lnTo>
                  <a:lnTo>
                    <a:pt x="226" y="1022"/>
                  </a:lnTo>
                  <a:lnTo>
                    <a:pt x="209" y="1009"/>
                  </a:lnTo>
                  <a:lnTo>
                    <a:pt x="194" y="995"/>
                  </a:lnTo>
                  <a:lnTo>
                    <a:pt x="177" y="981"/>
                  </a:lnTo>
                  <a:lnTo>
                    <a:pt x="162" y="965"/>
                  </a:lnTo>
                  <a:lnTo>
                    <a:pt x="148" y="950"/>
                  </a:lnTo>
                  <a:lnTo>
                    <a:pt x="133" y="933"/>
                  </a:lnTo>
                  <a:lnTo>
                    <a:pt x="120" y="917"/>
                  </a:lnTo>
                  <a:lnTo>
                    <a:pt x="107" y="899"/>
                  </a:lnTo>
                  <a:lnTo>
                    <a:pt x="94" y="881"/>
                  </a:lnTo>
                  <a:lnTo>
                    <a:pt x="82" y="863"/>
                  </a:lnTo>
                  <a:lnTo>
                    <a:pt x="72" y="844"/>
                  </a:lnTo>
                  <a:lnTo>
                    <a:pt x="62" y="825"/>
                  </a:lnTo>
                  <a:lnTo>
                    <a:pt x="53" y="805"/>
                  </a:lnTo>
                  <a:lnTo>
                    <a:pt x="43" y="785"/>
                  </a:lnTo>
                  <a:lnTo>
                    <a:pt x="35" y="763"/>
                  </a:lnTo>
                  <a:lnTo>
                    <a:pt x="35" y="763"/>
                  </a:lnTo>
                  <a:lnTo>
                    <a:pt x="27" y="736"/>
                  </a:lnTo>
                  <a:lnTo>
                    <a:pt x="18" y="710"/>
                  </a:lnTo>
                  <a:lnTo>
                    <a:pt x="12" y="683"/>
                  </a:lnTo>
                  <a:lnTo>
                    <a:pt x="8" y="654"/>
                  </a:lnTo>
                  <a:lnTo>
                    <a:pt x="4" y="627"/>
                  </a:lnTo>
                  <a:lnTo>
                    <a:pt x="2" y="600"/>
                  </a:lnTo>
                  <a:lnTo>
                    <a:pt x="0" y="572"/>
                  </a:lnTo>
                  <a:lnTo>
                    <a:pt x="2" y="544"/>
                  </a:lnTo>
                  <a:lnTo>
                    <a:pt x="3" y="516"/>
                  </a:lnTo>
                  <a:lnTo>
                    <a:pt x="6" y="489"/>
                  </a:lnTo>
                  <a:lnTo>
                    <a:pt x="11" y="462"/>
                  </a:lnTo>
                  <a:lnTo>
                    <a:pt x="17" y="435"/>
                  </a:lnTo>
                  <a:lnTo>
                    <a:pt x="24" y="407"/>
                  </a:lnTo>
                  <a:lnTo>
                    <a:pt x="32" y="381"/>
                  </a:lnTo>
                  <a:lnTo>
                    <a:pt x="43" y="355"/>
                  </a:lnTo>
                  <a:lnTo>
                    <a:pt x="54" y="329"/>
                  </a:lnTo>
                  <a:lnTo>
                    <a:pt x="54" y="329"/>
                  </a:lnTo>
                  <a:lnTo>
                    <a:pt x="67" y="303"/>
                  </a:lnTo>
                  <a:lnTo>
                    <a:pt x="81" y="278"/>
                  </a:lnTo>
                  <a:lnTo>
                    <a:pt x="95" y="254"/>
                  </a:lnTo>
                  <a:lnTo>
                    <a:pt x="112" y="231"/>
                  </a:lnTo>
                  <a:lnTo>
                    <a:pt x="129" y="210"/>
                  </a:lnTo>
                  <a:lnTo>
                    <a:pt x="146" y="189"/>
                  </a:lnTo>
                  <a:lnTo>
                    <a:pt x="165" y="169"/>
                  </a:lnTo>
                  <a:lnTo>
                    <a:pt x="186" y="150"/>
                  </a:lnTo>
                  <a:lnTo>
                    <a:pt x="206" y="131"/>
                  </a:lnTo>
                  <a:lnTo>
                    <a:pt x="228" y="114"/>
                  </a:lnTo>
                  <a:lnTo>
                    <a:pt x="251" y="97"/>
                  </a:lnTo>
                  <a:lnTo>
                    <a:pt x="273" y="83"/>
                  </a:lnTo>
                  <a:lnTo>
                    <a:pt x="298" y="69"/>
                  </a:lnTo>
                  <a:lnTo>
                    <a:pt x="323" y="56"/>
                  </a:lnTo>
                  <a:lnTo>
                    <a:pt x="349" y="44"/>
                  </a:lnTo>
                  <a:lnTo>
                    <a:pt x="376" y="34"/>
                  </a:lnTo>
                  <a:lnTo>
                    <a:pt x="376" y="34"/>
                  </a:lnTo>
                  <a:lnTo>
                    <a:pt x="399" y="26"/>
                  </a:lnTo>
                  <a:lnTo>
                    <a:pt x="423" y="19"/>
                  </a:lnTo>
                  <a:lnTo>
                    <a:pt x="447" y="13"/>
                  </a:lnTo>
                  <a:lnTo>
                    <a:pt x="472" y="8"/>
                  </a:lnTo>
                  <a:lnTo>
                    <a:pt x="495" y="5"/>
                  </a:lnTo>
                  <a:lnTo>
                    <a:pt x="520" y="2"/>
                  </a:lnTo>
                  <a:lnTo>
                    <a:pt x="545" y="0"/>
                  </a:lnTo>
                  <a:lnTo>
                    <a:pt x="570" y="0"/>
                  </a:lnTo>
                  <a:lnTo>
                    <a:pt x="570" y="0"/>
                  </a:lnTo>
                  <a:lnTo>
                    <a:pt x="593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8" y="7"/>
                  </a:lnTo>
                  <a:lnTo>
                    <a:pt x="679" y="11"/>
                  </a:lnTo>
                  <a:lnTo>
                    <a:pt x="701" y="15"/>
                  </a:lnTo>
                  <a:lnTo>
                    <a:pt x="722" y="20"/>
                  </a:lnTo>
                  <a:lnTo>
                    <a:pt x="742" y="27"/>
                  </a:lnTo>
                  <a:lnTo>
                    <a:pt x="763" y="33"/>
                  </a:lnTo>
                  <a:lnTo>
                    <a:pt x="783" y="41"/>
                  </a:lnTo>
                  <a:lnTo>
                    <a:pt x="803" y="50"/>
                  </a:lnTo>
                  <a:lnTo>
                    <a:pt x="822" y="59"/>
                  </a:lnTo>
                  <a:lnTo>
                    <a:pt x="841" y="69"/>
                  </a:lnTo>
                  <a:lnTo>
                    <a:pt x="860" y="79"/>
                  </a:lnTo>
                  <a:lnTo>
                    <a:pt x="879" y="91"/>
                  </a:lnTo>
                  <a:lnTo>
                    <a:pt x="897" y="103"/>
                  </a:lnTo>
                  <a:lnTo>
                    <a:pt x="913" y="115"/>
                  </a:lnTo>
                  <a:lnTo>
                    <a:pt x="930" y="129"/>
                  </a:lnTo>
                  <a:lnTo>
                    <a:pt x="947" y="142"/>
                  </a:lnTo>
                  <a:lnTo>
                    <a:pt x="962" y="157"/>
                  </a:lnTo>
                  <a:lnTo>
                    <a:pt x="977" y="172"/>
                  </a:lnTo>
                  <a:lnTo>
                    <a:pt x="993" y="188"/>
                  </a:lnTo>
                  <a:lnTo>
                    <a:pt x="1007" y="204"/>
                  </a:lnTo>
                  <a:lnTo>
                    <a:pt x="1020" y="221"/>
                  </a:lnTo>
                  <a:lnTo>
                    <a:pt x="1033" y="239"/>
                  </a:lnTo>
                  <a:lnTo>
                    <a:pt x="1045" y="256"/>
                  </a:lnTo>
                  <a:lnTo>
                    <a:pt x="1057" y="275"/>
                  </a:lnTo>
                  <a:lnTo>
                    <a:pt x="1068" y="294"/>
                  </a:lnTo>
                  <a:lnTo>
                    <a:pt x="1078" y="313"/>
                  </a:lnTo>
                  <a:lnTo>
                    <a:pt x="1088" y="334"/>
                  </a:lnTo>
                  <a:lnTo>
                    <a:pt x="1096" y="354"/>
                  </a:lnTo>
                  <a:lnTo>
                    <a:pt x="1104" y="374"/>
                  </a:lnTo>
                  <a:lnTo>
                    <a:pt x="1104" y="374"/>
                  </a:lnTo>
                  <a:lnTo>
                    <a:pt x="1114" y="402"/>
                  </a:lnTo>
                  <a:lnTo>
                    <a:pt x="1122" y="430"/>
                  </a:lnTo>
                  <a:lnTo>
                    <a:pt x="1128" y="458"/>
                  </a:lnTo>
                  <a:lnTo>
                    <a:pt x="1133" y="486"/>
                  </a:lnTo>
                  <a:lnTo>
                    <a:pt x="1136" y="514"/>
                  </a:lnTo>
                  <a:lnTo>
                    <a:pt x="1139" y="541"/>
                  </a:lnTo>
                  <a:lnTo>
                    <a:pt x="1139" y="570"/>
                  </a:lnTo>
                  <a:lnTo>
                    <a:pt x="1138" y="597"/>
                  </a:lnTo>
                  <a:lnTo>
                    <a:pt x="1136" y="626"/>
                  </a:lnTo>
                  <a:lnTo>
                    <a:pt x="1133" y="653"/>
                  </a:lnTo>
                  <a:lnTo>
                    <a:pt x="1128" y="679"/>
                  </a:lnTo>
                  <a:lnTo>
                    <a:pt x="1122" y="706"/>
                  </a:lnTo>
                  <a:lnTo>
                    <a:pt x="1115" y="733"/>
                  </a:lnTo>
                  <a:lnTo>
                    <a:pt x="1106" y="759"/>
                  </a:lnTo>
                  <a:lnTo>
                    <a:pt x="1096" y="785"/>
                  </a:lnTo>
                  <a:lnTo>
                    <a:pt x="1085" y="810"/>
                  </a:lnTo>
                  <a:lnTo>
                    <a:pt x="1074" y="833"/>
                  </a:lnTo>
                  <a:lnTo>
                    <a:pt x="1061" y="857"/>
                  </a:lnTo>
                  <a:lnTo>
                    <a:pt x="1045" y="881"/>
                  </a:lnTo>
                  <a:lnTo>
                    <a:pt x="1030" y="904"/>
                  </a:lnTo>
                  <a:lnTo>
                    <a:pt x="1013" y="925"/>
                  </a:lnTo>
                  <a:lnTo>
                    <a:pt x="995" y="946"/>
                  </a:lnTo>
                  <a:lnTo>
                    <a:pt x="977" y="966"/>
                  </a:lnTo>
                  <a:lnTo>
                    <a:pt x="957" y="985"/>
                  </a:lnTo>
                  <a:lnTo>
                    <a:pt x="936" y="1004"/>
                  </a:lnTo>
                  <a:lnTo>
                    <a:pt x="915" y="1022"/>
                  </a:lnTo>
                  <a:lnTo>
                    <a:pt x="892" y="1038"/>
                  </a:lnTo>
                  <a:lnTo>
                    <a:pt x="868" y="1053"/>
                  </a:lnTo>
                  <a:lnTo>
                    <a:pt x="843" y="1067"/>
                  </a:lnTo>
                  <a:lnTo>
                    <a:pt x="818" y="1082"/>
                  </a:lnTo>
                  <a:lnTo>
                    <a:pt x="792" y="1094"/>
                  </a:lnTo>
                  <a:lnTo>
                    <a:pt x="765" y="1104"/>
                  </a:lnTo>
                  <a:lnTo>
                    <a:pt x="765" y="1104"/>
                  </a:lnTo>
                  <a:lnTo>
                    <a:pt x="741" y="1111"/>
                  </a:lnTo>
                  <a:lnTo>
                    <a:pt x="717" y="1118"/>
                  </a:lnTo>
                  <a:lnTo>
                    <a:pt x="693" y="1124"/>
                  </a:lnTo>
                  <a:lnTo>
                    <a:pt x="669" y="1129"/>
                  </a:lnTo>
                  <a:lnTo>
                    <a:pt x="644" y="1134"/>
                  </a:lnTo>
                  <a:lnTo>
                    <a:pt x="620" y="1136"/>
                  </a:lnTo>
                  <a:lnTo>
                    <a:pt x="595" y="1137"/>
                  </a:lnTo>
                  <a:lnTo>
                    <a:pt x="570" y="1139"/>
                  </a:lnTo>
                  <a:lnTo>
                    <a:pt x="570" y="1139"/>
                  </a:lnTo>
                  <a:close/>
                  <a:moveTo>
                    <a:pt x="570" y="50"/>
                  </a:moveTo>
                  <a:lnTo>
                    <a:pt x="570" y="50"/>
                  </a:lnTo>
                  <a:lnTo>
                    <a:pt x="548" y="50"/>
                  </a:lnTo>
                  <a:lnTo>
                    <a:pt x="525" y="51"/>
                  </a:lnTo>
                  <a:lnTo>
                    <a:pt x="503" y="55"/>
                  </a:lnTo>
                  <a:lnTo>
                    <a:pt x="480" y="57"/>
                  </a:lnTo>
                  <a:lnTo>
                    <a:pt x="457" y="62"/>
                  </a:lnTo>
                  <a:lnTo>
                    <a:pt x="436" y="68"/>
                  </a:lnTo>
                  <a:lnTo>
                    <a:pt x="414" y="74"/>
                  </a:lnTo>
                  <a:lnTo>
                    <a:pt x="392" y="81"/>
                  </a:lnTo>
                  <a:lnTo>
                    <a:pt x="392" y="81"/>
                  </a:lnTo>
                  <a:lnTo>
                    <a:pt x="368" y="90"/>
                  </a:lnTo>
                  <a:lnTo>
                    <a:pt x="345" y="101"/>
                  </a:lnTo>
                  <a:lnTo>
                    <a:pt x="322" y="113"/>
                  </a:lnTo>
                  <a:lnTo>
                    <a:pt x="300" y="126"/>
                  </a:lnTo>
                  <a:lnTo>
                    <a:pt x="278" y="139"/>
                  </a:lnTo>
                  <a:lnTo>
                    <a:pt x="258" y="153"/>
                  </a:lnTo>
                  <a:lnTo>
                    <a:pt x="238" y="170"/>
                  </a:lnTo>
                  <a:lnTo>
                    <a:pt x="219" y="186"/>
                  </a:lnTo>
                  <a:lnTo>
                    <a:pt x="201" y="203"/>
                  </a:lnTo>
                  <a:lnTo>
                    <a:pt x="183" y="222"/>
                  </a:lnTo>
                  <a:lnTo>
                    <a:pt x="167" y="241"/>
                  </a:lnTo>
                  <a:lnTo>
                    <a:pt x="151" y="261"/>
                  </a:lnTo>
                  <a:lnTo>
                    <a:pt x="137" y="283"/>
                  </a:lnTo>
                  <a:lnTo>
                    <a:pt x="124" y="304"/>
                  </a:lnTo>
                  <a:lnTo>
                    <a:pt x="111" y="326"/>
                  </a:lnTo>
                  <a:lnTo>
                    <a:pt x="99" y="349"/>
                  </a:lnTo>
                  <a:lnTo>
                    <a:pt x="99" y="349"/>
                  </a:lnTo>
                  <a:lnTo>
                    <a:pt x="89" y="373"/>
                  </a:lnTo>
                  <a:lnTo>
                    <a:pt x="80" y="398"/>
                  </a:lnTo>
                  <a:lnTo>
                    <a:pt x="72" y="421"/>
                  </a:lnTo>
                  <a:lnTo>
                    <a:pt x="66" y="446"/>
                  </a:lnTo>
                  <a:lnTo>
                    <a:pt x="60" y="471"/>
                  </a:lnTo>
                  <a:lnTo>
                    <a:pt x="56" y="496"/>
                  </a:lnTo>
                  <a:lnTo>
                    <a:pt x="53" y="521"/>
                  </a:lnTo>
                  <a:lnTo>
                    <a:pt x="51" y="546"/>
                  </a:lnTo>
                  <a:lnTo>
                    <a:pt x="50" y="571"/>
                  </a:lnTo>
                  <a:lnTo>
                    <a:pt x="51" y="597"/>
                  </a:lnTo>
                  <a:lnTo>
                    <a:pt x="54" y="622"/>
                  </a:lnTo>
                  <a:lnTo>
                    <a:pt x="56" y="647"/>
                  </a:lnTo>
                  <a:lnTo>
                    <a:pt x="61" y="672"/>
                  </a:lnTo>
                  <a:lnTo>
                    <a:pt x="67" y="697"/>
                  </a:lnTo>
                  <a:lnTo>
                    <a:pt x="74" y="722"/>
                  </a:lnTo>
                  <a:lnTo>
                    <a:pt x="82" y="747"/>
                  </a:lnTo>
                  <a:lnTo>
                    <a:pt x="82" y="747"/>
                  </a:lnTo>
                  <a:lnTo>
                    <a:pt x="89" y="766"/>
                  </a:lnTo>
                  <a:lnTo>
                    <a:pt x="98" y="784"/>
                  </a:lnTo>
                  <a:lnTo>
                    <a:pt x="106" y="803"/>
                  </a:lnTo>
                  <a:lnTo>
                    <a:pt x="116" y="820"/>
                  </a:lnTo>
                  <a:lnTo>
                    <a:pt x="125" y="837"/>
                  </a:lnTo>
                  <a:lnTo>
                    <a:pt x="136" y="854"/>
                  </a:lnTo>
                  <a:lnTo>
                    <a:pt x="148" y="870"/>
                  </a:lnTo>
                  <a:lnTo>
                    <a:pt x="160" y="886"/>
                  </a:lnTo>
                  <a:lnTo>
                    <a:pt x="171" y="901"/>
                  </a:lnTo>
                  <a:lnTo>
                    <a:pt x="184" y="917"/>
                  </a:lnTo>
                  <a:lnTo>
                    <a:pt x="197" y="931"/>
                  </a:lnTo>
                  <a:lnTo>
                    <a:pt x="212" y="944"/>
                  </a:lnTo>
                  <a:lnTo>
                    <a:pt x="226" y="958"/>
                  </a:lnTo>
                  <a:lnTo>
                    <a:pt x="241" y="970"/>
                  </a:lnTo>
                  <a:lnTo>
                    <a:pt x="257" y="983"/>
                  </a:lnTo>
                  <a:lnTo>
                    <a:pt x="272" y="994"/>
                  </a:lnTo>
                  <a:lnTo>
                    <a:pt x="289" y="1004"/>
                  </a:lnTo>
                  <a:lnTo>
                    <a:pt x="306" y="1015"/>
                  </a:lnTo>
                  <a:lnTo>
                    <a:pt x="322" y="1025"/>
                  </a:lnTo>
                  <a:lnTo>
                    <a:pt x="340" y="1034"/>
                  </a:lnTo>
                  <a:lnTo>
                    <a:pt x="358" y="1042"/>
                  </a:lnTo>
                  <a:lnTo>
                    <a:pt x="376" y="1051"/>
                  </a:lnTo>
                  <a:lnTo>
                    <a:pt x="393" y="1057"/>
                  </a:lnTo>
                  <a:lnTo>
                    <a:pt x="412" y="1064"/>
                  </a:lnTo>
                  <a:lnTo>
                    <a:pt x="431" y="1070"/>
                  </a:lnTo>
                  <a:lnTo>
                    <a:pt x="450" y="1075"/>
                  </a:lnTo>
                  <a:lnTo>
                    <a:pt x="471" y="1078"/>
                  </a:lnTo>
                  <a:lnTo>
                    <a:pt x="490" y="1082"/>
                  </a:lnTo>
                  <a:lnTo>
                    <a:pt x="510" y="1085"/>
                  </a:lnTo>
                  <a:lnTo>
                    <a:pt x="530" y="1086"/>
                  </a:lnTo>
                  <a:lnTo>
                    <a:pt x="550" y="1088"/>
                  </a:lnTo>
                  <a:lnTo>
                    <a:pt x="570" y="1089"/>
                  </a:lnTo>
                  <a:lnTo>
                    <a:pt x="570" y="1089"/>
                  </a:lnTo>
                  <a:lnTo>
                    <a:pt x="593" y="1088"/>
                  </a:lnTo>
                  <a:lnTo>
                    <a:pt x="615" y="1086"/>
                  </a:lnTo>
                  <a:lnTo>
                    <a:pt x="638" y="1084"/>
                  </a:lnTo>
                  <a:lnTo>
                    <a:pt x="660" y="1080"/>
                  </a:lnTo>
                  <a:lnTo>
                    <a:pt x="682" y="1076"/>
                  </a:lnTo>
                  <a:lnTo>
                    <a:pt x="704" y="1071"/>
                  </a:lnTo>
                  <a:lnTo>
                    <a:pt x="726" y="1064"/>
                  </a:lnTo>
                  <a:lnTo>
                    <a:pt x="747" y="1057"/>
                  </a:lnTo>
                  <a:lnTo>
                    <a:pt x="747" y="1057"/>
                  </a:lnTo>
                  <a:lnTo>
                    <a:pt x="772" y="1047"/>
                  </a:lnTo>
                  <a:lnTo>
                    <a:pt x="797" y="1037"/>
                  </a:lnTo>
                  <a:lnTo>
                    <a:pt x="820" y="1025"/>
                  </a:lnTo>
                  <a:lnTo>
                    <a:pt x="842" y="1012"/>
                  </a:lnTo>
                  <a:lnTo>
                    <a:pt x="863" y="997"/>
                  </a:lnTo>
                  <a:lnTo>
                    <a:pt x="885" y="982"/>
                  </a:lnTo>
                  <a:lnTo>
                    <a:pt x="904" y="966"/>
                  </a:lnTo>
                  <a:lnTo>
                    <a:pt x="923" y="950"/>
                  </a:lnTo>
                  <a:lnTo>
                    <a:pt x="942" y="932"/>
                  </a:lnTo>
                  <a:lnTo>
                    <a:pt x="958" y="913"/>
                  </a:lnTo>
                  <a:lnTo>
                    <a:pt x="975" y="894"/>
                  </a:lnTo>
                  <a:lnTo>
                    <a:pt x="989" y="874"/>
                  </a:lnTo>
                  <a:lnTo>
                    <a:pt x="1004" y="854"/>
                  </a:lnTo>
                  <a:lnTo>
                    <a:pt x="1017" y="832"/>
                  </a:lnTo>
                  <a:lnTo>
                    <a:pt x="1030" y="811"/>
                  </a:lnTo>
                  <a:lnTo>
                    <a:pt x="1040" y="788"/>
                  </a:lnTo>
                  <a:lnTo>
                    <a:pt x="1050" y="766"/>
                  </a:lnTo>
                  <a:lnTo>
                    <a:pt x="1059" y="742"/>
                  </a:lnTo>
                  <a:lnTo>
                    <a:pt x="1066" y="718"/>
                  </a:lnTo>
                  <a:lnTo>
                    <a:pt x="1074" y="695"/>
                  </a:lnTo>
                  <a:lnTo>
                    <a:pt x="1080" y="670"/>
                  </a:lnTo>
                  <a:lnTo>
                    <a:pt x="1083" y="645"/>
                  </a:lnTo>
                  <a:lnTo>
                    <a:pt x="1087" y="620"/>
                  </a:lnTo>
                  <a:lnTo>
                    <a:pt x="1089" y="595"/>
                  </a:lnTo>
                  <a:lnTo>
                    <a:pt x="1089" y="570"/>
                  </a:lnTo>
                  <a:lnTo>
                    <a:pt x="1089" y="544"/>
                  </a:lnTo>
                  <a:lnTo>
                    <a:pt x="1087" y="519"/>
                  </a:lnTo>
                  <a:lnTo>
                    <a:pt x="1083" y="493"/>
                  </a:lnTo>
                  <a:lnTo>
                    <a:pt x="1080" y="468"/>
                  </a:lnTo>
                  <a:lnTo>
                    <a:pt x="1074" y="442"/>
                  </a:lnTo>
                  <a:lnTo>
                    <a:pt x="1066" y="417"/>
                  </a:lnTo>
                  <a:lnTo>
                    <a:pt x="1058" y="392"/>
                  </a:lnTo>
                  <a:lnTo>
                    <a:pt x="1058" y="392"/>
                  </a:lnTo>
                  <a:lnTo>
                    <a:pt x="1051" y="373"/>
                  </a:lnTo>
                  <a:lnTo>
                    <a:pt x="1043" y="354"/>
                  </a:lnTo>
                  <a:lnTo>
                    <a:pt x="1033" y="336"/>
                  </a:lnTo>
                  <a:lnTo>
                    <a:pt x="1025" y="318"/>
                  </a:lnTo>
                  <a:lnTo>
                    <a:pt x="1014" y="300"/>
                  </a:lnTo>
                  <a:lnTo>
                    <a:pt x="1004" y="284"/>
                  </a:lnTo>
                  <a:lnTo>
                    <a:pt x="993" y="267"/>
                  </a:lnTo>
                  <a:lnTo>
                    <a:pt x="981" y="252"/>
                  </a:lnTo>
                  <a:lnTo>
                    <a:pt x="968" y="236"/>
                  </a:lnTo>
                  <a:lnTo>
                    <a:pt x="956" y="222"/>
                  </a:lnTo>
                  <a:lnTo>
                    <a:pt x="942" y="207"/>
                  </a:lnTo>
                  <a:lnTo>
                    <a:pt x="928" y="193"/>
                  </a:lnTo>
                  <a:lnTo>
                    <a:pt x="913" y="180"/>
                  </a:lnTo>
                  <a:lnTo>
                    <a:pt x="899" y="167"/>
                  </a:lnTo>
                  <a:lnTo>
                    <a:pt x="884" y="155"/>
                  </a:lnTo>
                  <a:lnTo>
                    <a:pt x="867" y="144"/>
                  </a:lnTo>
                  <a:lnTo>
                    <a:pt x="852" y="133"/>
                  </a:lnTo>
                  <a:lnTo>
                    <a:pt x="835" y="122"/>
                  </a:lnTo>
                  <a:lnTo>
                    <a:pt x="817" y="113"/>
                  </a:lnTo>
                  <a:lnTo>
                    <a:pt x="801" y="103"/>
                  </a:lnTo>
                  <a:lnTo>
                    <a:pt x="783" y="95"/>
                  </a:lnTo>
                  <a:lnTo>
                    <a:pt x="765" y="88"/>
                  </a:lnTo>
                  <a:lnTo>
                    <a:pt x="746" y="81"/>
                  </a:lnTo>
                  <a:lnTo>
                    <a:pt x="727" y="75"/>
                  </a:lnTo>
                  <a:lnTo>
                    <a:pt x="708" y="69"/>
                  </a:lnTo>
                  <a:lnTo>
                    <a:pt x="689" y="64"/>
                  </a:lnTo>
                  <a:lnTo>
                    <a:pt x="670" y="59"/>
                  </a:lnTo>
                  <a:lnTo>
                    <a:pt x="650" y="56"/>
                  </a:lnTo>
                  <a:lnTo>
                    <a:pt x="631" y="53"/>
                  </a:lnTo>
                  <a:lnTo>
                    <a:pt x="611" y="51"/>
                  </a:lnTo>
                  <a:lnTo>
                    <a:pt x="590" y="50"/>
                  </a:lnTo>
                  <a:lnTo>
                    <a:pt x="570" y="50"/>
                  </a:lnTo>
                  <a:lnTo>
                    <a:pt x="57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41"/>
            <p:cNvSpPr>
              <a:spLocks/>
            </p:cNvSpPr>
            <p:nvPr/>
          </p:nvSpPr>
          <p:spPr bwMode="auto">
            <a:xfrm>
              <a:off x="3209531" y="4849794"/>
              <a:ext cx="806450" cy="366713"/>
            </a:xfrm>
            <a:custGeom>
              <a:avLst/>
              <a:gdLst>
                <a:gd name="T0" fmla="*/ 116 w 1524"/>
                <a:gd name="T1" fmla="*/ 689 h 694"/>
                <a:gd name="T2" fmla="*/ 63 w 1524"/>
                <a:gd name="T3" fmla="*/ 676 h 694"/>
                <a:gd name="T4" fmla="*/ 26 w 1524"/>
                <a:gd name="T5" fmla="*/ 653 h 694"/>
                <a:gd name="T6" fmla="*/ 5 w 1524"/>
                <a:gd name="T7" fmla="*/ 622 h 694"/>
                <a:gd name="T8" fmla="*/ 0 w 1524"/>
                <a:gd name="T9" fmla="*/ 599 h 694"/>
                <a:gd name="T10" fmla="*/ 9 w 1524"/>
                <a:gd name="T11" fmla="*/ 558 h 694"/>
                <a:gd name="T12" fmla="*/ 56 w 1524"/>
                <a:gd name="T13" fmla="*/ 492 h 694"/>
                <a:gd name="T14" fmla="*/ 128 w 1524"/>
                <a:gd name="T15" fmla="*/ 428 h 694"/>
                <a:gd name="T16" fmla="*/ 217 w 1524"/>
                <a:gd name="T17" fmla="*/ 368 h 694"/>
                <a:gd name="T18" fmla="*/ 235 w 1524"/>
                <a:gd name="T19" fmla="*/ 368 h 694"/>
                <a:gd name="T20" fmla="*/ 247 w 1524"/>
                <a:gd name="T21" fmla="*/ 378 h 694"/>
                <a:gd name="T22" fmla="*/ 249 w 1524"/>
                <a:gd name="T23" fmla="*/ 397 h 694"/>
                <a:gd name="T24" fmla="*/ 239 w 1524"/>
                <a:gd name="T25" fmla="*/ 412 h 694"/>
                <a:gd name="T26" fmla="*/ 167 w 1524"/>
                <a:gd name="T27" fmla="*/ 462 h 694"/>
                <a:gd name="T28" fmla="*/ 99 w 1524"/>
                <a:gd name="T29" fmla="*/ 519 h 694"/>
                <a:gd name="T30" fmla="*/ 61 w 1524"/>
                <a:gd name="T31" fmla="*/ 565 h 694"/>
                <a:gd name="T32" fmla="*/ 50 w 1524"/>
                <a:gd name="T33" fmla="*/ 600 h 694"/>
                <a:gd name="T34" fmla="*/ 58 w 1524"/>
                <a:gd name="T35" fmla="*/ 615 h 694"/>
                <a:gd name="T36" fmla="*/ 88 w 1524"/>
                <a:gd name="T37" fmla="*/ 632 h 694"/>
                <a:gd name="T38" fmla="*/ 145 w 1524"/>
                <a:gd name="T39" fmla="*/ 641 h 694"/>
                <a:gd name="T40" fmla="*/ 231 w 1524"/>
                <a:gd name="T41" fmla="*/ 641 h 694"/>
                <a:gd name="T42" fmla="*/ 344 w 1524"/>
                <a:gd name="T43" fmla="*/ 629 h 694"/>
                <a:gd name="T44" fmla="*/ 604 w 1524"/>
                <a:gd name="T45" fmla="*/ 571 h 694"/>
                <a:gd name="T46" fmla="*/ 819 w 1524"/>
                <a:gd name="T47" fmla="*/ 501 h 694"/>
                <a:gd name="T48" fmla="*/ 1110 w 1524"/>
                <a:gd name="T49" fmla="*/ 379 h 694"/>
                <a:gd name="T50" fmla="*/ 1320 w 1524"/>
                <a:gd name="T51" fmla="*/ 259 h 694"/>
                <a:gd name="T52" fmla="*/ 1442 w 1524"/>
                <a:gd name="T53" fmla="*/ 157 h 694"/>
                <a:gd name="T54" fmla="*/ 1470 w 1524"/>
                <a:gd name="T55" fmla="*/ 118 h 694"/>
                <a:gd name="T56" fmla="*/ 1473 w 1524"/>
                <a:gd name="T57" fmla="*/ 88 h 694"/>
                <a:gd name="T58" fmla="*/ 1459 w 1524"/>
                <a:gd name="T59" fmla="*/ 73 h 694"/>
                <a:gd name="T60" fmla="*/ 1415 w 1524"/>
                <a:gd name="T61" fmla="*/ 57 h 694"/>
                <a:gd name="T62" fmla="*/ 1340 w 1524"/>
                <a:gd name="T63" fmla="*/ 50 h 694"/>
                <a:gd name="T64" fmla="*/ 1237 w 1524"/>
                <a:gd name="T65" fmla="*/ 57 h 694"/>
                <a:gd name="T66" fmla="*/ 1195 w 1524"/>
                <a:gd name="T67" fmla="*/ 60 h 694"/>
                <a:gd name="T68" fmla="*/ 1181 w 1524"/>
                <a:gd name="T69" fmla="*/ 49 h 694"/>
                <a:gd name="T70" fmla="*/ 1178 w 1524"/>
                <a:gd name="T71" fmla="*/ 35 h 694"/>
                <a:gd name="T72" fmla="*/ 1186 w 1524"/>
                <a:gd name="T73" fmla="*/ 17 h 694"/>
                <a:gd name="T74" fmla="*/ 1199 w 1524"/>
                <a:gd name="T75" fmla="*/ 11 h 694"/>
                <a:gd name="T76" fmla="*/ 1350 w 1524"/>
                <a:gd name="T77" fmla="*/ 0 h 694"/>
                <a:gd name="T78" fmla="*/ 1440 w 1524"/>
                <a:gd name="T79" fmla="*/ 11 h 694"/>
                <a:gd name="T80" fmla="*/ 1497 w 1524"/>
                <a:gd name="T81" fmla="*/ 38 h 694"/>
                <a:gd name="T82" fmla="*/ 1517 w 1524"/>
                <a:gd name="T83" fmla="*/ 63 h 694"/>
                <a:gd name="T84" fmla="*/ 1524 w 1524"/>
                <a:gd name="T85" fmla="*/ 96 h 694"/>
                <a:gd name="T86" fmla="*/ 1508 w 1524"/>
                <a:gd name="T87" fmla="*/ 152 h 694"/>
                <a:gd name="T88" fmla="*/ 1459 w 1524"/>
                <a:gd name="T89" fmla="*/ 213 h 694"/>
                <a:gd name="T90" fmla="*/ 1383 w 1524"/>
                <a:gd name="T91" fmla="*/ 276 h 694"/>
                <a:gd name="T92" fmla="*/ 1231 w 1524"/>
                <a:gd name="T93" fmla="*/ 372 h 694"/>
                <a:gd name="T94" fmla="*/ 976 w 1524"/>
                <a:gd name="T95" fmla="*/ 494 h 694"/>
                <a:gd name="T96" fmla="*/ 762 w 1524"/>
                <a:gd name="T97" fmla="*/ 575 h 694"/>
                <a:gd name="T98" fmla="*/ 480 w 1524"/>
                <a:gd name="T99" fmla="*/ 654 h 694"/>
                <a:gd name="T100" fmla="*/ 292 w 1524"/>
                <a:gd name="T101" fmla="*/ 686 h 694"/>
                <a:gd name="T102" fmla="*/ 186 w 1524"/>
                <a:gd name="T103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4" h="694">
                  <a:moveTo>
                    <a:pt x="186" y="694"/>
                  </a:moveTo>
                  <a:lnTo>
                    <a:pt x="186" y="694"/>
                  </a:lnTo>
                  <a:lnTo>
                    <a:pt x="150" y="692"/>
                  </a:lnTo>
                  <a:lnTo>
                    <a:pt x="116" y="689"/>
                  </a:lnTo>
                  <a:lnTo>
                    <a:pt x="102" y="686"/>
                  </a:lnTo>
                  <a:lnTo>
                    <a:pt x="88" y="683"/>
                  </a:lnTo>
                  <a:lnTo>
                    <a:pt x="75" y="679"/>
                  </a:lnTo>
                  <a:lnTo>
                    <a:pt x="63" y="676"/>
                  </a:lnTo>
                  <a:lnTo>
                    <a:pt x="52" y="671"/>
                  </a:lnTo>
                  <a:lnTo>
                    <a:pt x="43" y="665"/>
                  </a:lnTo>
                  <a:lnTo>
                    <a:pt x="33" y="660"/>
                  </a:lnTo>
                  <a:lnTo>
                    <a:pt x="26" y="653"/>
                  </a:lnTo>
                  <a:lnTo>
                    <a:pt x="19" y="646"/>
                  </a:lnTo>
                  <a:lnTo>
                    <a:pt x="13" y="639"/>
                  </a:lnTo>
                  <a:lnTo>
                    <a:pt x="8" y="631"/>
                  </a:lnTo>
                  <a:lnTo>
                    <a:pt x="5" y="622"/>
                  </a:lnTo>
                  <a:lnTo>
                    <a:pt x="5" y="622"/>
                  </a:lnTo>
                  <a:lnTo>
                    <a:pt x="2" y="615"/>
                  </a:lnTo>
                  <a:lnTo>
                    <a:pt x="1" y="607"/>
                  </a:lnTo>
                  <a:lnTo>
                    <a:pt x="0" y="599"/>
                  </a:lnTo>
                  <a:lnTo>
                    <a:pt x="1" y="591"/>
                  </a:lnTo>
                  <a:lnTo>
                    <a:pt x="1" y="583"/>
                  </a:lnTo>
                  <a:lnTo>
                    <a:pt x="4" y="575"/>
                  </a:lnTo>
                  <a:lnTo>
                    <a:pt x="9" y="558"/>
                  </a:lnTo>
                  <a:lnTo>
                    <a:pt x="18" y="542"/>
                  </a:lnTo>
                  <a:lnTo>
                    <a:pt x="28" y="525"/>
                  </a:lnTo>
                  <a:lnTo>
                    <a:pt x="40" y="508"/>
                  </a:lnTo>
                  <a:lnTo>
                    <a:pt x="56" y="492"/>
                  </a:lnTo>
                  <a:lnTo>
                    <a:pt x="72" y="475"/>
                  </a:lnTo>
                  <a:lnTo>
                    <a:pt x="90" y="460"/>
                  </a:lnTo>
                  <a:lnTo>
                    <a:pt x="109" y="443"/>
                  </a:lnTo>
                  <a:lnTo>
                    <a:pt x="128" y="428"/>
                  </a:lnTo>
                  <a:lnTo>
                    <a:pt x="170" y="398"/>
                  </a:lnTo>
                  <a:lnTo>
                    <a:pt x="212" y="371"/>
                  </a:lnTo>
                  <a:lnTo>
                    <a:pt x="212" y="371"/>
                  </a:lnTo>
                  <a:lnTo>
                    <a:pt x="217" y="368"/>
                  </a:lnTo>
                  <a:lnTo>
                    <a:pt x="222" y="367"/>
                  </a:lnTo>
                  <a:lnTo>
                    <a:pt x="227" y="367"/>
                  </a:lnTo>
                  <a:lnTo>
                    <a:pt x="231" y="367"/>
                  </a:lnTo>
                  <a:lnTo>
                    <a:pt x="235" y="368"/>
                  </a:lnTo>
                  <a:lnTo>
                    <a:pt x="240" y="371"/>
                  </a:lnTo>
                  <a:lnTo>
                    <a:pt x="243" y="374"/>
                  </a:lnTo>
                  <a:lnTo>
                    <a:pt x="247" y="378"/>
                  </a:lnTo>
                  <a:lnTo>
                    <a:pt x="247" y="378"/>
                  </a:lnTo>
                  <a:lnTo>
                    <a:pt x="249" y="383"/>
                  </a:lnTo>
                  <a:lnTo>
                    <a:pt x="250" y="387"/>
                  </a:lnTo>
                  <a:lnTo>
                    <a:pt x="250" y="392"/>
                  </a:lnTo>
                  <a:lnTo>
                    <a:pt x="249" y="397"/>
                  </a:lnTo>
                  <a:lnTo>
                    <a:pt x="248" y="402"/>
                  </a:lnTo>
                  <a:lnTo>
                    <a:pt x="246" y="406"/>
                  </a:lnTo>
                  <a:lnTo>
                    <a:pt x="242" y="410"/>
                  </a:lnTo>
                  <a:lnTo>
                    <a:pt x="239" y="412"/>
                  </a:lnTo>
                  <a:lnTo>
                    <a:pt x="239" y="412"/>
                  </a:lnTo>
                  <a:lnTo>
                    <a:pt x="212" y="430"/>
                  </a:lnTo>
                  <a:lnTo>
                    <a:pt x="189" y="445"/>
                  </a:lnTo>
                  <a:lnTo>
                    <a:pt x="167" y="462"/>
                  </a:lnTo>
                  <a:lnTo>
                    <a:pt x="147" y="478"/>
                  </a:lnTo>
                  <a:lnTo>
                    <a:pt x="129" y="492"/>
                  </a:lnTo>
                  <a:lnTo>
                    <a:pt x="113" y="506"/>
                  </a:lnTo>
                  <a:lnTo>
                    <a:pt x="99" y="519"/>
                  </a:lnTo>
                  <a:lnTo>
                    <a:pt x="87" y="532"/>
                  </a:lnTo>
                  <a:lnTo>
                    <a:pt x="76" y="544"/>
                  </a:lnTo>
                  <a:lnTo>
                    <a:pt x="68" y="555"/>
                  </a:lnTo>
                  <a:lnTo>
                    <a:pt x="61" y="565"/>
                  </a:lnTo>
                  <a:lnTo>
                    <a:pt x="56" y="575"/>
                  </a:lnTo>
                  <a:lnTo>
                    <a:pt x="52" y="584"/>
                  </a:lnTo>
                  <a:lnTo>
                    <a:pt x="51" y="593"/>
                  </a:lnTo>
                  <a:lnTo>
                    <a:pt x="50" y="600"/>
                  </a:lnTo>
                  <a:lnTo>
                    <a:pt x="52" y="606"/>
                  </a:lnTo>
                  <a:lnTo>
                    <a:pt x="52" y="606"/>
                  </a:lnTo>
                  <a:lnTo>
                    <a:pt x="55" y="610"/>
                  </a:lnTo>
                  <a:lnTo>
                    <a:pt x="58" y="615"/>
                  </a:lnTo>
                  <a:lnTo>
                    <a:pt x="63" y="620"/>
                  </a:lnTo>
                  <a:lnTo>
                    <a:pt x="70" y="624"/>
                  </a:lnTo>
                  <a:lnTo>
                    <a:pt x="78" y="628"/>
                  </a:lnTo>
                  <a:lnTo>
                    <a:pt x="88" y="632"/>
                  </a:lnTo>
                  <a:lnTo>
                    <a:pt x="100" y="634"/>
                  </a:lnTo>
                  <a:lnTo>
                    <a:pt x="113" y="638"/>
                  </a:lnTo>
                  <a:lnTo>
                    <a:pt x="128" y="640"/>
                  </a:lnTo>
                  <a:lnTo>
                    <a:pt x="145" y="641"/>
                  </a:lnTo>
                  <a:lnTo>
                    <a:pt x="164" y="643"/>
                  </a:lnTo>
                  <a:lnTo>
                    <a:pt x="184" y="644"/>
                  </a:lnTo>
                  <a:lnTo>
                    <a:pt x="207" y="643"/>
                  </a:lnTo>
                  <a:lnTo>
                    <a:pt x="231" y="641"/>
                  </a:lnTo>
                  <a:lnTo>
                    <a:pt x="258" y="640"/>
                  </a:lnTo>
                  <a:lnTo>
                    <a:pt x="286" y="637"/>
                  </a:lnTo>
                  <a:lnTo>
                    <a:pt x="286" y="637"/>
                  </a:lnTo>
                  <a:lnTo>
                    <a:pt x="344" y="629"/>
                  </a:lnTo>
                  <a:lnTo>
                    <a:pt x="405" y="619"/>
                  </a:lnTo>
                  <a:lnTo>
                    <a:pt x="469" y="606"/>
                  </a:lnTo>
                  <a:lnTo>
                    <a:pt x="535" y="590"/>
                  </a:lnTo>
                  <a:lnTo>
                    <a:pt x="604" y="571"/>
                  </a:lnTo>
                  <a:lnTo>
                    <a:pt x="674" y="550"/>
                  </a:lnTo>
                  <a:lnTo>
                    <a:pt x="747" y="527"/>
                  </a:lnTo>
                  <a:lnTo>
                    <a:pt x="819" y="501"/>
                  </a:lnTo>
                  <a:lnTo>
                    <a:pt x="819" y="501"/>
                  </a:lnTo>
                  <a:lnTo>
                    <a:pt x="899" y="472"/>
                  </a:lnTo>
                  <a:lnTo>
                    <a:pt x="975" y="441"/>
                  </a:lnTo>
                  <a:lnTo>
                    <a:pt x="1045" y="410"/>
                  </a:lnTo>
                  <a:lnTo>
                    <a:pt x="1110" y="379"/>
                  </a:lnTo>
                  <a:lnTo>
                    <a:pt x="1170" y="348"/>
                  </a:lnTo>
                  <a:lnTo>
                    <a:pt x="1225" y="317"/>
                  </a:lnTo>
                  <a:lnTo>
                    <a:pt x="1275" y="288"/>
                  </a:lnTo>
                  <a:lnTo>
                    <a:pt x="1320" y="259"/>
                  </a:lnTo>
                  <a:lnTo>
                    <a:pt x="1359" y="232"/>
                  </a:lnTo>
                  <a:lnTo>
                    <a:pt x="1392" y="206"/>
                  </a:lnTo>
                  <a:lnTo>
                    <a:pt x="1421" y="181"/>
                  </a:lnTo>
                  <a:lnTo>
                    <a:pt x="1442" y="157"/>
                  </a:lnTo>
                  <a:lnTo>
                    <a:pt x="1452" y="146"/>
                  </a:lnTo>
                  <a:lnTo>
                    <a:pt x="1459" y="137"/>
                  </a:lnTo>
                  <a:lnTo>
                    <a:pt x="1465" y="127"/>
                  </a:lnTo>
                  <a:lnTo>
                    <a:pt x="1470" y="118"/>
                  </a:lnTo>
                  <a:lnTo>
                    <a:pt x="1473" y="109"/>
                  </a:lnTo>
                  <a:lnTo>
                    <a:pt x="1474" y="101"/>
                  </a:lnTo>
                  <a:lnTo>
                    <a:pt x="1474" y="94"/>
                  </a:lnTo>
                  <a:lnTo>
                    <a:pt x="1473" y="88"/>
                  </a:lnTo>
                  <a:lnTo>
                    <a:pt x="1473" y="88"/>
                  </a:lnTo>
                  <a:lnTo>
                    <a:pt x="1470" y="82"/>
                  </a:lnTo>
                  <a:lnTo>
                    <a:pt x="1465" y="77"/>
                  </a:lnTo>
                  <a:lnTo>
                    <a:pt x="1459" y="73"/>
                  </a:lnTo>
                  <a:lnTo>
                    <a:pt x="1451" y="68"/>
                  </a:lnTo>
                  <a:lnTo>
                    <a:pt x="1440" y="63"/>
                  </a:lnTo>
                  <a:lnTo>
                    <a:pt x="1428" y="60"/>
                  </a:lnTo>
                  <a:lnTo>
                    <a:pt x="1415" y="57"/>
                  </a:lnTo>
                  <a:lnTo>
                    <a:pt x="1398" y="55"/>
                  </a:lnTo>
                  <a:lnTo>
                    <a:pt x="1382" y="52"/>
                  </a:lnTo>
                  <a:lnTo>
                    <a:pt x="1362" y="51"/>
                  </a:lnTo>
                  <a:lnTo>
                    <a:pt x="1340" y="50"/>
                  </a:lnTo>
                  <a:lnTo>
                    <a:pt x="1318" y="51"/>
                  </a:lnTo>
                  <a:lnTo>
                    <a:pt x="1293" y="52"/>
                  </a:lnTo>
                  <a:lnTo>
                    <a:pt x="1265" y="54"/>
                  </a:lnTo>
                  <a:lnTo>
                    <a:pt x="1237" y="57"/>
                  </a:lnTo>
                  <a:lnTo>
                    <a:pt x="1206" y="61"/>
                  </a:lnTo>
                  <a:lnTo>
                    <a:pt x="1206" y="61"/>
                  </a:lnTo>
                  <a:lnTo>
                    <a:pt x="1201" y="61"/>
                  </a:lnTo>
                  <a:lnTo>
                    <a:pt x="1195" y="60"/>
                  </a:lnTo>
                  <a:lnTo>
                    <a:pt x="1192" y="58"/>
                  </a:lnTo>
                  <a:lnTo>
                    <a:pt x="1187" y="56"/>
                  </a:lnTo>
                  <a:lnTo>
                    <a:pt x="1184" y="52"/>
                  </a:lnTo>
                  <a:lnTo>
                    <a:pt x="1181" y="49"/>
                  </a:lnTo>
                  <a:lnTo>
                    <a:pt x="1179" y="44"/>
                  </a:lnTo>
                  <a:lnTo>
                    <a:pt x="1178" y="39"/>
                  </a:lnTo>
                  <a:lnTo>
                    <a:pt x="1178" y="39"/>
                  </a:lnTo>
                  <a:lnTo>
                    <a:pt x="1178" y="35"/>
                  </a:lnTo>
                  <a:lnTo>
                    <a:pt x="1179" y="30"/>
                  </a:lnTo>
                  <a:lnTo>
                    <a:pt x="1180" y="25"/>
                  </a:lnTo>
                  <a:lnTo>
                    <a:pt x="1182" y="20"/>
                  </a:lnTo>
                  <a:lnTo>
                    <a:pt x="1186" y="17"/>
                  </a:lnTo>
                  <a:lnTo>
                    <a:pt x="1189" y="14"/>
                  </a:lnTo>
                  <a:lnTo>
                    <a:pt x="1194" y="12"/>
                  </a:lnTo>
                  <a:lnTo>
                    <a:pt x="1199" y="11"/>
                  </a:lnTo>
                  <a:lnTo>
                    <a:pt x="1199" y="11"/>
                  </a:lnTo>
                  <a:lnTo>
                    <a:pt x="1249" y="5"/>
                  </a:lnTo>
                  <a:lnTo>
                    <a:pt x="1300" y="1"/>
                  </a:lnTo>
                  <a:lnTo>
                    <a:pt x="1325" y="0"/>
                  </a:lnTo>
                  <a:lnTo>
                    <a:pt x="1350" y="0"/>
                  </a:lnTo>
                  <a:lnTo>
                    <a:pt x="1373" y="1"/>
                  </a:lnTo>
                  <a:lnTo>
                    <a:pt x="1397" y="4"/>
                  </a:lnTo>
                  <a:lnTo>
                    <a:pt x="1419" y="7"/>
                  </a:lnTo>
                  <a:lnTo>
                    <a:pt x="1440" y="11"/>
                  </a:lnTo>
                  <a:lnTo>
                    <a:pt x="1459" y="17"/>
                  </a:lnTo>
                  <a:lnTo>
                    <a:pt x="1476" y="25"/>
                  </a:lnTo>
                  <a:lnTo>
                    <a:pt x="1491" y="33"/>
                  </a:lnTo>
                  <a:lnTo>
                    <a:pt x="1497" y="38"/>
                  </a:lnTo>
                  <a:lnTo>
                    <a:pt x="1503" y="44"/>
                  </a:lnTo>
                  <a:lnTo>
                    <a:pt x="1509" y="50"/>
                  </a:lnTo>
                  <a:lnTo>
                    <a:pt x="1512" y="57"/>
                  </a:lnTo>
                  <a:lnTo>
                    <a:pt x="1517" y="63"/>
                  </a:lnTo>
                  <a:lnTo>
                    <a:pt x="1519" y="71"/>
                  </a:lnTo>
                  <a:lnTo>
                    <a:pt x="1519" y="71"/>
                  </a:lnTo>
                  <a:lnTo>
                    <a:pt x="1523" y="83"/>
                  </a:lnTo>
                  <a:lnTo>
                    <a:pt x="1524" y="96"/>
                  </a:lnTo>
                  <a:lnTo>
                    <a:pt x="1523" y="111"/>
                  </a:lnTo>
                  <a:lnTo>
                    <a:pt x="1519" y="124"/>
                  </a:lnTo>
                  <a:lnTo>
                    <a:pt x="1515" y="138"/>
                  </a:lnTo>
                  <a:lnTo>
                    <a:pt x="1508" y="152"/>
                  </a:lnTo>
                  <a:lnTo>
                    <a:pt x="1498" y="168"/>
                  </a:lnTo>
                  <a:lnTo>
                    <a:pt x="1486" y="182"/>
                  </a:lnTo>
                  <a:lnTo>
                    <a:pt x="1473" y="197"/>
                  </a:lnTo>
                  <a:lnTo>
                    <a:pt x="1459" y="213"/>
                  </a:lnTo>
                  <a:lnTo>
                    <a:pt x="1442" y="228"/>
                  </a:lnTo>
                  <a:lnTo>
                    <a:pt x="1425" y="245"/>
                  </a:lnTo>
                  <a:lnTo>
                    <a:pt x="1404" y="260"/>
                  </a:lnTo>
                  <a:lnTo>
                    <a:pt x="1383" y="276"/>
                  </a:lnTo>
                  <a:lnTo>
                    <a:pt x="1360" y="292"/>
                  </a:lnTo>
                  <a:lnTo>
                    <a:pt x="1337" y="308"/>
                  </a:lnTo>
                  <a:lnTo>
                    <a:pt x="1286" y="340"/>
                  </a:lnTo>
                  <a:lnTo>
                    <a:pt x="1231" y="372"/>
                  </a:lnTo>
                  <a:lnTo>
                    <a:pt x="1170" y="404"/>
                  </a:lnTo>
                  <a:lnTo>
                    <a:pt x="1109" y="435"/>
                  </a:lnTo>
                  <a:lnTo>
                    <a:pt x="1043" y="464"/>
                  </a:lnTo>
                  <a:lnTo>
                    <a:pt x="976" y="494"/>
                  </a:lnTo>
                  <a:lnTo>
                    <a:pt x="906" y="523"/>
                  </a:lnTo>
                  <a:lnTo>
                    <a:pt x="836" y="549"/>
                  </a:lnTo>
                  <a:lnTo>
                    <a:pt x="836" y="549"/>
                  </a:lnTo>
                  <a:lnTo>
                    <a:pt x="762" y="575"/>
                  </a:lnTo>
                  <a:lnTo>
                    <a:pt x="689" y="599"/>
                  </a:lnTo>
                  <a:lnTo>
                    <a:pt x="617" y="620"/>
                  </a:lnTo>
                  <a:lnTo>
                    <a:pt x="547" y="638"/>
                  </a:lnTo>
                  <a:lnTo>
                    <a:pt x="480" y="654"/>
                  </a:lnTo>
                  <a:lnTo>
                    <a:pt x="413" y="669"/>
                  </a:lnTo>
                  <a:lnTo>
                    <a:pt x="351" y="679"/>
                  </a:lnTo>
                  <a:lnTo>
                    <a:pt x="292" y="686"/>
                  </a:lnTo>
                  <a:lnTo>
                    <a:pt x="292" y="686"/>
                  </a:lnTo>
                  <a:lnTo>
                    <a:pt x="236" y="691"/>
                  </a:lnTo>
                  <a:lnTo>
                    <a:pt x="210" y="692"/>
                  </a:lnTo>
                  <a:lnTo>
                    <a:pt x="186" y="694"/>
                  </a:lnTo>
                  <a:lnTo>
                    <a:pt x="186" y="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42"/>
            <p:cNvSpPr>
              <a:spLocks/>
            </p:cNvSpPr>
            <p:nvPr/>
          </p:nvSpPr>
          <p:spPr bwMode="auto">
            <a:xfrm>
              <a:off x="3333356" y="5081569"/>
              <a:ext cx="150813" cy="71438"/>
            </a:xfrm>
            <a:custGeom>
              <a:avLst/>
              <a:gdLst>
                <a:gd name="T0" fmla="*/ 25 w 286"/>
                <a:gd name="T1" fmla="*/ 136 h 136"/>
                <a:gd name="T2" fmla="*/ 25 w 286"/>
                <a:gd name="T3" fmla="*/ 136 h 136"/>
                <a:gd name="T4" fmla="*/ 16 w 286"/>
                <a:gd name="T5" fmla="*/ 134 h 136"/>
                <a:gd name="T6" fmla="*/ 10 w 286"/>
                <a:gd name="T7" fmla="*/ 132 h 136"/>
                <a:gd name="T8" fmla="*/ 4 w 286"/>
                <a:gd name="T9" fmla="*/ 126 h 136"/>
                <a:gd name="T10" fmla="*/ 1 w 286"/>
                <a:gd name="T11" fmla="*/ 120 h 136"/>
                <a:gd name="T12" fmla="*/ 1 w 286"/>
                <a:gd name="T13" fmla="*/ 120 h 136"/>
                <a:gd name="T14" fmla="*/ 0 w 286"/>
                <a:gd name="T15" fmla="*/ 114 h 136"/>
                <a:gd name="T16" fmla="*/ 0 w 286"/>
                <a:gd name="T17" fmla="*/ 110 h 136"/>
                <a:gd name="T18" fmla="*/ 0 w 286"/>
                <a:gd name="T19" fmla="*/ 105 h 136"/>
                <a:gd name="T20" fmla="*/ 2 w 286"/>
                <a:gd name="T21" fmla="*/ 100 h 136"/>
                <a:gd name="T22" fmla="*/ 4 w 286"/>
                <a:gd name="T23" fmla="*/ 97 h 136"/>
                <a:gd name="T24" fmla="*/ 7 w 286"/>
                <a:gd name="T25" fmla="*/ 93 h 136"/>
                <a:gd name="T26" fmla="*/ 12 w 286"/>
                <a:gd name="T27" fmla="*/ 89 h 136"/>
                <a:gd name="T28" fmla="*/ 15 w 286"/>
                <a:gd name="T29" fmla="*/ 88 h 136"/>
                <a:gd name="T30" fmla="*/ 253 w 286"/>
                <a:gd name="T31" fmla="*/ 2 h 136"/>
                <a:gd name="T32" fmla="*/ 253 w 286"/>
                <a:gd name="T33" fmla="*/ 2 h 136"/>
                <a:gd name="T34" fmla="*/ 257 w 286"/>
                <a:gd name="T35" fmla="*/ 0 h 136"/>
                <a:gd name="T36" fmla="*/ 262 w 286"/>
                <a:gd name="T37" fmla="*/ 0 h 136"/>
                <a:gd name="T38" fmla="*/ 267 w 286"/>
                <a:gd name="T39" fmla="*/ 0 h 136"/>
                <a:gd name="T40" fmla="*/ 272 w 286"/>
                <a:gd name="T41" fmla="*/ 3 h 136"/>
                <a:gd name="T42" fmla="*/ 276 w 286"/>
                <a:gd name="T43" fmla="*/ 5 h 136"/>
                <a:gd name="T44" fmla="*/ 280 w 286"/>
                <a:gd name="T45" fmla="*/ 7 h 136"/>
                <a:gd name="T46" fmla="*/ 282 w 286"/>
                <a:gd name="T47" fmla="*/ 12 h 136"/>
                <a:gd name="T48" fmla="*/ 285 w 286"/>
                <a:gd name="T49" fmla="*/ 16 h 136"/>
                <a:gd name="T50" fmla="*/ 285 w 286"/>
                <a:gd name="T51" fmla="*/ 16 h 136"/>
                <a:gd name="T52" fmla="*/ 286 w 286"/>
                <a:gd name="T53" fmla="*/ 22 h 136"/>
                <a:gd name="T54" fmla="*/ 286 w 286"/>
                <a:gd name="T55" fmla="*/ 26 h 136"/>
                <a:gd name="T56" fmla="*/ 286 w 286"/>
                <a:gd name="T57" fmla="*/ 31 h 136"/>
                <a:gd name="T58" fmla="*/ 283 w 286"/>
                <a:gd name="T59" fmla="*/ 36 h 136"/>
                <a:gd name="T60" fmla="*/ 281 w 286"/>
                <a:gd name="T61" fmla="*/ 40 h 136"/>
                <a:gd name="T62" fmla="*/ 279 w 286"/>
                <a:gd name="T63" fmla="*/ 43 h 136"/>
                <a:gd name="T64" fmla="*/ 274 w 286"/>
                <a:gd name="T65" fmla="*/ 47 h 136"/>
                <a:gd name="T66" fmla="*/ 269 w 286"/>
                <a:gd name="T67" fmla="*/ 48 h 136"/>
                <a:gd name="T68" fmla="*/ 33 w 286"/>
                <a:gd name="T69" fmla="*/ 134 h 136"/>
                <a:gd name="T70" fmla="*/ 33 w 286"/>
                <a:gd name="T71" fmla="*/ 134 h 136"/>
                <a:gd name="T72" fmla="*/ 28 w 286"/>
                <a:gd name="T73" fmla="*/ 136 h 136"/>
                <a:gd name="T74" fmla="*/ 25 w 286"/>
                <a:gd name="T75" fmla="*/ 136 h 136"/>
                <a:gd name="T76" fmla="*/ 25 w 286"/>
                <a:gd name="T7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6" h="136">
                  <a:moveTo>
                    <a:pt x="25" y="136"/>
                  </a:moveTo>
                  <a:lnTo>
                    <a:pt x="25" y="136"/>
                  </a:lnTo>
                  <a:lnTo>
                    <a:pt x="16" y="134"/>
                  </a:lnTo>
                  <a:lnTo>
                    <a:pt x="10" y="132"/>
                  </a:lnTo>
                  <a:lnTo>
                    <a:pt x="4" y="126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2" y="100"/>
                  </a:lnTo>
                  <a:lnTo>
                    <a:pt x="4" y="97"/>
                  </a:lnTo>
                  <a:lnTo>
                    <a:pt x="7" y="93"/>
                  </a:lnTo>
                  <a:lnTo>
                    <a:pt x="12" y="89"/>
                  </a:lnTo>
                  <a:lnTo>
                    <a:pt x="15" y="88"/>
                  </a:lnTo>
                  <a:lnTo>
                    <a:pt x="253" y="2"/>
                  </a:lnTo>
                  <a:lnTo>
                    <a:pt x="253" y="2"/>
                  </a:lnTo>
                  <a:lnTo>
                    <a:pt x="257" y="0"/>
                  </a:lnTo>
                  <a:lnTo>
                    <a:pt x="262" y="0"/>
                  </a:lnTo>
                  <a:lnTo>
                    <a:pt x="267" y="0"/>
                  </a:lnTo>
                  <a:lnTo>
                    <a:pt x="272" y="3"/>
                  </a:lnTo>
                  <a:lnTo>
                    <a:pt x="276" y="5"/>
                  </a:lnTo>
                  <a:lnTo>
                    <a:pt x="280" y="7"/>
                  </a:lnTo>
                  <a:lnTo>
                    <a:pt x="282" y="12"/>
                  </a:lnTo>
                  <a:lnTo>
                    <a:pt x="285" y="16"/>
                  </a:lnTo>
                  <a:lnTo>
                    <a:pt x="285" y="16"/>
                  </a:lnTo>
                  <a:lnTo>
                    <a:pt x="286" y="22"/>
                  </a:lnTo>
                  <a:lnTo>
                    <a:pt x="286" y="26"/>
                  </a:lnTo>
                  <a:lnTo>
                    <a:pt x="286" y="31"/>
                  </a:lnTo>
                  <a:lnTo>
                    <a:pt x="283" y="36"/>
                  </a:lnTo>
                  <a:lnTo>
                    <a:pt x="281" y="40"/>
                  </a:lnTo>
                  <a:lnTo>
                    <a:pt x="279" y="43"/>
                  </a:lnTo>
                  <a:lnTo>
                    <a:pt x="274" y="47"/>
                  </a:lnTo>
                  <a:lnTo>
                    <a:pt x="269" y="48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28" y="136"/>
                  </a:lnTo>
                  <a:lnTo>
                    <a:pt x="25" y="136"/>
                  </a:lnTo>
                  <a:lnTo>
                    <a:pt x="25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43"/>
            <p:cNvSpPr>
              <a:spLocks/>
            </p:cNvSpPr>
            <p:nvPr/>
          </p:nvSpPr>
          <p:spPr bwMode="auto">
            <a:xfrm>
              <a:off x="3317481" y="5029181"/>
              <a:ext cx="147638" cy="68263"/>
            </a:xfrm>
            <a:custGeom>
              <a:avLst/>
              <a:gdLst>
                <a:gd name="T0" fmla="*/ 25 w 278"/>
                <a:gd name="T1" fmla="*/ 131 h 131"/>
                <a:gd name="T2" fmla="*/ 25 w 278"/>
                <a:gd name="T3" fmla="*/ 131 h 131"/>
                <a:gd name="T4" fmla="*/ 18 w 278"/>
                <a:gd name="T5" fmla="*/ 130 h 131"/>
                <a:gd name="T6" fmla="*/ 12 w 278"/>
                <a:gd name="T7" fmla="*/ 127 h 131"/>
                <a:gd name="T8" fmla="*/ 6 w 278"/>
                <a:gd name="T9" fmla="*/ 122 h 131"/>
                <a:gd name="T10" fmla="*/ 3 w 278"/>
                <a:gd name="T11" fmla="*/ 115 h 131"/>
                <a:gd name="T12" fmla="*/ 3 w 278"/>
                <a:gd name="T13" fmla="*/ 115 h 131"/>
                <a:gd name="T14" fmla="*/ 2 w 278"/>
                <a:gd name="T15" fmla="*/ 110 h 131"/>
                <a:gd name="T16" fmla="*/ 0 w 278"/>
                <a:gd name="T17" fmla="*/ 105 h 131"/>
                <a:gd name="T18" fmla="*/ 2 w 278"/>
                <a:gd name="T19" fmla="*/ 101 h 131"/>
                <a:gd name="T20" fmla="*/ 3 w 278"/>
                <a:gd name="T21" fmla="*/ 96 h 131"/>
                <a:gd name="T22" fmla="*/ 5 w 278"/>
                <a:gd name="T23" fmla="*/ 92 h 131"/>
                <a:gd name="T24" fmla="*/ 9 w 278"/>
                <a:gd name="T25" fmla="*/ 89 h 131"/>
                <a:gd name="T26" fmla="*/ 12 w 278"/>
                <a:gd name="T27" fmla="*/ 85 h 131"/>
                <a:gd name="T28" fmla="*/ 17 w 278"/>
                <a:gd name="T29" fmla="*/ 83 h 131"/>
                <a:gd name="T30" fmla="*/ 244 w 278"/>
                <a:gd name="T31" fmla="*/ 1 h 131"/>
                <a:gd name="T32" fmla="*/ 244 w 278"/>
                <a:gd name="T33" fmla="*/ 1 h 131"/>
                <a:gd name="T34" fmla="*/ 250 w 278"/>
                <a:gd name="T35" fmla="*/ 0 h 131"/>
                <a:gd name="T36" fmla="*/ 254 w 278"/>
                <a:gd name="T37" fmla="*/ 0 h 131"/>
                <a:gd name="T38" fmla="*/ 259 w 278"/>
                <a:gd name="T39" fmla="*/ 0 h 131"/>
                <a:gd name="T40" fmla="*/ 264 w 278"/>
                <a:gd name="T41" fmla="*/ 1 h 131"/>
                <a:gd name="T42" fmla="*/ 267 w 278"/>
                <a:gd name="T43" fmla="*/ 4 h 131"/>
                <a:gd name="T44" fmla="*/ 271 w 278"/>
                <a:gd name="T45" fmla="*/ 7 h 131"/>
                <a:gd name="T46" fmla="*/ 275 w 278"/>
                <a:gd name="T47" fmla="*/ 10 h 131"/>
                <a:gd name="T48" fmla="*/ 276 w 278"/>
                <a:gd name="T49" fmla="*/ 15 h 131"/>
                <a:gd name="T50" fmla="*/ 276 w 278"/>
                <a:gd name="T51" fmla="*/ 15 h 131"/>
                <a:gd name="T52" fmla="*/ 277 w 278"/>
                <a:gd name="T53" fmla="*/ 20 h 131"/>
                <a:gd name="T54" fmla="*/ 278 w 278"/>
                <a:gd name="T55" fmla="*/ 26 h 131"/>
                <a:gd name="T56" fmla="*/ 277 w 278"/>
                <a:gd name="T57" fmla="*/ 30 h 131"/>
                <a:gd name="T58" fmla="*/ 276 w 278"/>
                <a:gd name="T59" fmla="*/ 34 h 131"/>
                <a:gd name="T60" fmla="*/ 273 w 278"/>
                <a:gd name="T61" fmla="*/ 39 h 131"/>
                <a:gd name="T62" fmla="*/ 270 w 278"/>
                <a:gd name="T63" fmla="*/ 42 h 131"/>
                <a:gd name="T64" fmla="*/ 266 w 278"/>
                <a:gd name="T65" fmla="*/ 45 h 131"/>
                <a:gd name="T66" fmla="*/ 262 w 278"/>
                <a:gd name="T67" fmla="*/ 47 h 131"/>
                <a:gd name="T68" fmla="*/ 35 w 278"/>
                <a:gd name="T69" fmla="*/ 130 h 131"/>
                <a:gd name="T70" fmla="*/ 35 w 278"/>
                <a:gd name="T71" fmla="*/ 130 h 131"/>
                <a:gd name="T72" fmla="*/ 30 w 278"/>
                <a:gd name="T73" fmla="*/ 131 h 131"/>
                <a:gd name="T74" fmla="*/ 25 w 278"/>
                <a:gd name="T75" fmla="*/ 131 h 131"/>
                <a:gd name="T76" fmla="*/ 25 w 278"/>
                <a:gd name="T7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8" h="131">
                  <a:moveTo>
                    <a:pt x="25" y="131"/>
                  </a:moveTo>
                  <a:lnTo>
                    <a:pt x="25" y="131"/>
                  </a:lnTo>
                  <a:lnTo>
                    <a:pt x="18" y="130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2" y="110"/>
                  </a:lnTo>
                  <a:lnTo>
                    <a:pt x="0" y="105"/>
                  </a:lnTo>
                  <a:lnTo>
                    <a:pt x="2" y="101"/>
                  </a:lnTo>
                  <a:lnTo>
                    <a:pt x="3" y="96"/>
                  </a:lnTo>
                  <a:lnTo>
                    <a:pt x="5" y="92"/>
                  </a:lnTo>
                  <a:lnTo>
                    <a:pt x="9" y="89"/>
                  </a:lnTo>
                  <a:lnTo>
                    <a:pt x="12" y="85"/>
                  </a:lnTo>
                  <a:lnTo>
                    <a:pt x="17" y="83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50" y="0"/>
                  </a:lnTo>
                  <a:lnTo>
                    <a:pt x="254" y="0"/>
                  </a:lnTo>
                  <a:lnTo>
                    <a:pt x="259" y="0"/>
                  </a:lnTo>
                  <a:lnTo>
                    <a:pt x="264" y="1"/>
                  </a:lnTo>
                  <a:lnTo>
                    <a:pt x="267" y="4"/>
                  </a:lnTo>
                  <a:lnTo>
                    <a:pt x="271" y="7"/>
                  </a:lnTo>
                  <a:lnTo>
                    <a:pt x="275" y="10"/>
                  </a:lnTo>
                  <a:lnTo>
                    <a:pt x="276" y="15"/>
                  </a:lnTo>
                  <a:lnTo>
                    <a:pt x="276" y="15"/>
                  </a:lnTo>
                  <a:lnTo>
                    <a:pt x="277" y="20"/>
                  </a:lnTo>
                  <a:lnTo>
                    <a:pt x="278" y="26"/>
                  </a:lnTo>
                  <a:lnTo>
                    <a:pt x="277" y="30"/>
                  </a:lnTo>
                  <a:lnTo>
                    <a:pt x="276" y="34"/>
                  </a:lnTo>
                  <a:lnTo>
                    <a:pt x="273" y="39"/>
                  </a:lnTo>
                  <a:lnTo>
                    <a:pt x="270" y="42"/>
                  </a:lnTo>
                  <a:lnTo>
                    <a:pt x="266" y="45"/>
                  </a:lnTo>
                  <a:lnTo>
                    <a:pt x="262" y="47"/>
                  </a:lnTo>
                  <a:lnTo>
                    <a:pt x="35" y="130"/>
                  </a:lnTo>
                  <a:lnTo>
                    <a:pt x="35" y="130"/>
                  </a:lnTo>
                  <a:lnTo>
                    <a:pt x="30" y="131"/>
                  </a:lnTo>
                  <a:lnTo>
                    <a:pt x="25" y="13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4"/>
            <p:cNvSpPr>
              <a:spLocks/>
            </p:cNvSpPr>
            <p:nvPr/>
          </p:nvSpPr>
          <p:spPr bwMode="auto">
            <a:xfrm>
              <a:off x="3315894" y="4964094"/>
              <a:ext cx="161925" cy="74613"/>
            </a:xfrm>
            <a:custGeom>
              <a:avLst/>
              <a:gdLst>
                <a:gd name="T0" fmla="*/ 25 w 305"/>
                <a:gd name="T1" fmla="*/ 143 h 143"/>
                <a:gd name="T2" fmla="*/ 25 w 305"/>
                <a:gd name="T3" fmla="*/ 143 h 143"/>
                <a:gd name="T4" fmla="*/ 17 w 305"/>
                <a:gd name="T5" fmla="*/ 142 h 143"/>
                <a:gd name="T6" fmla="*/ 10 w 305"/>
                <a:gd name="T7" fmla="*/ 139 h 143"/>
                <a:gd name="T8" fmla="*/ 6 w 305"/>
                <a:gd name="T9" fmla="*/ 133 h 143"/>
                <a:gd name="T10" fmla="*/ 1 w 305"/>
                <a:gd name="T11" fmla="*/ 127 h 143"/>
                <a:gd name="T12" fmla="*/ 1 w 305"/>
                <a:gd name="T13" fmla="*/ 127 h 143"/>
                <a:gd name="T14" fmla="*/ 0 w 305"/>
                <a:gd name="T15" fmla="*/ 121 h 143"/>
                <a:gd name="T16" fmla="*/ 0 w 305"/>
                <a:gd name="T17" fmla="*/ 117 h 143"/>
                <a:gd name="T18" fmla="*/ 1 w 305"/>
                <a:gd name="T19" fmla="*/ 112 h 143"/>
                <a:gd name="T20" fmla="*/ 2 w 305"/>
                <a:gd name="T21" fmla="*/ 108 h 143"/>
                <a:gd name="T22" fmla="*/ 4 w 305"/>
                <a:gd name="T23" fmla="*/ 104 h 143"/>
                <a:gd name="T24" fmla="*/ 8 w 305"/>
                <a:gd name="T25" fmla="*/ 100 h 143"/>
                <a:gd name="T26" fmla="*/ 11 w 305"/>
                <a:gd name="T27" fmla="*/ 98 h 143"/>
                <a:gd name="T28" fmla="*/ 16 w 305"/>
                <a:gd name="T29" fmla="*/ 95 h 143"/>
                <a:gd name="T30" fmla="*/ 271 w 305"/>
                <a:gd name="T31" fmla="*/ 3 h 143"/>
                <a:gd name="T32" fmla="*/ 271 w 305"/>
                <a:gd name="T33" fmla="*/ 3 h 143"/>
                <a:gd name="T34" fmla="*/ 276 w 305"/>
                <a:gd name="T35" fmla="*/ 1 h 143"/>
                <a:gd name="T36" fmla="*/ 281 w 305"/>
                <a:gd name="T37" fmla="*/ 0 h 143"/>
                <a:gd name="T38" fmla="*/ 286 w 305"/>
                <a:gd name="T39" fmla="*/ 1 h 143"/>
                <a:gd name="T40" fmla="*/ 290 w 305"/>
                <a:gd name="T41" fmla="*/ 3 h 143"/>
                <a:gd name="T42" fmla="*/ 294 w 305"/>
                <a:gd name="T43" fmla="*/ 5 h 143"/>
                <a:gd name="T44" fmla="*/ 298 w 305"/>
                <a:gd name="T45" fmla="*/ 9 h 143"/>
                <a:gd name="T46" fmla="*/ 301 w 305"/>
                <a:gd name="T47" fmla="*/ 12 h 143"/>
                <a:gd name="T48" fmla="*/ 302 w 305"/>
                <a:gd name="T49" fmla="*/ 17 h 143"/>
                <a:gd name="T50" fmla="*/ 302 w 305"/>
                <a:gd name="T51" fmla="*/ 17 h 143"/>
                <a:gd name="T52" fmla="*/ 305 w 305"/>
                <a:gd name="T53" fmla="*/ 22 h 143"/>
                <a:gd name="T54" fmla="*/ 305 w 305"/>
                <a:gd name="T55" fmla="*/ 26 h 143"/>
                <a:gd name="T56" fmla="*/ 304 w 305"/>
                <a:gd name="T57" fmla="*/ 31 h 143"/>
                <a:gd name="T58" fmla="*/ 302 w 305"/>
                <a:gd name="T59" fmla="*/ 36 h 143"/>
                <a:gd name="T60" fmla="*/ 300 w 305"/>
                <a:gd name="T61" fmla="*/ 41 h 143"/>
                <a:gd name="T62" fmla="*/ 296 w 305"/>
                <a:gd name="T63" fmla="*/ 44 h 143"/>
                <a:gd name="T64" fmla="*/ 293 w 305"/>
                <a:gd name="T65" fmla="*/ 47 h 143"/>
                <a:gd name="T66" fmla="*/ 288 w 305"/>
                <a:gd name="T67" fmla="*/ 49 h 143"/>
                <a:gd name="T68" fmla="*/ 33 w 305"/>
                <a:gd name="T69" fmla="*/ 142 h 143"/>
                <a:gd name="T70" fmla="*/ 33 w 305"/>
                <a:gd name="T71" fmla="*/ 142 h 143"/>
                <a:gd name="T72" fmla="*/ 29 w 305"/>
                <a:gd name="T73" fmla="*/ 143 h 143"/>
                <a:gd name="T74" fmla="*/ 25 w 305"/>
                <a:gd name="T75" fmla="*/ 143 h 143"/>
                <a:gd name="T76" fmla="*/ 25 w 305"/>
                <a:gd name="T7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5" h="143">
                  <a:moveTo>
                    <a:pt x="25" y="143"/>
                  </a:moveTo>
                  <a:lnTo>
                    <a:pt x="25" y="143"/>
                  </a:lnTo>
                  <a:lnTo>
                    <a:pt x="17" y="142"/>
                  </a:lnTo>
                  <a:lnTo>
                    <a:pt x="10" y="139"/>
                  </a:lnTo>
                  <a:lnTo>
                    <a:pt x="6" y="133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0" y="121"/>
                  </a:lnTo>
                  <a:lnTo>
                    <a:pt x="0" y="117"/>
                  </a:lnTo>
                  <a:lnTo>
                    <a:pt x="1" y="112"/>
                  </a:lnTo>
                  <a:lnTo>
                    <a:pt x="2" y="108"/>
                  </a:lnTo>
                  <a:lnTo>
                    <a:pt x="4" y="104"/>
                  </a:lnTo>
                  <a:lnTo>
                    <a:pt x="8" y="100"/>
                  </a:lnTo>
                  <a:lnTo>
                    <a:pt x="11" y="98"/>
                  </a:lnTo>
                  <a:lnTo>
                    <a:pt x="16" y="95"/>
                  </a:lnTo>
                  <a:lnTo>
                    <a:pt x="271" y="3"/>
                  </a:lnTo>
                  <a:lnTo>
                    <a:pt x="271" y="3"/>
                  </a:lnTo>
                  <a:lnTo>
                    <a:pt x="276" y="1"/>
                  </a:lnTo>
                  <a:lnTo>
                    <a:pt x="281" y="0"/>
                  </a:lnTo>
                  <a:lnTo>
                    <a:pt x="286" y="1"/>
                  </a:lnTo>
                  <a:lnTo>
                    <a:pt x="290" y="3"/>
                  </a:lnTo>
                  <a:lnTo>
                    <a:pt x="294" y="5"/>
                  </a:lnTo>
                  <a:lnTo>
                    <a:pt x="298" y="9"/>
                  </a:lnTo>
                  <a:lnTo>
                    <a:pt x="301" y="12"/>
                  </a:lnTo>
                  <a:lnTo>
                    <a:pt x="302" y="17"/>
                  </a:lnTo>
                  <a:lnTo>
                    <a:pt x="302" y="17"/>
                  </a:lnTo>
                  <a:lnTo>
                    <a:pt x="305" y="22"/>
                  </a:lnTo>
                  <a:lnTo>
                    <a:pt x="305" y="26"/>
                  </a:lnTo>
                  <a:lnTo>
                    <a:pt x="304" y="31"/>
                  </a:lnTo>
                  <a:lnTo>
                    <a:pt x="302" y="36"/>
                  </a:lnTo>
                  <a:lnTo>
                    <a:pt x="300" y="41"/>
                  </a:lnTo>
                  <a:lnTo>
                    <a:pt x="296" y="44"/>
                  </a:lnTo>
                  <a:lnTo>
                    <a:pt x="293" y="47"/>
                  </a:lnTo>
                  <a:lnTo>
                    <a:pt x="288" y="49"/>
                  </a:lnTo>
                  <a:lnTo>
                    <a:pt x="33" y="142"/>
                  </a:lnTo>
                  <a:lnTo>
                    <a:pt x="33" y="142"/>
                  </a:lnTo>
                  <a:lnTo>
                    <a:pt x="29" y="143"/>
                  </a:lnTo>
                  <a:lnTo>
                    <a:pt x="25" y="143"/>
                  </a:lnTo>
                  <a:lnTo>
                    <a:pt x="25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5"/>
            <p:cNvSpPr>
              <a:spLocks/>
            </p:cNvSpPr>
            <p:nvPr/>
          </p:nvSpPr>
          <p:spPr bwMode="auto">
            <a:xfrm>
              <a:off x="3327006" y="4899006"/>
              <a:ext cx="161925" cy="76200"/>
            </a:xfrm>
            <a:custGeom>
              <a:avLst/>
              <a:gdLst>
                <a:gd name="T0" fmla="*/ 25 w 306"/>
                <a:gd name="T1" fmla="*/ 144 h 144"/>
                <a:gd name="T2" fmla="*/ 25 w 306"/>
                <a:gd name="T3" fmla="*/ 144 h 144"/>
                <a:gd name="T4" fmla="*/ 17 w 306"/>
                <a:gd name="T5" fmla="*/ 143 h 144"/>
                <a:gd name="T6" fmla="*/ 11 w 306"/>
                <a:gd name="T7" fmla="*/ 139 h 144"/>
                <a:gd name="T8" fmla="*/ 5 w 306"/>
                <a:gd name="T9" fmla="*/ 134 h 144"/>
                <a:gd name="T10" fmla="*/ 1 w 306"/>
                <a:gd name="T11" fmla="*/ 127 h 144"/>
                <a:gd name="T12" fmla="*/ 1 w 306"/>
                <a:gd name="T13" fmla="*/ 127 h 144"/>
                <a:gd name="T14" fmla="*/ 0 w 306"/>
                <a:gd name="T15" fmla="*/ 122 h 144"/>
                <a:gd name="T16" fmla="*/ 0 w 306"/>
                <a:gd name="T17" fmla="*/ 118 h 144"/>
                <a:gd name="T18" fmla="*/ 0 w 306"/>
                <a:gd name="T19" fmla="*/ 113 h 144"/>
                <a:gd name="T20" fmla="*/ 2 w 306"/>
                <a:gd name="T21" fmla="*/ 108 h 144"/>
                <a:gd name="T22" fmla="*/ 5 w 306"/>
                <a:gd name="T23" fmla="*/ 103 h 144"/>
                <a:gd name="T24" fmla="*/ 7 w 306"/>
                <a:gd name="T25" fmla="*/ 100 h 144"/>
                <a:gd name="T26" fmla="*/ 12 w 306"/>
                <a:gd name="T27" fmla="*/ 98 h 144"/>
                <a:gd name="T28" fmla="*/ 15 w 306"/>
                <a:gd name="T29" fmla="*/ 95 h 144"/>
                <a:gd name="T30" fmla="*/ 273 w 306"/>
                <a:gd name="T31" fmla="*/ 1 h 144"/>
                <a:gd name="T32" fmla="*/ 273 w 306"/>
                <a:gd name="T33" fmla="*/ 1 h 144"/>
                <a:gd name="T34" fmla="*/ 278 w 306"/>
                <a:gd name="T35" fmla="*/ 0 h 144"/>
                <a:gd name="T36" fmla="*/ 283 w 306"/>
                <a:gd name="T37" fmla="*/ 0 h 144"/>
                <a:gd name="T38" fmla="*/ 287 w 306"/>
                <a:gd name="T39" fmla="*/ 1 h 144"/>
                <a:gd name="T40" fmla="*/ 292 w 306"/>
                <a:gd name="T41" fmla="*/ 3 h 144"/>
                <a:gd name="T42" fmla="*/ 296 w 306"/>
                <a:gd name="T43" fmla="*/ 5 h 144"/>
                <a:gd name="T44" fmla="*/ 299 w 306"/>
                <a:gd name="T45" fmla="*/ 8 h 144"/>
                <a:gd name="T46" fmla="*/ 303 w 306"/>
                <a:gd name="T47" fmla="*/ 12 h 144"/>
                <a:gd name="T48" fmla="*/ 305 w 306"/>
                <a:gd name="T49" fmla="*/ 17 h 144"/>
                <a:gd name="T50" fmla="*/ 305 w 306"/>
                <a:gd name="T51" fmla="*/ 17 h 144"/>
                <a:gd name="T52" fmla="*/ 306 w 306"/>
                <a:gd name="T53" fmla="*/ 22 h 144"/>
                <a:gd name="T54" fmla="*/ 306 w 306"/>
                <a:gd name="T55" fmla="*/ 26 h 144"/>
                <a:gd name="T56" fmla="*/ 305 w 306"/>
                <a:gd name="T57" fmla="*/ 31 h 144"/>
                <a:gd name="T58" fmla="*/ 304 w 306"/>
                <a:gd name="T59" fmla="*/ 36 h 144"/>
                <a:gd name="T60" fmla="*/ 302 w 306"/>
                <a:gd name="T61" fmla="*/ 39 h 144"/>
                <a:gd name="T62" fmla="*/ 298 w 306"/>
                <a:gd name="T63" fmla="*/ 44 h 144"/>
                <a:gd name="T64" fmla="*/ 294 w 306"/>
                <a:gd name="T65" fmla="*/ 46 h 144"/>
                <a:gd name="T66" fmla="*/ 290 w 306"/>
                <a:gd name="T67" fmla="*/ 49 h 144"/>
                <a:gd name="T68" fmla="*/ 33 w 306"/>
                <a:gd name="T69" fmla="*/ 143 h 144"/>
                <a:gd name="T70" fmla="*/ 33 w 306"/>
                <a:gd name="T71" fmla="*/ 143 h 144"/>
                <a:gd name="T72" fmla="*/ 28 w 306"/>
                <a:gd name="T73" fmla="*/ 144 h 144"/>
                <a:gd name="T74" fmla="*/ 25 w 306"/>
                <a:gd name="T75" fmla="*/ 144 h 144"/>
                <a:gd name="T76" fmla="*/ 25 w 306"/>
                <a:gd name="T7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6" h="144">
                  <a:moveTo>
                    <a:pt x="25" y="144"/>
                  </a:moveTo>
                  <a:lnTo>
                    <a:pt x="25" y="144"/>
                  </a:lnTo>
                  <a:lnTo>
                    <a:pt x="17" y="143"/>
                  </a:lnTo>
                  <a:lnTo>
                    <a:pt x="11" y="139"/>
                  </a:lnTo>
                  <a:lnTo>
                    <a:pt x="5" y="134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2" y="108"/>
                  </a:lnTo>
                  <a:lnTo>
                    <a:pt x="5" y="103"/>
                  </a:lnTo>
                  <a:lnTo>
                    <a:pt x="7" y="100"/>
                  </a:lnTo>
                  <a:lnTo>
                    <a:pt x="12" y="98"/>
                  </a:lnTo>
                  <a:lnTo>
                    <a:pt x="15" y="95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7" y="1"/>
                  </a:lnTo>
                  <a:lnTo>
                    <a:pt x="292" y="3"/>
                  </a:lnTo>
                  <a:lnTo>
                    <a:pt x="296" y="5"/>
                  </a:lnTo>
                  <a:lnTo>
                    <a:pt x="299" y="8"/>
                  </a:lnTo>
                  <a:lnTo>
                    <a:pt x="303" y="12"/>
                  </a:lnTo>
                  <a:lnTo>
                    <a:pt x="305" y="17"/>
                  </a:lnTo>
                  <a:lnTo>
                    <a:pt x="305" y="17"/>
                  </a:lnTo>
                  <a:lnTo>
                    <a:pt x="306" y="22"/>
                  </a:lnTo>
                  <a:lnTo>
                    <a:pt x="306" y="26"/>
                  </a:lnTo>
                  <a:lnTo>
                    <a:pt x="305" y="31"/>
                  </a:lnTo>
                  <a:lnTo>
                    <a:pt x="304" y="36"/>
                  </a:lnTo>
                  <a:lnTo>
                    <a:pt x="302" y="39"/>
                  </a:lnTo>
                  <a:lnTo>
                    <a:pt x="298" y="44"/>
                  </a:lnTo>
                  <a:lnTo>
                    <a:pt x="294" y="46"/>
                  </a:lnTo>
                  <a:lnTo>
                    <a:pt x="290" y="49"/>
                  </a:lnTo>
                  <a:lnTo>
                    <a:pt x="33" y="143"/>
                  </a:lnTo>
                  <a:lnTo>
                    <a:pt x="33" y="143"/>
                  </a:lnTo>
                  <a:lnTo>
                    <a:pt x="28" y="144"/>
                  </a:lnTo>
                  <a:lnTo>
                    <a:pt x="25" y="144"/>
                  </a:lnTo>
                  <a:lnTo>
                    <a:pt x="25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6"/>
            <p:cNvSpPr>
              <a:spLocks/>
            </p:cNvSpPr>
            <p:nvPr/>
          </p:nvSpPr>
          <p:spPr bwMode="auto">
            <a:xfrm>
              <a:off x="3358756" y="4835506"/>
              <a:ext cx="142875" cy="68263"/>
            </a:xfrm>
            <a:custGeom>
              <a:avLst/>
              <a:gdLst>
                <a:gd name="T0" fmla="*/ 24 w 268"/>
                <a:gd name="T1" fmla="*/ 129 h 129"/>
                <a:gd name="T2" fmla="*/ 24 w 268"/>
                <a:gd name="T3" fmla="*/ 129 h 129"/>
                <a:gd name="T4" fmla="*/ 17 w 268"/>
                <a:gd name="T5" fmla="*/ 128 h 129"/>
                <a:gd name="T6" fmla="*/ 10 w 268"/>
                <a:gd name="T7" fmla="*/ 125 h 129"/>
                <a:gd name="T8" fmla="*/ 5 w 268"/>
                <a:gd name="T9" fmla="*/ 120 h 129"/>
                <a:gd name="T10" fmla="*/ 1 w 268"/>
                <a:gd name="T11" fmla="*/ 113 h 129"/>
                <a:gd name="T12" fmla="*/ 1 w 268"/>
                <a:gd name="T13" fmla="*/ 113 h 129"/>
                <a:gd name="T14" fmla="*/ 0 w 268"/>
                <a:gd name="T15" fmla="*/ 108 h 129"/>
                <a:gd name="T16" fmla="*/ 0 w 268"/>
                <a:gd name="T17" fmla="*/ 103 h 129"/>
                <a:gd name="T18" fmla="*/ 1 w 268"/>
                <a:gd name="T19" fmla="*/ 99 h 129"/>
                <a:gd name="T20" fmla="*/ 2 w 268"/>
                <a:gd name="T21" fmla="*/ 94 h 129"/>
                <a:gd name="T22" fmla="*/ 4 w 268"/>
                <a:gd name="T23" fmla="*/ 89 h 129"/>
                <a:gd name="T24" fmla="*/ 8 w 268"/>
                <a:gd name="T25" fmla="*/ 86 h 129"/>
                <a:gd name="T26" fmla="*/ 11 w 268"/>
                <a:gd name="T27" fmla="*/ 83 h 129"/>
                <a:gd name="T28" fmla="*/ 16 w 268"/>
                <a:gd name="T29" fmla="*/ 81 h 129"/>
                <a:gd name="T30" fmla="*/ 235 w 268"/>
                <a:gd name="T31" fmla="*/ 1 h 129"/>
                <a:gd name="T32" fmla="*/ 235 w 268"/>
                <a:gd name="T33" fmla="*/ 1 h 129"/>
                <a:gd name="T34" fmla="*/ 239 w 268"/>
                <a:gd name="T35" fmla="*/ 0 h 129"/>
                <a:gd name="T36" fmla="*/ 244 w 268"/>
                <a:gd name="T37" fmla="*/ 0 h 129"/>
                <a:gd name="T38" fmla="*/ 249 w 268"/>
                <a:gd name="T39" fmla="*/ 1 h 129"/>
                <a:gd name="T40" fmla="*/ 254 w 268"/>
                <a:gd name="T41" fmla="*/ 2 h 129"/>
                <a:gd name="T42" fmla="*/ 257 w 268"/>
                <a:gd name="T43" fmla="*/ 5 h 129"/>
                <a:gd name="T44" fmla="*/ 261 w 268"/>
                <a:gd name="T45" fmla="*/ 8 h 129"/>
                <a:gd name="T46" fmla="*/ 264 w 268"/>
                <a:gd name="T47" fmla="*/ 12 h 129"/>
                <a:gd name="T48" fmla="*/ 267 w 268"/>
                <a:gd name="T49" fmla="*/ 17 h 129"/>
                <a:gd name="T50" fmla="*/ 267 w 268"/>
                <a:gd name="T51" fmla="*/ 17 h 129"/>
                <a:gd name="T52" fmla="*/ 268 w 268"/>
                <a:gd name="T53" fmla="*/ 21 h 129"/>
                <a:gd name="T54" fmla="*/ 268 w 268"/>
                <a:gd name="T55" fmla="*/ 26 h 129"/>
                <a:gd name="T56" fmla="*/ 267 w 268"/>
                <a:gd name="T57" fmla="*/ 31 h 129"/>
                <a:gd name="T58" fmla="*/ 265 w 268"/>
                <a:gd name="T59" fmla="*/ 36 h 129"/>
                <a:gd name="T60" fmla="*/ 263 w 268"/>
                <a:gd name="T61" fmla="*/ 39 h 129"/>
                <a:gd name="T62" fmla="*/ 260 w 268"/>
                <a:gd name="T63" fmla="*/ 43 h 129"/>
                <a:gd name="T64" fmla="*/ 256 w 268"/>
                <a:gd name="T65" fmla="*/ 46 h 129"/>
                <a:gd name="T66" fmla="*/ 251 w 268"/>
                <a:gd name="T67" fmla="*/ 49 h 129"/>
                <a:gd name="T68" fmla="*/ 33 w 268"/>
                <a:gd name="T69" fmla="*/ 128 h 129"/>
                <a:gd name="T70" fmla="*/ 33 w 268"/>
                <a:gd name="T71" fmla="*/ 128 h 129"/>
                <a:gd name="T72" fmla="*/ 29 w 268"/>
                <a:gd name="T73" fmla="*/ 128 h 129"/>
                <a:gd name="T74" fmla="*/ 24 w 268"/>
                <a:gd name="T75" fmla="*/ 129 h 129"/>
                <a:gd name="T76" fmla="*/ 24 w 268"/>
                <a:gd name="T7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8" h="129">
                  <a:moveTo>
                    <a:pt x="24" y="129"/>
                  </a:moveTo>
                  <a:lnTo>
                    <a:pt x="24" y="129"/>
                  </a:lnTo>
                  <a:lnTo>
                    <a:pt x="17" y="128"/>
                  </a:lnTo>
                  <a:lnTo>
                    <a:pt x="10" y="125"/>
                  </a:lnTo>
                  <a:lnTo>
                    <a:pt x="5" y="120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1" y="99"/>
                  </a:lnTo>
                  <a:lnTo>
                    <a:pt x="2" y="94"/>
                  </a:lnTo>
                  <a:lnTo>
                    <a:pt x="4" y="89"/>
                  </a:lnTo>
                  <a:lnTo>
                    <a:pt x="8" y="86"/>
                  </a:lnTo>
                  <a:lnTo>
                    <a:pt x="11" y="83"/>
                  </a:lnTo>
                  <a:lnTo>
                    <a:pt x="16" y="81"/>
                  </a:lnTo>
                  <a:lnTo>
                    <a:pt x="235" y="1"/>
                  </a:lnTo>
                  <a:lnTo>
                    <a:pt x="235" y="1"/>
                  </a:lnTo>
                  <a:lnTo>
                    <a:pt x="239" y="0"/>
                  </a:lnTo>
                  <a:lnTo>
                    <a:pt x="244" y="0"/>
                  </a:lnTo>
                  <a:lnTo>
                    <a:pt x="249" y="1"/>
                  </a:lnTo>
                  <a:lnTo>
                    <a:pt x="254" y="2"/>
                  </a:lnTo>
                  <a:lnTo>
                    <a:pt x="257" y="5"/>
                  </a:lnTo>
                  <a:lnTo>
                    <a:pt x="261" y="8"/>
                  </a:lnTo>
                  <a:lnTo>
                    <a:pt x="264" y="12"/>
                  </a:lnTo>
                  <a:lnTo>
                    <a:pt x="267" y="17"/>
                  </a:lnTo>
                  <a:lnTo>
                    <a:pt x="267" y="17"/>
                  </a:lnTo>
                  <a:lnTo>
                    <a:pt x="268" y="21"/>
                  </a:lnTo>
                  <a:lnTo>
                    <a:pt x="268" y="26"/>
                  </a:lnTo>
                  <a:lnTo>
                    <a:pt x="267" y="31"/>
                  </a:lnTo>
                  <a:lnTo>
                    <a:pt x="265" y="36"/>
                  </a:lnTo>
                  <a:lnTo>
                    <a:pt x="263" y="39"/>
                  </a:lnTo>
                  <a:lnTo>
                    <a:pt x="260" y="43"/>
                  </a:lnTo>
                  <a:lnTo>
                    <a:pt x="256" y="46"/>
                  </a:lnTo>
                  <a:lnTo>
                    <a:pt x="251" y="49"/>
                  </a:lnTo>
                  <a:lnTo>
                    <a:pt x="33" y="128"/>
                  </a:lnTo>
                  <a:lnTo>
                    <a:pt x="33" y="128"/>
                  </a:lnTo>
                  <a:lnTo>
                    <a:pt x="29" y="128"/>
                  </a:lnTo>
                  <a:lnTo>
                    <a:pt x="24" y="129"/>
                  </a:lnTo>
                  <a:lnTo>
                    <a:pt x="24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50"/>
            <p:cNvSpPr>
              <a:spLocks/>
            </p:cNvSpPr>
            <p:nvPr/>
          </p:nvSpPr>
          <p:spPr bwMode="auto">
            <a:xfrm>
              <a:off x="3846119" y="4943456"/>
              <a:ext cx="115888" cy="115888"/>
            </a:xfrm>
            <a:custGeom>
              <a:avLst/>
              <a:gdLst>
                <a:gd name="T0" fmla="*/ 218 w 218"/>
                <a:gd name="T1" fmla="*/ 110 h 219"/>
                <a:gd name="T2" fmla="*/ 216 w 218"/>
                <a:gd name="T3" fmla="*/ 132 h 219"/>
                <a:gd name="T4" fmla="*/ 210 w 218"/>
                <a:gd name="T5" fmla="*/ 152 h 219"/>
                <a:gd name="T6" fmla="*/ 200 w 218"/>
                <a:gd name="T7" fmla="*/ 171 h 219"/>
                <a:gd name="T8" fmla="*/ 186 w 218"/>
                <a:gd name="T9" fmla="*/ 187 h 219"/>
                <a:gd name="T10" fmla="*/ 171 w 218"/>
                <a:gd name="T11" fmla="*/ 201 h 219"/>
                <a:gd name="T12" fmla="*/ 152 w 218"/>
                <a:gd name="T13" fmla="*/ 210 h 219"/>
                <a:gd name="T14" fmla="*/ 131 w 218"/>
                <a:gd name="T15" fmla="*/ 218 h 219"/>
                <a:gd name="T16" fmla="*/ 109 w 218"/>
                <a:gd name="T17" fmla="*/ 219 h 219"/>
                <a:gd name="T18" fmla="*/ 98 w 218"/>
                <a:gd name="T19" fmla="*/ 219 h 219"/>
                <a:gd name="T20" fmla="*/ 77 w 218"/>
                <a:gd name="T21" fmla="*/ 214 h 219"/>
                <a:gd name="T22" fmla="*/ 57 w 218"/>
                <a:gd name="T23" fmla="*/ 206 h 219"/>
                <a:gd name="T24" fmla="*/ 40 w 218"/>
                <a:gd name="T25" fmla="*/ 194 h 219"/>
                <a:gd name="T26" fmla="*/ 25 w 218"/>
                <a:gd name="T27" fmla="*/ 180 h 219"/>
                <a:gd name="T28" fmla="*/ 13 w 218"/>
                <a:gd name="T29" fmla="*/ 162 h 219"/>
                <a:gd name="T30" fmla="*/ 4 w 218"/>
                <a:gd name="T31" fmla="*/ 143 h 219"/>
                <a:gd name="T32" fmla="*/ 1 w 218"/>
                <a:gd name="T33" fmla="*/ 121 h 219"/>
                <a:gd name="T34" fmla="*/ 0 w 218"/>
                <a:gd name="T35" fmla="*/ 110 h 219"/>
                <a:gd name="T36" fmla="*/ 2 w 218"/>
                <a:gd name="T37" fmla="*/ 88 h 219"/>
                <a:gd name="T38" fmla="*/ 8 w 218"/>
                <a:gd name="T39" fmla="*/ 68 h 219"/>
                <a:gd name="T40" fmla="*/ 19 w 218"/>
                <a:gd name="T41" fmla="*/ 49 h 219"/>
                <a:gd name="T42" fmla="*/ 32 w 218"/>
                <a:gd name="T43" fmla="*/ 32 h 219"/>
                <a:gd name="T44" fmla="*/ 48 w 218"/>
                <a:gd name="T45" fmla="*/ 19 h 219"/>
                <a:gd name="T46" fmla="*/ 66 w 218"/>
                <a:gd name="T47" fmla="*/ 10 h 219"/>
                <a:gd name="T48" fmla="*/ 88 w 218"/>
                <a:gd name="T49" fmla="*/ 3 h 219"/>
                <a:gd name="T50" fmla="*/ 109 w 218"/>
                <a:gd name="T51" fmla="*/ 0 h 219"/>
                <a:gd name="T52" fmla="*/ 121 w 218"/>
                <a:gd name="T53" fmla="*/ 1 h 219"/>
                <a:gd name="T54" fmla="*/ 142 w 218"/>
                <a:gd name="T55" fmla="*/ 5 h 219"/>
                <a:gd name="T56" fmla="*/ 161 w 218"/>
                <a:gd name="T57" fmla="*/ 13 h 219"/>
                <a:gd name="T58" fmla="*/ 179 w 218"/>
                <a:gd name="T59" fmla="*/ 25 h 219"/>
                <a:gd name="T60" fmla="*/ 193 w 218"/>
                <a:gd name="T61" fmla="*/ 41 h 219"/>
                <a:gd name="T62" fmla="*/ 205 w 218"/>
                <a:gd name="T63" fmla="*/ 57 h 219"/>
                <a:gd name="T64" fmla="*/ 213 w 218"/>
                <a:gd name="T65" fmla="*/ 77 h 219"/>
                <a:gd name="T66" fmla="*/ 218 w 218"/>
                <a:gd name="T67" fmla="*/ 99 h 219"/>
                <a:gd name="T68" fmla="*/ 218 w 218"/>
                <a:gd name="T69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219">
                  <a:moveTo>
                    <a:pt x="218" y="110"/>
                  </a:moveTo>
                  <a:lnTo>
                    <a:pt x="218" y="110"/>
                  </a:lnTo>
                  <a:lnTo>
                    <a:pt x="218" y="121"/>
                  </a:lnTo>
                  <a:lnTo>
                    <a:pt x="216" y="132"/>
                  </a:lnTo>
                  <a:lnTo>
                    <a:pt x="213" y="143"/>
                  </a:lnTo>
                  <a:lnTo>
                    <a:pt x="210" y="152"/>
                  </a:lnTo>
                  <a:lnTo>
                    <a:pt x="205" y="162"/>
                  </a:lnTo>
                  <a:lnTo>
                    <a:pt x="200" y="171"/>
                  </a:lnTo>
                  <a:lnTo>
                    <a:pt x="193" y="180"/>
                  </a:lnTo>
                  <a:lnTo>
                    <a:pt x="186" y="187"/>
                  </a:lnTo>
                  <a:lnTo>
                    <a:pt x="179" y="194"/>
                  </a:lnTo>
                  <a:lnTo>
                    <a:pt x="171" y="201"/>
                  </a:lnTo>
                  <a:lnTo>
                    <a:pt x="161" y="206"/>
                  </a:lnTo>
                  <a:lnTo>
                    <a:pt x="152" y="210"/>
                  </a:lnTo>
                  <a:lnTo>
                    <a:pt x="142" y="214"/>
                  </a:lnTo>
                  <a:lnTo>
                    <a:pt x="131" y="218"/>
                  </a:lnTo>
                  <a:lnTo>
                    <a:pt x="121" y="219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98" y="219"/>
                  </a:lnTo>
                  <a:lnTo>
                    <a:pt x="88" y="218"/>
                  </a:lnTo>
                  <a:lnTo>
                    <a:pt x="77" y="214"/>
                  </a:lnTo>
                  <a:lnTo>
                    <a:pt x="66" y="210"/>
                  </a:lnTo>
                  <a:lnTo>
                    <a:pt x="57" y="206"/>
                  </a:lnTo>
                  <a:lnTo>
                    <a:pt x="48" y="201"/>
                  </a:lnTo>
                  <a:lnTo>
                    <a:pt x="40" y="194"/>
                  </a:lnTo>
                  <a:lnTo>
                    <a:pt x="32" y="187"/>
                  </a:lnTo>
                  <a:lnTo>
                    <a:pt x="25" y="180"/>
                  </a:lnTo>
                  <a:lnTo>
                    <a:pt x="19" y="171"/>
                  </a:lnTo>
                  <a:lnTo>
                    <a:pt x="13" y="162"/>
                  </a:lnTo>
                  <a:lnTo>
                    <a:pt x="8" y="152"/>
                  </a:lnTo>
                  <a:lnTo>
                    <a:pt x="4" y="143"/>
                  </a:lnTo>
                  <a:lnTo>
                    <a:pt x="2" y="132"/>
                  </a:lnTo>
                  <a:lnTo>
                    <a:pt x="1" y="121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" y="99"/>
                  </a:lnTo>
                  <a:lnTo>
                    <a:pt x="2" y="88"/>
                  </a:lnTo>
                  <a:lnTo>
                    <a:pt x="4" y="77"/>
                  </a:lnTo>
                  <a:lnTo>
                    <a:pt x="8" y="68"/>
                  </a:lnTo>
                  <a:lnTo>
                    <a:pt x="13" y="57"/>
                  </a:lnTo>
                  <a:lnTo>
                    <a:pt x="19" y="49"/>
                  </a:lnTo>
                  <a:lnTo>
                    <a:pt x="25" y="41"/>
                  </a:lnTo>
                  <a:lnTo>
                    <a:pt x="32" y="32"/>
                  </a:lnTo>
                  <a:lnTo>
                    <a:pt x="40" y="25"/>
                  </a:lnTo>
                  <a:lnTo>
                    <a:pt x="48" y="19"/>
                  </a:lnTo>
                  <a:lnTo>
                    <a:pt x="57" y="13"/>
                  </a:lnTo>
                  <a:lnTo>
                    <a:pt x="66" y="10"/>
                  </a:lnTo>
                  <a:lnTo>
                    <a:pt x="77" y="5"/>
                  </a:lnTo>
                  <a:lnTo>
                    <a:pt x="88" y="3"/>
                  </a:lnTo>
                  <a:lnTo>
                    <a:pt x="98" y="1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21" y="1"/>
                  </a:lnTo>
                  <a:lnTo>
                    <a:pt x="131" y="3"/>
                  </a:lnTo>
                  <a:lnTo>
                    <a:pt x="142" y="5"/>
                  </a:lnTo>
                  <a:lnTo>
                    <a:pt x="152" y="10"/>
                  </a:lnTo>
                  <a:lnTo>
                    <a:pt x="161" y="13"/>
                  </a:lnTo>
                  <a:lnTo>
                    <a:pt x="171" y="19"/>
                  </a:lnTo>
                  <a:lnTo>
                    <a:pt x="179" y="25"/>
                  </a:lnTo>
                  <a:lnTo>
                    <a:pt x="186" y="32"/>
                  </a:lnTo>
                  <a:lnTo>
                    <a:pt x="193" y="41"/>
                  </a:lnTo>
                  <a:lnTo>
                    <a:pt x="200" y="49"/>
                  </a:lnTo>
                  <a:lnTo>
                    <a:pt x="205" y="57"/>
                  </a:lnTo>
                  <a:lnTo>
                    <a:pt x="210" y="68"/>
                  </a:lnTo>
                  <a:lnTo>
                    <a:pt x="213" y="77"/>
                  </a:lnTo>
                  <a:lnTo>
                    <a:pt x="216" y="88"/>
                  </a:lnTo>
                  <a:lnTo>
                    <a:pt x="218" y="99"/>
                  </a:lnTo>
                  <a:lnTo>
                    <a:pt x="218" y="110"/>
                  </a:lnTo>
                  <a:lnTo>
                    <a:pt x="218" y="11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51"/>
            <p:cNvSpPr>
              <a:spLocks noEditPoints="1"/>
            </p:cNvSpPr>
            <p:nvPr/>
          </p:nvSpPr>
          <p:spPr bwMode="auto">
            <a:xfrm>
              <a:off x="3833419" y="4930756"/>
              <a:ext cx="141288" cy="141288"/>
            </a:xfrm>
            <a:custGeom>
              <a:avLst/>
              <a:gdLst>
                <a:gd name="T0" fmla="*/ 121 w 268"/>
                <a:gd name="T1" fmla="*/ 269 h 269"/>
                <a:gd name="T2" fmla="*/ 82 w 268"/>
                <a:gd name="T3" fmla="*/ 259 h 269"/>
                <a:gd name="T4" fmla="*/ 48 w 268"/>
                <a:gd name="T5" fmla="*/ 239 h 269"/>
                <a:gd name="T6" fmla="*/ 22 w 268"/>
                <a:gd name="T7" fmla="*/ 211 h 269"/>
                <a:gd name="T8" fmla="*/ 6 w 268"/>
                <a:gd name="T9" fmla="*/ 175 h 269"/>
                <a:gd name="T10" fmla="*/ 0 w 268"/>
                <a:gd name="T11" fmla="*/ 135 h 269"/>
                <a:gd name="T12" fmla="*/ 2 w 268"/>
                <a:gd name="T13" fmla="*/ 108 h 269"/>
                <a:gd name="T14" fmla="*/ 16 w 268"/>
                <a:gd name="T15" fmla="*/ 70 h 269"/>
                <a:gd name="T16" fmla="*/ 39 w 268"/>
                <a:gd name="T17" fmla="*/ 40 h 269"/>
                <a:gd name="T18" fmla="*/ 70 w 268"/>
                <a:gd name="T19" fmla="*/ 17 h 269"/>
                <a:gd name="T20" fmla="*/ 107 w 268"/>
                <a:gd name="T21" fmla="*/ 4 h 269"/>
                <a:gd name="T22" fmla="*/ 134 w 268"/>
                <a:gd name="T23" fmla="*/ 0 h 269"/>
                <a:gd name="T24" fmla="*/ 174 w 268"/>
                <a:gd name="T25" fmla="*/ 6 h 269"/>
                <a:gd name="T26" fmla="*/ 209 w 268"/>
                <a:gd name="T27" fmla="*/ 24 h 269"/>
                <a:gd name="T28" fmla="*/ 237 w 268"/>
                <a:gd name="T29" fmla="*/ 49 h 269"/>
                <a:gd name="T30" fmla="*/ 257 w 268"/>
                <a:gd name="T31" fmla="*/ 82 h 269"/>
                <a:gd name="T32" fmla="*/ 268 w 268"/>
                <a:gd name="T33" fmla="*/ 121 h 269"/>
                <a:gd name="T34" fmla="*/ 268 w 268"/>
                <a:gd name="T35" fmla="*/ 149 h 269"/>
                <a:gd name="T36" fmla="*/ 257 w 268"/>
                <a:gd name="T37" fmla="*/ 187 h 269"/>
                <a:gd name="T38" fmla="*/ 237 w 268"/>
                <a:gd name="T39" fmla="*/ 220 h 269"/>
                <a:gd name="T40" fmla="*/ 209 w 268"/>
                <a:gd name="T41" fmla="*/ 246 h 269"/>
                <a:gd name="T42" fmla="*/ 174 w 268"/>
                <a:gd name="T43" fmla="*/ 263 h 269"/>
                <a:gd name="T44" fmla="*/ 134 w 268"/>
                <a:gd name="T45" fmla="*/ 269 h 269"/>
                <a:gd name="T46" fmla="*/ 134 w 268"/>
                <a:gd name="T47" fmla="*/ 50 h 269"/>
                <a:gd name="T48" fmla="*/ 109 w 268"/>
                <a:gd name="T49" fmla="*/ 54 h 269"/>
                <a:gd name="T50" fmla="*/ 88 w 268"/>
                <a:gd name="T51" fmla="*/ 64 h 269"/>
                <a:gd name="T52" fmla="*/ 69 w 268"/>
                <a:gd name="T53" fmla="*/ 81 h 269"/>
                <a:gd name="T54" fmla="*/ 57 w 268"/>
                <a:gd name="T55" fmla="*/ 102 h 269"/>
                <a:gd name="T56" fmla="*/ 51 w 268"/>
                <a:gd name="T57" fmla="*/ 126 h 269"/>
                <a:gd name="T58" fmla="*/ 51 w 268"/>
                <a:gd name="T59" fmla="*/ 144 h 269"/>
                <a:gd name="T60" fmla="*/ 57 w 268"/>
                <a:gd name="T61" fmla="*/ 168 h 269"/>
                <a:gd name="T62" fmla="*/ 69 w 268"/>
                <a:gd name="T63" fmla="*/ 189 h 269"/>
                <a:gd name="T64" fmla="*/ 88 w 268"/>
                <a:gd name="T65" fmla="*/ 205 h 269"/>
                <a:gd name="T66" fmla="*/ 109 w 268"/>
                <a:gd name="T67" fmla="*/ 215 h 269"/>
                <a:gd name="T68" fmla="*/ 134 w 268"/>
                <a:gd name="T69" fmla="*/ 219 h 269"/>
                <a:gd name="T70" fmla="*/ 152 w 268"/>
                <a:gd name="T71" fmla="*/ 218 h 269"/>
                <a:gd name="T72" fmla="*/ 174 w 268"/>
                <a:gd name="T73" fmla="*/ 209 h 269"/>
                <a:gd name="T74" fmla="*/ 193 w 268"/>
                <a:gd name="T75" fmla="*/ 195 h 269"/>
                <a:gd name="T76" fmla="*/ 209 w 268"/>
                <a:gd name="T77" fmla="*/ 175 h 269"/>
                <a:gd name="T78" fmla="*/ 217 w 268"/>
                <a:gd name="T79" fmla="*/ 152 h 269"/>
                <a:gd name="T80" fmla="*/ 218 w 268"/>
                <a:gd name="T81" fmla="*/ 135 h 269"/>
                <a:gd name="T82" fmla="*/ 215 w 268"/>
                <a:gd name="T83" fmla="*/ 110 h 269"/>
                <a:gd name="T84" fmla="*/ 204 w 268"/>
                <a:gd name="T85" fmla="*/ 88 h 269"/>
                <a:gd name="T86" fmla="*/ 187 w 268"/>
                <a:gd name="T87" fmla="*/ 70 h 269"/>
                <a:gd name="T88" fmla="*/ 167 w 268"/>
                <a:gd name="T89" fmla="*/ 57 h 269"/>
                <a:gd name="T90" fmla="*/ 142 w 268"/>
                <a:gd name="T91" fmla="*/ 5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269">
                  <a:moveTo>
                    <a:pt x="134" y="269"/>
                  </a:moveTo>
                  <a:lnTo>
                    <a:pt x="134" y="269"/>
                  </a:lnTo>
                  <a:lnTo>
                    <a:pt x="121" y="269"/>
                  </a:lnTo>
                  <a:lnTo>
                    <a:pt x="107" y="266"/>
                  </a:lnTo>
                  <a:lnTo>
                    <a:pt x="95" y="263"/>
                  </a:lnTo>
                  <a:lnTo>
                    <a:pt x="82" y="259"/>
                  </a:lnTo>
                  <a:lnTo>
                    <a:pt x="70" y="253"/>
                  </a:lnTo>
                  <a:lnTo>
                    <a:pt x="59" y="246"/>
                  </a:lnTo>
                  <a:lnTo>
                    <a:pt x="48" y="239"/>
                  </a:lnTo>
                  <a:lnTo>
                    <a:pt x="39" y="230"/>
                  </a:lnTo>
                  <a:lnTo>
                    <a:pt x="31" y="220"/>
                  </a:lnTo>
                  <a:lnTo>
                    <a:pt x="22" y="211"/>
                  </a:lnTo>
                  <a:lnTo>
                    <a:pt x="16" y="199"/>
                  </a:lnTo>
                  <a:lnTo>
                    <a:pt x="10" y="187"/>
                  </a:lnTo>
                  <a:lnTo>
                    <a:pt x="6" y="175"/>
                  </a:lnTo>
                  <a:lnTo>
                    <a:pt x="2" y="162"/>
                  </a:lnTo>
                  <a:lnTo>
                    <a:pt x="1" y="149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1" y="121"/>
                  </a:lnTo>
                  <a:lnTo>
                    <a:pt x="2" y="108"/>
                  </a:lnTo>
                  <a:lnTo>
                    <a:pt x="6" y="95"/>
                  </a:lnTo>
                  <a:lnTo>
                    <a:pt x="10" y="82"/>
                  </a:lnTo>
                  <a:lnTo>
                    <a:pt x="16" y="70"/>
                  </a:lnTo>
                  <a:lnTo>
                    <a:pt x="22" y="60"/>
                  </a:lnTo>
                  <a:lnTo>
                    <a:pt x="31" y="49"/>
                  </a:lnTo>
                  <a:lnTo>
                    <a:pt x="39" y="40"/>
                  </a:lnTo>
                  <a:lnTo>
                    <a:pt x="48" y="31"/>
                  </a:lnTo>
                  <a:lnTo>
                    <a:pt x="59" y="24"/>
                  </a:lnTo>
                  <a:lnTo>
                    <a:pt x="70" y="17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7" y="4"/>
                  </a:lnTo>
                  <a:lnTo>
                    <a:pt x="121" y="2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2"/>
                  </a:lnTo>
                  <a:lnTo>
                    <a:pt x="161" y="4"/>
                  </a:lnTo>
                  <a:lnTo>
                    <a:pt x="174" y="6"/>
                  </a:lnTo>
                  <a:lnTo>
                    <a:pt x="186" y="11"/>
                  </a:lnTo>
                  <a:lnTo>
                    <a:pt x="198" y="17"/>
                  </a:lnTo>
                  <a:lnTo>
                    <a:pt x="209" y="24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7" y="49"/>
                  </a:lnTo>
                  <a:lnTo>
                    <a:pt x="246" y="60"/>
                  </a:lnTo>
                  <a:lnTo>
                    <a:pt x="253" y="70"/>
                  </a:lnTo>
                  <a:lnTo>
                    <a:pt x="257" y="82"/>
                  </a:lnTo>
                  <a:lnTo>
                    <a:pt x="262" y="95"/>
                  </a:lnTo>
                  <a:lnTo>
                    <a:pt x="266" y="108"/>
                  </a:lnTo>
                  <a:lnTo>
                    <a:pt x="268" y="121"/>
                  </a:lnTo>
                  <a:lnTo>
                    <a:pt x="268" y="135"/>
                  </a:lnTo>
                  <a:lnTo>
                    <a:pt x="268" y="135"/>
                  </a:lnTo>
                  <a:lnTo>
                    <a:pt x="268" y="149"/>
                  </a:lnTo>
                  <a:lnTo>
                    <a:pt x="266" y="162"/>
                  </a:lnTo>
                  <a:lnTo>
                    <a:pt x="262" y="175"/>
                  </a:lnTo>
                  <a:lnTo>
                    <a:pt x="257" y="187"/>
                  </a:lnTo>
                  <a:lnTo>
                    <a:pt x="253" y="199"/>
                  </a:lnTo>
                  <a:lnTo>
                    <a:pt x="246" y="211"/>
                  </a:lnTo>
                  <a:lnTo>
                    <a:pt x="237" y="220"/>
                  </a:lnTo>
                  <a:lnTo>
                    <a:pt x="229" y="230"/>
                  </a:lnTo>
                  <a:lnTo>
                    <a:pt x="219" y="239"/>
                  </a:lnTo>
                  <a:lnTo>
                    <a:pt x="209" y="246"/>
                  </a:lnTo>
                  <a:lnTo>
                    <a:pt x="198" y="253"/>
                  </a:lnTo>
                  <a:lnTo>
                    <a:pt x="186" y="259"/>
                  </a:lnTo>
                  <a:lnTo>
                    <a:pt x="174" y="263"/>
                  </a:lnTo>
                  <a:lnTo>
                    <a:pt x="161" y="266"/>
                  </a:lnTo>
                  <a:lnTo>
                    <a:pt x="148" y="269"/>
                  </a:lnTo>
                  <a:lnTo>
                    <a:pt x="134" y="269"/>
                  </a:lnTo>
                  <a:lnTo>
                    <a:pt x="134" y="269"/>
                  </a:lnTo>
                  <a:close/>
                  <a:moveTo>
                    <a:pt x="134" y="50"/>
                  </a:moveTo>
                  <a:lnTo>
                    <a:pt x="134" y="50"/>
                  </a:lnTo>
                  <a:lnTo>
                    <a:pt x="126" y="51"/>
                  </a:lnTo>
                  <a:lnTo>
                    <a:pt x="117" y="53"/>
                  </a:lnTo>
                  <a:lnTo>
                    <a:pt x="109" y="54"/>
                  </a:lnTo>
                  <a:lnTo>
                    <a:pt x="102" y="57"/>
                  </a:lnTo>
                  <a:lnTo>
                    <a:pt x="94" y="61"/>
                  </a:lnTo>
                  <a:lnTo>
                    <a:pt x="88" y="64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69" y="81"/>
                  </a:lnTo>
                  <a:lnTo>
                    <a:pt x="64" y="88"/>
                  </a:lnTo>
                  <a:lnTo>
                    <a:pt x="60" y="95"/>
                  </a:lnTo>
                  <a:lnTo>
                    <a:pt x="57" y="102"/>
                  </a:lnTo>
                  <a:lnTo>
                    <a:pt x="53" y="110"/>
                  </a:lnTo>
                  <a:lnTo>
                    <a:pt x="52" y="118"/>
                  </a:lnTo>
                  <a:lnTo>
                    <a:pt x="51" y="126"/>
                  </a:lnTo>
                  <a:lnTo>
                    <a:pt x="50" y="135"/>
                  </a:lnTo>
                  <a:lnTo>
                    <a:pt x="50" y="135"/>
                  </a:lnTo>
                  <a:lnTo>
                    <a:pt x="51" y="144"/>
                  </a:lnTo>
                  <a:lnTo>
                    <a:pt x="52" y="152"/>
                  </a:lnTo>
                  <a:lnTo>
                    <a:pt x="53" y="159"/>
                  </a:lnTo>
                  <a:lnTo>
                    <a:pt x="57" y="168"/>
                  </a:lnTo>
                  <a:lnTo>
                    <a:pt x="60" y="175"/>
                  </a:lnTo>
                  <a:lnTo>
                    <a:pt x="64" y="182"/>
                  </a:lnTo>
                  <a:lnTo>
                    <a:pt x="69" y="189"/>
                  </a:lnTo>
                  <a:lnTo>
                    <a:pt x="75" y="195"/>
                  </a:lnTo>
                  <a:lnTo>
                    <a:pt x="81" y="200"/>
                  </a:lnTo>
                  <a:lnTo>
                    <a:pt x="88" y="205"/>
                  </a:lnTo>
                  <a:lnTo>
                    <a:pt x="94" y="209"/>
                  </a:lnTo>
                  <a:lnTo>
                    <a:pt x="102" y="213"/>
                  </a:lnTo>
                  <a:lnTo>
                    <a:pt x="109" y="215"/>
                  </a:lnTo>
                  <a:lnTo>
                    <a:pt x="117" y="218"/>
                  </a:lnTo>
                  <a:lnTo>
                    <a:pt x="126" y="219"/>
                  </a:lnTo>
                  <a:lnTo>
                    <a:pt x="134" y="219"/>
                  </a:lnTo>
                  <a:lnTo>
                    <a:pt x="134" y="219"/>
                  </a:lnTo>
                  <a:lnTo>
                    <a:pt x="142" y="219"/>
                  </a:lnTo>
                  <a:lnTo>
                    <a:pt x="152" y="218"/>
                  </a:lnTo>
                  <a:lnTo>
                    <a:pt x="159" y="215"/>
                  </a:lnTo>
                  <a:lnTo>
                    <a:pt x="167" y="213"/>
                  </a:lnTo>
                  <a:lnTo>
                    <a:pt x="174" y="209"/>
                  </a:lnTo>
                  <a:lnTo>
                    <a:pt x="181" y="205"/>
                  </a:lnTo>
                  <a:lnTo>
                    <a:pt x="187" y="200"/>
                  </a:lnTo>
                  <a:lnTo>
                    <a:pt x="193" y="195"/>
                  </a:lnTo>
                  <a:lnTo>
                    <a:pt x="199" y="189"/>
                  </a:lnTo>
                  <a:lnTo>
                    <a:pt x="204" y="182"/>
                  </a:lnTo>
                  <a:lnTo>
                    <a:pt x="209" y="175"/>
                  </a:lnTo>
                  <a:lnTo>
                    <a:pt x="212" y="168"/>
                  </a:lnTo>
                  <a:lnTo>
                    <a:pt x="215" y="159"/>
                  </a:lnTo>
                  <a:lnTo>
                    <a:pt x="217" y="152"/>
                  </a:lnTo>
                  <a:lnTo>
                    <a:pt x="218" y="144"/>
                  </a:lnTo>
                  <a:lnTo>
                    <a:pt x="218" y="135"/>
                  </a:lnTo>
                  <a:lnTo>
                    <a:pt x="218" y="135"/>
                  </a:lnTo>
                  <a:lnTo>
                    <a:pt x="218" y="126"/>
                  </a:lnTo>
                  <a:lnTo>
                    <a:pt x="217" y="118"/>
                  </a:lnTo>
                  <a:lnTo>
                    <a:pt x="215" y="110"/>
                  </a:lnTo>
                  <a:lnTo>
                    <a:pt x="212" y="102"/>
                  </a:lnTo>
                  <a:lnTo>
                    <a:pt x="209" y="95"/>
                  </a:lnTo>
                  <a:lnTo>
                    <a:pt x="204" y="88"/>
                  </a:lnTo>
                  <a:lnTo>
                    <a:pt x="199" y="81"/>
                  </a:lnTo>
                  <a:lnTo>
                    <a:pt x="193" y="75"/>
                  </a:lnTo>
                  <a:lnTo>
                    <a:pt x="187" y="70"/>
                  </a:lnTo>
                  <a:lnTo>
                    <a:pt x="181" y="64"/>
                  </a:lnTo>
                  <a:lnTo>
                    <a:pt x="174" y="61"/>
                  </a:lnTo>
                  <a:lnTo>
                    <a:pt x="167" y="57"/>
                  </a:lnTo>
                  <a:lnTo>
                    <a:pt x="159" y="54"/>
                  </a:lnTo>
                  <a:lnTo>
                    <a:pt x="152" y="53"/>
                  </a:lnTo>
                  <a:lnTo>
                    <a:pt x="142" y="51"/>
                  </a:lnTo>
                  <a:lnTo>
                    <a:pt x="134" y="50"/>
                  </a:lnTo>
                  <a:lnTo>
                    <a:pt x="134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7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357683"/>
            <a:ext cx="583116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 smtClean="0"/>
              <a:t>게임 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4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86" name="텍스트 개체 틀 9"/>
          <p:cNvSpPr txBox="1">
            <a:spLocks/>
          </p:cNvSpPr>
          <p:nvPr/>
        </p:nvSpPr>
        <p:spPr>
          <a:xfrm>
            <a:off x="191344" y="1352190"/>
            <a:ext cx="612068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800" dirty="0" smtClean="0"/>
              <a:t>A) </a:t>
            </a:r>
            <a:r>
              <a:rPr lang="ko-KR" altLang="en-US" sz="3800" dirty="0" smtClean="0"/>
              <a:t>제목 </a:t>
            </a:r>
            <a:r>
              <a:rPr lang="en-US" altLang="ko-KR" sz="3800" dirty="0" smtClean="0"/>
              <a:t>: Flash(</a:t>
            </a:r>
            <a:r>
              <a:rPr lang="ko-KR" altLang="en-US" sz="3800" dirty="0" smtClean="0"/>
              <a:t>가제</a:t>
            </a:r>
            <a:r>
              <a:rPr lang="en-US" altLang="ko-KR" sz="3800" dirty="0" smtClean="0"/>
              <a:t>)</a:t>
            </a:r>
            <a:endParaRPr lang="ko-KR" altLang="en-US" sz="3800" dirty="0"/>
          </a:p>
        </p:txBody>
      </p:sp>
      <p:sp>
        <p:nvSpPr>
          <p:cNvPr id="115" name="텍스트 개체 틀 9"/>
          <p:cNvSpPr txBox="1">
            <a:spLocks/>
          </p:cNvSpPr>
          <p:nvPr/>
        </p:nvSpPr>
        <p:spPr>
          <a:xfrm>
            <a:off x="191344" y="2743318"/>
            <a:ext cx="612068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800" dirty="0" smtClean="0"/>
              <a:t>B) </a:t>
            </a:r>
            <a:r>
              <a:rPr lang="ko-KR" altLang="en-US" sz="3800" dirty="0" smtClean="0"/>
              <a:t>장르 </a:t>
            </a:r>
            <a:r>
              <a:rPr lang="en-US" altLang="ko-KR" sz="3800" dirty="0" smtClean="0"/>
              <a:t>: </a:t>
            </a:r>
            <a:r>
              <a:rPr lang="ko-KR" altLang="en-US" sz="3800" dirty="0" smtClean="0"/>
              <a:t>공포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스릴러</a:t>
            </a:r>
            <a:endParaRPr lang="ko-KR" altLang="en-US" sz="3800" dirty="0"/>
          </a:p>
        </p:txBody>
      </p:sp>
      <p:sp>
        <p:nvSpPr>
          <p:cNvPr id="116" name="텍스트 개체 틀 9"/>
          <p:cNvSpPr txBox="1">
            <a:spLocks/>
          </p:cNvSpPr>
          <p:nvPr/>
        </p:nvSpPr>
        <p:spPr>
          <a:xfrm>
            <a:off x="191344" y="4134446"/>
            <a:ext cx="612068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800" dirty="0"/>
              <a:t>C</a:t>
            </a:r>
            <a:r>
              <a:rPr lang="en-US" altLang="ko-KR" sz="3800" dirty="0" smtClean="0"/>
              <a:t>) </a:t>
            </a:r>
            <a:r>
              <a:rPr lang="ko-KR" altLang="en-US" sz="3800" dirty="0" smtClean="0"/>
              <a:t>시점 </a:t>
            </a:r>
            <a:r>
              <a:rPr lang="en-US" altLang="ko-KR" sz="3800" dirty="0" smtClean="0"/>
              <a:t>: </a:t>
            </a:r>
            <a:r>
              <a:rPr lang="en-US" altLang="ko-KR" sz="3800" dirty="0" smtClean="0"/>
              <a:t>Top </a:t>
            </a:r>
            <a:r>
              <a:rPr lang="en-US" altLang="ko-KR" sz="3800" dirty="0" smtClean="0"/>
              <a:t>View </a:t>
            </a:r>
            <a:endParaRPr lang="ko-KR" altLang="en-US" sz="3800" dirty="0"/>
          </a:p>
        </p:txBody>
      </p:sp>
      <p:sp>
        <p:nvSpPr>
          <p:cNvPr id="117" name="텍스트 개체 틀 9"/>
          <p:cNvSpPr txBox="1">
            <a:spLocks/>
          </p:cNvSpPr>
          <p:nvPr/>
        </p:nvSpPr>
        <p:spPr>
          <a:xfrm>
            <a:off x="191344" y="5525574"/>
            <a:ext cx="6984776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800" dirty="0" smtClean="0"/>
              <a:t>D) </a:t>
            </a:r>
            <a:r>
              <a:rPr lang="ko-KR" altLang="en-US" sz="3800" dirty="0" smtClean="0"/>
              <a:t>조작 형식 </a:t>
            </a:r>
            <a:r>
              <a:rPr lang="en-US" altLang="ko-KR" sz="3800" dirty="0" smtClean="0"/>
              <a:t>: </a:t>
            </a:r>
            <a:r>
              <a:rPr lang="ko-KR" altLang="en-US" sz="3800" dirty="0" smtClean="0"/>
              <a:t>키보드 및 마우스</a:t>
            </a:r>
            <a:endParaRPr lang="ko-KR" altLang="en-US" sz="3800" dirty="0"/>
          </a:p>
        </p:txBody>
      </p:sp>
      <p:pic>
        <p:nvPicPr>
          <p:cNvPr id="1028" name="Picture 4" descr="2D TOPVIEW GAM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20" y="1290841"/>
            <a:ext cx="4461831" cy="255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op view gam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285342"/>
            <a:ext cx="4680520" cy="282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437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5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52" name="텍스트 개체 틀 9"/>
          <p:cNvSpPr txBox="1">
            <a:spLocks/>
          </p:cNvSpPr>
          <p:nvPr/>
        </p:nvSpPr>
        <p:spPr>
          <a:xfrm>
            <a:off x="185698" y="1306162"/>
            <a:ext cx="3863752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800" dirty="0" smtClean="0"/>
              <a:t>E) </a:t>
            </a:r>
            <a:r>
              <a:rPr lang="ko-KR" altLang="en-US" sz="3800" dirty="0" smtClean="0"/>
              <a:t>기획 의도</a:t>
            </a:r>
            <a:endParaRPr lang="ko-KR" altLang="en-US" sz="3800" dirty="0"/>
          </a:p>
        </p:txBody>
      </p:sp>
      <p:sp>
        <p:nvSpPr>
          <p:cNvPr id="53" name="텍스트 개체 틀 9"/>
          <p:cNvSpPr txBox="1">
            <a:spLocks/>
          </p:cNvSpPr>
          <p:nvPr/>
        </p:nvSpPr>
        <p:spPr>
          <a:xfrm>
            <a:off x="191344" y="4653136"/>
            <a:ext cx="11809312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800" dirty="0"/>
              <a:t> </a:t>
            </a:r>
            <a:r>
              <a:rPr lang="en-US" altLang="ko-KR" sz="3800" dirty="0" smtClean="0"/>
              <a:t>   2. </a:t>
            </a:r>
            <a:r>
              <a:rPr lang="ko-KR" altLang="en-US" sz="3800" dirty="0" smtClean="0"/>
              <a:t>복잡한 알고리즘 및 기술을 쓰기에는 게임이 가장 </a:t>
            </a:r>
            <a:endParaRPr lang="en-US" altLang="ko-KR" sz="3800" dirty="0" smtClean="0"/>
          </a:p>
          <a:p>
            <a:pPr algn="l"/>
            <a:r>
              <a:rPr lang="ko-KR" altLang="en-US" sz="3800" dirty="0" smtClean="0"/>
              <a:t>        적합하다고 생각하여 제작</a:t>
            </a:r>
            <a:endParaRPr lang="ko-KR" altLang="en-US" sz="3800" dirty="0"/>
          </a:p>
        </p:txBody>
      </p:sp>
      <p:sp>
        <p:nvSpPr>
          <p:cNvPr id="58" name="텍스트 개체 틀 9"/>
          <p:cNvSpPr txBox="1">
            <a:spLocks/>
          </p:cNvSpPr>
          <p:nvPr/>
        </p:nvSpPr>
        <p:spPr>
          <a:xfrm>
            <a:off x="191344" y="2353338"/>
            <a:ext cx="11809312" cy="17543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800" dirty="0"/>
              <a:t> </a:t>
            </a:r>
            <a:r>
              <a:rPr lang="en-US" altLang="ko-KR" sz="3800" dirty="0" smtClean="0"/>
              <a:t>   1. </a:t>
            </a:r>
            <a:r>
              <a:rPr lang="ko-KR" altLang="en-US" sz="3800" dirty="0" smtClean="0"/>
              <a:t>예전에 플레이 하였던 게임에서 영감을 받아 </a:t>
            </a:r>
            <a:r>
              <a:rPr lang="ko-KR" altLang="en-US" sz="3800" dirty="0" err="1" smtClean="0"/>
              <a:t>우리조</a:t>
            </a:r>
            <a:r>
              <a:rPr lang="ko-KR" altLang="en-US" sz="3800" dirty="0" smtClean="0"/>
              <a:t>  </a:t>
            </a:r>
            <a:endParaRPr lang="en-US" altLang="ko-KR" sz="3800" dirty="0" smtClean="0"/>
          </a:p>
          <a:p>
            <a:pPr algn="l"/>
            <a:r>
              <a:rPr lang="en-US" altLang="ko-KR" sz="3800" dirty="0"/>
              <a:t> </a:t>
            </a:r>
            <a:r>
              <a:rPr lang="en-US" altLang="ko-KR" sz="3800" dirty="0" smtClean="0"/>
              <a:t>       </a:t>
            </a:r>
            <a:r>
              <a:rPr lang="ko-KR" altLang="en-US" sz="3800" dirty="0" smtClean="0"/>
              <a:t>만의 방식으로 차별화 요소를 넣어 만들면 더 재미가</a:t>
            </a:r>
            <a:endParaRPr lang="en-US" altLang="ko-KR" sz="3800" dirty="0" smtClean="0"/>
          </a:p>
          <a:p>
            <a:pPr algn="l"/>
            <a:r>
              <a:rPr lang="en-US" altLang="ko-KR" sz="3800" dirty="0" smtClean="0"/>
              <a:t>        </a:t>
            </a:r>
            <a:r>
              <a:rPr lang="ko-KR" altLang="en-US" sz="3800" dirty="0" smtClean="0"/>
              <a:t>있을 것이라 생각하여 기획</a:t>
            </a:r>
            <a:r>
              <a:rPr lang="en-US" altLang="ko-KR" sz="3800" dirty="0" smtClean="0"/>
              <a:t> </a:t>
            </a:r>
            <a:endParaRPr lang="ko-KR" altLang="en-US" sz="3800" dirty="0"/>
          </a:p>
        </p:txBody>
      </p:sp>
      <p:sp>
        <p:nvSpPr>
          <p:cNvPr id="5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357683"/>
            <a:ext cx="583116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 smtClean="0"/>
              <a:t>게임 개요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94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6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4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357683"/>
            <a:ext cx="583116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 smtClean="0"/>
              <a:t>게임 개요</a:t>
            </a:r>
            <a:endParaRPr lang="en-US" altLang="ko-KR" dirty="0"/>
          </a:p>
        </p:txBody>
      </p:sp>
      <p:sp>
        <p:nvSpPr>
          <p:cNvPr id="42" name="텍스트 개체 틀 9"/>
          <p:cNvSpPr txBox="1">
            <a:spLocks/>
          </p:cNvSpPr>
          <p:nvPr/>
        </p:nvSpPr>
        <p:spPr>
          <a:xfrm>
            <a:off x="191344" y="1223092"/>
            <a:ext cx="3863752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800" dirty="0"/>
              <a:t>F</a:t>
            </a:r>
            <a:r>
              <a:rPr lang="en-US" altLang="ko-KR" sz="3800" dirty="0" smtClean="0"/>
              <a:t>) </a:t>
            </a:r>
            <a:r>
              <a:rPr lang="ko-KR" altLang="en-US" sz="3800" dirty="0" smtClean="0"/>
              <a:t>차별화 요소</a:t>
            </a:r>
            <a:endParaRPr lang="ko-KR" altLang="en-US" sz="3800" dirty="0"/>
          </a:p>
        </p:txBody>
      </p:sp>
      <p:pic>
        <p:nvPicPr>
          <p:cNvPr id="2050" name="Picture 2" descr="gta2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9" y="2060848"/>
            <a:ext cx="3816424" cy="28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4149080"/>
            <a:ext cx="4543425" cy="2581275"/>
          </a:xfrm>
          <a:prstGeom prst="rect">
            <a:avLst/>
          </a:prstGeom>
        </p:spPr>
      </p:pic>
      <p:sp>
        <p:nvSpPr>
          <p:cNvPr id="7" name="텍스트 개체 틀 9"/>
          <p:cNvSpPr txBox="1">
            <a:spLocks/>
          </p:cNvSpPr>
          <p:nvPr/>
        </p:nvSpPr>
        <p:spPr>
          <a:xfrm>
            <a:off x="6888088" y="2060848"/>
            <a:ext cx="4896544" cy="355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 smtClean="0"/>
              <a:t>전 세계적으로 유명한 </a:t>
            </a:r>
            <a:r>
              <a:rPr lang="en-US" altLang="ko-KR" sz="2800" dirty="0" smtClean="0">
                <a:solidFill>
                  <a:srgbClr val="FF0000"/>
                </a:solidFill>
              </a:rPr>
              <a:t>‘GTA2’</a:t>
            </a:r>
            <a:r>
              <a:rPr lang="ko-KR" altLang="en-US" sz="2800" dirty="0" smtClean="0"/>
              <a:t>와 같은 범죄 장르의 </a:t>
            </a:r>
            <a:r>
              <a:rPr lang="en-US" altLang="ko-KR" sz="2800" dirty="0" smtClean="0"/>
              <a:t>Top view</a:t>
            </a:r>
            <a:r>
              <a:rPr lang="ko-KR" altLang="en-US" sz="2800" dirty="0" smtClean="0"/>
              <a:t>시점게임에 </a:t>
            </a:r>
            <a:r>
              <a:rPr lang="en-US" altLang="ko-KR" sz="2800" dirty="0" err="1" smtClean="0"/>
              <a:t>ios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모바일게임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algn="l"/>
            <a:r>
              <a:rPr lang="en-US" altLang="ko-KR" sz="2800" dirty="0" smtClean="0">
                <a:solidFill>
                  <a:srgbClr val="FF0000"/>
                </a:solidFill>
              </a:rPr>
              <a:t>‘Red light’</a:t>
            </a:r>
            <a:r>
              <a:rPr lang="ko-KR" altLang="en-US" sz="2800" dirty="0" smtClean="0"/>
              <a:t>의 제한된 시야에서 손전등으로 </a:t>
            </a:r>
            <a:r>
              <a:rPr lang="ko-KR" altLang="en-US" sz="2800" dirty="0" err="1" smtClean="0"/>
              <a:t>플레이하는</a:t>
            </a:r>
            <a:r>
              <a:rPr lang="ko-KR" altLang="en-US" sz="2800" dirty="0" smtClean="0"/>
              <a:t> 요소를 접목시켜 </a:t>
            </a:r>
            <a:r>
              <a:rPr lang="en-US" altLang="ko-KR" sz="2800" dirty="0" smtClean="0"/>
              <a:t>Top view </a:t>
            </a:r>
            <a:r>
              <a:rPr lang="ko-KR" altLang="en-US" sz="2800" dirty="0" smtClean="0"/>
              <a:t>시점에서도 공포를 느낄 수 </a:t>
            </a:r>
            <a:r>
              <a:rPr lang="ko-KR" altLang="en-US" sz="2800" dirty="0" err="1" smtClean="0"/>
              <a:t>있게하는</a:t>
            </a:r>
            <a:r>
              <a:rPr lang="ko-KR" altLang="en-US" sz="2800" dirty="0"/>
              <a:t> </a:t>
            </a:r>
            <a:endParaRPr lang="en-US" altLang="ko-KR" sz="2800" dirty="0" smtClean="0"/>
          </a:p>
          <a:p>
            <a:pPr algn="l"/>
            <a:r>
              <a:rPr lang="ko-KR" altLang="en-US" sz="3500" dirty="0" smtClean="0">
                <a:solidFill>
                  <a:srgbClr val="FF0000"/>
                </a:solidFill>
              </a:rPr>
              <a:t>                       새로운 게임</a:t>
            </a:r>
            <a:r>
              <a:rPr lang="en-US" altLang="ko-KR" sz="3500" dirty="0" smtClean="0">
                <a:solidFill>
                  <a:srgbClr val="FF0000"/>
                </a:solidFill>
              </a:rPr>
              <a:t>.</a:t>
            </a:r>
            <a:endParaRPr lang="ko-KR" altLang="en-US" sz="3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75921" y="6164609"/>
            <a:ext cx="53285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>
                <a:ea typeface="Tahoma" pitchFamily="34" charset="0"/>
                <a:cs typeface="Tahoma" pitchFamily="34" charset="0"/>
              </a:rPr>
              <a:t>We create power point templates based on new visual trends that’s fresh, relevant and always on the cutting edge.</a:t>
            </a:r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38"/>
          </p:nvPr>
        </p:nvSpPr>
        <p:spPr>
          <a:xfrm>
            <a:off x="5354083" y="3140883"/>
            <a:ext cx="4968552" cy="584162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50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ko-KR" altLang="en-US" dirty="0" smtClean="0"/>
              <a:t>개발 방법</a:t>
            </a:r>
            <a:endParaRPr lang="ko-KR" altLang="en-US" dirty="0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39"/>
          </p:nvPr>
        </p:nvSpPr>
        <p:spPr>
          <a:xfrm>
            <a:off x="5354083" y="1947696"/>
            <a:ext cx="3090398" cy="1067608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10000" b="1">
                <a:solidFill>
                  <a:schemeClr val="bg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75921" y="507716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61456" y="507716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546991" y="507716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632526" y="507716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718062" y="507716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0" name="그룹 219"/>
          <p:cNvGrpSpPr/>
          <p:nvPr/>
        </p:nvGrpSpPr>
        <p:grpSpPr>
          <a:xfrm>
            <a:off x="5658201" y="5301463"/>
            <a:ext cx="330960" cy="480763"/>
            <a:chOff x="5273281" y="5632431"/>
            <a:chExt cx="452438" cy="657226"/>
          </a:xfrm>
        </p:grpSpPr>
        <p:sp>
          <p:nvSpPr>
            <p:cNvPr id="221" name="Freeform 127"/>
            <p:cNvSpPr>
              <a:spLocks/>
            </p:cNvSpPr>
            <p:nvPr/>
          </p:nvSpPr>
          <p:spPr bwMode="auto">
            <a:xfrm>
              <a:off x="5287572" y="5645130"/>
              <a:ext cx="425451" cy="600075"/>
            </a:xfrm>
            <a:custGeom>
              <a:avLst/>
              <a:gdLst>
                <a:gd name="T0" fmla="*/ 129 w 804"/>
                <a:gd name="T1" fmla="*/ 0 h 1136"/>
                <a:gd name="T2" fmla="*/ 129 w 804"/>
                <a:gd name="T3" fmla="*/ 0 h 1136"/>
                <a:gd name="T4" fmla="*/ 116 w 804"/>
                <a:gd name="T5" fmla="*/ 0 h 1136"/>
                <a:gd name="T6" fmla="*/ 104 w 804"/>
                <a:gd name="T7" fmla="*/ 3 h 1136"/>
                <a:gd name="T8" fmla="*/ 93 w 804"/>
                <a:gd name="T9" fmla="*/ 5 h 1136"/>
                <a:gd name="T10" fmla="*/ 81 w 804"/>
                <a:gd name="T11" fmla="*/ 10 h 1136"/>
                <a:gd name="T12" fmla="*/ 70 w 804"/>
                <a:gd name="T13" fmla="*/ 15 h 1136"/>
                <a:gd name="T14" fmla="*/ 59 w 804"/>
                <a:gd name="T15" fmla="*/ 21 h 1136"/>
                <a:gd name="T16" fmla="*/ 50 w 804"/>
                <a:gd name="T17" fmla="*/ 28 h 1136"/>
                <a:gd name="T18" fmla="*/ 40 w 804"/>
                <a:gd name="T19" fmla="*/ 35 h 1136"/>
                <a:gd name="T20" fmla="*/ 32 w 804"/>
                <a:gd name="T21" fmla="*/ 43 h 1136"/>
                <a:gd name="T22" fmla="*/ 25 w 804"/>
                <a:gd name="T23" fmla="*/ 53 h 1136"/>
                <a:gd name="T24" fmla="*/ 18 w 804"/>
                <a:gd name="T25" fmla="*/ 63 h 1136"/>
                <a:gd name="T26" fmla="*/ 12 w 804"/>
                <a:gd name="T27" fmla="*/ 73 h 1136"/>
                <a:gd name="T28" fmla="*/ 7 w 804"/>
                <a:gd name="T29" fmla="*/ 85 h 1136"/>
                <a:gd name="T30" fmla="*/ 4 w 804"/>
                <a:gd name="T31" fmla="*/ 97 h 1136"/>
                <a:gd name="T32" fmla="*/ 1 w 804"/>
                <a:gd name="T33" fmla="*/ 109 h 1136"/>
                <a:gd name="T34" fmla="*/ 0 w 804"/>
                <a:gd name="T35" fmla="*/ 120 h 1136"/>
                <a:gd name="T36" fmla="*/ 0 w 804"/>
                <a:gd name="T37" fmla="*/ 966 h 1136"/>
                <a:gd name="T38" fmla="*/ 0 w 804"/>
                <a:gd name="T39" fmla="*/ 966 h 1136"/>
                <a:gd name="T40" fmla="*/ 0 w 804"/>
                <a:gd name="T41" fmla="*/ 988 h 1136"/>
                <a:gd name="T42" fmla="*/ 2 w 804"/>
                <a:gd name="T43" fmla="*/ 1009 h 1136"/>
                <a:gd name="T44" fmla="*/ 7 w 804"/>
                <a:gd name="T45" fmla="*/ 1028 h 1136"/>
                <a:gd name="T46" fmla="*/ 12 w 804"/>
                <a:gd name="T47" fmla="*/ 1045 h 1136"/>
                <a:gd name="T48" fmla="*/ 19 w 804"/>
                <a:gd name="T49" fmla="*/ 1061 h 1136"/>
                <a:gd name="T50" fmla="*/ 28 w 804"/>
                <a:gd name="T51" fmla="*/ 1075 h 1136"/>
                <a:gd name="T52" fmla="*/ 38 w 804"/>
                <a:gd name="T53" fmla="*/ 1087 h 1136"/>
                <a:gd name="T54" fmla="*/ 49 w 804"/>
                <a:gd name="T55" fmla="*/ 1098 h 1136"/>
                <a:gd name="T56" fmla="*/ 62 w 804"/>
                <a:gd name="T57" fmla="*/ 1107 h 1136"/>
                <a:gd name="T58" fmla="*/ 75 w 804"/>
                <a:gd name="T59" fmla="*/ 1115 h 1136"/>
                <a:gd name="T60" fmla="*/ 90 w 804"/>
                <a:gd name="T61" fmla="*/ 1121 h 1136"/>
                <a:gd name="T62" fmla="*/ 106 w 804"/>
                <a:gd name="T63" fmla="*/ 1127 h 1136"/>
                <a:gd name="T64" fmla="*/ 122 w 804"/>
                <a:gd name="T65" fmla="*/ 1131 h 1136"/>
                <a:gd name="T66" fmla="*/ 140 w 804"/>
                <a:gd name="T67" fmla="*/ 1134 h 1136"/>
                <a:gd name="T68" fmla="*/ 159 w 804"/>
                <a:gd name="T69" fmla="*/ 1136 h 1136"/>
                <a:gd name="T70" fmla="*/ 179 w 804"/>
                <a:gd name="T71" fmla="*/ 1136 h 1136"/>
                <a:gd name="T72" fmla="*/ 804 w 804"/>
                <a:gd name="T73" fmla="*/ 1136 h 1136"/>
                <a:gd name="T74" fmla="*/ 804 w 804"/>
                <a:gd name="T75" fmla="*/ 1066 h 1136"/>
                <a:gd name="T76" fmla="*/ 804 w 804"/>
                <a:gd name="T77" fmla="*/ 996 h 1136"/>
                <a:gd name="T78" fmla="*/ 804 w 804"/>
                <a:gd name="T79" fmla="*/ 0 h 1136"/>
                <a:gd name="T80" fmla="*/ 129 w 804"/>
                <a:gd name="T81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4" h="1136">
                  <a:moveTo>
                    <a:pt x="129" y="0"/>
                  </a:moveTo>
                  <a:lnTo>
                    <a:pt x="129" y="0"/>
                  </a:lnTo>
                  <a:lnTo>
                    <a:pt x="116" y="0"/>
                  </a:lnTo>
                  <a:lnTo>
                    <a:pt x="104" y="3"/>
                  </a:lnTo>
                  <a:lnTo>
                    <a:pt x="93" y="5"/>
                  </a:lnTo>
                  <a:lnTo>
                    <a:pt x="81" y="10"/>
                  </a:lnTo>
                  <a:lnTo>
                    <a:pt x="70" y="15"/>
                  </a:lnTo>
                  <a:lnTo>
                    <a:pt x="59" y="21"/>
                  </a:lnTo>
                  <a:lnTo>
                    <a:pt x="50" y="28"/>
                  </a:lnTo>
                  <a:lnTo>
                    <a:pt x="40" y="35"/>
                  </a:lnTo>
                  <a:lnTo>
                    <a:pt x="32" y="43"/>
                  </a:lnTo>
                  <a:lnTo>
                    <a:pt x="25" y="53"/>
                  </a:lnTo>
                  <a:lnTo>
                    <a:pt x="18" y="63"/>
                  </a:lnTo>
                  <a:lnTo>
                    <a:pt x="12" y="73"/>
                  </a:lnTo>
                  <a:lnTo>
                    <a:pt x="7" y="85"/>
                  </a:lnTo>
                  <a:lnTo>
                    <a:pt x="4" y="97"/>
                  </a:lnTo>
                  <a:lnTo>
                    <a:pt x="1" y="109"/>
                  </a:lnTo>
                  <a:lnTo>
                    <a:pt x="0" y="120"/>
                  </a:lnTo>
                  <a:lnTo>
                    <a:pt x="0" y="966"/>
                  </a:lnTo>
                  <a:lnTo>
                    <a:pt x="0" y="966"/>
                  </a:lnTo>
                  <a:lnTo>
                    <a:pt x="0" y="988"/>
                  </a:lnTo>
                  <a:lnTo>
                    <a:pt x="2" y="1009"/>
                  </a:lnTo>
                  <a:lnTo>
                    <a:pt x="7" y="1028"/>
                  </a:lnTo>
                  <a:lnTo>
                    <a:pt x="12" y="1045"/>
                  </a:lnTo>
                  <a:lnTo>
                    <a:pt x="19" y="1061"/>
                  </a:lnTo>
                  <a:lnTo>
                    <a:pt x="28" y="1075"/>
                  </a:lnTo>
                  <a:lnTo>
                    <a:pt x="38" y="1087"/>
                  </a:lnTo>
                  <a:lnTo>
                    <a:pt x="49" y="1098"/>
                  </a:lnTo>
                  <a:lnTo>
                    <a:pt x="62" y="1107"/>
                  </a:lnTo>
                  <a:lnTo>
                    <a:pt x="75" y="1115"/>
                  </a:lnTo>
                  <a:lnTo>
                    <a:pt x="90" y="1121"/>
                  </a:lnTo>
                  <a:lnTo>
                    <a:pt x="106" y="1127"/>
                  </a:lnTo>
                  <a:lnTo>
                    <a:pt x="122" y="1131"/>
                  </a:lnTo>
                  <a:lnTo>
                    <a:pt x="140" y="1134"/>
                  </a:lnTo>
                  <a:lnTo>
                    <a:pt x="159" y="1136"/>
                  </a:lnTo>
                  <a:lnTo>
                    <a:pt x="179" y="1136"/>
                  </a:lnTo>
                  <a:lnTo>
                    <a:pt x="804" y="1136"/>
                  </a:lnTo>
                  <a:lnTo>
                    <a:pt x="804" y="1066"/>
                  </a:lnTo>
                  <a:lnTo>
                    <a:pt x="804" y="996"/>
                  </a:lnTo>
                  <a:lnTo>
                    <a:pt x="804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C4D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28"/>
            <p:cNvSpPr>
              <a:spLocks noEditPoints="1"/>
            </p:cNvSpPr>
            <p:nvPr/>
          </p:nvSpPr>
          <p:spPr bwMode="auto">
            <a:xfrm>
              <a:off x="5273281" y="5632431"/>
              <a:ext cx="452438" cy="627063"/>
            </a:xfrm>
            <a:custGeom>
              <a:avLst/>
              <a:gdLst>
                <a:gd name="T0" fmla="*/ 205 w 855"/>
                <a:gd name="T1" fmla="*/ 1185 h 1185"/>
                <a:gd name="T2" fmla="*/ 180 w 855"/>
                <a:gd name="T3" fmla="*/ 1185 h 1185"/>
                <a:gd name="T4" fmla="*/ 136 w 855"/>
                <a:gd name="T5" fmla="*/ 1179 h 1185"/>
                <a:gd name="T6" fmla="*/ 98 w 855"/>
                <a:gd name="T7" fmla="*/ 1166 h 1185"/>
                <a:gd name="T8" fmla="*/ 66 w 855"/>
                <a:gd name="T9" fmla="*/ 1147 h 1185"/>
                <a:gd name="T10" fmla="*/ 40 w 855"/>
                <a:gd name="T11" fmla="*/ 1123 h 1185"/>
                <a:gd name="T12" fmla="*/ 21 w 855"/>
                <a:gd name="T13" fmla="*/ 1092 h 1185"/>
                <a:gd name="T14" fmla="*/ 8 w 855"/>
                <a:gd name="T15" fmla="*/ 1055 h 1185"/>
                <a:gd name="T16" fmla="*/ 1 w 855"/>
                <a:gd name="T17" fmla="*/ 1014 h 1185"/>
                <a:gd name="T18" fmla="*/ 0 w 855"/>
                <a:gd name="T19" fmla="*/ 144 h 1185"/>
                <a:gd name="T20" fmla="*/ 1 w 855"/>
                <a:gd name="T21" fmla="*/ 143 h 1185"/>
                <a:gd name="T22" fmla="*/ 2 w 855"/>
                <a:gd name="T23" fmla="*/ 128 h 1185"/>
                <a:gd name="T24" fmla="*/ 11 w 855"/>
                <a:gd name="T25" fmla="*/ 99 h 1185"/>
                <a:gd name="T26" fmla="*/ 22 w 855"/>
                <a:gd name="T27" fmla="*/ 74 h 1185"/>
                <a:gd name="T28" fmla="*/ 40 w 855"/>
                <a:gd name="T29" fmla="*/ 51 h 1185"/>
                <a:gd name="T30" fmla="*/ 60 w 855"/>
                <a:gd name="T31" fmla="*/ 32 h 1185"/>
                <a:gd name="T32" fmla="*/ 84 w 855"/>
                <a:gd name="T33" fmla="*/ 16 h 1185"/>
                <a:gd name="T34" fmla="*/ 111 w 855"/>
                <a:gd name="T35" fmla="*/ 5 h 1185"/>
                <a:gd name="T36" fmla="*/ 140 w 855"/>
                <a:gd name="T37" fmla="*/ 0 h 1185"/>
                <a:gd name="T38" fmla="*/ 830 w 855"/>
                <a:gd name="T39" fmla="*/ 0 h 1185"/>
                <a:gd name="T40" fmla="*/ 834 w 855"/>
                <a:gd name="T41" fmla="*/ 0 h 1185"/>
                <a:gd name="T42" fmla="*/ 844 w 855"/>
                <a:gd name="T43" fmla="*/ 3 h 1185"/>
                <a:gd name="T44" fmla="*/ 850 w 855"/>
                <a:gd name="T45" fmla="*/ 10 h 1185"/>
                <a:gd name="T46" fmla="*/ 855 w 855"/>
                <a:gd name="T47" fmla="*/ 19 h 1185"/>
                <a:gd name="T48" fmla="*/ 855 w 855"/>
                <a:gd name="T49" fmla="*/ 1160 h 1185"/>
                <a:gd name="T50" fmla="*/ 855 w 855"/>
                <a:gd name="T51" fmla="*/ 1166 h 1185"/>
                <a:gd name="T52" fmla="*/ 850 w 855"/>
                <a:gd name="T53" fmla="*/ 1174 h 1185"/>
                <a:gd name="T54" fmla="*/ 844 w 855"/>
                <a:gd name="T55" fmla="*/ 1181 h 1185"/>
                <a:gd name="T56" fmla="*/ 834 w 855"/>
                <a:gd name="T57" fmla="*/ 1185 h 1185"/>
                <a:gd name="T58" fmla="*/ 830 w 855"/>
                <a:gd name="T59" fmla="*/ 1185 h 1185"/>
                <a:gd name="T60" fmla="*/ 51 w 855"/>
                <a:gd name="T61" fmla="*/ 990 h 1185"/>
                <a:gd name="T62" fmla="*/ 51 w 855"/>
                <a:gd name="T63" fmla="*/ 1008 h 1185"/>
                <a:gd name="T64" fmla="*/ 56 w 855"/>
                <a:gd name="T65" fmla="*/ 1040 h 1185"/>
                <a:gd name="T66" fmla="*/ 65 w 855"/>
                <a:gd name="T67" fmla="*/ 1067 h 1185"/>
                <a:gd name="T68" fmla="*/ 79 w 855"/>
                <a:gd name="T69" fmla="*/ 1091 h 1185"/>
                <a:gd name="T70" fmla="*/ 98 w 855"/>
                <a:gd name="T71" fmla="*/ 1109 h 1185"/>
                <a:gd name="T72" fmla="*/ 122 w 855"/>
                <a:gd name="T73" fmla="*/ 1122 h 1185"/>
                <a:gd name="T74" fmla="*/ 152 w 855"/>
                <a:gd name="T75" fmla="*/ 1130 h 1185"/>
                <a:gd name="T76" fmla="*/ 186 w 855"/>
                <a:gd name="T77" fmla="*/ 1135 h 1185"/>
                <a:gd name="T78" fmla="*/ 805 w 855"/>
                <a:gd name="T79" fmla="*/ 1135 h 1185"/>
                <a:gd name="T80" fmla="*/ 155 w 855"/>
                <a:gd name="T81" fmla="*/ 49 h 1185"/>
                <a:gd name="T82" fmla="*/ 145 w 855"/>
                <a:gd name="T83" fmla="*/ 49 h 1185"/>
                <a:gd name="T84" fmla="*/ 126 w 855"/>
                <a:gd name="T85" fmla="*/ 53 h 1185"/>
                <a:gd name="T86" fmla="*/ 108 w 855"/>
                <a:gd name="T87" fmla="*/ 60 h 1185"/>
                <a:gd name="T88" fmla="*/ 91 w 855"/>
                <a:gd name="T89" fmla="*/ 71 h 1185"/>
                <a:gd name="T90" fmla="*/ 77 w 855"/>
                <a:gd name="T91" fmla="*/ 84 h 1185"/>
                <a:gd name="T92" fmla="*/ 65 w 855"/>
                <a:gd name="T93" fmla="*/ 99 h 1185"/>
                <a:gd name="T94" fmla="*/ 57 w 855"/>
                <a:gd name="T95" fmla="*/ 117 h 1185"/>
                <a:gd name="T96" fmla="*/ 52 w 855"/>
                <a:gd name="T97" fmla="*/ 136 h 1185"/>
                <a:gd name="T98" fmla="*/ 51 w 855"/>
                <a:gd name="T99" fmla="*/ 14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1185">
                  <a:moveTo>
                    <a:pt x="830" y="1185"/>
                  </a:moveTo>
                  <a:lnTo>
                    <a:pt x="205" y="1185"/>
                  </a:lnTo>
                  <a:lnTo>
                    <a:pt x="205" y="1185"/>
                  </a:lnTo>
                  <a:lnTo>
                    <a:pt x="180" y="1185"/>
                  </a:lnTo>
                  <a:lnTo>
                    <a:pt x="158" y="1182"/>
                  </a:lnTo>
                  <a:lnTo>
                    <a:pt x="136" y="1179"/>
                  </a:lnTo>
                  <a:lnTo>
                    <a:pt x="116" y="1173"/>
                  </a:lnTo>
                  <a:lnTo>
                    <a:pt x="98" y="1166"/>
                  </a:lnTo>
                  <a:lnTo>
                    <a:pt x="82" y="1157"/>
                  </a:lnTo>
                  <a:lnTo>
                    <a:pt x="66" y="1147"/>
                  </a:lnTo>
                  <a:lnTo>
                    <a:pt x="52" y="1136"/>
                  </a:lnTo>
                  <a:lnTo>
                    <a:pt x="40" y="1123"/>
                  </a:lnTo>
                  <a:lnTo>
                    <a:pt x="30" y="1107"/>
                  </a:lnTo>
                  <a:lnTo>
                    <a:pt x="21" y="1092"/>
                  </a:lnTo>
                  <a:lnTo>
                    <a:pt x="14" y="1074"/>
                  </a:lnTo>
                  <a:lnTo>
                    <a:pt x="8" y="1055"/>
                  </a:lnTo>
                  <a:lnTo>
                    <a:pt x="3" y="1035"/>
                  </a:lnTo>
                  <a:lnTo>
                    <a:pt x="1" y="1014"/>
                  </a:lnTo>
                  <a:lnTo>
                    <a:pt x="0" y="99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2" y="128"/>
                  </a:lnTo>
                  <a:lnTo>
                    <a:pt x="6" y="114"/>
                  </a:lnTo>
                  <a:lnTo>
                    <a:pt x="11" y="99"/>
                  </a:lnTo>
                  <a:lnTo>
                    <a:pt x="15" y="86"/>
                  </a:lnTo>
                  <a:lnTo>
                    <a:pt x="22" y="74"/>
                  </a:lnTo>
                  <a:lnTo>
                    <a:pt x="31" y="62"/>
                  </a:lnTo>
                  <a:lnTo>
                    <a:pt x="40" y="51"/>
                  </a:lnTo>
                  <a:lnTo>
                    <a:pt x="50" y="41"/>
                  </a:lnTo>
                  <a:lnTo>
                    <a:pt x="60" y="32"/>
                  </a:lnTo>
                  <a:lnTo>
                    <a:pt x="72" y="23"/>
                  </a:lnTo>
                  <a:lnTo>
                    <a:pt x="84" y="16"/>
                  </a:lnTo>
                  <a:lnTo>
                    <a:pt x="97" y="10"/>
                  </a:lnTo>
                  <a:lnTo>
                    <a:pt x="111" y="5"/>
                  </a:lnTo>
                  <a:lnTo>
                    <a:pt x="126" y="2"/>
                  </a:lnTo>
                  <a:lnTo>
                    <a:pt x="140" y="0"/>
                  </a:lnTo>
                  <a:lnTo>
                    <a:pt x="155" y="0"/>
                  </a:lnTo>
                  <a:lnTo>
                    <a:pt x="830" y="0"/>
                  </a:lnTo>
                  <a:lnTo>
                    <a:pt x="830" y="0"/>
                  </a:lnTo>
                  <a:lnTo>
                    <a:pt x="834" y="0"/>
                  </a:lnTo>
                  <a:lnTo>
                    <a:pt x="839" y="1"/>
                  </a:lnTo>
                  <a:lnTo>
                    <a:pt x="844" y="3"/>
                  </a:lnTo>
                  <a:lnTo>
                    <a:pt x="847" y="7"/>
                  </a:lnTo>
                  <a:lnTo>
                    <a:pt x="850" y="10"/>
                  </a:lnTo>
                  <a:lnTo>
                    <a:pt x="852" y="14"/>
                  </a:lnTo>
                  <a:lnTo>
                    <a:pt x="855" y="19"/>
                  </a:lnTo>
                  <a:lnTo>
                    <a:pt x="855" y="24"/>
                  </a:lnTo>
                  <a:lnTo>
                    <a:pt x="855" y="1160"/>
                  </a:lnTo>
                  <a:lnTo>
                    <a:pt x="855" y="1160"/>
                  </a:lnTo>
                  <a:lnTo>
                    <a:pt x="855" y="1166"/>
                  </a:lnTo>
                  <a:lnTo>
                    <a:pt x="852" y="1170"/>
                  </a:lnTo>
                  <a:lnTo>
                    <a:pt x="850" y="1174"/>
                  </a:lnTo>
                  <a:lnTo>
                    <a:pt x="847" y="1177"/>
                  </a:lnTo>
                  <a:lnTo>
                    <a:pt x="844" y="1181"/>
                  </a:lnTo>
                  <a:lnTo>
                    <a:pt x="839" y="1183"/>
                  </a:lnTo>
                  <a:lnTo>
                    <a:pt x="834" y="1185"/>
                  </a:lnTo>
                  <a:lnTo>
                    <a:pt x="830" y="1185"/>
                  </a:lnTo>
                  <a:lnTo>
                    <a:pt x="830" y="1185"/>
                  </a:lnTo>
                  <a:close/>
                  <a:moveTo>
                    <a:pt x="51" y="146"/>
                  </a:moveTo>
                  <a:lnTo>
                    <a:pt x="51" y="990"/>
                  </a:lnTo>
                  <a:lnTo>
                    <a:pt x="51" y="990"/>
                  </a:lnTo>
                  <a:lnTo>
                    <a:pt x="51" y="1008"/>
                  </a:lnTo>
                  <a:lnTo>
                    <a:pt x="52" y="1024"/>
                  </a:lnTo>
                  <a:lnTo>
                    <a:pt x="56" y="1040"/>
                  </a:lnTo>
                  <a:lnTo>
                    <a:pt x="59" y="1054"/>
                  </a:lnTo>
                  <a:lnTo>
                    <a:pt x="65" y="1067"/>
                  </a:lnTo>
                  <a:lnTo>
                    <a:pt x="71" y="1079"/>
                  </a:lnTo>
                  <a:lnTo>
                    <a:pt x="79" y="1091"/>
                  </a:lnTo>
                  <a:lnTo>
                    <a:pt x="88" y="1100"/>
                  </a:lnTo>
                  <a:lnTo>
                    <a:pt x="98" y="1109"/>
                  </a:lnTo>
                  <a:lnTo>
                    <a:pt x="110" y="1116"/>
                  </a:lnTo>
                  <a:lnTo>
                    <a:pt x="122" y="1122"/>
                  </a:lnTo>
                  <a:lnTo>
                    <a:pt x="136" y="1126"/>
                  </a:lnTo>
                  <a:lnTo>
                    <a:pt x="152" y="1130"/>
                  </a:lnTo>
                  <a:lnTo>
                    <a:pt x="168" y="1134"/>
                  </a:lnTo>
                  <a:lnTo>
                    <a:pt x="186" y="1135"/>
                  </a:lnTo>
                  <a:lnTo>
                    <a:pt x="205" y="1135"/>
                  </a:lnTo>
                  <a:lnTo>
                    <a:pt x="805" y="1135"/>
                  </a:lnTo>
                  <a:lnTo>
                    <a:pt x="805" y="49"/>
                  </a:lnTo>
                  <a:lnTo>
                    <a:pt x="155" y="49"/>
                  </a:lnTo>
                  <a:lnTo>
                    <a:pt x="155" y="49"/>
                  </a:lnTo>
                  <a:lnTo>
                    <a:pt x="145" y="49"/>
                  </a:lnTo>
                  <a:lnTo>
                    <a:pt x="135" y="51"/>
                  </a:lnTo>
                  <a:lnTo>
                    <a:pt x="126" y="53"/>
                  </a:lnTo>
                  <a:lnTo>
                    <a:pt x="116" y="57"/>
                  </a:lnTo>
                  <a:lnTo>
                    <a:pt x="108" y="60"/>
                  </a:lnTo>
                  <a:lnTo>
                    <a:pt x="100" y="65"/>
                  </a:lnTo>
                  <a:lnTo>
                    <a:pt x="91" y="71"/>
                  </a:lnTo>
                  <a:lnTo>
                    <a:pt x="84" y="77"/>
                  </a:lnTo>
                  <a:lnTo>
                    <a:pt x="77" y="84"/>
                  </a:lnTo>
                  <a:lnTo>
                    <a:pt x="71" y="91"/>
                  </a:lnTo>
                  <a:lnTo>
                    <a:pt x="65" y="99"/>
                  </a:lnTo>
                  <a:lnTo>
                    <a:pt x="60" y="108"/>
                  </a:lnTo>
                  <a:lnTo>
                    <a:pt x="57" y="117"/>
                  </a:lnTo>
                  <a:lnTo>
                    <a:pt x="53" y="127"/>
                  </a:lnTo>
                  <a:lnTo>
                    <a:pt x="52" y="136"/>
                  </a:lnTo>
                  <a:lnTo>
                    <a:pt x="51" y="146"/>
                  </a:lnTo>
                  <a:lnTo>
                    <a:pt x="51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29"/>
            <p:cNvSpPr>
              <a:spLocks/>
            </p:cNvSpPr>
            <p:nvPr/>
          </p:nvSpPr>
          <p:spPr bwMode="auto">
            <a:xfrm>
              <a:off x="5330431" y="6129319"/>
              <a:ext cx="346075" cy="74613"/>
            </a:xfrm>
            <a:custGeom>
              <a:avLst/>
              <a:gdLst>
                <a:gd name="T0" fmla="*/ 654 w 654"/>
                <a:gd name="T1" fmla="*/ 140 h 140"/>
                <a:gd name="T2" fmla="*/ 87 w 654"/>
                <a:gd name="T3" fmla="*/ 140 h 140"/>
                <a:gd name="T4" fmla="*/ 87 w 654"/>
                <a:gd name="T5" fmla="*/ 140 h 140"/>
                <a:gd name="T6" fmla="*/ 75 w 654"/>
                <a:gd name="T7" fmla="*/ 140 h 140"/>
                <a:gd name="T8" fmla="*/ 63 w 654"/>
                <a:gd name="T9" fmla="*/ 139 h 140"/>
                <a:gd name="T10" fmla="*/ 53 w 654"/>
                <a:gd name="T11" fmla="*/ 138 h 140"/>
                <a:gd name="T12" fmla="*/ 44 w 654"/>
                <a:gd name="T13" fmla="*/ 134 h 140"/>
                <a:gd name="T14" fmla="*/ 35 w 654"/>
                <a:gd name="T15" fmla="*/ 132 h 140"/>
                <a:gd name="T16" fmla="*/ 28 w 654"/>
                <a:gd name="T17" fmla="*/ 128 h 140"/>
                <a:gd name="T18" fmla="*/ 22 w 654"/>
                <a:gd name="T19" fmla="*/ 124 h 140"/>
                <a:gd name="T20" fmla="*/ 18 w 654"/>
                <a:gd name="T21" fmla="*/ 119 h 140"/>
                <a:gd name="T22" fmla="*/ 13 w 654"/>
                <a:gd name="T23" fmla="*/ 114 h 140"/>
                <a:gd name="T24" fmla="*/ 9 w 654"/>
                <a:gd name="T25" fmla="*/ 108 h 140"/>
                <a:gd name="T26" fmla="*/ 6 w 654"/>
                <a:gd name="T27" fmla="*/ 102 h 140"/>
                <a:gd name="T28" fmla="*/ 3 w 654"/>
                <a:gd name="T29" fmla="*/ 96 h 140"/>
                <a:gd name="T30" fmla="*/ 1 w 654"/>
                <a:gd name="T31" fmla="*/ 83 h 140"/>
                <a:gd name="T32" fmla="*/ 0 w 654"/>
                <a:gd name="T33" fmla="*/ 70 h 140"/>
                <a:gd name="T34" fmla="*/ 0 w 654"/>
                <a:gd name="T35" fmla="*/ 70 h 140"/>
                <a:gd name="T36" fmla="*/ 1 w 654"/>
                <a:gd name="T37" fmla="*/ 56 h 140"/>
                <a:gd name="T38" fmla="*/ 3 w 654"/>
                <a:gd name="T39" fmla="*/ 43 h 140"/>
                <a:gd name="T40" fmla="*/ 6 w 654"/>
                <a:gd name="T41" fmla="*/ 37 h 140"/>
                <a:gd name="T42" fmla="*/ 9 w 654"/>
                <a:gd name="T43" fmla="*/ 31 h 140"/>
                <a:gd name="T44" fmla="*/ 13 w 654"/>
                <a:gd name="T45" fmla="*/ 25 h 140"/>
                <a:gd name="T46" fmla="*/ 18 w 654"/>
                <a:gd name="T47" fmla="*/ 20 h 140"/>
                <a:gd name="T48" fmla="*/ 22 w 654"/>
                <a:gd name="T49" fmla="*/ 16 h 140"/>
                <a:gd name="T50" fmla="*/ 28 w 654"/>
                <a:gd name="T51" fmla="*/ 12 h 140"/>
                <a:gd name="T52" fmla="*/ 35 w 654"/>
                <a:gd name="T53" fmla="*/ 8 h 140"/>
                <a:gd name="T54" fmla="*/ 44 w 654"/>
                <a:gd name="T55" fmla="*/ 5 h 140"/>
                <a:gd name="T56" fmla="*/ 53 w 654"/>
                <a:gd name="T57" fmla="*/ 3 h 140"/>
                <a:gd name="T58" fmla="*/ 63 w 654"/>
                <a:gd name="T59" fmla="*/ 1 h 140"/>
                <a:gd name="T60" fmla="*/ 75 w 654"/>
                <a:gd name="T61" fmla="*/ 0 h 140"/>
                <a:gd name="T62" fmla="*/ 87 w 654"/>
                <a:gd name="T63" fmla="*/ 0 h 140"/>
                <a:gd name="T64" fmla="*/ 654 w 654"/>
                <a:gd name="T65" fmla="*/ 0 h 140"/>
                <a:gd name="T66" fmla="*/ 654 w 654"/>
                <a:gd name="T67" fmla="*/ 0 h 140"/>
                <a:gd name="T68" fmla="*/ 649 w 654"/>
                <a:gd name="T69" fmla="*/ 11 h 140"/>
                <a:gd name="T70" fmla="*/ 644 w 654"/>
                <a:gd name="T71" fmla="*/ 23 h 140"/>
                <a:gd name="T72" fmla="*/ 641 w 654"/>
                <a:gd name="T73" fmla="*/ 41 h 140"/>
                <a:gd name="T74" fmla="*/ 640 w 654"/>
                <a:gd name="T75" fmla="*/ 50 h 140"/>
                <a:gd name="T76" fmla="*/ 639 w 654"/>
                <a:gd name="T77" fmla="*/ 61 h 140"/>
                <a:gd name="T78" fmla="*/ 639 w 654"/>
                <a:gd name="T79" fmla="*/ 73 h 140"/>
                <a:gd name="T80" fmla="*/ 639 w 654"/>
                <a:gd name="T81" fmla="*/ 84 h 140"/>
                <a:gd name="T82" fmla="*/ 641 w 654"/>
                <a:gd name="T83" fmla="*/ 98 h 140"/>
                <a:gd name="T84" fmla="*/ 644 w 654"/>
                <a:gd name="T85" fmla="*/ 112 h 140"/>
                <a:gd name="T86" fmla="*/ 648 w 654"/>
                <a:gd name="T87" fmla="*/ 126 h 140"/>
                <a:gd name="T88" fmla="*/ 654 w 654"/>
                <a:gd name="T89" fmla="*/ 140 h 140"/>
                <a:gd name="T90" fmla="*/ 654 w 654"/>
                <a:gd name="T9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4" h="140">
                  <a:moveTo>
                    <a:pt x="654" y="140"/>
                  </a:moveTo>
                  <a:lnTo>
                    <a:pt x="87" y="140"/>
                  </a:lnTo>
                  <a:lnTo>
                    <a:pt x="87" y="140"/>
                  </a:lnTo>
                  <a:lnTo>
                    <a:pt x="75" y="140"/>
                  </a:lnTo>
                  <a:lnTo>
                    <a:pt x="63" y="139"/>
                  </a:lnTo>
                  <a:lnTo>
                    <a:pt x="53" y="138"/>
                  </a:lnTo>
                  <a:lnTo>
                    <a:pt x="44" y="134"/>
                  </a:lnTo>
                  <a:lnTo>
                    <a:pt x="35" y="132"/>
                  </a:lnTo>
                  <a:lnTo>
                    <a:pt x="28" y="128"/>
                  </a:lnTo>
                  <a:lnTo>
                    <a:pt x="22" y="124"/>
                  </a:lnTo>
                  <a:lnTo>
                    <a:pt x="18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2"/>
                  </a:lnTo>
                  <a:lnTo>
                    <a:pt x="3" y="96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56"/>
                  </a:lnTo>
                  <a:lnTo>
                    <a:pt x="3" y="43"/>
                  </a:lnTo>
                  <a:lnTo>
                    <a:pt x="6" y="37"/>
                  </a:lnTo>
                  <a:lnTo>
                    <a:pt x="9" y="31"/>
                  </a:lnTo>
                  <a:lnTo>
                    <a:pt x="13" y="25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8" y="12"/>
                  </a:lnTo>
                  <a:lnTo>
                    <a:pt x="35" y="8"/>
                  </a:lnTo>
                  <a:lnTo>
                    <a:pt x="44" y="5"/>
                  </a:lnTo>
                  <a:lnTo>
                    <a:pt x="53" y="3"/>
                  </a:lnTo>
                  <a:lnTo>
                    <a:pt x="63" y="1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654" y="0"/>
                  </a:lnTo>
                  <a:lnTo>
                    <a:pt x="654" y="0"/>
                  </a:lnTo>
                  <a:lnTo>
                    <a:pt x="649" y="11"/>
                  </a:lnTo>
                  <a:lnTo>
                    <a:pt x="644" y="23"/>
                  </a:lnTo>
                  <a:lnTo>
                    <a:pt x="641" y="41"/>
                  </a:lnTo>
                  <a:lnTo>
                    <a:pt x="640" y="50"/>
                  </a:lnTo>
                  <a:lnTo>
                    <a:pt x="639" y="61"/>
                  </a:lnTo>
                  <a:lnTo>
                    <a:pt x="639" y="73"/>
                  </a:lnTo>
                  <a:lnTo>
                    <a:pt x="639" y="84"/>
                  </a:lnTo>
                  <a:lnTo>
                    <a:pt x="641" y="98"/>
                  </a:lnTo>
                  <a:lnTo>
                    <a:pt x="644" y="112"/>
                  </a:lnTo>
                  <a:lnTo>
                    <a:pt x="648" y="126"/>
                  </a:lnTo>
                  <a:lnTo>
                    <a:pt x="654" y="140"/>
                  </a:lnTo>
                  <a:lnTo>
                    <a:pt x="654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30"/>
            <p:cNvSpPr>
              <a:spLocks noEditPoints="1"/>
            </p:cNvSpPr>
            <p:nvPr/>
          </p:nvSpPr>
          <p:spPr bwMode="auto">
            <a:xfrm>
              <a:off x="5317731" y="6116619"/>
              <a:ext cx="373063" cy="100013"/>
            </a:xfrm>
            <a:custGeom>
              <a:avLst/>
              <a:gdLst>
                <a:gd name="T0" fmla="*/ 679 w 704"/>
                <a:gd name="T1" fmla="*/ 190 h 190"/>
                <a:gd name="T2" fmla="*/ 112 w 704"/>
                <a:gd name="T3" fmla="*/ 190 h 190"/>
                <a:gd name="T4" fmla="*/ 94 w 704"/>
                <a:gd name="T5" fmla="*/ 190 h 190"/>
                <a:gd name="T6" fmla="*/ 64 w 704"/>
                <a:gd name="T7" fmla="*/ 184 h 190"/>
                <a:gd name="T8" fmla="*/ 40 w 704"/>
                <a:gd name="T9" fmla="*/ 175 h 190"/>
                <a:gd name="T10" fmla="*/ 24 w 704"/>
                <a:gd name="T11" fmla="*/ 162 h 190"/>
                <a:gd name="T12" fmla="*/ 13 w 704"/>
                <a:gd name="T13" fmla="*/ 146 h 190"/>
                <a:gd name="T14" fmla="*/ 5 w 704"/>
                <a:gd name="T15" fmla="*/ 130 h 190"/>
                <a:gd name="T16" fmla="*/ 0 w 704"/>
                <a:gd name="T17" fmla="*/ 107 h 190"/>
                <a:gd name="T18" fmla="*/ 0 w 704"/>
                <a:gd name="T19" fmla="*/ 95 h 190"/>
                <a:gd name="T20" fmla="*/ 2 w 704"/>
                <a:gd name="T21" fmla="*/ 70 h 190"/>
                <a:gd name="T22" fmla="*/ 7 w 704"/>
                <a:gd name="T23" fmla="*/ 54 h 190"/>
                <a:gd name="T24" fmla="*/ 15 w 704"/>
                <a:gd name="T25" fmla="*/ 38 h 190"/>
                <a:gd name="T26" fmla="*/ 27 w 704"/>
                <a:gd name="T27" fmla="*/ 25 h 190"/>
                <a:gd name="T28" fmla="*/ 45 w 704"/>
                <a:gd name="T29" fmla="*/ 13 h 190"/>
                <a:gd name="T30" fmla="*/ 66 w 704"/>
                <a:gd name="T31" fmla="*/ 5 h 190"/>
                <a:gd name="T32" fmla="*/ 95 w 704"/>
                <a:gd name="T33" fmla="*/ 0 h 190"/>
                <a:gd name="T34" fmla="*/ 679 w 704"/>
                <a:gd name="T35" fmla="*/ 0 h 190"/>
                <a:gd name="T36" fmla="*/ 686 w 704"/>
                <a:gd name="T37" fmla="*/ 0 h 190"/>
                <a:gd name="T38" fmla="*/ 697 w 704"/>
                <a:gd name="T39" fmla="*/ 7 h 190"/>
                <a:gd name="T40" fmla="*/ 700 w 704"/>
                <a:gd name="T41" fmla="*/ 12 h 190"/>
                <a:gd name="T42" fmla="*/ 704 w 704"/>
                <a:gd name="T43" fmla="*/ 25 h 190"/>
                <a:gd name="T44" fmla="*/ 700 w 704"/>
                <a:gd name="T45" fmla="*/ 38 h 190"/>
                <a:gd name="T46" fmla="*/ 697 w 704"/>
                <a:gd name="T47" fmla="*/ 48 h 190"/>
                <a:gd name="T48" fmla="*/ 690 w 704"/>
                <a:gd name="T49" fmla="*/ 71 h 190"/>
                <a:gd name="T50" fmla="*/ 688 w 704"/>
                <a:gd name="T51" fmla="*/ 98 h 190"/>
                <a:gd name="T52" fmla="*/ 691 w 704"/>
                <a:gd name="T53" fmla="*/ 119 h 190"/>
                <a:gd name="T54" fmla="*/ 697 w 704"/>
                <a:gd name="T55" fmla="*/ 142 h 190"/>
                <a:gd name="T56" fmla="*/ 702 w 704"/>
                <a:gd name="T57" fmla="*/ 153 h 190"/>
                <a:gd name="T58" fmla="*/ 704 w 704"/>
                <a:gd name="T59" fmla="*/ 165 h 190"/>
                <a:gd name="T60" fmla="*/ 704 w 704"/>
                <a:gd name="T61" fmla="*/ 171 h 190"/>
                <a:gd name="T62" fmla="*/ 700 w 704"/>
                <a:gd name="T63" fmla="*/ 180 h 190"/>
                <a:gd name="T64" fmla="*/ 693 w 704"/>
                <a:gd name="T65" fmla="*/ 187 h 190"/>
                <a:gd name="T66" fmla="*/ 685 w 704"/>
                <a:gd name="T67" fmla="*/ 190 h 190"/>
                <a:gd name="T68" fmla="*/ 679 w 704"/>
                <a:gd name="T69" fmla="*/ 190 h 190"/>
                <a:gd name="T70" fmla="*/ 112 w 704"/>
                <a:gd name="T71" fmla="*/ 50 h 190"/>
                <a:gd name="T72" fmla="*/ 78 w 704"/>
                <a:gd name="T73" fmla="*/ 54 h 190"/>
                <a:gd name="T74" fmla="*/ 59 w 704"/>
                <a:gd name="T75" fmla="*/ 64 h 190"/>
                <a:gd name="T76" fmla="*/ 51 w 704"/>
                <a:gd name="T77" fmla="*/ 79 h 190"/>
                <a:gd name="T78" fmla="*/ 50 w 704"/>
                <a:gd name="T79" fmla="*/ 95 h 190"/>
                <a:gd name="T80" fmla="*/ 50 w 704"/>
                <a:gd name="T81" fmla="*/ 104 h 190"/>
                <a:gd name="T82" fmla="*/ 55 w 704"/>
                <a:gd name="T83" fmla="*/ 120 h 190"/>
                <a:gd name="T84" fmla="*/ 68 w 704"/>
                <a:gd name="T85" fmla="*/ 132 h 190"/>
                <a:gd name="T86" fmla="*/ 94 w 704"/>
                <a:gd name="T87" fmla="*/ 140 h 190"/>
                <a:gd name="T88" fmla="*/ 645 w 704"/>
                <a:gd name="T89" fmla="*/ 140 h 190"/>
                <a:gd name="T90" fmla="*/ 641 w 704"/>
                <a:gd name="T91" fmla="*/ 127 h 190"/>
                <a:gd name="T92" fmla="*/ 639 w 704"/>
                <a:gd name="T93" fmla="*/ 102 h 190"/>
                <a:gd name="T94" fmla="*/ 640 w 704"/>
                <a:gd name="T95" fmla="*/ 68 h 190"/>
                <a:gd name="T96" fmla="*/ 112 w 704"/>
                <a:gd name="T97" fmla="*/ 5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4" h="190">
                  <a:moveTo>
                    <a:pt x="679" y="190"/>
                  </a:moveTo>
                  <a:lnTo>
                    <a:pt x="679" y="190"/>
                  </a:lnTo>
                  <a:lnTo>
                    <a:pt x="679" y="190"/>
                  </a:lnTo>
                  <a:lnTo>
                    <a:pt x="112" y="190"/>
                  </a:lnTo>
                  <a:lnTo>
                    <a:pt x="112" y="190"/>
                  </a:lnTo>
                  <a:lnTo>
                    <a:pt x="94" y="190"/>
                  </a:lnTo>
                  <a:lnTo>
                    <a:pt x="78" y="188"/>
                  </a:lnTo>
                  <a:lnTo>
                    <a:pt x="64" y="184"/>
                  </a:lnTo>
                  <a:lnTo>
                    <a:pt x="51" y="180"/>
                  </a:lnTo>
                  <a:lnTo>
                    <a:pt x="40" y="175"/>
                  </a:lnTo>
                  <a:lnTo>
                    <a:pt x="32" y="168"/>
                  </a:lnTo>
                  <a:lnTo>
                    <a:pt x="24" y="162"/>
                  </a:lnTo>
                  <a:lnTo>
                    <a:pt x="18" y="153"/>
                  </a:lnTo>
                  <a:lnTo>
                    <a:pt x="13" y="146"/>
                  </a:lnTo>
                  <a:lnTo>
                    <a:pt x="8" y="138"/>
                  </a:lnTo>
                  <a:lnTo>
                    <a:pt x="5" y="130"/>
                  </a:lnTo>
                  <a:lnTo>
                    <a:pt x="3" y="123"/>
                  </a:lnTo>
                  <a:lnTo>
                    <a:pt x="0" y="107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1" y="79"/>
                  </a:lnTo>
                  <a:lnTo>
                    <a:pt x="2" y="70"/>
                  </a:lnTo>
                  <a:lnTo>
                    <a:pt x="5" y="62"/>
                  </a:lnTo>
                  <a:lnTo>
                    <a:pt x="7" y="54"/>
                  </a:lnTo>
                  <a:lnTo>
                    <a:pt x="11" y="47"/>
                  </a:lnTo>
                  <a:lnTo>
                    <a:pt x="15" y="38"/>
                  </a:lnTo>
                  <a:lnTo>
                    <a:pt x="21" y="31"/>
                  </a:lnTo>
                  <a:lnTo>
                    <a:pt x="27" y="25"/>
                  </a:lnTo>
                  <a:lnTo>
                    <a:pt x="36" y="19"/>
                  </a:lnTo>
                  <a:lnTo>
                    <a:pt x="45" y="13"/>
                  </a:lnTo>
                  <a:lnTo>
                    <a:pt x="55" y="9"/>
                  </a:lnTo>
                  <a:lnTo>
                    <a:pt x="66" y="5"/>
                  </a:lnTo>
                  <a:lnTo>
                    <a:pt x="81" y="3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679" y="0"/>
                  </a:lnTo>
                  <a:lnTo>
                    <a:pt x="679" y="0"/>
                  </a:lnTo>
                  <a:lnTo>
                    <a:pt x="686" y="0"/>
                  </a:lnTo>
                  <a:lnTo>
                    <a:pt x="692" y="4"/>
                  </a:lnTo>
                  <a:lnTo>
                    <a:pt x="697" y="7"/>
                  </a:lnTo>
                  <a:lnTo>
                    <a:pt x="700" y="12"/>
                  </a:lnTo>
                  <a:lnTo>
                    <a:pt x="700" y="12"/>
                  </a:lnTo>
                  <a:lnTo>
                    <a:pt x="704" y="19"/>
                  </a:lnTo>
                  <a:lnTo>
                    <a:pt x="704" y="25"/>
                  </a:lnTo>
                  <a:lnTo>
                    <a:pt x="703" y="31"/>
                  </a:lnTo>
                  <a:lnTo>
                    <a:pt x="700" y="38"/>
                  </a:lnTo>
                  <a:lnTo>
                    <a:pt x="700" y="38"/>
                  </a:lnTo>
                  <a:lnTo>
                    <a:pt x="697" y="48"/>
                  </a:lnTo>
                  <a:lnTo>
                    <a:pt x="693" y="57"/>
                  </a:lnTo>
                  <a:lnTo>
                    <a:pt x="690" y="71"/>
                  </a:lnTo>
                  <a:lnTo>
                    <a:pt x="688" y="88"/>
                  </a:lnTo>
                  <a:lnTo>
                    <a:pt x="688" y="98"/>
                  </a:lnTo>
                  <a:lnTo>
                    <a:pt x="688" y="108"/>
                  </a:lnTo>
                  <a:lnTo>
                    <a:pt x="691" y="119"/>
                  </a:lnTo>
                  <a:lnTo>
                    <a:pt x="693" y="130"/>
                  </a:lnTo>
                  <a:lnTo>
                    <a:pt x="697" y="142"/>
                  </a:lnTo>
                  <a:lnTo>
                    <a:pt x="702" y="153"/>
                  </a:lnTo>
                  <a:lnTo>
                    <a:pt x="702" y="153"/>
                  </a:lnTo>
                  <a:lnTo>
                    <a:pt x="704" y="159"/>
                  </a:lnTo>
                  <a:lnTo>
                    <a:pt x="704" y="165"/>
                  </a:lnTo>
                  <a:lnTo>
                    <a:pt x="704" y="165"/>
                  </a:lnTo>
                  <a:lnTo>
                    <a:pt x="704" y="171"/>
                  </a:lnTo>
                  <a:lnTo>
                    <a:pt x="703" y="176"/>
                  </a:lnTo>
                  <a:lnTo>
                    <a:pt x="700" y="180"/>
                  </a:lnTo>
                  <a:lnTo>
                    <a:pt x="697" y="183"/>
                  </a:lnTo>
                  <a:lnTo>
                    <a:pt x="693" y="187"/>
                  </a:lnTo>
                  <a:lnTo>
                    <a:pt x="690" y="189"/>
                  </a:lnTo>
                  <a:lnTo>
                    <a:pt x="685" y="190"/>
                  </a:lnTo>
                  <a:lnTo>
                    <a:pt x="679" y="190"/>
                  </a:lnTo>
                  <a:lnTo>
                    <a:pt x="679" y="190"/>
                  </a:lnTo>
                  <a:close/>
                  <a:moveTo>
                    <a:pt x="112" y="50"/>
                  </a:moveTo>
                  <a:lnTo>
                    <a:pt x="112" y="50"/>
                  </a:lnTo>
                  <a:lnTo>
                    <a:pt x="93" y="51"/>
                  </a:lnTo>
                  <a:lnTo>
                    <a:pt x="78" y="54"/>
                  </a:lnTo>
                  <a:lnTo>
                    <a:pt x="66" y="58"/>
                  </a:lnTo>
                  <a:lnTo>
                    <a:pt x="59" y="64"/>
                  </a:lnTo>
                  <a:lnTo>
                    <a:pt x="55" y="70"/>
                  </a:lnTo>
                  <a:lnTo>
                    <a:pt x="51" y="79"/>
                  </a:lnTo>
                  <a:lnTo>
                    <a:pt x="50" y="87"/>
                  </a:lnTo>
                  <a:lnTo>
                    <a:pt x="50" y="95"/>
                  </a:lnTo>
                  <a:lnTo>
                    <a:pt x="50" y="95"/>
                  </a:lnTo>
                  <a:lnTo>
                    <a:pt x="50" y="104"/>
                  </a:lnTo>
                  <a:lnTo>
                    <a:pt x="51" y="112"/>
                  </a:lnTo>
                  <a:lnTo>
                    <a:pt x="55" y="120"/>
                  </a:lnTo>
                  <a:lnTo>
                    <a:pt x="60" y="126"/>
                  </a:lnTo>
                  <a:lnTo>
                    <a:pt x="68" y="132"/>
                  </a:lnTo>
                  <a:lnTo>
                    <a:pt x="78" y="137"/>
                  </a:lnTo>
                  <a:lnTo>
                    <a:pt x="94" y="140"/>
                  </a:lnTo>
                  <a:lnTo>
                    <a:pt x="112" y="140"/>
                  </a:lnTo>
                  <a:lnTo>
                    <a:pt x="645" y="140"/>
                  </a:lnTo>
                  <a:lnTo>
                    <a:pt x="645" y="140"/>
                  </a:lnTo>
                  <a:lnTo>
                    <a:pt x="641" y="127"/>
                  </a:lnTo>
                  <a:lnTo>
                    <a:pt x="640" y="114"/>
                  </a:lnTo>
                  <a:lnTo>
                    <a:pt x="639" y="102"/>
                  </a:lnTo>
                  <a:lnTo>
                    <a:pt x="639" y="90"/>
                  </a:lnTo>
                  <a:lnTo>
                    <a:pt x="640" y="68"/>
                  </a:lnTo>
                  <a:lnTo>
                    <a:pt x="643" y="50"/>
                  </a:lnTo>
                  <a:lnTo>
                    <a:pt x="11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31"/>
            <p:cNvSpPr>
              <a:spLocks/>
            </p:cNvSpPr>
            <p:nvPr/>
          </p:nvSpPr>
          <p:spPr bwMode="auto">
            <a:xfrm>
              <a:off x="5549506" y="6129319"/>
              <a:ext cx="163513" cy="0"/>
            </a:xfrm>
            <a:custGeom>
              <a:avLst/>
              <a:gdLst>
                <a:gd name="T0" fmla="*/ 310 w 310"/>
                <a:gd name="T1" fmla="*/ 0 w 310"/>
                <a:gd name="T2" fmla="*/ 310 w 3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0">
                  <a:moveTo>
                    <a:pt x="310" y="0"/>
                  </a:moveTo>
                  <a:lnTo>
                    <a:pt x="0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Line 132"/>
            <p:cNvSpPr>
              <a:spLocks noChangeShapeType="1"/>
            </p:cNvSpPr>
            <p:nvPr/>
          </p:nvSpPr>
          <p:spPr bwMode="auto">
            <a:xfrm flipH="1">
              <a:off x="5549506" y="6129319"/>
              <a:ext cx="1635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33"/>
            <p:cNvSpPr>
              <a:spLocks/>
            </p:cNvSpPr>
            <p:nvPr/>
          </p:nvSpPr>
          <p:spPr bwMode="auto">
            <a:xfrm>
              <a:off x="5535219" y="6116619"/>
              <a:ext cx="190500" cy="26988"/>
            </a:xfrm>
            <a:custGeom>
              <a:avLst/>
              <a:gdLst>
                <a:gd name="T0" fmla="*/ 335 w 360"/>
                <a:gd name="T1" fmla="*/ 50 h 50"/>
                <a:gd name="T2" fmla="*/ 25 w 360"/>
                <a:gd name="T3" fmla="*/ 50 h 50"/>
                <a:gd name="T4" fmla="*/ 25 w 360"/>
                <a:gd name="T5" fmla="*/ 50 h 50"/>
                <a:gd name="T6" fmla="*/ 20 w 360"/>
                <a:gd name="T7" fmla="*/ 49 h 50"/>
                <a:gd name="T8" fmla="*/ 15 w 360"/>
                <a:gd name="T9" fmla="*/ 48 h 50"/>
                <a:gd name="T10" fmla="*/ 11 w 360"/>
                <a:gd name="T11" fmla="*/ 45 h 50"/>
                <a:gd name="T12" fmla="*/ 7 w 360"/>
                <a:gd name="T13" fmla="*/ 43 h 50"/>
                <a:gd name="T14" fmla="*/ 3 w 360"/>
                <a:gd name="T15" fmla="*/ 39 h 50"/>
                <a:gd name="T16" fmla="*/ 2 w 360"/>
                <a:gd name="T17" fmla="*/ 35 h 50"/>
                <a:gd name="T18" fmla="*/ 0 w 360"/>
                <a:gd name="T19" fmla="*/ 30 h 50"/>
                <a:gd name="T20" fmla="*/ 0 w 360"/>
                <a:gd name="T21" fmla="*/ 25 h 50"/>
                <a:gd name="T22" fmla="*/ 0 w 360"/>
                <a:gd name="T23" fmla="*/ 25 h 50"/>
                <a:gd name="T24" fmla="*/ 0 w 360"/>
                <a:gd name="T25" fmla="*/ 20 h 50"/>
                <a:gd name="T26" fmla="*/ 2 w 360"/>
                <a:gd name="T27" fmla="*/ 16 h 50"/>
                <a:gd name="T28" fmla="*/ 3 w 360"/>
                <a:gd name="T29" fmla="*/ 11 h 50"/>
                <a:gd name="T30" fmla="*/ 7 w 360"/>
                <a:gd name="T31" fmla="*/ 7 h 50"/>
                <a:gd name="T32" fmla="*/ 11 w 360"/>
                <a:gd name="T33" fmla="*/ 4 h 50"/>
                <a:gd name="T34" fmla="*/ 15 w 360"/>
                <a:gd name="T35" fmla="*/ 1 h 50"/>
                <a:gd name="T36" fmla="*/ 20 w 360"/>
                <a:gd name="T37" fmla="*/ 0 h 50"/>
                <a:gd name="T38" fmla="*/ 25 w 360"/>
                <a:gd name="T39" fmla="*/ 0 h 50"/>
                <a:gd name="T40" fmla="*/ 335 w 360"/>
                <a:gd name="T41" fmla="*/ 0 h 50"/>
                <a:gd name="T42" fmla="*/ 335 w 360"/>
                <a:gd name="T43" fmla="*/ 0 h 50"/>
                <a:gd name="T44" fmla="*/ 339 w 360"/>
                <a:gd name="T45" fmla="*/ 0 h 50"/>
                <a:gd name="T46" fmla="*/ 344 w 360"/>
                <a:gd name="T47" fmla="*/ 1 h 50"/>
                <a:gd name="T48" fmla="*/ 349 w 360"/>
                <a:gd name="T49" fmla="*/ 4 h 50"/>
                <a:gd name="T50" fmla="*/ 352 w 360"/>
                <a:gd name="T51" fmla="*/ 7 h 50"/>
                <a:gd name="T52" fmla="*/ 355 w 360"/>
                <a:gd name="T53" fmla="*/ 11 h 50"/>
                <a:gd name="T54" fmla="*/ 357 w 360"/>
                <a:gd name="T55" fmla="*/ 16 h 50"/>
                <a:gd name="T56" fmla="*/ 360 w 360"/>
                <a:gd name="T57" fmla="*/ 20 h 50"/>
                <a:gd name="T58" fmla="*/ 360 w 360"/>
                <a:gd name="T59" fmla="*/ 25 h 50"/>
                <a:gd name="T60" fmla="*/ 360 w 360"/>
                <a:gd name="T61" fmla="*/ 25 h 50"/>
                <a:gd name="T62" fmla="*/ 360 w 360"/>
                <a:gd name="T63" fmla="*/ 30 h 50"/>
                <a:gd name="T64" fmla="*/ 357 w 360"/>
                <a:gd name="T65" fmla="*/ 35 h 50"/>
                <a:gd name="T66" fmla="*/ 355 w 360"/>
                <a:gd name="T67" fmla="*/ 39 h 50"/>
                <a:gd name="T68" fmla="*/ 352 w 360"/>
                <a:gd name="T69" fmla="*/ 43 h 50"/>
                <a:gd name="T70" fmla="*/ 349 w 360"/>
                <a:gd name="T71" fmla="*/ 45 h 50"/>
                <a:gd name="T72" fmla="*/ 344 w 360"/>
                <a:gd name="T73" fmla="*/ 48 h 50"/>
                <a:gd name="T74" fmla="*/ 339 w 360"/>
                <a:gd name="T75" fmla="*/ 49 h 50"/>
                <a:gd name="T76" fmla="*/ 335 w 360"/>
                <a:gd name="T77" fmla="*/ 50 h 50"/>
                <a:gd name="T78" fmla="*/ 335 w 360"/>
                <a:gd name="T7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0" h="50">
                  <a:moveTo>
                    <a:pt x="335" y="50"/>
                  </a:moveTo>
                  <a:lnTo>
                    <a:pt x="25" y="50"/>
                  </a:lnTo>
                  <a:lnTo>
                    <a:pt x="25" y="50"/>
                  </a:lnTo>
                  <a:lnTo>
                    <a:pt x="20" y="49"/>
                  </a:lnTo>
                  <a:lnTo>
                    <a:pt x="15" y="48"/>
                  </a:lnTo>
                  <a:lnTo>
                    <a:pt x="11" y="45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9" y="0"/>
                  </a:lnTo>
                  <a:lnTo>
                    <a:pt x="344" y="1"/>
                  </a:lnTo>
                  <a:lnTo>
                    <a:pt x="349" y="4"/>
                  </a:lnTo>
                  <a:lnTo>
                    <a:pt x="352" y="7"/>
                  </a:lnTo>
                  <a:lnTo>
                    <a:pt x="355" y="11"/>
                  </a:lnTo>
                  <a:lnTo>
                    <a:pt x="357" y="16"/>
                  </a:lnTo>
                  <a:lnTo>
                    <a:pt x="360" y="20"/>
                  </a:lnTo>
                  <a:lnTo>
                    <a:pt x="360" y="25"/>
                  </a:lnTo>
                  <a:lnTo>
                    <a:pt x="360" y="25"/>
                  </a:lnTo>
                  <a:lnTo>
                    <a:pt x="360" y="30"/>
                  </a:lnTo>
                  <a:lnTo>
                    <a:pt x="357" y="35"/>
                  </a:lnTo>
                  <a:lnTo>
                    <a:pt x="355" y="39"/>
                  </a:lnTo>
                  <a:lnTo>
                    <a:pt x="352" y="43"/>
                  </a:lnTo>
                  <a:lnTo>
                    <a:pt x="349" y="45"/>
                  </a:lnTo>
                  <a:lnTo>
                    <a:pt x="344" y="48"/>
                  </a:lnTo>
                  <a:lnTo>
                    <a:pt x="339" y="49"/>
                  </a:lnTo>
                  <a:lnTo>
                    <a:pt x="335" y="50"/>
                  </a:lnTo>
                  <a:lnTo>
                    <a:pt x="33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134"/>
            <p:cNvSpPr>
              <a:spLocks noChangeArrowheads="1"/>
            </p:cNvSpPr>
            <p:nvPr/>
          </p:nvSpPr>
          <p:spPr bwMode="auto">
            <a:xfrm>
              <a:off x="5366948" y="5729271"/>
              <a:ext cx="266701" cy="111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35"/>
            <p:cNvSpPr>
              <a:spLocks noEditPoints="1"/>
            </p:cNvSpPr>
            <p:nvPr/>
          </p:nvSpPr>
          <p:spPr bwMode="auto">
            <a:xfrm>
              <a:off x="5355831" y="5716568"/>
              <a:ext cx="288925" cy="134938"/>
            </a:xfrm>
            <a:custGeom>
              <a:avLst/>
              <a:gdLst>
                <a:gd name="T0" fmla="*/ 525 w 547"/>
                <a:gd name="T1" fmla="*/ 254 h 254"/>
                <a:gd name="T2" fmla="*/ 22 w 547"/>
                <a:gd name="T3" fmla="*/ 254 h 254"/>
                <a:gd name="T4" fmla="*/ 22 w 547"/>
                <a:gd name="T5" fmla="*/ 254 h 254"/>
                <a:gd name="T6" fmla="*/ 18 w 547"/>
                <a:gd name="T7" fmla="*/ 253 h 254"/>
                <a:gd name="T8" fmla="*/ 13 w 547"/>
                <a:gd name="T9" fmla="*/ 252 h 254"/>
                <a:gd name="T10" fmla="*/ 10 w 547"/>
                <a:gd name="T11" fmla="*/ 251 h 254"/>
                <a:gd name="T12" fmla="*/ 6 w 547"/>
                <a:gd name="T13" fmla="*/ 247 h 254"/>
                <a:gd name="T14" fmla="*/ 4 w 547"/>
                <a:gd name="T15" fmla="*/ 243 h 254"/>
                <a:gd name="T16" fmla="*/ 1 w 547"/>
                <a:gd name="T17" fmla="*/ 240 h 254"/>
                <a:gd name="T18" fmla="*/ 0 w 547"/>
                <a:gd name="T19" fmla="*/ 236 h 254"/>
                <a:gd name="T20" fmla="*/ 0 w 547"/>
                <a:gd name="T21" fmla="*/ 232 h 254"/>
                <a:gd name="T22" fmla="*/ 0 w 547"/>
                <a:gd name="T23" fmla="*/ 23 h 254"/>
                <a:gd name="T24" fmla="*/ 0 w 547"/>
                <a:gd name="T25" fmla="*/ 23 h 254"/>
                <a:gd name="T26" fmla="*/ 0 w 547"/>
                <a:gd name="T27" fmla="*/ 18 h 254"/>
                <a:gd name="T28" fmla="*/ 1 w 547"/>
                <a:gd name="T29" fmla="*/ 14 h 254"/>
                <a:gd name="T30" fmla="*/ 4 w 547"/>
                <a:gd name="T31" fmla="*/ 11 h 254"/>
                <a:gd name="T32" fmla="*/ 6 w 547"/>
                <a:gd name="T33" fmla="*/ 7 h 254"/>
                <a:gd name="T34" fmla="*/ 10 w 547"/>
                <a:gd name="T35" fmla="*/ 5 h 254"/>
                <a:gd name="T36" fmla="*/ 13 w 547"/>
                <a:gd name="T37" fmla="*/ 2 h 254"/>
                <a:gd name="T38" fmla="*/ 18 w 547"/>
                <a:gd name="T39" fmla="*/ 1 h 254"/>
                <a:gd name="T40" fmla="*/ 22 w 547"/>
                <a:gd name="T41" fmla="*/ 0 h 254"/>
                <a:gd name="T42" fmla="*/ 525 w 547"/>
                <a:gd name="T43" fmla="*/ 0 h 254"/>
                <a:gd name="T44" fmla="*/ 525 w 547"/>
                <a:gd name="T45" fmla="*/ 0 h 254"/>
                <a:gd name="T46" fmla="*/ 530 w 547"/>
                <a:gd name="T47" fmla="*/ 1 h 254"/>
                <a:gd name="T48" fmla="*/ 533 w 547"/>
                <a:gd name="T49" fmla="*/ 2 h 254"/>
                <a:gd name="T50" fmla="*/ 538 w 547"/>
                <a:gd name="T51" fmla="*/ 5 h 254"/>
                <a:gd name="T52" fmla="*/ 540 w 547"/>
                <a:gd name="T53" fmla="*/ 7 h 254"/>
                <a:gd name="T54" fmla="*/ 544 w 547"/>
                <a:gd name="T55" fmla="*/ 11 h 254"/>
                <a:gd name="T56" fmla="*/ 545 w 547"/>
                <a:gd name="T57" fmla="*/ 14 h 254"/>
                <a:gd name="T58" fmla="*/ 547 w 547"/>
                <a:gd name="T59" fmla="*/ 18 h 254"/>
                <a:gd name="T60" fmla="*/ 547 w 547"/>
                <a:gd name="T61" fmla="*/ 23 h 254"/>
                <a:gd name="T62" fmla="*/ 547 w 547"/>
                <a:gd name="T63" fmla="*/ 232 h 254"/>
                <a:gd name="T64" fmla="*/ 547 w 547"/>
                <a:gd name="T65" fmla="*/ 232 h 254"/>
                <a:gd name="T66" fmla="*/ 547 w 547"/>
                <a:gd name="T67" fmla="*/ 236 h 254"/>
                <a:gd name="T68" fmla="*/ 545 w 547"/>
                <a:gd name="T69" fmla="*/ 240 h 254"/>
                <a:gd name="T70" fmla="*/ 544 w 547"/>
                <a:gd name="T71" fmla="*/ 243 h 254"/>
                <a:gd name="T72" fmla="*/ 540 w 547"/>
                <a:gd name="T73" fmla="*/ 247 h 254"/>
                <a:gd name="T74" fmla="*/ 538 w 547"/>
                <a:gd name="T75" fmla="*/ 251 h 254"/>
                <a:gd name="T76" fmla="*/ 533 w 547"/>
                <a:gd name="T77" fmla="*/ 252 h 254"/>
                <a:gd name="T78" fmla="*/ 530 w 547"/>
                <a:gd name="T79" fmla="*/ 253 h 254"/>
                <a:gd name="T80" fmla="*/ 525 w 547"/>
                <a:gd name="T81" fmla="*/ 254 h 254"/>
                <a:gd name="T82" fmla="*/ 525 w 547"/>
                <a:gd name="T83" fmla="*/ 254 h 254"/>
                <a:gd name="T84" fmla="*/ 44 w 547"/>
                <a:gd name="T85" fmla="*/ 209 h 254"/>
                <a:gd name="T86" fmla="*/ 502 w 547"/>
                <a:gd name="T87" fmla="*/ 209 h 254"/>
                <a:gd name="T88" fmla="*/ 502 w 547"/>
                <a:gd name="T89" fmla="*/ 45 h 254"/>
                <a:gd name="T90" fmla="*/ 44 w 547"/>
                <a:gd name="T91" fmla="*/ 45 h 254"/>
                <a:gd name="T92" fmla="*/ 44 w 547"/>
                <a:gd name="T93" fmla="*/ 20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7" h="254">
                  <a:moveTo>
                    <a:pt x="525" y="254"/>
                  </a:moveTo>
                  <a:lnTo>
                    <a:pt x="22" y="254"/>
                  </a:lnTo>
                  <a:lnTo>
                    <a:pt x="22" y="254"/>
                  </a:lnTo>
                  <a:lnTo>
                    <a:pt x="18" y="253"/>
                  </a:lnTo>
                  <a:lnTo>
                    <a:pt x="13" y="252"/>
                  </a:lnTo>
                  <a:lnTo>
                    <a:pt x="10" y="251"/>
                  </a:lnTo>
                  <a:lnTo>
                    <a:pt x="6" y="247"/>
                  </a:lnTo>
                  <a:lnTo>
                    <a:pt x="4" y="243"/>
                  </a:lnTo>
                  <a:lnTo>
                    <a:pt x="1" y="240"/>
                  </a:lnTo>
                  <a:lnTo>
                    <a:pt x="0" y="236"/>
                  </a:lnTo>
                  <a:lnTo>
                    <a:pt x="0" y="23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30" y="1"/>
                  </a:lnTo>
                  <a:lnTo>
                    <a:pt x="533" y="2"/>
                  </a:lnTo>
                  <a:lnTo>
                    <a:pt x="538" y="5"/>
                  </a:lnTo>
                  <a:lnTo>
                    <a:pt x="540" y="7"/>
                  </a:lnTo>
                  <a:lnTo>
                    <a:pt x="544" y="11"/>
                  </a:lnTo>
                  <a:lnTo>
                    <a:pt x="545" y="14"/>
                  </a:lnTo>
                  <a:lnTo>
                    <a:pt x="547" y="18"/>
                  </a:lnTo>
                  <a:lnTo>
                    <a:pt x="547" y="23"/>
                  </a:lnTo>
                  <a:lnTo>
                    <a:pt x="547" y="232"/>
                  </a:lnTo>
                  <a:lnTo>
                    <a:pt x="547" y="232"/>
                  </a:lnTo>
                  <a:lnTo>
                    <a:pt x="547" y="236"/>
                  </a:lnTo>
                  <a:lnTo>
                    <a:pt x="545" y="240"/>
                  </a:lnTo>
                  <a:lnTo>
                    <a:pt x="544" y="243"/>
                  </a:lnTo>
                  <a:lnTo>
                    <a:pt x="540" y="247"/>
                  </a:lnTo>
                  <a:lnTo>
                    <a:pt x="538" y="251"/>
                  </a:lnTo>
                  <a:lnTo>
                    <a:pt x="533" y="252"/>
                  </a:lnTo>
                  <a:lnTo>
                    <a:pt x="530" y="253"/>
                  </a:lnTo>
                  <a:lnTo>
                    <a:pt x="525" y="254"/>
                  </a:lnTo>
                  <a:lnTo>
                    <a:pt x="525" y="254"/>
                  </a:lnTo>
                  <a:close/>
                  <a:moveTo>
                    <a:pt x="44" y="209"/>
                  </a:moveTo>
                  <a:lnTo>
                    <a:pt x="502" y="209"/>
                  </a:lnTo>
                  <a:lnTo>
                    <a:pt x="502" y="45"/>
                  </a:lnTo>
                  <a:lnTo>
                    <a:pt x="44" y="45"/>
                  </a:lnTo>
                  <a:lnTo>
                    <a:pt x="44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36"/>
            <p:cNvSpPr>
              <a:spLocks/>
            </p:cNvSpPr>
            <p:nvPr/>
          </p:nvSpPr>
          <p:spPr bwMode="auto">
            <a:xfrm>
              <a:off x="5509819" y="6178532"/>
              <a:ext cx="85725" cy="100013"/>
            </a:xfrm>
            <a:custGeom>
              <a:avLst/>
              <a:gdLst>
                <a:gd name="T0" fmla="*/ 81 w 162"/>
                <a:gd name="T1" fmla="*/ 164 h 189"/>
                <a:gd name="T2" fmla="*/ 162 w 162"/>
                <a:gd name="T3" fmla="*/ 189 h 189"/>
                <a:gd name="T4" fmla="*/ 162 w 162"/>
                <a:gd name="T5" fmla="*/ 0 h 189"/>
                <a:gd name="T6" fmla="*/ 0 w 162"/>
                <a:gd name="T7" fmla="*/ 0 h 189"/>
                <a:gd name="T8" fmla="*/ 0 w 162"/>
                <a:gd name="T9" fmla="*/ 189 h 189"/>
                <a:gd name="T10" fmla="*/ 81 w 162"/>
                <a:gd name="T11" fmla="*/ 16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89">
                  <a:moveTo>
                    <a:pt x="81" y="164"/>
                  </a:moveTo>
                  <a:lnTo>
                    <a:pt x="162" y="189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81" y="164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37"/>
            <p:cNvSpPr>
              <a:spLocks noEditPoints="1"/>
            </p:cNvSpPr>
            <p:nvPr/>
          </p:nvSpPr>
          <p:spPr bwMode="auto">
            <a:xfrm>
              <a:off x="5498706" y="6167419"/>
              <a:ext cx="107950" cy="122238"/>
            </a:xfrm>
            <a:custGeom>
              <a:avLst/>
              <a:gdLst>
                <a:gd name="T0" fmla="*/ 184 w 206"/>
                <a:gd name="T1" fmla="*/ 0 h 233"/>
                <a:gd name="T2" fmla="*/ 22 w 206"/>
                <a:gd name="T3" fmla="*/ 0 h 233"/>
                <a:gd name="T4" fmla="*/ 0 w 206"/>
                <a:gd name="T5" fmla="*/ 0 h 233"/>
                <a:gd name="T6" fmla="*/ 0 w 206"/>
                <a:gd name="T7" fmla="*/ 23 h 233"/>
                <a:gd name="T8" fmla="*/ 0 w 206"/>
                <a:gd name="T9" fmla="*/ 45 h 233"/>
                <a:gd name="T10" fmla="*/ 0 w 206"/>
                <a:gd name="T11" fmla="*/ 212 h 233"/>
                <a:gd name="T12" fmla="*/ 0 w 206"/>
                <a:gd name="T13" fmla="*/ 212 h 233"/>
                <a:gd name="T14" fmla="*/ 0 w 206"/>
                <a:gd name="T15" fmla="*/ 216 h 233"/>
                <a:gd name="T16" fmla="*/ 2 w 206"/>
                <a:gd name="T17" fmla="*/ 221 h 233"/>
                <a:gd name="T18" fmla="*/ 4 w 206"/>
                <a:gd name="T19" fmla="*/ 226 h 233"/>
                <a:gd name="T20" fmla="*/ 8 w 206"/>
                <a:gd name="T21" fmla="*/ 229 h 233"/>
                <a:gd name="T22" fmla="*/ 8 w 206"/>
                <a:gd name="T23" fmla="*/ 229 h 233"/>
                <a:gd name="T24" fmla="*/ 13 w 206"/>
                <a:gd name="T25" fmla="*/ 232 h 233"/>
                <a:gd name="T26" fmla="*/ 17 w 206"/>
                <a:gd name="T27" fmla="*/ 233 h 233"/>
                <a:gd name="T28" fmla="*/ 22 w 206"/>
                <a:gd name="T29" fmla="*/ 233 h 233"/>
                <a:gd name="T30" fmla="*/ 28 w 206"/>
                <a:gd name="T31" fmla="*/ 233 h 233"/>
                <a:gd name="T32" fmla="*/ 103 w 206"/>
                <a:gd name="T33" fmla="*/ 210 h 233"/>
                <a:gd name="T34" fmla="*/ 178 w 206"/>
                <a:gd name="T35" fmla="*/ 233 h 233"/>
                <a:gd name="T36" fmla="*/ 178 w 206"/>
                <a:gd name="T37" fmla="*/ 233 h 233"/>
                <a:gd name="T38" fmla="*/ 184 w 206"/>
                <a:gd name="T39" fmla="*/ 233 h 233"/>
                <a:gd name="T40" fmla="*/ 184 w 206"/>
                <a:gd name="T41" fmla="*/ 233 h 233"/>
                <a:gd name="T42" fmla="*/ 191 w 206"/>
                <a:gd name="T43" fmla="*/ 232 h 233"/>
                <a:gd name="T44" fmla="*/ 197 w 206"/>
                <a:gd name="T45" fmla="*/ 229 h 233"/>
                <a:gd name="T46" fmla="*/ 197 w 206"/>
                <a:gd name="T47" fmla="*/ 229 h 233"/>
                <a:gd name="T48" fmla="*/ 201 w 206"/>
                <a:gd name="T49" fmla="*/ 226 h 233"/>
                <a:gd name="T50" fmla="*/ 204 w 206"/>
                <a:gd name="T51" fmla="*/ 221 h 233"/>
                <a:gd name="T52" fmla="*/ 205 w 206"/>
                <a:gd name="T53" fmla="*/ 216 h 233"/>
                <a:gd name="T54" fmla="*/ 206 w 206"/>
                <a:gd name="T55" fmla="*/ 212 h 233"/>
                <a:gd name="T56" fmla="*/ 206 w 206"/>
                <a:gd name="T57" fmla="*/ 45 h 233"/>
                <a:gd name="T58" fmla="*/ 206 w 206"/>
                <a:gd name="T59" fmla="*/ 23 h 233"/>
                <a:gd name="T60" fmla="*/ 206 w 206"/>
                <a:gd name="T61" fmla="*/ 0 h 233"/>
                <a:gd name="T62" fmla="*/ 184 w 206"/>
                <a:gd name="T63" fmla="*/ 0 h 233"/>
                <a:gd name="T64" fmla="*/ 161 w 206"/>
                <a:gd name="T65" fmla="*/ 181 h 233"/>
                <a:gd name="T66" fmla="*/ 109 w 206"/>
                <a:gd name="T67" fmla="*/ 165 h 233"/>
                <a:gd name="T68" fmla="*/ 109 w 206"/>
                <a:gd name="T69" fmla="*/ 165 h 233"/>
                <a:gd name="T70" fmla="*/ 103 w 206"/>
                <a:gd name="T71" fmla="*/ 165 h 233"/>
                <a:gd name="T72" fmla="*/ 103 w 206"/>
                <a:gd name="T73" fmla="*/ 165 h 233"/>
                <a:gd name="T74" fmla="*/ 96 w 206"/>
                <a:gd name="T75" fmla="*/ 165 h 233"/>
                <a:gd name="T76" fmla="*/ 44 w 206"/>
                <a:gd name="T77" fmla="*/ 181 h 233"/>
                <a:gd name="T78" fmla="*/ 44 w 206"/>
                <a:gd name="T79" fmla="*/ 45 h 233"/>
                <a:gd name="T80" fmla="*/ 161 w 206"/>
                <a:gd name="T81" fmla="*/ 45 h 233"/>
                <a:gd name="T82" fmla="*/ 161 w 206"/>
                <a:gd name="T83" fmla="*/ 18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6" h="233">
                  <a:moveTo>
                    <a:pt x="184" y="0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0" y="45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4" y="226"/>
                  </a:lnTo>
                  <a:lnTo>
                    <a:pt x="8" y="229"/>
                  </a:lnTo>
                  <a:lnTo>
                    <a:pt x="8" y="229"/>
                  </a:lnTo>
                  <a:lnTo>
                    <a:pt x="13" y="232"/>
                  </a:lnTo>
                  <a:lnTo>
                    <a:pt x="17" y="233"/>
                  </a:lnTo>
                  <a:lnTo>
                    <a:pt x="22" y="233"/>
                  </a:lnTo>
                  <a:lnTo>
                    <a:pt x="28" y="233"/>
                  </a:lnTo>
                  <a:lnTo>
                    <a:pt x="103" y="210"/>
                  </a:lnTo>
                  <a:lnTo>
                    <a:pt x="178" y="233"/>
                  </a:lnTo>
                  <a:lnTo>
                    <a:pt x="178" y="233"/>
                  </a:lnTo>
                  <a:lnTo>
                    <a:pt x="184" y="233"/>
                  </a:lnTo>
                  <a:lnTo>
                    <a:pt x="184" y="233"/>
                  </a:lnTo>
                  <a:lnTo>
                    <a:pt x="191" y="232"/>
                  </a:lnTo>
                  <a:lnTo>
                    <a:pt x="197" y="229"/>
                  </a:lnTo>
                  <a:lnTo>
                    <a:pt x="197" y="229"/>
                  </a:lnTo>
                  <a:lnTo>
                    <a:pt x="201" y="226"/>
                  </a:lnTo>
                  <a:lnTo>
                    <a:pt x="204" y="221"/>
                  </a:lnTo>
                  <a:lnTo>
                    <a:pt x="205" y="216"/>
                  </a:lnTo>
                  <a:lnTo>
                    <a:pt x="206" y="212"/>
                  </a:lnTo>
                  <a:lnTo>
                    <a:pt x="206" y="45"/>
                  </a:lnTo>
                  <a:lnTo>
                    <a:pt x="206" y="23"/>
                  </a:lnTo>
                  <a:lnTo>
                    <a:pt x="206" y="0"/>
                  </a:lnTo>
                  <a:lnTo>
                    <a:pt x="184" y="0"/>
                  </a:lnTo>
                  <a:close/>
                  <a:moveTo>
                    <a:pt x="161" y="181"/>
                  </a:moveTo>
                  <a:lnTo>
                    <a:pt x="109" y="165"/>
                  </a:lnTo>
                  <a:lnTo>
                    <a:pt x="109" y="165"/>
                  </a:lnTo>
                  <a:lnTo>
                    <a:pt x="103" y="165"/>
                  </a:lnTo>
                  <a:lnTo>
                    <a:pt x="103" y="165"/>
                  </a:lnTo>
                  <a:lnTo>
                    <a:pt x="96" y="165"/>
                  </a:lnTo>
                  <a:lnTo>
                    <a:pt x="44" y="181"/>
                  </a:lnTo>
                  <a:lnTo>
                    <a:pt x="44" y="45"/>
                  </a:lnTo>
                  <a:lnTo>
                    <a:pt x="161" y="45"/>
                  </a:lnTo>
                  <a:lnTo>
                    <a:pt x="161" y="1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8871633" y="5317221"/>
            <a:ext cx="421786" cy="422871"/>
            <a:chOff x="8147051" y="5776913"/>
            <a:chExt cx="617538" cy="619125"/>
          </a:xfrm>
        </p:grpSpPr>
        <p:sp>
          <p:nvSpPr>
            <p:cNvPr id="233" name="Rectangle 179"/>
            <p:cNvSpPr>
              <a:spLocks noChangeArrowheads="1"/>
            </p:cNvSpPr>
            <p:nvPr/>
          </p:nvSpPr>
          <p:spPr bwMode="auto">
            <a:xfrm>
              <a:off x="8161338" y="6086476"/>
              <a:ext cx="295275" cy="295275"/>
            </a:xfrm>
            <a:prstGeom prst="rect">
              <a:avLst/>
            </a:prstGeom>
            <a:solidFill>
              <a:srgbClr val="06A1C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180"/>
            <p:cNvSpPr>
              <a:spLocks noEditPoints="1"/>
            </p:cNvSpPr>
            <p:nvPr/>
          </p:nvSpPr>
          <p:spPr bwMode="auto">
            <a:xfrm>
              <a:off x="8147051" y="6072188"/>
              <a:ext cx="323850" cy="323850"/>
            </a:xfrm>
            <a:custGeom>
              <a:avLst/>
              <a:gdLst>
                <a:gd name="T0" fmla="*/ 388 w 406"/>
                <a:gd name="T1" fmla="*/ 408 h 408"/>
                <a:gd name="T2" fmla="*/ 17 w 406"/>
                <a:gd name="T3" fmla="*/ 408 h 408"/>
                <a:gd name="T4" fmla="*/ 17 w 406"/>
                <a:gd name="T5" fmla="*/ 408 h 408"/>
                <a:gd name="T6" fmla="*/ 10 w 406"/>
                <a:gd name="T7" fmla="*/ 406 h 408"/>
                <a:gd name="T8" fmla="*/ 5 w 406"/>
                <a:gd name="T9" fmla="*/ 403 h 408"/>
                <a:gd name="T10" fmla="*/ 1 w 406"/>
                <a:gd name="T11" fmla="*/ 396 h 408"/>
                <a:gd name="T12" fmla="*/ 0 w 406"/>
                <a:gd name="T13" fmla="*/ 390 h 408"/>
                <a:gd name="T14" fmla="*/ 0 w 406"/>
                <a:gd name="T15" fmla="*/ 18 h 408"/>
                <a:gd name="T16" fmla="*/ 0 w 406"/>
                <a:gd name="T17" fmla="*/ 18 h 408"/>
                <a:gd name="T18" fmla="*/ 1 w 406"/>
                <a:gd name="T19" fmla="*/ 11 h 408"/>
                <a:gd name="T20" fmla="*/ 5 w 406"/>
                <a:gd name="T21" fmla="*/ 6 h 408"/>
                <a:gd name="T22" fmla="*/ 10 w 406"/>
                <a:gd name="T23" fmla="*/ 2 h 408"/>
                <a:gd name="T24" fmla="*/ 17 w 406"/>
                <a:gd name="T25" fmla="*/ 0 h 408"/>
                <a:gd name="T26" fmla="*/ 388 w 406"/>
                <a:gd name="T27" fmla="*/ 0 h 408"/>
                <a:gd name="T28" fmla="*/ 388 w 406"/>
                <a:gd name="T29" fmla="*/ 0 h 408"/>
                <a:gd name="T30" fmla="*/ 395 w 406"/>
                <a:gd name="T31" fmla="*/ 2 h 408"/>
                <a:gd name="T32" fmla="*/ 401 w 406"/>
                <a:gd name="T33" fmla="*/ 6 h 408"/>
                <a:gd name="T34" fmla="*/ 405 w 406"/>
                <a:gd name="T35" fmla="*/ 11 h 408"/>
                <a:gd name="T36" fmla="*/ 406 w 406"/>
                <a:gd name="T37" fmla="*/ 18 h 408"/>
                <a:gd name="T38" fmla="*/ 406 w 406"/>
                <a:gd name="T39" fmla="*/ 390 h 408"/>
                <a:gd name="T40" fmla="*/ 406 w 406"/>
                <a:gd name="T41" fmla="*/ 390 h 408"/>
                <a:gd name="T42" fmla="*/ 405 w 406"/>
                <a:gd name="T43" fmla="*/ 396 h 408"/>
                <a:gd name="T44" fmla="*/ 401 w 406"/>
                <a:gd name="T45" fmla="*/ 403 h 408"/>
                <a:gd name="T46" fmla="*/ 395 w 406"/>
                <a:gd name="T47" fmla="*/ 406 h 408"/>
                <a:gd name="T48" fmla="*/ 388 w 406"/>
                <a:gd name="T49" fmla="*/ 408 h 408"/>
                <a:gd name="T50" fmla="*/ 388 w 406"/>
                <a:gd name="T51" fmla="*/ 408 h 408"/>
                <a:gd name="T52" fmla="*/ 35 w 406"/>
                <a:gd name="T53" fmla="*/ 372 h 408"/>
                <a:gd name="T54" fmla="*/ 370 w 406"/>
                <a:gd name="T55" fmla="*/ 372 h 408"/>
                <a:gd name="T56" fmla="*/ 370 w 406"/>
                <a:gd name="T57" fmla="*/ 35 h 408"/>
                <a:gd name="T58" fmla="*/ 35 w 406"/>
                <a:gd name="T59" fmla="*/ 35 h 408"/>
                <a:gd name="T60" fmla="*/ 35 w 406"/>
                <a:gd name="T61" fmla="*/ 3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408">
                  <a:moveTo>
                    <a:pt x="388" y="408"/>
                  </a:moveTo>
                  <a:lnTo>
                    <a:pt x="17" y="408"/>
                  </a:lnTo>
                  <a:lnTo>
                    <a:pt x="17" y="408"/>
                  </a:lnTo>
                  <a:lnTo>
                    <a:pt x="10" y="406"/>
                  </a:lnTo>
                  <a:lnTo>
                    <a:pt x="5" y="403"/>
                  </a:lnTo>
                  <a:lnTo>
                    <a:pt x="1" y="396"/>
                  </a:lnTo>
                  <a:lnTo>
                    <a:pt x="0" y="39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5" y="6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95" y="2"/>
                  </a:lnTo>
                  <a:lnTo>
                    <a:pt x="401" y="6"/>
                  </a:lnTo>
                  <a:lnTo>
                    <a:pt x="405" y="11"/>
                  </a:lnTo>
                  <a:lnTo>
                    <a:pt x="406" y="18"/>
                  </a:lnTo>
                  <a:lnTo>
                    <a:pt x="406" y="390"/>
                  </a:lnTo>
                  <a:lnTo>
                    <a:pt x="406" y="390"/>
                  </a:lnTo>
                  <a:lnTo>
                    <a:pt x="405" y="396"/>
                  </a:lnTo>
                  <a:lnTo>
                    <a:pt x="401" y="403"/>
                  </a:lnTo>
                  <a:lnTo>
                    <a:pt x="395" y="406"/>
                  </a:lnTo>
                  <a:lnTo>
                    <a:pt x="388" y="408"/>
                  </a:lnTo>
                  <a:lnTo>
                    <a:pt x="388" y="408"/>
                  </a:lnTo>
                  <a:close/>
                  <a:moveTo>
                    <a:pt x="35" y="372"/>
                  </a:moveTo>
                  <a:lnTo>
                    <a:pt x="370" y="372"/>
                  </a:lnTo>
                  <a:lnTo>
                    <a:pt x="370" y="35"/>
                  </a:lnTo>
                  <a:lnTo>
                    <a:pt x="35" y="35"/>
                  </a:lnTo>
                  <a:lnTo>
                    <a:pt x="35" y="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81"/>
            <p:cNvSpPr>
              <a:spLocks noEditPoints="1"/>
            </p:cNvSpPr>
            <p:nvPr/>
          </p:nvSpPr>
          <p:spPr bwMode="auto">
            <a:xfrm>
              <a:off x="8250238" y="6153151"/>
              <a:ext cx="128588" cy="160338"/>
            </a:xfrm>
            <a:custGeom>
              <a:avLst/>
              <a:gdLst>
                <a:gd name="T0" fmla="*/ 162 w 162"/>
                <a:gd name="T1" fmla="*/ 140 h 202"/>
                <a:gd name="T2" fmla="*/ 158 w 162"/>
                <a:gd name="T3" fmla="*/ 160 h 202"/>
                <a:gd name="T4" fmla="*/ 156 w 162"/>
                <a:gd name="T5" fmla="*/ 167 h 202"/>
                <a:gd name="T6" fmla="*/ 140 w 162"/>
                <a:gd name="T7" fmla="*/ 186 h 202"/>
                <a:gd name="T8" fmla="*/ 129 w 162"/>
                <a:gd name="T9" fmla="*/ 193 h 202"/>
                <a:gd name="T10" fmla="*/ 116 w 162"/>
                <a:gd name="T11" fmla="*/ 199 h 202"/>
                <a:gd name="T12" fmla="*/ 81 w 162"/>
                <a:gd name="T13" fmla="*/ 202 h 202"/>
                <a:gd name="T14" fmla="*/ 0 w 162"/>
                <a:gd name="T15" fmla="*/ 0 h 202"/>
                <a:gd name="T16" fmla="*/ 72 w 162"/>
                <a:gd name="T17" fmla="*/ 0 h 202"/>
                <a:gd name="T18" fmla="*/ 105 w 162"/>
                <a:gd name="T19" fmla="*/ 1 h 202"/>
                <a:gd name="T20" fmla="*/ 116 w 162"/>
                <a:gd name="T21" fmla="*/ 4 h 202"/>
                <a:gd name="T22" fmla="*/ 126 w 162"/>
                <a:gd name="T23" fmla="*/ 9 h 202"/>
                <a:gd name="T24" fmla="*/ 137 w 162"/>
                <a:gd name="T25" fmla="*/ 15 h 202"/>
                <a:gd name="T26" fmla="*/ 143 w 162"/>
                <a:gd name="T27" fmla="*/ 24 h 202"/>
                <a:gd name="T28" fmla="*/ 147 w 162"/>
                <a:gd name="T29" fmla="*/ 35 h 202"/>
                <a:gd name="T30" fmla="*/ 148 w 162"/>
                <a:gd name="T31" fmla="*/ 47 h 202"/>
                <a:gd name="T32" fmla="*/ 147 w 162"/>
                <a:gd name="T33" fmla="*/ 61 h 202"/>
                <a:gd name="T34" fmla="*/ 140 w 162"/>
                <a:gd name="T35" fmla="*/ 74 h 202"/>
                <a:gd name="T36" fmla="*/ 137 w 162"/>
                <a:gd name="T37" fmla="*/ 79 h 202"/>
                <a:gd name="T38" fmla="*/ 126 w 162"/>
                <a:gd name="T39" fmla="*/ 88 h 202"/>
                <a:gd name="T40" fmla="*/ 120 w 162"/>
                <a:gd name="T41" fmla="*/ 91 h 202"/>
                <a:gd name="T42" fmla="*/ 129 w 162"/>
                <a:gd name="T43" fmla="*/ 94 h 202"/>
                <a:gd name="T44" fmla="*/ 144 w 162"/>
                <a:gd name="T45" fmla="*/ 102 h 202"/>
                <a:gd name="T46" fmla="*/ 151 w 162"/>
                <a:gd name="T47" fmla="*/ 107 h 202"/>
                <a:gd name="T48" fmla="*/ 160 w 162"/>
                <a:gd name="T49" fmla="*/ 122 h 202"/>
                <a:gd name="T50" fmla="*/ 162 w 162"/>
                <a:gd name="T51" fmla="*/ 140 h 202"/>
                <a:gd name="T52" fmla="*/ 97 w 162"/>
                <a:gd name="T53" fmla="*/ 57 h 202"/>
                <a:gd name="T54" fmla="*/ 96 w 162"/>
                <a:gd name="T55" fmla="*/ 52 h 202"/>
                <a:gd name="T56" fmla="*/ 95 w 162"/>
                <a:gd name="T57" fmla="*/ 47 h 202"/>
                <a:gd name="T58" fmla="*/ 87 w 162"/>
                <a:gd name="T59" fmla="*/ 39 h 202"/>
                <a:gd name="T60" fmla="*/ 81 w 162"/>
                <a:gd name="T61" fmla="*/ 38 h 202"/>
                <a:gd name="T62" fmla="*/ 74 w 162"/>
                <a:gd name="T63" fmla="*/ 37 h 202"/>
                <a:gd name="T64" fmla="*/ 50 w 162"/>
                <a:gd name="T65" fmla="*/ 37 h 202"/>
                <a:gd name="T66" fmla="*/ 56 w 162"/>
                <a:gd name="T67" fmla="*/ 80 h 202"/>
                <a:gd name="T68" fmla="*/ 75 w 162"/>
                <a:gd name="T69" fmla="*/ 80 h 202"/>
                <a:gd name="T70" fmla="*/ 81 w 162"/>
                <a:gd name="T71" fmla="*/ 79 h 202"/>
                <a:gd name="T72" fmla="*/ 86 w 162"/>
                <a:gd name="T73" fmla="*/ 76 h 202"/>
                <a:gd name="T74" fmla="*/ 95 w 162"/>
                <a:gd name="T75" fmla="*/ 69 h 202"/>
                <a:gd name="T76" fmla="*/ 96 w 162"/>
                <a:gd name="T77" fmla="*/ 63 h 202"/>
                <a:gd name="T78" fmla="*/ 97 w 162"/>
                <a:gd name="T79" fmla="*/ 57 h 202"/>
                <a:gd name="T80" fmla="*/ 110 w 162"/>
                <a:gd name="T81" fmla="*/ 139 h 202"/>
                <a:gd name="T82" fmla="*/ 106 w 162"/>
                <a:gd name="T83" fmla="*/ 125 h 202"/>
                <a:gd name="T84" fmla="*/ 101 w 162"/>
                <a:gd name="T85" fmla="*/ 120 h 202"/>
                <a:gd name="T86" fmla="*/ 95 w 162"/>
                <a:gd name="T87" fmla="*/ 117 h 202"/>
                <a:gd name="T88" fmla="*/ 82 w 162"/>
                <a:gd name="T89" fmla="*/ 114 h 202"/>
                <a:gd name="T90" fmla="*/ 60 w 162"/>
                <a:gd name="T91" fmla="*/ 114 h 202"/>
                <a:gd name="T92" fmla="*/ 50 w 162"/>
                <a:gd name="T93" fmla="*/ 165 h 202"/>
                <a:gd name="T94" fmla="*/ 54 w 162"/>
                <a:gd name="T95" fmla="*/ 165 h 202"/>
                <a:gd name="T96" fmla="*/ 81 w 162"/>
                <a:gd name="T97" fmla="*/ 164 h 202"/>
                <a:gd name="T98" fmla="*/ 96 w 162"/>
                <a:gd name="T99" fmla="*/ 162 h 202"/>
                <a:gd name="T100" fmla="*/ 102 w 162"/>
                <a:gd name="T101" fmla="*/ 158 h 202"/>
                <a:gd name="T102" fmla="*/ 106 w 162"/>
                <a:gd name="T103" fmla="*/ 153 h 202"/>
                <a:gd name="T104" fmla="*/ 110 w 162"/>
                <a:gd name="T105" fmla="*/ 13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2" h="202">
                  <a:moveTo>
                    <a:pt x="162" y="140"/>
                  </a:moveTo>
                  <a:lnTo>
                    <a:pt x="162" y="140"/>
                  </a:lnTo>
                  <a:lnTo>
                    <a:pt x="161" y="154"/>
                  </a:lnTo>
                  <a:lnTo>
                    <a:pt x="158" y="160"/>
                  </a:lnTo>
                  <a:lnTo>
                    <a:pt x="156" y="167"/>
                  </a:lnTo>
                  <a:lnTo>
                    <a:pt x="156" y="167"/>
                  </a:lnTo>
                  <a:lnTo>
                    <a:pt x="149" y="177"/>
                  </a:lnTo>
                  <a:lnTo>
                    <a:pt x="140" y="186"/>
                  </a:lnTo>
                  <a:lnTo>
                    <a:pt x="140" y="186"/>
                  </a:lnTo>
                  <a:lnTo>
                    <a:pt x="129" y="193"/>
                  </a:lnTo>
                  <a:lnTo>
                    <a:pt x="116" y="199"/>
                  </a:lnTo>
                  <a:lnTo>
                    <a:pt x="116" y="199"/>
                  </a:lnTo>
                  <a:lnTo>
                    <a:pt x="100" y="201"/>
                  </a:lnTo>
                  <a:lnTo>
                    <a:pt x="81" y="202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91" y="0"/>
                  </a:lnTo>
                  <a:lnTo>
                    <a:pt x="105" y="1"/>
                  </a:lnTo>
                  <a:lnTo>
                    <a:pt x="105" y="1"/>
                  </a:lnTo>
                  <a:lnTo>
                    <a:pt x="116" y="4"/>
                  </a:lnTo>
                  <a:lnTo>
                    <a:pt x="126" y="9"/>
                  </a:lnTo>
                  <a:lnTo>
                    <a:pt x="126" y="9"/>
                  </a:lnTo>
                  <a:lnTo>
                    <a:pt x="132" y="11"/>
                  </a:lnTo>
                  <a:lnTo>
                    <a:pt x="137" y="15"/>
                  </a:lnTo>
                  <a:lnTo>
                    <a:pt x="140" y="20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7" y="35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8" y="55"/>
                  </a:lnTo>
                  <a:lnTo>
                    <a:pt x="147" y="61"/>
                  </a:lnTo>
                  <a:lnTo>
                    <a:pt x="144" y="67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37" y="79"/>
                  </a:lnTo>
                  <a:lnTo>
                    <a:pt x="132" y="83"/>
                  </a:lnTo>
                  <a:lnTo>
                    <a:pt x="126" y="88"/>
                  </a:lnTo>
                  <a:lnTo>
                    <a:pt x="120" y="90"/>
                  </a:lnTo>
                  <a:lnTo>
                    <a:pt x="120" y="91"/>
                  </a:lnTo>
                  <a:lnTo>
                    <a:pt x="120" y="91"/>
                  </a:lnTo>
                  <a:lnTo>
                    <a:pt x="129" y="94"/>
                  </a:lnTo>
                  <a:lnTo>
                    <a:pt x="138" y="98"/>
                  </a:lnTo>
                  <a:lnTo>
                    <a:pt x="144" y="102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6" y="114"/>
                  </a:lnTo>
                  <a:lnTo>
                    <a:pt x="160" y="122"/>
                  </a:lnTo>
                  <a:lnTo>
                    <a:pt x="161" y="130"/>
                  </a:lnTo>
                  <a:lnTo>
                    <a:pt x="162" y="140"/>
                  </a:lnTo>
                  <a:lnTo>
                    <a:pt x="162" y="140"/>
                  </a:lnTo>
                  <a:close/>
                  <a:moveTo>
                    <a:pt x="97" y="57"/>
                  </a:moveTo>
                  <a:lnTo>
                    <a:pt x="97" y="57"/>
                  </a:lnTo>
                  <a:lnTo>
                    <a:pt x="96" y="52"/>
                  </a:lnTo>
                  <a:lnTo>
                    <a:pt x="95" y="47"/>
                  </a:lnTo>
                  <a:lnTo>
                    <a:pt x="95" y="47"/>
                  </a:lnTo>
                  <a:lnTo>
                    <a:pt x="91" y="43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81" y="38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54" y="37"/>
                  </a:lnTo>
                  <a:lnTo>
                    <a:pt x="50" y="37"/>
                  </a:lnTo>
                  <a:lnTo>
                    <a:pt x="50" y="80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81" y="79"/>
                  </a:lnTo>
                  <a:lnTo>
                    <a:pt x="86" y="76"/>
                  </a:lnTo>
                  <a:lnTo>
                    <a:pt x="86" y="76"/>
                  </a:lnTo>
                  <a:lnTo>
                    <a:pt x="91" y="74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6" y="63"/>
                  </a:lnTo>
                  <a:lnTo>
                    <a:pt x="97" y="57"/>
                  </a:lnTo>
                  <a:lnTo>
                    <a:pt x="97" y="57"/>
                  </a:lnTo>
                  <a:close/>
                  <a:moveTo>
                    <a:pt x="110" y="139"/>
                  </a:moveTo>
                  <a:lnTo>
                    <a:pt x="110" y="139"/>
                  </a:lnTo>
                  <a:lnTo>
                    <a:pt x="109" y="131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1" y="120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88" y="116"/>
                  </a:lnTo>
                  <a:lnTo>
                    <a:pt x="82" y="114"/>
                  </a:lnTo>
                  <a:lnTo>
                    <a:pt x="82" y="114"/>
                  </a:lnTo>
                  <a:lnTo>
                    <a:pt x="60" y="114"/>
                  </a:lnTo>
                  <a:lnTo>
                    <a:pt x="50" y="114"/>
                  </a:lnTo>
                  <a:lnTo>
                    <a:pt x="50" y="165"/>
                  </a:lnTo>
                  <a:lnTo>
                    <a:pt x="54" y="165"/>
                  </a:lnTo>
                  <a:lnTo>
                    <a:pt x="54" y="165"/>
                  </a:lnTo>
                  <a:lnTo>
                    <a:pt x="81" y="164"/>
                  </a:lnTo>
                  <a:lnTo>
                    <a:pt x="81" y="164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6" y="162"/>
                  </a:lnTo>
                  <a:lnTo>
                    <a:pt x="102" y="158"/>
                  </a:lnTo>
                  <a:lnTo>
                    <a:pt x="106" y="153"/>
                  </a:lnTo>
                  <a:lnTo>
                    <a:pt x="106" y="153"/>
                  </a:lnTo>
                  <a:lnTo>
                    <a:pt x="109" y="146"/>
                  </a:lnTo>
                  <a:lnTo>
                    <a:pt x="110" y="139"/>
                  </a:lnTo>
                  <a:lnTo>
                    <a:pt x="110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Rectangle 182"/>
            <p:cNvSpPr>
              <a:spLocks noChangeArrowheads="1"/>
            </p:cNvSpPr>
            <p:nvPr/>
          </p:nvSpPr>
          <p:spPr bwMode="auto">
            <a:xfrm>
              <a:off x="8456613" y="6086476"/>
              <a:ext cx="293688" cy="2952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83"/>
            <p:cNvSpPr>
              <a:spLocks noEditPoints="1"/>
            </p:cNvSpPr>
            <p:nvPr/>
          </p:nvSpPr>
          <p:spPr bwMode="auto">
            <a:xfrm>
              <a:off x="8442326" y="6072188"/>
              <a:ext cx="322263" cy="323850"/>
            </a:xfrm>
            <a:custGeom>
              <a:avLst/>
              <a:gdLst>
                <a:gd name="T0" fmla="*/ 389 w 407"/>
                <a:gd name="T1" fmla="*/ 408 h 408"/>
                <a:gd name="T2" fmla="*/ 18 w 407"/>
                <a:gd name="T3" fmla="*/ 408 h 408"/>
                <a:gd name="T4" fmla="*/ 18 w 407"/>
                <a:gd name="T5" fmla="*/ 408 h 408"/>
                <a:gd name="T6" fmla="*/ 11 w 407"/>
                <a:gd name="T7" fmla="*/ 406 h 408"/>
                <a:gd name="T8" fmla="*/ 6 w 407"/>
                <a:gd name="T9" fmla="*/ 403 h 408"/>
                <a:gd name="T10" fmla="*/ 2 w 407"/>
                <a:gd name="T11" fmla="*/ 396 h 408"/>
                <a:gd name="T12" fmla="*/ 0 w 407"/>
                <a:gd name="T13" fmla="*/ 390 h 408"/>
                <a:gd name="T14" fmla="*/ 0 w 407"/>
                <a:gd name="T15" fmla="*/ 18 h 408"/>
                <a:gd name="T16" fmla="*/ 0 w 407"/>
                <a:gd name="T17" fmla="*/ 18 h 408"/>
                <a:gd name="T18" fmla="*/ 2 w 407"/>
                <a:gd name="T19" fmla="*/ 11 h 408"/>
                <a:gd name="T20" fmla="*/ 6 w 407"/>
                <a:gd name="T21" fmla="*/ 6 h 408"/>
                <a:gd name="T22" fmla="*/ 11 w 407"/>
                <a:gd name="T23" fmla="*/ 2 h 408"/>
                <a:gd name="T24" fmla="*/ 18 w 407"/>
                <a:gd name="T25" fmla="*/ 0 h 408"/>
                <a:gd name="T26" fmla="*/ 389 w 407"/>
                <a:gd name="T27" fmla="*/ 0 h 408"/>
                <a:gd name="T28" fmla="*/ 389 w 407"/>
                <a:gd name="T29" fmla="*/ 0 h 408"/>
                <a:gd name="T30" fmla="*/ 397 w 407"/>
                <a:gd name="T31" fmla="*/ 2 h 408"/>
                <a:gd name="T32" fmla="*/ 402 w 407"/>
                <a:gd name="T33" fmla="*/ 6 h 408"/>
                <a:gd name="T34" fmla="*/ 406 w 407"/>
                <a:gd name="T35" fmla="*/ 11 h 408"/>
                <a:gd name="T36" fmla="*/ 407 w 407"/>
                <a:gd name="T37" fmla="*/ 18 h 408"/>
                <a:gd name="T38" fmla="*/ 407 w 407"/>
                <a:gd name="T39" fmla="*/ 390 h 408"/>
                <a:gd name="T40" fmla="*/ 407 w 407"/>
                <a:gd name="T41" fmla="*/ 390 h 408"/>
                <a:gd name="T42" fmla="*/ 406 w 407"/>
                <a:gd name="T43" fmla="*/ 396 h 408"/>
                <a:gd name="T44" fmla="*/ 402 w 407"/>
                <a:gd name="T45" fmla="*/ 403 h 408"/>
                <a:gd name="T46" fmla="*/ 397 w 407"/>
                <a:gd name="T47" fmla="*/ 406 h 408"/>
                <a:gd name="T48" fmla="*/ 389 w 407"/>
                <a:gd name="T49" fmla="*/ 408 h 408"/>
                <a:gd name="T50" fmla="*/ 389 w 407"/>
                <a:gd name="T51" fmla="*/ 408 h 408"/>
                <a:gd name="T52" fmla="*/ 36 w 407"/>
                <a:gd name="T53" fmla="*/ 372 h 408"/>
                <a:gd name="T54" fmla="*/ 371 w 407"/>
                <a:gd name="T55" fmla="*/ 372 h 408"/>
                <a:gd name="T56" fmla="*/ 371 w 407"/>
                <a:gd name="T57" fmla="*/ 35 h 408"/>
                <a:gd name="T58" fmla="*/ 36 w 407"/>
                <a:gd name="T59" fmla="*/ 35 h 408"/>
                <a:gd name="T60" fmla="*/ 36 w 407"/>
                <a:gd name="T61" fmla="*/ 3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7" h="408">
                  <a:moveTo>
                    <a:pt x="389" y="408"/>
                  </a:moveTo>
                  <a:lnTo>
                    <a:pt x="18" y="408"/>
                  </a:lnTo>
                  <a:lnTo>
                    <a:pt x="18" y="408"/>
                  </a:lnTo>
                  <a:lnTo>
                    <a:pt x="11" y="406"/>
                  </a:lnTo>
                  <a:lnTo>
                    <a:pt x="6" y="403"/>
                  </a:lnTo>
                  <a:lnTo>
                    <a:pt x="2" y="396"/>
                  </a:lnTo>
                  <a:lnTo>
                    <a:pt x="0" y="39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8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97" y="2"/>
                  </a:lnTo>
                  <a:lnTo>
                    <a:pt x="402" y="6"/>
                  </a:lnTo>
                  <a:lnTo>
                    <a:pt x="406" y="11"/>
                  </a:lnTo>
                  <a:lnTo>
                    <a:pt x="407" y="18"/>
                  </a:lnTo>
                  <a:lnTo>
                    <a:pt x="407" y="390"/>
                  </a:lnTo>
                  <a:lnTo>
                    <a:pt x="407" y="390"/>
                  </a:lnTo>
                  <a:lnTo>
                    <a:pt x="406" y="396"/>
                  </a:lnTo>
                  <a:lnTo>
                    <a:pt x="402" y="403"/>
                  </a:lnTo>
                  <a:lnTo>
                    <a:pt x="397" y="406"/>
                  </a:lnTo>
                  <a:lnTo>
                    <a:pt x="389" y="408"/>
                  </a:lnTo>
                  <a:lnTo>
                    <a:pt x="389" y="408"/>
                  </a:lnTo>
                  <a:close/>
                  <a:moveTo>
                    <a:pt x="36" y="372"/>
                  </a:moveTo>
                  <a:lnTo>
                    <a:pt x="371" y="372"/>
                  </a:lnTo>
                  <a:lnTo>
                    <a:pt x="371" y="35"/>
                  </a:lnTo>
                  <a:lnTo>
                    <a:pt x="36" y="35"/>
                  </a:lnTo>
                  <a:lnTo>
                    <a:pt x="36" y="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84"/>
            <p:cNvSpPr>
              <a:spLocks/>
            </p:cNvSpPr>
            <p:nvPr/>
          </p:nvSpPr>
          <p:spPr bwMode="auto">
            <a:xfrm>
              <a:off x="8537576" y="6149976"/>
              <a:ext cx="131763" cy="166688"/>
            </a:xfrm>
            <a:custGeom>
              <a:avLst/>
              <a:gdLst>
                <a:gd name="T0" fmla="*/ 100 w 167"/>
                <a:gd name="T1" fmla="*/ 210 h 210"/>
                <a:gd name="T2" fmla="*/ 78 w 167"/>
                <a:gd name="T3" fmla="*/ 209 h 210"/>
                <a:gd name="T4" fmla="*/ 59 w 167"/>
                <a:gd name="T5" fmla="*/ 203 h 210"/>
                <a:gd name="T6" fmla="*/ 41 w 167"/>
                <a:gd name="T7" fmla="*/ 195 h 210"/>
                <a:gd name="T8" fmla="*/ 27 w 167"/>
                <a:gd name="T9" fmla="*/ 182 h 210"/>
                <a:gd name="T10" fmla="*/ 21 w 167"/>
                <a:gd name="T11" fmla="*/ 176 h 210"/>
                <a:gd name="T12" fmla="*/ 10 w 167"/>
                <a:gd name="T13" fmla="*/ 159 h 210"/>
                <a:gd name="T14" fmla="*/ 4 w 167"/>
                <a:gd name="T15" fmla="*/ 139 h 210"/>
                <a:gd name="T16" fmla="*/ 0 w 167"/>
                <a:gd name="T17" fmla="*/ 117 h 210"/>
                <a:gd name="T18" fmla="*/ 0 w 167"/>
                <a:gd name="T19" fmla="*/ 106 h 210"/>
                <a:gd name="T20" fmla="*/ 1 w 167"/>
                <a:gd name="T21" fmla="*/ 83 h 210"/>
                <a:gd name="T22" fmla="*/ 7 w 167"/>
                <a:gd name="T23" fmla="*/ 62 h 210"/>
                <a:gd name="T24" fmla="*/ 16 w 167"/>
                <a:gd name="T25" fmla="*/ 44 h 210"/>
                <a:gd name="T26" fmla="*/ 27 w 167"/>
                <a:gd name="T27" fmla="*/ 28 h 210"/>
                <a:gd name="T28" fmla="*/ 33 w 167"/>
                <a:gd name="T29" fmla="*/ 22 h 210"/>
                <a:gd name="T30" fmla="*/ 50 w 167"/>
                <a:gd name="T31" fmla="*/ 11 h 210"/>
                <a:gd name="T32" fmla="*/ 68 w 167"/>
                <a:gd name="T33" fmla="*/ 4 h 210"/>
                <a:gd name="T34" fmla="*/ 88 w 167"/>
                <a:gd name="T35" fmla="*/ 0 h 210"/>
                <a:gd name="T36" fmla="*/ 100 w 167"/>
                <a:gd name="T37" fmla="*/ 0 h 210"/>
                <a:gd name="T38" fmla="*/ 121 w 167"/>
                <a:gd name="T39" fmla="*/ 1 h 210"/>
                <a:gd name="T40" fmla="*/ 139 w 167"/>
                <a:gd name="T41" fmla="*/ 5 h 210"/>
                <a:gd name="T42" fmla="*/ 154 w 167"/>
                <a:gd name="T43" fmla="*/ 10 h 210"/>
                <a:gd name="T44" fmla="*/ 167 w 167"/>
                <a:gd name="T45" fmla="*/ 65 h 210"/>
                <a:gd name="T46" fmla="*/ 162 w 167"/>
                <a:gd name="T47" fmla="*/ 65 h 210"/>
                <a:gd name="T48" fmla="*/ 153 w 167"/>
                <a:gd name="T49" fmla="*/ 57 h 210"/>
                <a:gd name="T50" fmla="*/ 140 w 167"/>
                <a:gd name="T51" fmla="*/ 48 h 210"/>
                <a:gd name="T52" fmla="*/ 125 w 167"/>
                <a:gd name="T53" fmla="*/ 41 h 210"/>
                <a:gd name="T54" fmla="*/ 116 w 167"/>
                <a:gd name="T55" fmla="*/ 38 h 210"/>
                <a:gd name="T56" fmla="*/ 107 w 167"/>
                <a:gd name="T57" fmla="*/ 38 h 210"/>
                <a:gd name="T58" fmla="*/ 87 w 167"/>
                <a:gd name="T59" fmla="*/ 41 h 210"/>
                <a:gd name="T60" fmla="*/ 78 w 167"/>
                <a:gd name="T61" fmla="*/ 46 h 210"/>
                <a:gd name="T62" fmla="*/ 70 w 167"/>
                <a:gd name="T63" fmla="*/ 53 h 210"/>
                <a:gd name="T64" fmla="*/ 58 w 167"/>
                <a:gd name="T65" fmla="*/ 74 h 210"/>
                <a:gd name="T66" fmla="*/ 54 w 167"/>
                <a:gd name="T67" fmla="*/ 89 h 210"/>
                <a:gd name="T68" fmla="*/ 52 w 167"/>
                <a:gd name="T69" fmla="*/ 106 h 210"/>
                <a:gd name="T70" fmla="*/ 55 w 167"/>
                <a:gd name="T71" fmla="*/ 130 h 210"/>
                <a:gd name="T72" fmla="*/ 58 w 167"/>
                <a:gd name="T73" fmla="*/ 138 h 210"/>
                <a:gd name="T74" fmla="*/ 70 w 167"/>
                <a:gd name="T75" fmla="*/ 158 h 210"/>
                <a:gd name="T76" fmla="*/ 79 w 167"/>
                <a:gd name="T77" fmla="*/ 164 h 210"/>
                <a:gd name="T78" fmla="*/ 88 w 167"/>
                <a:gd name="T79" fmla="*/ 168 h 210"/>
                <a:gd name="T80" fmla="*/ 107 w 167"/>
                <a:gd name="T81" fmla="*/ 172 h 210"/>
                <a:gd name="T82" fmla="*/ 117 w 167"/>
                <a:gd name="T83" fmla="*/ 171 h 210"/>
                <a:gd name="T84" fmla="*/ 126 w 167"/>
                <a:gd name="T85" fmla="*/ 169 h 210"/>
                <a:gd name="T86" fmla="*/ 142 w 167"/>
                <a:gd name="T87" fmla="*/ 162 h 210"/>
                <a:gd name="T88" fmla="*/ 154 w 167"/>
                <a:gd name="T89" fmla="*/ 153 h 210"/>
                <a:gd name="T90" fmla="*/ 163 w 167"/>
                <a:gd name="T91" fmla="*/ 145 h 210"/>
                <a:gd name="T92" fmla="*/ 167 w 167"/>
                <a:gd name="T93" fmla="*/ 192 h 210"/>
                <a:gd name="T94" fmla="*/ 154 w 167"/>
                <a:gd name="T95" fmla="*/ 199 h 210"/>
                <a:gd name="T96" fmla="*/ 139 w 167"/>
                <a:gd name="T97" fmla="*/ 204 h 210"/>
                <a:gd name="T98" fmla="*/ 121 w 167"/>
                <a:gd name="T99" fmla="*/ 209 h 210"/>
                <a:gd name="T100" fmla="*/ 112 w 167"/>
                <a:gd name="T101" fmla="*/ 210 h 210"/>
                <a:gd name="T102" fmla="*/ 100 w 167"/>
                <a:gd name="T10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10">
                  <a:moveTo>
                    <a:pt x="100" y="210"/>
                  </a:moveTo>
                  <a:lnTo>
                    <a:pt x="100" y="210"/>
                  </a:lnTo>
                  <a:lnTo>
                    <a:pt x="88" y="210"/>
                  </a:lnTo>
                  <a:lnTo>
                    <a:pt x="78" y="209"/>
                  </a:lnTo>
                  <a:lnTo>
                    <a:pt x="68" y="206"/>
                  </a:lnTo>
                  <a:lnTo>
                    <a:pt x="59" y="203"/>
                  </a:lnTo>
                  <a:lnTo>
                    <a:pt x="50" y="199"/>
                  </a:lnTo>
                  <a:lnTo>
                    <a:pt x="41" y="195"/>
                  </a:lnTo>
                  <a:lnTo>
                    <a:pt x="33" y="189"/>
                  </a:lnTo>
                  <a:lnTo>
                    <a:pt x="27" y="182"/>
                  </a:lnTo>
                  <a:lnTo>
                    <a:pt x="27" y="182"/>
                  </a:lnTo>
                  <a:lnTo>
                    <a:pt x="21" y="176"/>
                  </a:lnTo>
                  <a:lnTo>
                    <a:pt x="16" y="167"/>
                  </a:lnTo>
                  <a:lnTo>
                    <a:pt x="10" y="159"/>
                  </a:lnTo>
                  <a:lnTo>
                    <a:pt x="7" y="149"/>
                  </a:lnTo>
                  <a:lnTo>
                    <a:pt x="4" y="139"/>
                  </a:lnTo>
                  <a:lnTo>
                    <a:pt x="1" y="129"/>
                  </a:lnTo>
                  <a:lnTo>
                    <a:pt x="0" y="117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4" y="71"/>
                  </a:lnTo>
                  <a:lnTo>
                    <a:pt x="7" y="62"/>
                  </a:lnTo>
                  <a:lnTo>
                    <a:pt x="10" y="52"/>
                  </a:lnTo>
                  <a:lnTo>
                    <a:pt x="16" y="44"/>
                  </a:lnTo>
                  <a:lnTo>
                    <a:pt x="21" y="36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3" y="22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59" y="8"/>
                  </a:lnTo>
                  <a:lnTo>
                    <a:pt x="68" y="4"/>
                  </a:lnTo>
                  <a:lnTo>
                    <a:pt x="78" y="1"/>
                  </a:lnTo>
                  <a:lnTo>
                    <a:pt x="88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54" y="10"/>
                  </a:lnTo>
                  <a:lnTo>
                    <a:pt x="154" y="10"/>
                  </a:lnTo>
                  <a:lnTo>
                    <a:pt x="167" y="16"/>
                  </a:lnTo>
                  <a:lnTo>
                    <a:pt x="167" y="65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53" y="57"/>
                  </a:lnTo>
                  <a:lnTo>
                    <a:pt x="153" y="57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33" y="44"/>
                  </a:lnTo>
                  <a:lnTo>
                    <a:pt x="125" y="41"/>
                  </a:lnTo>
                  <a:lnTo>
                    <a:pt x="125" y="41"/>
                  </a:lnTo>
                  <a:lnTo>
                    <a:pt x="116" y="38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97" y="38"/>
                  </a:lnTo>
                  <a:lnTo>
                    <a:pt x="87" y="41"/>
                  </a:lnTo>
                  <a:lnTo>
                    <a:pt x="87" y="41"/>
                  </a:lnTo>
                  <a:lnTo>
                    <a:pt x="78" y="46"/>
                  </a:lnTo>
                  <a:lnTo>
                    <a:pt x="70" y="53"/>
                  </a:lnTo>
                  <a:lnTo>
                    <a:pt x="70" y="53"/>
                  </a:lnTo>
                  <a:lnTo>
                    <a:pt x="63" y="6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54" y="89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4" y="122"/>
                  </a:lnTo>
                  <a:lnTo>
                    <a:pt x="55" y="130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63" y="149"/>
                  </a:lnTo>
                  <a:lnTo>
                    <a:pt x="70" y="158"/>
                  </a:lnTo>
                  <a:lnTo>
                    <a:pt x="70" y="158"/>
                  </a:lnTo>
                  <a:lnTo>
                    <a:pt x="79" y="164"/>
                  </a:lnTo>
                  <a:lnTo>
                    <a:pt x="88" y="168"/>
                  </a:lnTo>
                  <a:lnTo>
                    <a:pt x="88" y="168"/>
                  </a:lnTo>
                  <a:lnTo>
                    <a:pt x="98" y="171"/>
                  </a:lnTo>
                  <a:lnTo>
                    <a:pt x="107" y="172"/>
                  </a:lnTo>
                  <a:lnTo>
                    <a:pt x="107" y="172"/>
                  </a:lnTo>
                  <a:lnTo>
                    <a:pt x="117" y="171"/>
                  </a:lnTo>
                  <a:lnTo>
                    <a:pt x="126" y="169"/>
                  </a:lnTo>
                  <a:lnTo>
                    <a:pt x="126" y="169"/>
                  </a:lnTo>
                  <a:lnTo>
                    <a:pt x="135" y="166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54" y="153"/>
                  </a:lnTo>
                  <a:lnTo>
                    <a:pt x="154" y="153"/>
                  </a:lnTo>
                  <a:lnTo>
                    <a:pt x="163" y="145"/>
                  </a:lnTo>
                  <a:lnTo>
                    <a:pt x="167" y="145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54" y="199"/>
                  </a:lnTo>
                  <a:lnTo>
                    <a:pt x="154" y="199"/>
                  </a:lnTo>
                  <a:lnTo>
                    <a:pt x="139" y="204"/>
                  </a:lnTo>
                  <a:lnTo>
                    <a:pt x="139" y="204"/>
                  </a:lnTo>
                  <a:lnTo>
                    <a:pt x="121" y="209"/>
                  </a:lnTo>
                  <a:lnTo>
                    <a:pt x="121" y="209"/>
                  </a:lnTo>
                  <a:lnTo>
                    <a:pt x="112" y="210"/>
                  </a:lnTo>
                  <a:lnTo>
                    <a:pt x="100" y="210"/>
                  </a:lnTo>
                  <a:lnTo>
                    <a:pt x="100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Rectangle 185"/>
            <p:cNvSpPr>
              <a:spLocks noChangeArrowheads="1"/>
            </p:cNvSpPr>
            <p:nvPr/>
          </p:nvSpPr>
          <p:spPr bwMode="auto">
            <a:xfrm>
              <a:off x="8308976" y="5791201"/>
              <a:ext cx="2952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86"/>
            <p:cNvSpPr>
              <a:spLocks noEditPoints="1"/>
            </p:cNvSpPr>
            <p:nvPr/>
          </p:nvSpPr>
          <p:spPr bwMode="auto">
            <a:xfrm>
              <a:off x="8294688" y="5776913"/>
              <a:ext cx="323850" cy="323850"/>
            </a:xfrm>
            <a:custGeom>
              <a:avLst/>
              <a:gdLst>
                <a:gd name="T0" fmla="*/ 390 w 408"/>
                <a:gd name="T1" fmla="*/ 406 h 406"/>
                <a:gd name="T2" fmla="*/ 18 w 408"/>
                <a:gd name="T3" fmla="*/ 406 h 406"/>
                <a:gd name="T4" fmla="*/ 18 w 408"/>
                <a:gd name="T5" fmla="*/ 406 h 406"/>
                <a:gd name="T6" fmla="*/ 12 w 408"/>
                <a:gd name="T7" fmla="*/ 405 h 406"/>
                <a:gd name="T8" fmla="*/ 5 w 408"/>
                <a:gd name="T9" fmla="*/ 401 h 406"/>
                <a:gd name="T10" fmla="*/ 2 w 408"/>
                <a:gd name="T11" fmla="*/ 396 h 406"/>
                <a:gd name="T12" fmla="*/ 0 w 408"/>
                <a:gd name="T13" fmla="*/ 389 h 406"/>
                <a:gd name="T14" fmla="*/ 0 w 408"/>
                <a:gd name="T15" fmla="*/ 18 h 406"/>
                <a:gd name="T16" fmla="*/ 0 w 408"/>
                <a:gd name="T17" fmla="*/ 18 h 406"/>
                <a:gd name="T18" fmla="*/ 2 w 408"/>
                <a:gd name="T19" fmla="*/ 11 h 406"/>
                <a:gd name="T20" fmla="*/ 5 w 408"/>
                <a:gd name="T21" fmla="*/ 5 h 406"/>
                <a:gd name="T22" fmla="*/ 12 w 408"/>
                <a:gd name="T23" fmla="*/ 1 h 406"/>
                <a:gd name="T24" fmla="*/ 18 w 408"/>
                <a:gd name="T25" fmla="*/ 0 h 406"/>
                <a:gd name="T26" fmla="*/ 390 w 408"/>
                <a:gd name="T27" fmla="*/ 0 h 406"/>
                <a:gd name="T28" fmla="*/ 390 w 408"/>
                <a:gd name="T29" fmla="*/ 0 h 406"/>
                <a:gd name="T30" fmla="*/ 397 w 408"/>
                <a:gd name="T31" fmla="*/ 1 h 406"/>
                <a:gd name="T32" fmla="*/ 402 w 408"/>
                <a:gd name="T33" fmla="*/ 5 h 406"/>
                <a:gd name="T34" fmla="*/ 406 w 408"/>
                <a:gd name="T35" fmla="*/ 11 h 406"/>
                <a:gd name="T36" fmla="*/ 408 w 408"/>
                <a:gd name="T37" fmla="*/ 18 h 406"/>
                <a:gd name="T38" fmla="*/ 408 w 408"/>
                <a:gd name="T39" fmla="*/ 389 h 406"/>
                <a:gd name="T40" fmla="*/ 408 w 408"/>
                <a:gd name="T41" fmla="*/ 389 h 406"/>
                <a:gd name="T42" fmla="*/ 406 w 408"/>
                <a:gd name="T43" fmla="*/ 396 h 406"/>
                <a:gd name="T44" fmla="*/ 402 w 408"/>
                <a:gd name="T45" fmla="*/ 401 h 406"/>
                <a:gd name="T46" fmla="*/ 397 w 408"/>
                <a:gd name="T47" fmla="*/ 405 h 406"/>
                <a:gd name="T48" fmla="*/ 390 w 408"/>
                <a:gd name="T49" fmla="*/ 406 h 406"/>
                <a:gd name="T50" fmla="*/ 390 w 408"/>
                <a:gd name="T51" fmla="*/ 406 h 406"/>
                <a:gd name="T52" fmla="*/ 36 w 408"/>
                <a:gd name="T53" fmla="*/ 371 h 406"/>
                <a:gd name="T54" fmla="*/ 372 w 408"/>
                <a:gd name="T55" fmla="*/ 371 h 406"/>
                <a:gd name="T56" fmla="*/ 372 w 408"/>
                <a:gd name="T57" fmla="*/ 35 h 406"/>
                <a:gd name="T58" fmla="*/ 36 w 408"/>
                <a:gd name="T59" fmla="*/ 35 h 406"/>
                <a:gd name="T60" fmla="*/ 36 w 408"/>
                <a:gd name="T61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8" h="406">
                  <a:moveTo>
                    <a:pt x="390" y="406"/>
                  </a:moveTo>
                  <a:lnTo>
                    <a:pt x="18" y="406"/>
                  </a:lnTo>
                  <a:lnTo>
                    <a:pt x="18" y="406"/>
                  </a:lnTo>
                  <a:lnTo>
                    <a:pt x="12" y="405"/>
                  </a:lnTo>
                  <a:lnTo>
                    <a:pt x="5" y="401"/>
                  </a:lnTo>
                  <a:lnTo>
                    <a:pt x="2" y="396"/>
                  </a:lnTo>
                  <a:lnTo>
                    <a:pt x="0" y="38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5" y="5"/>
                  </a:lnTo>
                  <a:lnTo>
                    <a:pt x="12" y="1"/>
                  </a:lnTo>
                  <a:lnTo>
                    <a:pt x="18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7" y="1"/>
                  </a:lnTo>
                  <a:lnTo>
                    <a:pt x="402" y="5"/>
                  </a:lnTo>
                  <a:lnTo>
                    <a:pt x="406" y="11"/>
                  </a:lnTo>
                  <a:lnTo>
                    <a:pt x="408" y="18"/>
                  </a:lnTo>
                  <a:lnTo>
                    <a:pt x="408" y="389"/>
                  </a:lnTo>
                  <a:lnTo>
                    <a:pt x="408" y="389"/>
                  </a:lnTo>
                  <a:lnTo>
                    <a:pt x="406" y="396"/>
                  </a:lnTo>
                  <a:lnTo>
                    <a:pt x="402" y="401"/>
                  </a:lnTo>
                  <a:lnTo>
                    <a:pt x="397" y="405"/>
                  </a:lnTo>
                  <a:lnTo>
                    <a:pt x="390" y="406"/>
                  </a:lnTo>
                  <a:lnTo>
                    <a:pt x="390" y="406"/>
                  </a:lnTo>
                  <a:close/>
                  <a:moveTo>
                    <a:pt x="36" y="371"/>
                  </a:moveTo>
                  <a:lnTo>
                    <a:pt x="372" y="371"/>
                  </a:lnTo>
                  <a:lnTo>
                    <a:pt x="372" y="35"/>
                  </a:lnTo>
                  <a:lnTo>
                    <a:pt x="36" y="35"/>
                  </a:lnTo>
                  <a:lnTo>
                    <a:pt x="36" y="3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87"/>
            <p:cNvSpPr>
              <a:spLocks noEditPoints="1"/>
            </p:cNvSpPr>
            <p:nvPr/>
          </p:nvSpPr>
          <p:spPr bwMode="auto">
            <a:xfrm>
              <a:off x="8380413" y="5857876"/>
              <a:ext cx="150813" cy="160338"/>
            </a:xfrm>
            <a:custGeom>
              <a:avLst/>
              <a:gdLst>
                <a:gd name="T0" fmla="*/ 0 w 191"/>
                <a:gd name="T1" fmla="*/ 201 h 201"/>
                <a:gd name="T2" fmla="*/ 67 w 191"/>
                <a:gd name="T3" fmla="*/ 0 h 201"/>
                <a:gd name="T4" fmla="*/ 123 w 191"/>
                <a:gd name="T5" fmla="*/ 0 h 201"/>
                <a:gd name="T6" fmla="*/ 191 w 191"/>
                <a:gd name="T7" fmla="*/ 201 h 201"/>
                <a:gd name="T8" fmla="*/ 139 w 191"/>
                <a:gd name="T9" fmla="*/ 201 h 201"/>
                <a:gd name="T10" fmla="*/ 126 w 191"/>
                <a:gd name="T11" fmla="*/ 160 h 201"/>
                <a:gd name="T12" fmla="*/ 62 w 191"/>
                <a:gd name="T13" fmla="*/ 160 h 201"/>
                <a:gd name="T14" fmla="*/ 51 w 191"/>
                <a:gd name="T15" fmla="*/ 201 h 201"/>
                <a:gd name="T16" fmla="*/ 0 w 191"/>
                <a:gd name="T17" fmla="*/ 201 h 201"/>
                <a:gd name="T18" fmla="*/ 116 w 191"/>
                <a:gd name="T19" fmla="*/ 123 h 201"/>
                <a:gd name="T20" fmla="*/ 94 w 191"/>
                <a:gd name="T21" fmla="*/ 57 h 201"/>
                <a:gd name="T22" fmla="*/ 74 w 191"/>
                <a:gd name="T23" fmla="*/ 123 h 201"/>
                <a:gd name="T24" fmla="*/ 116 w 191"/>
                <a:gd name="T25" fmla="*/ 12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201">
                  <a:moveTo>
                    <a:pt x="0" y="201"/>
                  </a:moveTo>
                  <a:lnTo>
                    <a:pt x="67" y="0"/>
                  </a:lnTo>
                  <a:lnTo>
                    <a:pt x="123" y="0"/>
                  </a:lnTo>
                  <a:lnTo>
                    <a:pt x="191" y="201"/>
                  </a:lnTo>
                  <a:lnTo>
                    <a:pt x="139" y="201"/>
                  </a:lnTo>
                  <a:lnTo>
                    <a:pt x="126" y="160"/>
                  </a:lnTo>
                  <a:lnTo>
                    <a:pt x="62" y="160"/>
                  </a:lnTo>
                  <a:lnTo>
                    <a:pt x="51" y="201"/>
                  </a:lnTo>
                  <a:lnTo>
                    <a:pt x="0" y="201"/>
                  </a:lnTo>
                  <a:close/>
                  <a:moveTo>
                    <a:pt x="116" y="123"/>
                  </a:moveTo>
                  <a:lnTo>
                    <a:pt x="94" y="57"/>
                  </a:lnTo>
                  <a:lnTo>
                    <a:pt x="74" y="123"/>
                  </a:lnTo>
                  <a:lnTo>
                    <a:pt x="116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7757733" y="5251626"/>
            <a:ext cx="491216" cy="548116"/>
            <a:chOff x="3319066" y="5524481"/>
            <a:chExt cx="671515" cy="749300"/>
          </a:xfrm>
        </p:grpSpPr>
        <p:sp>
          <p:nvSpPr>
            <p:cNvPr id="243" name="Freeform 22"/>
            <p:cNvSpPr>
              <a:spLocks noEditPoints="1"/>
            </p:cNvSpPr>
            <p:nvPr/>
          </p:nvSpPr>
          <p:spPr bwMode="auto">
            <a:xfrm>
              <a:off x="3631806" y="5681644"/>
              <a:ext cx="347663" cy="581025"/>
            </a:xfrm>
            <a:custGeom>
              <a:avLst/>
              <a:gdLst>
                <a:gd name="T0" fmla="*/ 657 w 657"/>
                <a:gd name="T1" fmla="*/ 549 h 1098"/>
                <a:gd name="T2" fmla="*/ 655 w 657"/>
                <a:gd name="T3" fmla="*/ 503 h 1098"/>
                <a:gd name="T4" fmla="*/ 649 w 657"/>
                <a:gd name="T5" fmla="*/ 459 h 1098"/>
                <a:gd name="T6" fmla="*/ 637 w 657"/>
                <a:gd name="T7" fmla="*/ 415 h 1098"/>
                <a:gd name="T8" fmla="*/ 622 w 657"/>
                <a:gd name="T9" fmla="*/ 373 h 1098"/>
                <a:gd name="T10" fmla="*/ 603 w 657"/>
                <a:gd name="T11" fmla="*/ 334 h 1098"/>
                <a:gd name="T12" fmla="*/ 580 w 657"/>
                <a:gd name="T13" fmla="*/ 296 h 1098"/>
                <a:gd name="T14" fmla="*/ 554 w 657"/>
                <a:gd name="T15" fmla="*/ 262 h 1098"/>
                <a:gd name="T16" fmla="*/ 525 w 657"/>
                <a:gd name="T17" fmla="*/ 229 h 1098"/>
                <a:gd name="T18" fmla="*/ 492 w 657"/>
                <a:gd name="T19" fmla="*/ 200 h 1098"/>
                <a:gd name="T20" fmla="*/ 458 w 657"/>
                <a:gd name="T21" fmla="*/ 174 h 1098"/>
                <a:gd name="T22" fmla="*/ 421 w 657"/>
                <a:gd name="T23" fmla="*/ 151 h 1098"/>
                <a:gd name="T24" fmla="*/ 381 w 657"/>
                <a:gd name="T25" fmla="*/ 132 h 1098"/>
                <a:gd name="T26" fmla="*/ 339 w 657"/>
                <a:gd name="T27" fmla="*/ 117 h 1098"/>
                <a:gd name="T28" fmla="*/ 296 w 657"/>
                <a:gd name="T29" fmla="*/ 106 h 1098"/>
                <a:gd name="T30" fmla="*/ 251 w 657"/>
                <a:gd name="T31" fmla="*/ 99 h 1098"/>
                <a:gd name="T32" fmla="*/ 205 w 657"/>
                <a:gd name="T33" fmla="*/ 96 h 1098"/>
                <a:gd name="T34" fmla="*/ 201 w 657"/>
                <a:gd name="T35" fmla="*/ 96 h 1098"/>
                <a:gd name="T36" fmla="*/ 0 w 657"/>
                <a:gd name="T37" fmla="*/ 0 h 1098"/>
                <a:gd name="T38" fmla="*/ 201 w 657"/>
                <a:gd name="T39" fmla="*/ 1098 h 1098"/>
                <a:gd name="T40" fmla="*/ 201 w 657"/>
                <a:gd name="T41" fmla="*/ 1001 h 1098"/>
                <a:gd name="T42" fmla="*/ 205 w 657"/>
                <a:gd name="T43" fmla="*/ 1001 h 1098"/>
                <a:gd name="T44" fmla="*/ 251 w 657"/>
                <a:gd name="T45" fmla="*/ 999 h 1098"/>
                <a:gd name="T46" fmla="*/ 296 w 657"/>
                <a:gd name="T47" fmla="*/ 993 h 1098"/>
                <a:gd name="T48" fmla="*/ 339 w 657"/>
                <a:gd name="T49" fmla="*/ 981 h 1098"/>
                <a:gd name="T50" fmla="*/ 381 w 657"/>
                <a:gd name="T51" fmla="*/ 966 h 1098"/>
                <a:gd name="T52" fmla="*/ 421 w 657"/>
                <a:gd name="T53" fmla="*/ 947 h 1098"/>
                <a:gd name="T54" fmla="*/ 458 w 657"/>
                <a:gd name="T55" fmla="*/ 924 h 1098"/>
                <a:gd name="T56" fmla="*/ 492 w 657"/>
                <a:gd name="T57" fmla="*/ 898 h 1098"/>
                <a:gd name="T58" fmla="*/ 525 w 657"/>
                <a:gd name="T59" fmla="*/ 870 h 1098"/>
                <a:gd name="T60" fmla="*/ 554 w 657"/>
                <a:gd name="T61" fmla="*/ 837 h 1098"/>
                <a:gd name="T62" fmla="*/ 580 w 657"/>
                <a:gd name="T63" fmla="*/ 802 h 1098"/>
                <a:gd name="T64" fmla="*/ 603 w 657"/>
                <a:gd name="T65" fmla="*/ 765 h 1098"/>
                <a:gd name="T66" fmla="*/ 622 w 657"/>
                <a:gd name="T67" fmla="*/ 725 h 1098"/>
                <a:gd name="T68" fmla="*/ 637 w 657"/>
                <a:gd name="T69" fmla="*/ 683 h 1098"/>
                <a:gd name="T70" fmla="*/ 649 w 657"/>
                <a:gd name="T71" fmla="*/ 640 h 1098"/>
                <a:gd name="T72" fmla="*/ 655 w 657"/>
                <a:gd name="T73" fmla="*/ 595 h 1098"/>
                <a:gd name="T74" fmla="*/ 657 w 657"/>
                <a:gd name="T75" fmla="*/ 549 h 1098"/>
                <a:gd name="T76" fmla="*/ 201 w 657"/>
                <a:gd name="T77" fmla="*/ 298 h 1098"/>
                <a:gd name="T78" fmla="*/ 205 w 657"/>
                <a:gd name="T79" fmla="*/ 298 h 1098"/>
                <a:gd name="T80" fmla="*/ 231 w 657"/>
                <a:gd name="T81" fmla="*/ 300 h 1098"/>
                <a:gd name="T82" fmla="*/ 280 w 657"/>
                <a:gd name="T83" fmla="*/ 309 h 1098"/>
                <a:gd name="T84" fmla="*/ 325 w 657"/>
                <a:gd name="T85" fmla="*/ 328 h 1098"/>
                <a:gd name="T86" fmla="*/ 365 w 657"/>
                <a:gd name="T87" fmla="*/ 355 h 1098"/>
                <a:gd name="T88" fmla="*/ 398 w 657"/>
                <a:gd name="T89" fmla="*/ 390 h 1098"/>
                <a:gd name="T90" fmla="*/ 426 w 657"/>
                <a:gd name="T91" fmla="*/ 429 h 1098"/>
                <a:gd name="T92" fmla="*/ 445 w 657"/>
                <a:gd name="T93" fmla="*/ 474 h 1098"/>
                <a:gd name="T94" fmla="*/ 455 w 657"/>
                <a:gd name="T95" fmla="*/ 524 h 1098"/>
                <a:gd name="T96" fmla="*/ 457 w 657"/>
                <a:gd name="T97" fmla="*/ 549 h 1098"/>
                <a:gd name="T98" fmla="*/ 452 w 657"/>
                <a:gd name="T99" fmla="*/ 600 h 1098"/>
                <a:gd name="T100" fmla="*/ 436 w 657"/>
                <a:gd name="T101" fmla="*/ 647 h 1098"/>
                <a:gd name="T102" fmla="*/ 414 w 657"/>
                <a:gd name="T103" fmla="*/ 690 h 1098"/>
                <a:gd name="T104" fmla="*/ 383 w 657"/>
                <a:gd name="T105" fmla="*/ 727 h 1098"/>
                <a:gd name="T106" fmla="*/ 345 w 657"/>
                <a:gd name="T107" fmla="*/ 758 h 1098"/>
                <a:gd name="T108" fmla="*/ 302 w 657"/>
                <a:gd name="T109" fmla="*/ 780 h 1098"/>
                <a:gd name="T110" fmla="*/ 256 w 657"/>
                <a:gd name="T111" fmla="*/ 796 h 1098"/>
                <a:gd name="T112" fmla="*/ 205 w 657"/>
                <a:gd name="T113" fmla="*/ 801 h 1098"/>
                <a:gd name="T114" fmla="*/ 201 w 657"/>
                <a:gd name="T115" fmla="*/ 80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" h="1098">
                  <a:moveTo>
                    <a:pt x="657" y="549"/>
                  </a:moveTo>
                  <a:lnTo>
                    <a:pt x="657" y="549"/>
                  </a:lnTo>
                  <a:lnTo>
                    <a:pt x="657" y="526"/>
                  </a:lnTo>
                  <a:lnTo>
                    <a:pt x="655" y="503"/>
                  </a:lnTo>
                  <a:lnTo>
                    <a:pt x="652" y="480"/>
                  </a:lnTo>
                  <a:lnTo>
                    <a:pt x="649" y="459"/>
                  </a:lnTo>
                  <a:lnTo>
                    <a:pt x="643" y="436"/>
                  </a:lnTo>
                  <a:lnTo>
                    <a:pt x="637" y="415"/>
                  </a:lnTo>
                  <a:lnTo>
                    <a:pt x="630" y="393"/>
                  </a:lnTo>
                  <a:lnTo>
                    <a:pt x="622" y="373"/>
                  </a:lnTo>
                  <a:lnTo>
                    <a:pt x="613" y="353"/>
                  </a:lnTo>
                  <a:lnTo>
                    <a:pt x="603" y="334"/>
                  </a:lnTo>
                  <a:lnTo>
                    <a:pt x="592" y="315"/>
                  </a:lnTo>
                  <a:lnTo>
                    <a:pt x="580" y="296"/>
                  </a:lnTo>
                  <a:lnTo>
                    <a:pt x="567" y="278"/>
                  </a:lnTo>
                  <a:lnTo>
                    <a:pt x="554" y="262"/>
                  </a:lnTo>
                  <a:lnTo>
                    <a:pt x="540" y="245"/>
                  </a:lnTo>
                  <a:lnTo>
                    <a:pt x="525" y="229"/>
                  </a:lnTo>
                  <a:lnTo>
                    <a:pt x="509" y="214"/>
                  </a:lnTo>
                  <a:lnTo>
                    <a:pt x="492" y="200"/>
                  </a:lnTo>
                  <a:lnTo>
                    <a:pt x="476" y="187"/>
                  </a:lnTo>
                  <a:lnTo>
                    <a:pt x="458" y="174"/>
                  </a:lnTo>
                  <a:lnTo>
                    <a:pt x="440" y="162"/>
                  </a:lnTo>
                  <a:lnTo>
                    <a:pt x="421" y="151"/>
                  </a:lnTo>
                  <a:lnTo>
                    <a:pt x="401" y="142"/>
                  </a:lnTo>
                  <a:lnTo>
                    <a:pt x="381" y="132"/>
                  </a:lnTo>
                  <a:lnTo>
                    <a:pt x="360" y="124"/>
                  </a:lnTo>
                  <a:lnTo>
                    <a:pt x="339" y="117"/>
                  </a:lnTo>
                  <a:lnTo>
                    <a:pt x="318" y="111"/>
                  </a:lnTo>
                  <a:lnTo>
                    <a:pt x="296" y="106"/>
                  </a:lnTo>
                  <a:lnTo>
                    <a:pt x="274" y="102"/>
                  </a:lnTo>
                  <a:lnTo>
                    <a:pt x="251" y="99"/>
                  </a:lnTo>
                  <a:lnTo>
                    <a:pt x="229" y="98"/>
                  </a:lnTo>
                  <a:lnTo>
                    <a:pt x="205" y="96"/>
                  </a:lnTo>
                  <a:lnTo>
                    <a:pt x="205" y="96"/>
                  </a:lnTo>
                  <a:lnTo>
                    <a:pt x="201" y="96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1098"/>
                  </a:lnTo>
                  <a:lnTo>
                    <a:pt x="201" y="1098"/>
                  </a:lnTo>
                  <a:lnTo>
                    <a:pt x="201" y="1001"/>
                  </a:lnTo>
                  <a:lnTo>
                    <a:pt x="201" y="1001"/>
                  </a:lnTo>
                  <a:lnTo>
                    <a:pt x="205" y="1001"/>
                  </a:lnTo>
                  <a:lnTo>
                    <a:pt x="205" y="1001"/>
                  </a:lnTo>
                  <a:lnTo>
                    <a:pt x="229" y="1001"/>
                  </a:lnTo>
                  <a:lnTo>
                    <a:pt x="251" y="999"/>
                  </a:lnTo>
                  <a:lnTo>
                    <a:pt x="274" y="997"/>
                  </a:lnTo>
                  <a:lnTo>
                    <a:pt x="296" y="993"/>
                  </a:lnTo>
                  <a:lnTo>
                    <a:pt x="318" y="987"/>
                  </a:lnTo>
                  <a:lnTo>
                    <a:pt x="339" y="981"/>
                  </a:lnTo>
                  <a:lnTo>
                    <a:pt x="360" y="974"/>
                  </a:lnTo>
                  <a:lnTo>
                    <a:pt x="381" y="966"/>
                  </a:lnTo>
                  <a:lnTo>
                    <a:pt x="401" y="957"/>
                  </a:lnTo>
                  <a:lnTo>
                    <a:pt x="421" y="947"/>
                  </a:lnTo>
                  <a:lnTo>
                    <a:pt x="440" y="936"/>
                  </a:lnTo>
                  <a:lnTo>
                    <a:pt x="458" y="924"/>
                  </a:lnTo>
                  <a:lnTo>
                    <a:pt x="476" y="912"/>
                  </a:lnTo>
                  <a:lnTo>
                    <a:pt x="492" y="898"/>
                  </a:lnTo>
                  <a:lnTo>
                    <a:pt x="509" y="884"/>
                  </a:lnTo>
                  <a:lnTo>
                    <a:pt x="525" y="870"/>
                  </a:lnTo>
                  <a:lnTo>
                    <a:pt x="540" y="853"/>
                  </a:lnTo>
                  <a:lnTo>
                    <a:pt x="554" y="837"/>
                  </a:lnTo>
                  <a:lnTo>
                    <a:pt x="567" y="820"/>
                  </a:lnTo>
                  <a:lnTo>
                    <a:pt x="580" y="802"/>
                  </a:lnTo>
                  <a:lnTo>
                    <a:pt x="592" y="784"/>
                  </a:lnTo>
                  <a:lnTo>
                    <a:pt x="603" y="765"/>
                  </a:lnTo>
                  <a:lnTo>
                    <a:pt x="613" y="745"/>
                  </a:lnTo>
                  <a:lnTo>
                    <a:pt x="622" y="725"/>
                  </a:lnTo>
                  <a:lnTo>
                    <a:pt x="630" y="704"/>
                  </a:lnTo>
                  <a:lnTo>
                    <a:pt x="637" y="683"/>
                  </a:lnTo>
                  <a:lnTo>
                    <a:pt x="643" y="662"/>
                  </a:lnTo>
                  <a:lnTo>
                    <a:pt x="649" y="640"/>
                  </a:lnTo>
                  <a:lnTo>
                    <a:pt x="652" y="618"/>
                  </a:lnTo>
                  <a:lnTo>
                    <a:pt x="655" y="595"/>
                  </a:lnTo>
                  <a:lnTo>
                    <a:pt x="657" y="573"/>
                  </a:lnTo>
                  <a:lnTo>
                    <a:pt x="657" y="549"/>
                  </a:lnTo>
                  <a:lnTo>
                    <a:pt x="657" y="549"/>
                  </a:lnTo>
                  <a:close/>
                  <a:moveTo>
                    <a:pt x="201" y="298"/>
                  </a:moveTo>
                  <a:lnTo>
                    <a:pt x="201" y="298"/>
                  </a:lnTo>
                  <a:lnTo>
                    <a:pt x="205" y="298"/>
                  </a:lnTo>
                  <a:lnTo>
                    <a:pt x="205" y="298"/>
                  </a:lnTo>
                  <a:lnTo>
                    <a:pt x="231" y="300"/>
                  </a:lnTo>
                  <a:lnTo>
                    <a:pt x="256" y="303"/>
                  </a:lnTo>
                  <a:lnTo>
                    <a:pt x="280" y="309"/>
                  </a:lnTo>
                  <a:lnTo>
                    <a:pt x="302" y="317"/>
                  </a:lnTo>
                  <a:lnTo>
                    <a:pt x="325" y="328"/>
                  </a:lnTo>
                  <a:lnTo>
                    <a:pt x="345" y="341"/>
                  </a:lnTo>
                  <a:lnTo>
                    <a:pt x="365" y="355"/>
                  </a:lnTo>
                  <a:lnTo>
                    <a:pt x="383" y="372"/>
                  </a:lnTo>
                  <a:lnTo>
                    <a:pt x="398" y="390"/>
                  </a:lnTo>
                  <a:lnTo>
                    <a:pt x="414" y="409"/>
                  </a:lnTo>
                  <a:lnTo>
                    <a:pt x="426" y="429"/>
                  </a:lnTo>
                  <a:lnTo>
                    <a:pt x="436" y="452"/>
                  </a:lnTo>
                  <a:lnTo>
                    <a:pt x="445" y="474"/>
                  </a:lnTo>
                  <a:lnTo>
                    <a:pt x="452" y="499"/>
                  </a:lnTo>
                  <a:lnTo>
                    <a:pt x="455" y="524"/>
                  </a:lnTo>
                  <a:lnTo>
                    <a:pt x="457" y="549"/>
                  </a:lnTo>
                  <a:lnTo>
                    <a:pt x="457" y="549"/>
                  </a:lnTo>
                  <a:lnTo>
                    <a:pt x="455" y="575"/>
                  </a:lnTo>
                  <a:lnTo>
                    <a:pt x="452" y="600"/>
                  </a:lnTo>
                  <a:lnTo>
                    <a:pt x="445" y="624"/>
                  </a:lnTo>
                  <a:lnTo>
                    <a:pt x="436" y="647"/>
                  </a:lnTo>
                  <a:lnTo>
                    <a:pt x="426" y="669"/>
                  </a:lnTo>
                  <a:lnTo>
                    <a:pt x="414" y="690"/>
                  </a:lnTo>
                  <a:lnTo>
                    <a:pt x="398" y="709"/>
                  </a:lnTo>
                  <a:lnTo>
                    <a:pt x="383" y="727"/>
                  </a:lnTo>
                  <a:lnTo>
                    <a:pt x="365" y="744"/>
                  </a:lnTo>
                  <a:lnTo>
                    <a:pt x="345" y="758"/>
                  </a:lnTo>
                  <a:lnTo>
                    <a:pt x="325" y="770"/>
                  </a:lnTo>
                  <a:lnTo>
                    <a:pt x="302" y="780"/>
                  </a:lnTo>
                  <a:lnTo>
                    <a:pt x="280" y="789"/>
                  </a:lnTo>
                  <a:lnTo>
                    <a:pt x="256" y="796"/>
                  </a:lnTo>
                  <a:lnTo>
                    <a:pt x="231" y="799"/>
                  </a:lnTo>
                  <a:lnTo>
                    <a:pt x="205" y="801"/>
                  </a:lnTo>
                  <a:lnTo>
                    <a:pt x="205" y="801"/>
                  </a:lnTo>
                  <a:lnTo>
                    <a:pt x="201" y="801"/>
                  </a:lnTo>
                  <a:lnTo>
                    <a:pt x="201" y="29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3"/>
            <p:cNvSpPr>
              <a:spLocks noEditPoints="1"/>
            </p:cNvSpPr>
            <p:nvPr/>
          </p:nvSpPr>
          <p:spPr bwMode="auto">
            <a:xfrm>
              <a:off x="3619106" y="5670531"/>
              <a:ext cx="371475" cy="603250"/>
            </a:xfrm>
            <a:custGeom>
              <a:avLst/>
              <a:gdLst>
                <a:gd name="T0" fmla="*/ 2 w 703"/>
                <a:gd name="T1" fmla="*/ 13 h 1141"/>
                <a:gd name="T2" fmla="*/ 19 w 703"/>
                <a:gd name="T3" fmla="*/ 0 h 1141"/>
                <a:gd name="T4" fmla="*/ 233 w 703"/>
                <a:gd name="T5" fmla="*/ 1 h 1141"/>
                <a:gd name="T6" fmla="*/ 246 w 703"/>
                <a:gd name="T7" fmla="*/ 18 h 1141"/>
                <a:gd name="T8" fmla="*/ 293 w 703"/>
                <a:gd name="T9" fmla="*/ 100 h 1141"/>
                <a:gd name="T10" fmla="*/ 404 w 703"/>
                <a:gd name="T11" fmla="*/ 129 h 1141"/>
                <a:gd name="T12" fmla="*/ 502 w 703"/>
                <a:gd name="T13" fmla="*/ 183 h 1141"/>
                <a:gd name="T14" fmla="*/ 585 w 703"/>
                <a:gd name="T15" fmla="*/ 258 h 1141"/>
                <a:gd name="T16" fmla="*/ 648 w 703"/>
                <a:gd name="T17" fmla="*/ 349 h 1141"/>
                <a:gd name="T18" fmla="*/ 689 w 703"/>
                <a:gd name="T19" fmla="*/ 455 h 1141"/>
                <a:gd name="T20" fmla="*/ 703 w 703"/>
                <a:gd name="T21" fmla="*/ 570 h 1141"/>
                <a:gd name="T22" fmla="*/ 693 w 703"/>
                <a:gd name="T23" fmla="*/ 664 h 1141"/>
                <a:gd name="T24" fmla="*/ 658 w 703"/>
                <a:gd name="T25" fmla="*/ 772 h 1141"/>
                <a:gd name="T26" fmla="*/ 599 w 703"/>
                <a:gd name="T27" fmla="*/ 867 h 1141"/>
                <a:gd name="T28" fmla="*/ 520 w 703"/>
                <a:gd name="T29" fmla="*/ 944 h 1141"/>
                <a:gd name="T30" fmla="*/ 425 w 703"/>
                <a:gd name="T31" fmla="*/ 1002 h 1141"/>
                <a:gd name="T32" fmla="*/ 316 w 703"/>
                <a:gd name="T33" fmla="*/ 1037 h 1141"/>
                <a:gd name="T34" fmla="*/ 247 w 703"/>
                <a:gd name="T35" fmla="*/ 1119 h 1141"/>
                <a:gd name="T36" fmla="*/ 236 w 703"/>
                <a:gd name="T37" fmla="*/ 1138 h 1141"/>
                <a:gd name="T38" fmla="*/ 23 w 703"/>
                <a:gd name="T39" fmla="*/ 1141 h 1141"/>
                <a:gd name="T40" fmla="*/ 5 w 703"/>
                <a:gd name="T41" fmla="*/ 1132 h 1141"/>
                <a:gd name="T42" fmla="*/ 45 w 703"/>
                <a:gd name="T43" fmla="*/ 44 h 1141"/>
                <a:gd name="T44" fmla="*/ 202 w 703"/>
                <a:gd name="T45" fmla="*/ 1019 h 1141"/>
                <a:gd name="T46" fmla="*/ 215 w 703"/>
                <a:gd name="T47" fmla="*/ 1002 h 1141"/>
                <a:gd name="T48" fmla="*/ 250 w 703"/>
                <a:gd name="T49" fmla="*/ 1000 h 1141"/>
                <a:gd name="T50" fmla="*/ 356 w 703"/>
                <a:gd name="T51" fmla="*/ 981 h 1141"/>
                <a:gd name="T52" fmla="*/ 451 w 703"/>
                <a:gd name="T53" fmla="*/ 938 h 1141"/>
                <a:gd name="T54" fmla="*/ 532 w 703"/>
                <a:gd name="T55" fmla="*/ 874 h 1141"/>
                <a:gd name="T56" fmla="*/ 596 w 703"/>
                <a:gd name="T57" fmla="*/ 793 h 1141"/>
                <a:gd name="T58" fmla="*/ 639 w 703"/>
                <a:gd name="T59" fmla="*/ 698 h 1141"/>
                <a:gd name="T60" fmla="*/ 658 w 703"/>
                <a:gd name="T61" fmla="*/ 592 h 1141"/>
                <a:gd name="T62" fmla="*/ 653 w 703"/>
                <a:gd name="T63" fmla="*/ 505 h 1141"/>
                <a:gd name="T64" fmla="*/ 624 w 703"/>
                <a:gd name="T65" fmla="*/ 402 h 1141"/>
                <a:gd name="T66" fmla="*/ 572 w 703"/>
                <a:gd name="T67" fmla="*/ 313 h 1141"/>
                <a:gd name="T68" fmla="*/ 501 w 703"/>
                <a:gd name="T69" fmla="*/ 239 h 1141"/>
                <a:gd name="T70" fmla="*/ 414 w 703"/>
                <a:gd name="T71" fmla="*/ 183 h 1141"/>
                <a:gd name="T72" fmla="*/ 315 w 703"/>
                <a:gd name="T73" fmla="*/ 148 h 1141"/>
                <a:gd name="T74" fmla="*/ 228 w 703"/>
                <a:gd name="T75" fmla="*/ 140 h 1141"/>
                <a:gd name="T76" fmla="*/ 212 w 703"/>
                <a:gd name="T77" fmla="*/ 136 h 1141"/>
                <a:gd name="T78" fmla="*/ 202 w 703"/>
                <a:gd name="T79" fmla="*/ 122 h 1141"/>
                <a:gd name="T80" fmla="*/ 202 w 703"/>
                <a:gd name="T81" fmla="*/ 319 h 1141"/>
                <a:gd name="T82" fmla="*/ 208 w 703"/>
                <a:gd name="T83" fmla="*/ 304 h 1141"/>
                <a:gd name="T84" fmla="*/ 224 w 703"/>
                <a:gd name="T85" fmla="*/ 297 h 1141"/>
                <a:gd name="T86" fmla="*/ 256 w 703"/>
                <a:gd name="T87" fmla="*/ 298 h 1141"/>
                <a:gd name="T88" fmla="*/ 381 w 703"/>
                <a:gd name="T89" fmla="*/ 343 h 1141"/>
                <a:gd name="T90" fmla="*/ 469 w 703"/>
                <a:gd name="T91" fmla="*/ 439 h 1141"/>
                <a:gd name="T92" fmla="*/ 501 w 703"/>
                <a:gd name="T93" fmla="*/ 556 h 1141"/>
                <a:gd name="T94" fmla="*/ 496 w 703"/>
                <a:gd name="T95" fmla="*/ 626 h 1141"/>
                <a:gd name="T96" fmla="*/ 439 w 703"/>
                <a:gd name="T97" fmla="*/ 744 h 1141"/>
                <a:gd name="T98" fmla="*/ 335 w 703"/>
                <a:gd name="T99" fmla="*/ 823 h 1141"/>
                <a:gd name="T100" fmla="*/ 228 w 703"/>
                <a:gd name="T101" fmla="*/ 844 h 1141"/>
                <a:gd name="T102" fmla="*/ 218 w 703"/>
                <a:gd name="T103" fmla="*/ 843 h 1141"/>
                <a:gd name="T104" fmla="*/ 203 w 703"/>
                <a:gd name="T105" fmla="*/ 830 h 1141"/>
                <a:gd name="T106" fmla="*/ 247 w 703"/>
                <a:gd name="T107" fmla="*/ 799 h 1141"/>
                <a:gd name="T108" fmla="*/ 329 w 703"/>
                <a:gd name="T109" fmla="*/ 775 h 1141"/>
                <a:gd name="T110" fmla="*/ 410 w 703"/>
                <a:gd name="T111" fmla="*/ 710 h 1141"/>
                <a:gd name="T112" fmla="*/ 452 w 703"/>
                <a:gd name="T113" fmla="*/ 614 h 1141"/>
                <a:gd name="T114" fmla="*/ 452 w 703"/>
                <a:gd name="T115" fmla="*/ 526 h 1141"/>
                <a:gd name="T116" fmla="*/ 410 w 703"/>
                <a:gd name="T117" fmla="*/ 431 h 1141"/>
                <a:gd name="T118" fmla="*/ 329 w 703"/>
                <a:gd name="T119" fmla="*/ 364 h 1141"/>
                <a:gd name="T120" fmla="*/ 247 w 703"/>
                <a:gd name="T121" fmla="*/ 342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3" h="1141">
                  <a:moveTo>
                    <a:pt x="0" y="1119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5" y="9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3" y="1"/>
                  </a:lnTo>
                  <a:lnTo>
                    <a:pt x="236" y="4"/>
                  </a:lnTo>
                  <a:lnTo>
                    <a:pt x="240" y="6"/>
                  </a:lnTo>
                  <a:lnTo>
                    <a:pt x="242" y="9"/>
                  </a:lnTo>
                  <a:lnTo>
                    <a:pt x="245" y="13"/>
                  </a:lnTo>
                  <a:lnTo>
                    <a:pt x="246" y="18"/>
                  </a:lnTo>
                  <a:lnTo>
                    <a:pt x="247" y="21"/>
                  </a:lnTo>
                  <a:lnTo>
                    <a:pt x="247" y="96"/>
                  </a:lnTo>
                  <a:lnTo>
                    <a:pt x="247" y="96"/>
                  </a:lnTo>
                  <a:lnTo>
                    <a:pt x="269" y="97"/>
                  </a:lnTo>
                  <a:lnTo>
                    <a:pt x="293" y="100"/>
                  </a:lnTo>
                  <a:lnTo>
                    <a:pt x="316" y="103"/>
                  </a:lnTo>
                  <a:lnTo>
                    <a:pt x="338" y="108"/>
                  </a:lnTo>
                  <a:lnTo>
                    <a:pt x="361" y="114"/>
                  </a:lnTo>
                  <a:lnTo>
                    <a:pt x="382" y="121"/>
                  </a:lnTo>
                  <a:lnTo>
                    <a:pt x="404" y="129"/>
                  </a:lnTo>
                  <a:lnTo>
                    <a:pt x="425" y="138"/>
                  </a:lnTo>
                  <a:lnTo>
                    <a:pt x="445" y="147"/>
                  </a:lnTo>
                  <a:lnTo>
                    <a:pt x="464" y="159"/>
                  </a:lnTo>
                  <a:lnTo>
                    <a:pt x="483" y="170"/>
                  </a:lnTo>
                  <a:lnTo>
                    <a:pt x="502" y="183"/>
                  </a:lnTo>
                  <a:lnTo>
                    <a:pt x="520" y="196"/>
                  </a:lnTo>
                  <a:lnTo>
                    <a:pt x="538" y="210"/>
                  </a:lnTo>
                  <a:lnTo>
                    <a:pt x="554" y="226"/>
                  </a:lnTo>
                  <a:lnTo>
                    <a:pt x="570" y="241"/>
                  </a:lnTo>
                  <a:lnTo>
                    <a:pt x="585" y="258"/>
                  </a:lnTo>
                  <a:lnTo>
                    <a:pt x="599" y="274"/>
                  </a:lnTo>
                  <a:lnTo>
                    <a:pt x="613" y="292"/>
                  </a:lnTo>
                  <a:lnTo>
                    <a:pt x="626" y="310"/>
                  </a:lnTo>
                  <a:lnTo>
                    <a:pt x="637" y="329"/>
                  </a:lnTo>
                  <a:lnTo>
                    <a:pt x="648" y="349"/>
                  </a:lnTo>
                  <a:lnTo>
                    <a:pt x="658" y="369"/>
                  </a:lnTo>
                  <a:lnTo>
                    <a:pt x="667" y="389"/>
                  </a:lnTo>
                  <a:lnTo>
                    <a:pt x="675" y="411"/>
                  </a:lnTo>
                  <a:lnTo>
                    <a:pt x="683" y="432"/>
                  </a:lnTo>
                  <a:lnTo>
                    <a:pt x="689" y="455"/>
                  </a:lnTo>
                  <a:lnTo>
                    <a:pt x="693" y="477"/>
                  </a:lnTo>
                  <a:lnTo>
                    <a:pt x="698" y="500"/>
                  </a:lnTo>
                  <a:lnTo>
                    <a:pt x="700" y="522"/>
                  </a:lnTo>
                  <a:lnTo>
                    <a:pt x="703" y="546"/>
                  </a:lnTo>
                  <a:lnTo>
                    <a:pt x="703" y="570"/>
                  </a:lnTo>
                  <a:lnTo>
                    <a:pt x="703" y="570"/>
                  </a:lnTo>
                  <a:lnTo>
                    <a:pt x="703" y="594"/>
                  </a:lnTo>
                  <a:lnTo>
                    <a:pt x="700" y="617"/>
                  </a:lnTo>
                  <a:lnTo>
                    <a:pt x="698" y="641"/>
                  </a:lnTo>
                  <a:lnTo>
                    <a:pt x="693" y="664"/>
                  </a:lnTo>
                  <a:lnTo>
                    <a:pt x="689" y="686"/>
                  </a:lnTo>
                  <a:lnTo>
                    <a:pt x="683" y="708"/>
                  </a:lnTo>
                  <a:lnTo>
                    <a:pt x="675" y="730"/>
                  </a:lnTo>
                  <a:lnTo>
                    <a:pt x="667" y="750"/>
                  </a:lnTo>
                  <a:lnTo>
                    <a:pt x="658" y="772"/>
                  </a:lnTo>
                  <a:lnTo>
                    <a:pt x="648" y="792"/>
                  </a:lnTo>
                  <a:lnTo>
                    <a:pt x="637" y="811"/>
                  </a:lnTo>
                  <a:lnTo>
                    <a:pt x="626" y="830"/>
                  </a:lnTo>
                  <a:lnTo>
                    <a:pt x="613" y="849"/>
                  </a:lnTo>
                  <a:lnTo>
                    <a:pt x="599" y="867"/>
                  </a:lnTo>
                  <a:lnTo>
                    <a:pt x="585" y="883"/>
                  </a:lnTo>
                  <a:lnTo>
                    <a:pt x="570" y="900"/>
                  </a:lnTo>
                  <a:lnTo>
                    <a:pt x="554" y="915"/>
                  </a:lnTo>
                  <a:lnTo>
                    <a:pt x="538" y="931"/>
                  </a:lnTo>
                  <a:lnTo>
                    <a:pt x="520" y="944"/>
                  </a:lnTo>
                  <a:lnTo>
                    <a:pt x="502" y="958"/>
                  </a:lnTo>
                  <a:lnTo>
                    <a:pt x="483" y="970"/>
                  </a:lnTo>
                  <a:lnTo>
                    <a:pt x="464" y="982"/>
                  </a:lnTo>
                  <a:lnTo>
                    <a:pt x="445" y="993"/>
                  </a:lnTo>
                  <a:lnTo>
                    <a:pt x="425" y="1002"/>
                  </a:lnTo>
                  <a:lnTo>
                    <a:pt x="404" y="1012"/>
                  </a:lnTo>
                  <a:lnTo>
                    <a:pt x="382" y="1020"/>
                  </a:lnTo>
                  <a:lnTo>
                    <a:pt x="361" y="1026"/>
                  </a:lnTo>
                  <a:lnTo>
                    <a:pt x="338" y="1032"/>
                  </a:lnTo>
                  <a:lnTo>
                    <a:pt x="316" y="1037"/>
                  </a:lnTo>
                  <a:lnTo>
                    <a:pt x="293" y="1040"/>
                  </a:lnTo>
                  <a:lnTo>
                    <a:pt x="269" y="1044"/>
                  </a:lnTo>
                  <a:lnTo>
                    <a:pt x="247" y="1045"/>
                  </a:lnTo>
                  <a:lnTo>
                    <a:pt x="247" y="1119"/>
                  </a:lnTo>
                  <a:lnTo>
                    <a:pt x="247" y="1119"/>
                  </a:lnTo>
                  <a:lnTo>
                    <a:pt x="246" y="1123"/>
                  </a:lnTo>
                  <a:lnTo>
                    <a:pt x="245" y="1127"/>
                  </a:lnTo>
                  <a:lnTo>
                    <a:pt x="242" y="1132"/>
                  </a:lnTo>
                  <a:lnTo>
                    <a:pt x="240" y="1134"/>
                  </a:lnTo>
                  <a:lnTo>
                    <a:pt x="236" y="1138"/>
                  </a:lnTo>
                  <a:lnTo>
                    <a:pt x="233" y="1139"/>
                  </a:lnTo>
                  <a:lnTo>
                    <a:pt x="229" y="1141"/>
                  </a:lnTo>
                  <a:lnTo>
                    <a:pt x="224" y="1141"/>
                  </a:lnTo>
                  <a:lnTo>
                    <a:pt x="23" y="1141"/>
                  </a:lnTo>
                  <a:lnTo>
                    <a:pt x="23" y="1141"/>
                  </a:lnTo>
                  <a:lnTo>
                    <a:pt x="19" y="1141"/>
                  </a:lnTo>
                  <a:lnTo>
                    <a:pt x="14" y="1139"/>
                  </a:lnTo>
                  <a:lnTo>
                    <a:pt x="11" y="1138"/>
                  </a:lnTo>
                  <a:lnTo>
                    <a:pt x="7" y="1134"/>
                  </a:lnTo>
                  <a:lnTo>
                    <a:pt x="5" y="1132"/>
                  </a:lnTo>
                  <a:lnTo>
                    <a:pt x="2" y="1127"/>
                  </a:lnTo>
                  <a:lnTo>
                    <a:pt x="1" y="1123"/>
                  </a:lnTo>
                  <a:lnTo>
                    <a:pt x="0" y="1119"/>
                  </a:lnTo>
                  <a:lnTo>
                    <a:pt x="0" y="1119"/>
                  </a:lnTo>
                  <a:close/>
                  <a:moveTo>
                    <a:pt x="45" y="44"/>
                  </a:moveTo>
                  <a:lnTo>
                    <a:pt x="45" y="1096"/>
                  </a:lnTo>
                  <a:lnTo>
                    <a:pt x="202" y="1096"/>
                  </a:lnTo>
                  <a:lnTo>
                    <a:pt x="202" y="1022"/>
                  </a:lnTo>
                  <a:lnTo>
                    <a:pt x="202" y="1022"/>
                  </a:lnTo>
                  <a:lnTo>
                    <a:pt x="202" y="1019"/>
                  </a:lnTo>
                  <a:lnTo>
                    <a:pt x="203" y="1014"/>
                  </a:lnTo>
                  <a:lnTo>
                    <a:pt x="205" y="1010"/>
                  </a:lnTo>
                  <a:lnTo>
                    <a:pt x="208" y="1007"/>
                  </a:lnTo>
                  <a:lnTo>
                    <a:pt x="211" y="1005"/>
                  </a:lnTo>
                  <a:lnTo>
                    <a:pt x="215" y="1002"/>
                  </a:lnTo>
                  <a:lnTo>
                    <a:pt x="220" y="1001"/>
                  </a:lnTo>
                  <a:lnTo>
                    <a:pt x="224" y="1001"/>
                  </a:lnTo>
                  <a:lnTo>
                    <a:pt x="228" y="1001"/>
                  </a:lnTo>
                  <a:lnTo>
                    <a:pt x="228" y="1001"/>
                  </a:lnTo>
                  <a:lnTo>
                    <a:pt x="250" y="1000"/>
                  </a:lnTo>
                  <a:lnTo>
                    <a:pt x="272" y="999"/>
                  </a:lnTo>
                  <a:lnTo>
                    <a:pt x="293" y="995"/>
                  </a:lnTo>
                  <a:lnTo>
                    <a:pt x="315" y="991"/>
                  </a:lnTo>
                  <a:lnTo>
                    <a:pt x="336" y="987"/>
                  </a:lnTo>
                  <a:lnTo>
                    <a:pt x="356" y="981"/>
                  </a:lnTo>
                  <a:lnTo>
                    <a:pt x="376" y="975"/>
                  </a:lnTo>
                  <a:lnTo>
                    <a:pt x="395" y="967"/>
                  </a:lnTo>
                  <a:lnTo>
                    <a:pt x="414" y="958"/>
                  </a:lnTo>
                  <a:lnTo>
                    <a:pt x="433" y="949"/>
                  </a:lnTo>
                  <a:lnTo>
                    <a:pt x="451" y="938"/>
                  </a:lnTo>
                  <a:lnTo>
                    <a:pt x="469" y="927"/>
                  </a:lnTo>
                  <a:lnTo>
                    <a:pt x="486" y="914"/>
                  </a:lnTo>
                  <a:lnTo>
                    <a:pt x="501" y="902"/>
                  </a:lnTo>
                  <a:lnTo>
                    <a:pt x="518" y="888"/>
                  </a:lnTo>
                  <a:lnTo>
                    <a:pt x="532" y="874"/>
                  </a:lnTo>
                  <a:lnTo>
                    <a:pt x="546" y="860"/>
                  </a:lnTo>
                  <a:lnTo>
                    <a:pt x="560" y="844"/>
                  </a:lnTo>
                  <a:lnTo>
                    <a:pt x="572" y="828"/>
                  </a:lnTo>
                  <a:lnTo>
                    <a:pt x="584" y="811"/>
                  </a:lnTo>
                  <a:lnTo>
                    <a:pt x="596" y="793"/>
                  </a:lnTo>
                  <a:lnTo>
                    <a:pt x="607" y="775"/>
                  </a:lnTo>
                  <a:lnTo>
                    <a:pt x="616" y="756"/>
                  </a:lnTo>
                  <a:lnTo>
                    <a:pt x="624" y="737"/>
                  </a:lnTo>
                  <a:lnTo>
                    <a:pt x="632" y="718"/>
                  </a:lnTo>
                  <a:lnTo>
                    <a:pt x="639" y="698"/>
                  </a:lnTo>
                  <a:lnTo>
                    <a:pt x="645" y="678"/>
                  </a:lnTo>
                  <a:lnTo>
                    <a:pt x="649" y="657"/>
                  </a:lnTo>
                  <a:lnTo>
                    <a:pt x="653" y="635"/>
                  </a:lnTo>
                  <a:lnTo>
                    <a:pt x="656" y="614"/>
                  </a:lnTo>
                  <a:lnTo>
                    <a:pt x="658" y="592"/>
                  </a:lnTo>
                  <a:lnTo>
                    <a:pt x="658" y="570"/>
                  </a:lnTo>
                  <a:lnTo>
                    <a:pt x="658" y="570"/>
                  </a:lnTo>
                  <a:lnTo>
                    <a:pt x="658" y="549"/>
                  </a:lnTo>
                  <a:lnTo>
                    <a:pt x="656" y="526"/>
                  </a:lnTo>
                  <a:lnTo>
                    <a:pt x="653" y="505"/>
                  </a:lnTo>
                  <a:lnTo>
                    <a:pt x="649" y="483"/>
                  </a:lnTo>
                  <a:lnTo>
                    <a:pt x="645" y="463"/>
                  </a:lnTo>
                  <a:lnTo>
                    <a:pt x="639" y="443"/>
                  </a:lnTo>
                  <a:lnTo>
                    <a:pt x="632" y="423"/>
                  </a:lnTo>
                  <a:lnTo>
                    <a:pt x="624" y="402"/>
                  </a:lnTo>
                  <a:lnTo>
                    <a:pt x="616" y="383"/>
                  </a:lnTo>
                  <a:lnTo>
                    <a:pt x="607" y="366"/>
                  </a:lnTo>
                  <a:lnTo>
                    <a:pt x="596" y="348"/>
                  </a:lnTo>
                  <a:lnTo>
                    <a:pt x="584" y="330"/>
                  </a:lnTo>
                  <a:lnTo>
                    <a:pt x="572" y="313"/>
                  </a:lnTo>
                  <a:lnTo>
                    <a:pt x="560" y="297"/>
                  </a:lnTo>
                  <a:lnTo>
                    <a:pt x="546" y="281"/>
                  </a:lnTo>
                  <a:lnTo>
                    <a:pt x="532" y="266"/>
                  </a:lnTo>
                  <a:lnTo>
                    <a:pt x="518" y="252"/>
                  </a:lnTo>
                  <a:lnTo>
                    <a:pt x="501" y="239"/>
                  </a:lnTo>
                  <a:lnTo>
                    <a:pt x="486" y="226"/>
                  </a:lnTo>
                  <a:lnTo>
                    <a:pt x="469" y="214"/>
                  </a:lnTo>
                  <a:lnTo>
                    <a:pt x="451" y="203"/>
                  </a:lnTo>
                  <a:lnTo>
                    <a:pt x="433" y="192"/>
                  </a:lnTo>
                  <a:lnTo>
                    <a:pt x="414" y="183"/>
                  </a:lnTo>
                  <a:lnTo>
                    <a:pt x="395" y="174"/>
                  </a:lnTo>
                  <a:lnTo>
                    <a:pt x="376" y="166"/>
                  </a:lnTo>
                  <a:lnTo>
                    <a:pt x="356" y="159"/>
                  </a:lnTo>
                  <a:lnTo>
                    <a:pt x="336" y="153"/>
                  </a:lnTo>
                  <a:lnTo>
                    <a:pt x="315" y="148"/>
                  </a:lnTo>
                  <a:lnTo>
                    <a:pt x="293" y="145"/>
                  </a:lnTo>
                  <a:lnTo>
                    <a:pt x="272" y="142"/>
                  </a:lnTo>
                  <a:lnTo>
                    <a:pt x="250" y="140"/>
                  </a:lnTo>
                  <a:lnTo>
                    <a:pt x="228" y="140"/>
                  </a:lnTo>
                  <a:lnTo>
                    <a:pt x="228" y="140"/>
                  </a:lnTo>
                  <a:lnTo>
                    <a:pt x="224" y="140"/>
                  </a:lnTo>
                  <a:lnTo>
                    <a:pt x="224" y="140"/>
                  </a:lnTo>
                  <a:lnTo>
                    <a:pt x="221" y="140"/>
                  </a:lnTo>
                  <a:lnTo>
                    <a:pt x="216" y="139"/>
                  </a:lnTo>
                  <a:lnTo>
                    <a:pt x="212" y="136"/>
                  </a:lnTo>
                  <a:lnTo>
                    <a:pt x="209" y="134"/>
                  </a:lnTo>
                  <a:lnTo>
                    <a:pt x="209" y="134"/>
                  </a:lnTo>
                  <a:lnTo>
                    <a:pt x="205" y="131"/>
                  </a:lnTo>
                  <a:lnTo>
                    <a:pt x="203" y="127"/>
                  </a:lnTo>
                  <a:lnTo>
                    <a:pt x="202" y="122"/>
                  </a:lnTo>
                  <a:lnTo>
                    <a:pt x="202" y="117"/>
                  </a:lnTo>
                  <a:lnTo>
                    <a:pt x="202" y="44"/>
                  </a:lnTo>
                  <a:lnTo>
                    <a:pt x="45" y="44"/>
                  </a:lnTo>
                  <a:close/>
                  <a:moveTo>
                    <a:pt x="202" y="822"/>
                  </a:moveTo>
                  <a:lnTo>
                    <a:pt x="202" y="319"/>
                  </a:lnTo>
                  <a:lnTo>
                    <a:pt x="202" y="319"/>
                  </a:lnTo>
                  <a:lnTo>
                    <a:pt x="202" y="315"/>
                  </a:lnTo>
                  <a:lnTo>
                    <a:pt x="203" y="311"/>
                  </a:lnTo>
                  <a:lnTo>
                    <a:pt x="205" y="306"/>
                  </a:lnTo>
                  <a:lnTo>
                    <a:pt x="208" y="304"/>
                  </a:lnTo>
                  <a:lnTo>
                    <a:pt x="211" y="300"/>
                  </a:lnTo>
                  <a:lnTo>
                    <a:pt x="215" y="299"/>
                  </a:lnTo>
                  <a:lnTo>
                    <a:pt x="218" y="297"/>
                  </a:lnTo>
                  <a:lnTo>
                    <a:pt x="223" y="297"/>
                  </a:lnTo>
                  <a:lnTo>
                    <a:pt x="224" y="297"/>
                  </a:lnTo>
                  <a:lnTo>
                    <a:pt x="224" y="297"/>
                  </a:lnTo>
                  <a:lnTo>
                    <a:pt x="228" y="297"/>
                  </a:lnTo>
                  <a:lnTo>
                    <a:pt x="228" y="297"/>
                  </a:lnTo>
                  <a:lnTo>
                    <a:pt x="242" y="297"/>
                  </a:lnTo>
                  <a:lnTo>
                    <a:pt x="256" y="298"/>
                  </a:lnTo>
                  <a:lnTo>
                    <a:pt x="284" y="302"/>
                  </a:lnTo>
                  <a:lnTo>
                    <a:pt x="310" y="309"/>
                  </a:lnTo>
                  <a:lnTo>
                    <a:pt x="335" y="318"/>
                  </a:lnTo>
                  <a:lnTo>
                    <a:pt x="358" y="330"/>
                  </a:lnTo>
                  <a:lnTo>
                    <a:pt x="381" y="343"/>
                  </a:lnTo>
                  <a:lnTo>
                    <a:pt x="402" y="359"/>
                  </a:lnTo>
                  <a:lnTo>
                    <a:pt x="421" y="376"/>
                  </a:lnTo>
                  <a:lnTo>
                    <a:pt x="439" y="397"/>
                  </a:lnTo>
                  <a:lnTo>
                    <a:pt x="455" y="417"/>
                  </a:lnTo>
                  <a:lnTo>
                    <a:pt x="469" y="439"/>
                  </a:lnTo>
                  <a:lnTo>
                    <a:pt x="481" y="464"/>
                  </a:lnTo>
                  <a:lnTo>
                    <a:pt x="489" y="489"/>
                  </a:lnTo>
                  <a:lnTo>
                    <a:pt x="496" y="515"/>
                  </a:lnTo>
                  <a:lnTo>
                    <a:pt x="501" y="543"/>
                  </a:lnTo>
                  <a:lnTo>
                    <a:pt x="501" y="556"/>
                  </a:lnTo>
                  <a:lnTo>
                    <a:pt x="502" y="570"/>
                  </a:lnTo>
                  <a:lnTo>
                    <a:pt x="502" y="570"/>
                  </a:lnTo>
                  <a:lnTo>
                    <a:pt x="501" y="584"/>
                  </a:lnTo>
                  <a:lnTo>
                    <a:pt x="501" y="598"/>
                  </a:lnTo>
                  <a:lnTo>
                    <a:pt x="496" y="626"/>
                  </a:lnTo>
                  <a:lnTo>
                    <a:pt x="489" y="652"/>
                  </a:lnTo>
                  <a:lnTo>
                    <a:pt x="481" y="677"/>
                  </a:lnTo>
                  <a:lnTo>
                    <a:pt x="469" y="701"/>
                  </a:lnTo>
                  <a:lnTo>
                    <a:pt x="455" y="723"/>
                  </a:lnTo>
                  <a:lnTo>
                    <a:pt x="439" y="744"/>
                  </a:lnTo>
                  <a:lnTo>
                    <a:pt x="421" y="763"/>
                  </a:lnTo>
                  <a:lnTo>
                    <a:pt x="402" y="781"/>
                  </a:lnTo>
                  <a:lnTo>
                    <a:pt x="381" y="797"/>
                  </a:lnTo>
                  <a:lnTo>
                    <a:pt x="358" y="811"/>
                  </a:lnTo>
                  <a:lnTo>
                    <a:pt x="335" y="823"/>
                  </a:lnTo>
                  <a:lnTo>
                    <a:pt x="310" y="831"/>
                  </a:lnTo>
                  <a:lnTo>
                    <a:pt x="284" y="838"/>
                  </a:lnTo>
                  <a:lnTo>
                    <a:pt x="256" y="843"/>
                  </a:lnTo>
                  <a:lnTo>
                    <a:pt x="242" y="844"/>
                  </a:lnTo>
                  <a:lnTo>
                    <a:pt x="228" y="844"/>
                  </a:lnTo>
                  <a:lnTo>
                    <a:pt x="228" y="844"/>
                  </a:lnTo>
                  <a:lnTo>
                    <a:pt x="223" y="844"/>
                  </a:lnTo>
                  <a:lnTo>
                    <a:pt x="222" y="844"/>
                  </a:lnTo>
                  <a:lnTo>
                    <a:pt x="222" y="844"/>
                  </a:lnTo>
                  <a:lnTo>
                    <a:pt x="218" y="843"/>
                  </a:lnTo>
                  <a:lnTo>
                    <a:pt x="214" y="842"/>
                  </a:lnTo>
                  <a:lnTo>
                    <a:pt x="211" y="839"/>
                  </a:lnTo>
                  <a:lnTo>
                    <a:pt x="208" y="837"/>
                  </a:lnTo>
                  <a:lnTo>
                    <a:pt x="205" y="834"/>
                  </a:lnTo>
                  <a:lnTo>
                    <a:pt x="203" y="830"/>
                  </a:lnTo>
                  <a:lnTo>
                    <a:pt x="202" y="825"/>
                  </a:lnTo>
                  <a:lnTo>
                    <a:pt x="202" y="822"/>
                  </a:lnTo>
                  <a:lnTo>
                    <a:pt x="202" y="822"/>
                  </a:lnTo>
                  <a:close/>
                  <a:moveTo>
                    <a:pt x="247" y="342"/>
                  </a:moveTo>
                  <a:lnTo>
                    <a:pt x="247" y="799"/>
                  </a:lnTo>
                  <a:lnTo>
                    <a:pt x="247" y="799"/>
                  </a:lnTo>
                  <a:lnTo>
                    <a:pt x="268" y="796"/>
                  </a:lnTo>
                  <a:lnTo>
                    <a:pt x="290" y="791"/>
                  </a:lnTo>
                  <a:lnTo>
                    <a:pt x="310" y="785"/>
                  </a:lnTo>
                  <a:lnTo>
                    <a:pt x="329" y="775"/>
                  </a:lnTo>
                  <a:lnTo>
                    <a:pt x="348" y="766"/>
                  </a:lnTo>
                  <a:lnTo>
                    <a:pt x="364" y="754"/>
                  </a:lnTo>
                  <a:lnTo>
                    <a:pt x="381" y="741"/>
                  </a:lnTo>
                  <a:lnTo>
                    <a:pt x="395" y="725"/>
                  </a:lnTo>
                  <a:lnTo>
                    <a:pt x="410" y="710"/>
                  </a:lnTo>
                  <a:lnTo>
                    <a:pt x="421" y="692"/>
                  </a:lnTo>
                  <a:lnTo>
                    <a:pt x="432" y="674"/>
                  </a:lnTo>
                  <a:lnTo>
                    <a:pt x="440" y="655"/>
                  </a:lnTo>
                  <a:lnTo>
                    <a:pt x="448" y="635"/>
                  </a:lnTo>
                  <a:lnTo>
                    <a:pt x="452" y="614"/>
                  </a:lnTo>
                  <a:lnTo>
                    <a:pt x="456" y="592"/>
                  </a:lnTo>
                  <a:lnTo>
                    <a:pt x="457" y="570"/>
                  </a:lnTo>
                  <a:lnTo>
                    <a:pt x="457" y="570"/>
                  </a:lnTo>
                  <a:lnTo>
                    <a:pt x="456" y="549"/>
                  </a:lnTo>
                  <a:lnTo>
                    <a:pt x="452" y="526"/>
                  </a:lnTo>
                  <a:lnTo>
                    <a:pt x="448" y="506"/>
                  </a:lnTo>
                  <a:lnTo>
                    <a:pt x="440" y="486"/>
                  </a:lnTo>
                  <a:lnTo>
                    <a:pt x="432" y="465"/>
                  </a:lnTo>
                  <a:lnTo>
                    <a:pt x="421" y="448"/>
                  </a:lnTo>
                  <a:lnTo>
                    <a:pt x="410" y="431"/>
                  </a:lnTo>
                  <a:lnTo>
                    <a:pt x="395" y="414"/>
                  </a:lnTo>
                  <a:lnTo>
                    <a:pt x="381" y="400"/>
                  </a:lnTo>
                  <a:lnTo>
                    <a:pt x="364" y="387"/>
                  </a:lnTo>
                  <a:lnTo>
                    <a:pt x="348" y="375"/>
                  </a:lnTo>
                  <a:lnTo>
                    <a:pt x="329" y="364"/>
                  </a:lnTo>
                  <a:lnTo>
                    <a:pt x="310" y="356"/>
                  </a:lnTo>
                  <a:lnTo>
                    <a:pt x="290" y="349"/>
                  </a:lnTo>
                  <a:lnTo>
                    <a:pt x="268" y="344"/>
                  </a:lnTo>
                  <a:lnTo>
                    <a:pt x="247" y="342"/>
                  </a:lnTo>
                  <a:lnTo>
                    <a:pt x="247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4"/>
            <p:cNvSpPr>
              <a:spLocks/>
            </p:cNvSpPr>
            <p:nvPr/>
          </p:nvSpPr>
          <p:spPr bwMode="auto">
            <a:xfrm>
              <a:off x="3623869" y="5719744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4 h 46"/>
                <a:gd name="T8" fmla="*/ 10 w 107"/>
                <a:gd name="T9" fmla="*/ 41 h 46"/>
                <a:gd name="T10" fmla="*/ 7 w 107"/>
                <a:gd name="T11" fmla="*/ 39 h 46"/>
                <a:gd name="T12" fmla="*/ 4 w 107"/>
                <a:gd name="T13" fmla="*/ 36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2 h 46"/>
                <a:gd name="T20" fmla="*/ 0 w 107"/>
                <a:gd name="T21" fmla="*/ 22 h 46"/>
                <a:gd name="T22" fmla="*/ 0 w 107"/>
                <a:gd name="T23" fmla="*/ 22 h 46"/>
                <a:gd name="T24" fmla="*/ 0 w 107"/>
                <a:gd name="T25" fmla="*/ 18 h 46"/>
                <a:gd name="T26" fmla="*/ 1 w 107"/>
                <a:gd name="T27" fmla="*/ 14 h 46"/>
                <a:gd name="T28" fmla="*/ 4 w 107"/>
                <a:gd name="T29" fmla="*/ 9 h 46"/>
                <a:gd name="T30" fmla="*/ 7 w 107"/>
                <a:gd name="T31" fmla="*/ 6 h 46"/>
                <a:gd name="T32" fmla="*/ 10 w 107"/>
                <a:gd name="T33" fmla="*/ 4 h 46"/>
                <a:gd name="T34" fmla="*/ 15 w 107"/>
                <a:gd name="T35" fmla="*/ 1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1 h 46"/>
                <a:gd name="T48" fmla="*/ 96 w 107"/>
                <a:gd name="T49" fmla="*/ 4 h 46"/>
                <a:gd name="T50" fmla="*/ 100 w 107"/>
                <a:gd name="T51" fmla="*/ 6 h 46"/>
                <a:gd name="T52" fmla="*/ 104 w 107"/>
                <a:gd name="T53" fmla="*/ 9 h 46"/>
                <a:gd name="T54" fmla="*/ 105 w 107"/>
                <a:gd name="T55" fmla="*/ 14 h 46"/>
                <a:gd name="T56" fmla="*/ 106 w 107"/>
                <a:gd name="T57" fmla="*/ 18 h 46"/>
                <a:gd name="T58" fmla="*/ 107 w 107"/>
                <a:gd name="T59" fmla="*/ 22 h 46"/>
                <a:gd name="T60" fmla="*/ 107 w 107"/>
                <a:gd name="T61" fmla="*/ 22 h 46"/>
                <a:gd name="T62" fmla="*/ 107 w 107"/>
                <a:gd name="T63" fmla="*/ 22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6 h 46"/>
                <a:gd name="T70" fmla="*/ 100 w 107"/>
                <a:gd name="T71" fmla="*/ 39 h 46"/>
                <a:gd name="T72" fmla="*/ 96 w 107"/>
                <a:gd name="T73" fmla="*/ 41 h 46"/>
                <a:gd name="T74" fmla="*/ 93 w 107"/>
                <a:gd name="T75" fmla="*/ 44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1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9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9"/>
                  </a:lnTo>
                  <a:lnTo>
                    <a:pt x="105" y="14"/>
                  </a:lnTo>
                  <a:lnTo>
                    <a:pt x="106" y="18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1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5"/>
            <p:cNvSpPr>
              <a:spLocks/>
            </p:cNvSpPr>
            <p:nvPr/>
          </p:nvSpPr>
          <p:spPr bwMode="auto">
            <a:xfrm>
              <a:off x="3623869" y="5773719"/>
              <a:ext cx="55563" cy="23813"/>
            </a:xfrm>
            <a:custGeom>
              <a:avLst/>
              <a:gdLst>
                <a:gd name="T0" fmla="*/ 23 w 107"/>
                <a:gd name="T1" fmla="*/ 45 h 45"/>
                <a:gd name="T2" fmla="*/ 23 w 107"/>
                <a:gd name="T3" fmla="*/ 45 h 45"/>
                <a:gd name="T4" fmla="*/ 18 w 107"/>
                <a:gd name="T5" fmla="*/ 45 h 45"/>
                <a:gd name="T6" fmla="*/ 15 w 107"/>
                <a:gd name="T7" fmla="*/ 44 h 45"/>
                <a:gd name="T8" fmla="*/ 10 w 107"/>
                <a:gd name="T9" fmla="*/ 41 h 45"/>
                <a:gd name="T10" fmla="*/ 7 w 107"/>
                <a:gd name="T11" fmla="*/ 39 h 45"/>
                <a:gd name="T12" fmla="*/ 4 w 107"/>
                <a:gd name="T13" fmla="*/ 35 h 45"/>
                <a:gd name="T14" fmla="*/ 1 w 107"/>
                <a:gd name="T15" fmla="*/ 31 h 45"/>
                <a:gd name="T16" fmla="*/ 0 w 107"/>
                <a:gd name="T17" fmla="*/ 27 h 45"/>
                <a:gd name="T18" fmla="*/ 0 w 107"/>
                <a:gd name="T19" fmla="*/ 22 h 45"/>
                <a:gd name="T20" fmla="*/ 0 w 107"/>
                <a:gd name="T21" fmla="*/ 22 h 45"/>
                <a:gd name="T22" fmla="*/ 0 w 107"/>
                <a:gd name="T23" fmla="*/ 22 h 45"/>
                <a:gd name="T24" fmla="*/ 0 w 107"/>
                <a:gd name="T25" fmla="*/ 18 h 45"/>
                <a:gd name="T26" fmla="*/ 1 w 107"/>
                <a:gd name="T27" fmla="*/ 13 h 45"/>
                <a:gd name="T28" fmla="*/ 4 w 107"/>
                <a:gd name="T29" fmla="*/ 9 h 45"/>
                <a:gd name="T30" fmla="*/ 7 w 107"/>
                <a:gd name="T31" fmla="*/ 6 h 45"/>
                <a:gd name="T32" fmla="*/ 10 w 107"/>
                <a:gd name="T33" fmla="*/ 3 h 45"/>
                <a:gd name="T34" fmla="*/ 15 w 107"/>
                <a:gd name="T35" fmla="*/ 1 h 45"/>
                <a:gd name="T36" fmla="*/ 18 w 107"/>
                <a:gd name="T37" fmla="*/ 0 h 45"/>
                <a:gd name="T38" fmla="*/ 23 w 107"/>
                <a:gd name="T39" fmla="*/ 0 h 45"/>
                <a:gd name="T40" fmla="*/ 83 w 107"/>
                <a:gd name="T41" fmla="*/ 0 h 45"/>
                <a:gd name="T42" fmla="*/ 83 w 107"/>
                <a:gd name="T43" fmla="*/ 0 h 45"/>
                <a:gd name="T44" fmla="*/ 88 w 107"/>
                <a:gd name="T45" fmla="*/ 0 h 45"/>
                <a:gd name="T46" fmla="*/ 93 w 107"/>
                <a:gd name="T47" fmla="*/ 1 h 45"/>
                <a:gd name="T48" fmla="*/ 96 w 107"/>
                <a:gd name="T49" fmla="*/ 3 h 45"/>
                <a:gd name="T50" fmla="*/ 100 w 107"/>
                <a:gd name="T51" fmla="*/ 6 h 45"/>
                <a:gd name="T52" fmla="*/ 104 w 107"/>
                <a:gd name="T53" fmla="*/ 9 h 45"/>
                <a:gd name="T54" fmla="*/ 105 w 107"/>
                <a:gd name="T55" fmla="*/ 13 h 45"/>
                <a:gd name="T56" fmla="*/ 106 w 107"/>
                <a:gd name="T57" fmla="*/ 18 h 45"/>
                <a:gd name="T58" fmla="*/ 107 w 107"/>
                <a:gd name="T59" fmla="*/ 22 h 45"/>
                <a:gd name="T60" fmla="*/ 107 w 107"/>
                <a:gd name="T61" fmla="*/ 22 h 45"/>
                <a:gd name="T62" fmla="*/ 107 w 107"/>
                <a:gd name="T63" fmla="*/ 22 h 45"/>
                <a:gd name="T64" fmla="*/ 106 w 107"/>
                <a:gd name="T65" fmla="*/ 27 h 45"/>
                <a:gd name="T66" fmla="*/ 105 w 107"/>
                <a:gd name="T67" fmla="*/ 31 h 45"/>
                <a:gd name="T68" fmla="*/ 104 w 107"/>
                <a:gd name="T69" fmla="*/ 35 h 45"/>
                <a:gd name="T70" fmla="*/ 100 w 107"/>
                <a:gd name="T71" fmla="*/ 39 h 45"/>
                <a:gd name="T72" fmla="*/ 96 w 107"/>
                <a:gd name="T73" fmla="*/ 41 h 45"/>
                <a:gd name="T74" fmla="*/ 93 w 107"/>
                <a:gd name="T75" fmla="*/ 44 h 45"/>
                <a:gd name="T76" fmla="*/ 88 w 107"/>
                <a:gd name="T77" fmla="*/ 45 h 45"/>
                <a:gd name="T78" fmla="*/ 83 w 107"/>
                <a:gd name="T79" fmla="*/ 45 h 45"/>
                <a:gd name="T80" fmla="*/ 23 w 107"/>
                <a:gd name="T8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5">
                  <a:moveTo>
                    <a:pt x="23" y="45"/>
                  </a:moveTo>
                  <a:lnTo>
                    <a:pt x="23" y="45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1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9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3"/>
                  </a:lnTo>
                  <a:lnTo>
                    <a:pt x="100" y="6"/>
                  </a:lnTo>
                  <a:lnTo>
                    <a:pt x="104" y="9"/>
                  </a:lnTo>
                  <a:lnTo>
                    <a:pt x="105" y="13"/>
                  </a:lnTo>
                  <a:lnTo>
                    <a:pt x="106" y="18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6" y="27"/>
                  </a:lnTo>
                  <a:lnTo>
                    <a:pt x="105" y="31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1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5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6"/>
            <p:cNvSpPr>
              <a:spLocks/>
            </p:cNvSpPr>
            <p:nvPr/>
          </p:nvSpPr>
          <p:spPr bwMode="auto">
            <a:xfrm>
              <a:off x="3623869" y="5826106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6 h 46"/>
                <a:gd name="T6" fmla="*/ 15 w 107"/>
                <a:gd name="T7" fmla="*/ 44 h 46"/>
                <a:gd name="T8" fmla="*/ 10 w 107"/>
                <a:gd name="T9" fmla="*/ 42 h 46"/>
                <a:gd name="T10" fmla="*/ 7 w 107"/>
                <a:gd name="T11" fmla="*/ 39 h 46"/>
                <a:gd name="T12" fmla="*/ 4 w 107"/>
                <a:gd name="T13" fmla="*/ 35 h 46"/>
                <a:gd name="T14" fmla="*/ 1 w 107"/>
                <a:gd name="T15" fmla="*/ 32 h 46"/>
                <a:gd name="T16" fmla="*/ 0 w 107"/>
                <a:gd name="T17" fmla="*/ 28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9 h 46"/>
                <a:gd name="T26" fmla="*/ 1 w 107"/>
                <a:gd name="T27" fmla="*/ 14 h 46"/>
                <a:gd name="T28" fmla="*/ 4 w 107"/>
                <a:gd name="T29" fmla="*/ 10 h 46"/>
                <a:gd name="T30" fmla="*/ 7 w 107"/>
                <a:gd name="T31" fmla="*/ 7 h 46"/>
                <a:gd name="T32" fmla="*/ 10 w 107"/>
                <a:gd name="T33" fmla="*/ 4 h 46"/>
                <a:gd name="T34" fmla="*/ 15 w 107"/>
                <a:gd name="T35" fmla="*/ 2 h 46"/>
                <a:gd name="T36" fmla="*/ 18 w 107"/>
                <a:gd name="T37" fmla="*/ 1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1 h 46"/>
                <a:gd name="T46" fmla="*/ 93 w 107"/>
                <a:gd name="T47" fmla="*/ 2 h 46"/>
                <a:gd name="T48" fmla="*/ 96 w 107"/>
                <a:gd name="T49" fmla="*/ 4 h 46"/>
                <a:gd name="T50" fmla="*/ 100 w 107"/>
                <a:gd name="T51" fmla="*/ 7 h 46"/>
                <a:gd name="T52" fmla="*/ 104 w 107"/>
                <a:gd name="T53" fmla="*/ 10 h 46"/>
                <a:gd name="T54" fmla="*/ 105 w 107"/>
                <a:gd name="T55" fmla="*/ 14 h 46"/>
                <a:gd name="T56" fmla="*/ 106 w 107"/>
                <a:gd name="T57" fmla="*/ 19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8 h 46"/>
                <a:gd name="T66" fmla="*/ 105 w 107"/>
                <a:gd name="T67" fmla="*/ 32 h 46"/>
                <a:gd name="T68" fmla="*/ 104 w 107"/>
                <a:gd name="T69" fmla="*/ 35 h 46"/>
                <a:gd name="T70" fmla="*/ 100 w 107"/>
                <a:gd name="T71" fmla="*/ 39 h 46"/>
                <a:gd name="T72" fmla="*/ 96 w 107"/>
                <a:gd name="T73" fmla="*/ 42 h 46"/>
                <a:gd name="T74" fmla="*/ 93 w 107"/>
                <a:gd name="T75" fmla="*/ 44 h 46"/>
                <a:gd name="T76" fmla="*/ 88 w 107"/>
                <a:gd name="T77" fmla="*/ 46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6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1"/>
                  </a:lnTo>
                  <a:lnTo>
                    <a:pt x="93" y="2"/>
                  </a:lnTo>
                  <a:lnTo>
                    <a:pt x="96" y="4"/>
                  </a:lnTo>
                  <a:lnTo>
                    <a:pt x="100" y="7"/>
                  </a:lnTo>
                  <a:lnTo>
                    <a:pt x="104" y="10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8"/>
                  </a:lnTo>
                  <a:lnTo>
                    <a:pt x="105" y="32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6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7"/>
            <p:cNvSpPr>
              <a:spLocks/>
            </p:cNvSpPr>
            <p:nvPr/>
          </p:nvSpPr>
          <p:spPr bwMode="auto">
            <a:xfrm>
              <a:off x="3623869" y="5880081"/>
              <a:ext cx="55563" cy="23813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3 h 46"/>
                <a:gd name="T8" fmla="*/ 10 w 107"/>
                <a:gd name="T9" fmla="*/ 41 h 46"/>
                <a:gd name="T10" fmla="*/ 7 w 107"/>
                <a:gd name="T11" fmla="*/ 39 h 46"/>
                <a:gd name="T12" fmla="*/ 4 w 107"/>
                <a:gd name="T13" fmla="*/ 35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2 h 46"/>
                <a:gd name="T20" fmla="*/ 0 w 107"/>
                <a:gd name="T21" fmla="*/ 22 h 46"/>
                <a:gd name="T22" fmla="*/ 0 w 107"/>
                <a:gd name="T23" fmla="*/ 22 h 46"/>
                <a:gd name="T24" fmla="*/ 0 w 107"/>
                <a:gd name="T25" fmla="*/ 17 h 46"/>
                <a:gd name="T26" fmla="*/ 1 w 107"/>
                <a:gd name="T27" fmla="*/ 14 h 46"/>
                <a:gd name="T28" fmla="*/ 4 w 107"/>
                <a:gd name="T29" fmla="*/ 9 h 46"/>
                <a:gd name="T30" fmla="*/ 7 w 107"/>
                <a:gd name="T31" fmla="*/ 7 h 46"/>
                <a:gd name="T32" fmla="*/ 10 w 107"/>
                <a:gd name="T33" fmla="*/ 3 h 46"/>
                <a:gd name="T34" fmla="*/ 15 w 107"/>
                <a:gd name="T35" fmla="*/ 1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1 h 46"/>
                <a:gd name="T48" fmla="*/ 96 w 107"/>
                <a:gd name="T49" fmla="*/ 3 h 46"/>
                <a:gd name="T50" fmla="*/ 100 w 107"/>
                <a:gd name="T51" fmla="*/ 7 h 46"/>
                <a:gd name="T52" fmla="*/ 104 w 107"/>
                <a:gd name="T53" fmla="*/ 9 h 46"/>
                <a:gd name="T54" fmla="*/ 105 w 107"/>
                <a:gd name="T55" fmla="*/ 14 h 46"/>
                <a:gd name="T56" fmla="*/ 106 w 107"/>
                <a:gd name="T57" fmla="*/ 17 h 46"/>
                <a:gd name="T58" fmla="*/ 107 w 107"/>
                <a:gd name="T59" fmla="*/ 22 h 46"/>
                <a:gd name="T60" fmla="*/ 107 w 107"/>
                <a:gd name="T61" fmla="*/ 22 h 46"/>
                <a:gd name="T62" fmla="*/ 107 w 107"/>
                <a:gd name="T63" fmla="*/ 22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5 h 46"/>
                <a:gd name="T70" fmla="*/ 100 w 107"/>
                <a:gd name="T71" fmla="*/ 39 h 46"/>
                <a:gd name="T72" fmla="*/ 96 w 107"/>
                <a:gd name="T73" fmla="*/ 41 h 46"/>
                <a:gd name="T74" fmla="*/ 93 w 107"/>
                <a:gd name="T75" fmla="*/ 43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3"/>
                  </a:lnTo>
                  <a:lnTo>
                    <a:pt x="10" y="41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4" y="9"/>
                  </a:lnTo>
                  <a:lnTo>
                    <a:pt x="7" y="7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3"/>
                  </a:lnTo>
                  <a:lnTo>
                    <a:pt x="100" y="7"/>
                  </a:lnTo>
                  <a:lnTo>
                    <a:pt x="104" y="9"/>
                  </a:lnTo>
                  <a:lnTo>
                    <a:pt x="105" y="14"/>
                  </a:lnTo>
                  <a:lnTo>
                    <a:pt x="106" y="17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1"/>
                  </a:lnTo>
                  <a:lnTo>
                    <a:pt x="93" y="43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8"/>
            <p:cNvSpPr>
              <a:spLocks/>
            </p:cNvSpPr>
            <p:nvPr/>
          </p:nvSpPr>
          <p:spPr bwMode="auto">
            <a:xfrm>
              <a:off x="3623869" y="5932469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6 h 46"/>
                <a:gd name="T6" fmla="*/ 15 w 107"/>
                <a:gd name="T7" fmla="*/ 44 h 46"/>
                <a:gd name="T8" fmla="*/ 10 w 107"/>
                <a:gd name="T9" fmla="*/ 42 h 46"/>
                <a:gd name="T10" fmla="*/ 7 w 107"/>
                <a:gd name="T11" fmla="*/ 40 h 46"/>
                <a:gd name="T12" fmla="*/ 4 w 107"/>
                <a:gd name="T13" fmla="*/ 36 h 46"/>
                <a:gd name="T14" fmla="*/ 1 w 107"/>
                <a:gd name="T15" fmla="*/ 33 h 46"/>
                <a:gd name="T16" fmla="*/ 0 w 107"/>
                <a:gd name="T17" fmla="*/ 28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8 h 46"/>
                <a:gd name="T26" fmla="*/ 1 w 107"/>
                <a:gd name="T27" fmla="*/ 15 h 46"/>
                <a:gd name="T28" fmla="*/ 4 w 107"/>
                <a:gd name="T29" fmla="*/ 10 h 46"/>
                <a:gd name="T30" fmla="*/ 7 w 107"/>
                <a:gd name="T31" fmla="*/ 6 h 46"/>
                <a:gd name="T32" fmla="*/ 10 w 107"/>
                <a:gd name="T33" fmla="*/ 4 h 46"/>
                <a:gd name="T34" fmla="*/ 15 w 107"/>
                <a:gd name="T35" fmla="*/ 2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2 h 46"/>
                <a:gd name="T48" fmla="*/ 96 w 107"/>
                <a:gd name="T49" fmla="*/ 4 h 46"/>
                <a:gd name="T50" fmla="*/ 100 w 107"/>
                <a:gd name="T51" fmla="*/ 6 h 46"/>
                <a:gd name="T52" fmla="*/ 104 w 107"/>
                <a:gd name="T53" fmla="*/ 10 h 46"/>
                <a:gd name="T54" fmla="*/ 105 w 107"/>
                <a:gd name="T55" fmla="*/ 15 h 46"/>
                <a:gd name="T56" fmla="*/ 106 w 107"/>
                <a:gd name="T57" fmla="*/ 18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8 h 46"/>
                <a:gd name="T66" fmla="*/ 105 w 107"/>
                <a:gd name="T67" fmla="*/ 33 h 46"/>
                <a:gd name="T68" fmla="*/ 104 w 107"/>
                <a:gd name="T69" fmla="*/ 36 h 46"/>
                <a:gd name="T70" fmla="*/ 100 w 107"/>
                <a:gd name="T71" fmla="*/ 40 h 46"/>
                <a:gd name="T72" fmla="*/ 96 w 107"/>
                <a:gd name="T73" fmla="*/ 42 h 46"/>
                <a:gd name="T74" fmla="*/ 93 w 107"/>
                <a:gd name="T75" fmla="*/ 44 h 46"/>
                <a:gd name="T76" fmla="*/ 88 w 107"/>
                <a:gd name="T77" fmla="*/ 46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6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40"/>
                  </a:lnTo>
                  <a:lnTo>
                    <a:pt x="4" y="36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2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10"/>
                  </a:lnTo>
                  <a:lnTo>
                    <a:pt x="105" y="15"/>
                  </a:lnTo>
                  <a:lnTo>
                    <a:pt x="106" y="18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8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0" y="40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6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9"/>
            <p:cNvSpPr>
              <a:spLocks/>
            </p:cNvSpPr>
            <p:nvPr/>
          </p:nvSpPr>
          <p:spPr bwMode="auto">
            <a:xfrm>
              <a:off x="3623869" y="5986444"/>
              <a:ext cx="55563" cy="23813"/>
            </a:xfrm>
            <a:custGeom>
              <a:avLst/>
              <a:gdLst>
                <a:gd name="T0" fmla="*/ 23 w 107"/>
                <a:gd name="T1" fmla="*/ 47 h 47"/>
                <a:gd name="T2" fmla="*/ 23 w 107"/>
                <a:gd name="T3" fmla="*/ 47 h 47"/>
                <a:gd name="T4" fmla="*/ 18 w 107"/>
                <a:gd name="T5" fmla="*/ 47 h 47"/>
                <a:gd name="T6" fmla="*/ 15 w 107"/>
                <a:gd name="T7" fmla="*/ 45 h 47"/>
                <a:gd name="T8" fmla="*/ 10 w 107"/>
                <a:gd name="T9" fmla="*/ 43 h 47"/>
                <a:gd name="T10" fmla="*/ 7 w 107"/>
                <a:gd name="T11" fmla="*/ 39 h 47"/>
                <a:gd name="T12" fmla="*/ 4 w 107"/>
                <a:gd name="T13" fmla="*/ 37 h 47"/>
                <a:gd name="T14" fmla="*/ 1 w 107"/>
                <a:gd name="T15" fmla="*/ 32 h 47"/>
                <a:gd name="T16" fmla="*/ 0 w 107"/>
                <a:gd name="T17" fmla="*/ 29 h 47"/>
                <a:gd name="T18" fmla="*/ 0 w 107"/>
                <a:gd name="T19" fmla="*/ 24 h 47"/>
                <a:gd name="T20" fmla="*/ 0 w 107"/>
                <a:gd name="T21" fmla="*/ 24 h 47"/>
                <a:gd name="T22" fmla="*/ 0 w 107"/>
                <a:gd name="T23" fmla="*/ 24 h 47"/>
                <a:gd name="T24" fmla="*/ 0 w 107"/>
                <a:gd name="T25" fmla="*/ 19 h 47"/>
                <a:gd name="T26" fmla="*/ 1 w 107"/>
                <a:gd name="T27" fmla="*/ 14 h 47"/>
                <a:gd name="T28" fmla="*/ 4 w 107"/>
                <a:gd name="T29" fmla="*/ 11 h 47"/>
                <a:gd name="T30" fmla="*/ 7 w 107"/>
                <a:gd name="T31" fmla="*/ 7 h 47"/>
                <a:gd name="T32" fmla="*/ 10 w 107"/>
                <a:gd name="T33" fmla="*/ 5 h 47"/>
                <a:gd name="T34" fmla="*/ 15 w 107"/>
                <a:gd name="T35" fmla="*/ 3 h 47"/>
                <a:gd name="T36" fmla="*/ 18 w 107"/>
                <a:gd name="T37" fmla="*/ 1 h 47"/>
                <a:gd name="T38" fmla="*/ 23 w 107"/>
                <a:gd name="T39" fmla="*/ 0 h 47"/>
                <a:gd name="T40" fmla="*/ 83 w 107"/>
                <a:gd name="T41" fmla="*/ 0 h 47"/>
                <a:gd name="T42" fmla="*/ 83 w 107"/>
                <a:gd name="T43" fmla="*/ 0 h 47"/>
                <a:gd name="T44" fmla="*/ 88 w 107"/>
                <a:gd name="T45" fmla="*/ 1 h 47"/>
                <a:gd name="T46" fmla="*/ 93 w 107"/>
                <a:gd name="T47" fmla="*/ 3 h 47"/>
                <a:gd name="T48" fmla="*/ 96 w 107"/>
                <a:gd name="T49" fmla="*/ 5 h 47"/>
                <a:gd name="T50" fmla="*/ 100 w 107"/>
                <a:gd name="T51" fmla="*/ 7 h 47"/>
                <a:gd name="T52" fmla="*/ 104 w 107"/>
                <a:gd name="T53" fmla="*/ 11 h 47"/>
                <a:gd name="T54" fmla="*/ 105 w 107"/>
                <a:gd name="T55" fmla="*/ 14 h 47"/>
                <a:gd name="T56" fmla="*/ 106 w 107"/>
                <a:gd name="T57" fmla="*/ 19 h 47"/>
                <a:gd name="T58" fmla="*/ 107 w 107"/>
                <a:gd name="T59" fmla="*/ 24 h 47"/>
                <a:gd name="T60" fmla="*/ 107 w 107"/>
                <a:gd name="T61" fmla="*/ 24 h 47"/>
                <a:gd name="T62" fmla="*/ 107 w 107"/>
                <a:gd name="T63" fmla="*/ 24 h 47"/>
                <a:gd name="T64" fmla="*/ 106 w 107"/>
                <a:gd name="T65" fmla="*/ 29 h 47"/>
                <a:gd name="T66" fmla="*/ 105 w 107"/>
                <a:gd name="T67" fmla="*/ 32 h 47"/>
                <a:gd name="T68" fmla="*/ 104 w 107"/>
                <a:gd name="T69" fmla="*/ 37 h 47"/>
                <a:gd name="T70" fmla="*/ 100 w 107"/>
                <a:gd name="T71" fmla="*/ 39 h 47"/>
                <a:gd name="T72" fmla="*/ 96 w 107"/>
                <a:gd name="T73" fmla="*/ 43 h 47"/>
                <a:gd name="T74" fmla="*/ 93 w 107"/>
                <a:gd name="T75" fmla="*/ 45 h 47"/>
                <a:gd name="T76" fmla="*/ 88 w 107"/>
                <a:gd name="T77" fmla="*/ 47 h 47"/>
                <a:gd name="T78" fmla="*/ 83 w 107"/>
                <a:gd name="T79" fmla="*/ 47 h 47"/>
                <a:gd name="T80" fmla="*/ 23 w 107"/>
                <a:gd name="T8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7">
                  <a:moveTo>
                    <a:pt x="23" y="47"/>
                  </a:moveTo>
                  <a:lnTo>
                    <a:pt x="23" y="47"/>
                  </a:lnTo>
                  <a:lnTo>
                    <a:pt x="18" y="47"/>
                  </a:lnTo>
                  <a:lnTo>
                    <a:pt x="15" y="45"/>
                  </a:lnTo>
                  <a:lnTo>
                    <a:pt x="10" y="43"/>
                  </a:lnTo>
                  <a:lnTo>
                    <a:pt x="7" y="39"/>
                  </a:lnTo>
                  <a:lnTo>
                    <a:pt x="4" y="37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5" y="3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1"/>
                  </a:lnTo>
                  <a:lnTo>
                    <a:pt x="93" y="3"/>
                  </a:lnTo>
                  <a:lnTo>
                    <a:pt x="96" y="5"/>
                  </a:lnTo>
                  <a:lnTo>
                    <a:pt x="100" y="7"/>
                  </a:lnTo>
                  <a:lnTo>
                    <a:pt x="104" y="11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6" y="29"/>
                  </a:lnTo>
                  <a:lnTo>
                    <a:pt x="105" y="32"/>
                  </a:lnTo>
                  <a:lnTo>
                    <a:pt x="104" y="37"/>
                  </a:lnTo>
                  <a:lnTo>
                    <a:pt x="100" y="39"/>
                  </a:lnTo>
                  <a:lnTo>
                    <a:pt x="96" y="43"/>
                  </a:lnTo>
                  <a:lnTo>
                    <a:pt x="93" y="45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23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30"/>
            <p:cNvSpPr>
              <a:spLocks/>
            </p:cNvSpPr>
            <p:nvPr/>
          </p:nvSpPr>
          <p:spPr bwMode="auto">
            <a:xfrm>
              <a:off x="3623869" y="6038832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4 h 46"/>
                <a:gd name="T8" fmla="*/ 10 w 107"/>
                <a:gd name="T9" fmla="*/ 43 h 46"/>
                <a:gd name="T10" fmla="*/ 7 w 107"/>
                <a:gd name="T11" fmla="*/ 39 h 46"/>
                <a:gd name="T12" fmla="*/ 4 w 107"/>
                <a:gd name="T13" fmla="*/ 36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9 h 46"/>
                <a:gd name="T26" fmla="*/ 1 w 107"/>
                <a:gd name="T27" fmla="*/ 14 h 46"/>
                <a:gd name="T28" fmla="*/ 4 w 107"/>
                <a:gd name="T29" fmla="*/ 11 h 46"/>
                <a:gd name="T30" fmla="*/ 7 w 107"/>
                <a:gd name="T31" fmla="*/ 7 h 46"/>
                <a:gd name="T32" fmla="*/ 10 w 107"/>
                <a:gd name="T33" fmla="*/ 4 h 46"/>
                <a:gd name="T34" fmla="*/ 15 w 107"/>
                <a:gd name="T35" fmla="*/ 3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3 h 46"/>
                <a:gd name="T48" fmla="*/ 96 w 107"/>
                <a:gd name="T49" fmla="*/ 4 h 46"/>
                <a:gd name="T50" fmla="*/ 100 w 107"/>
                <a:gd name="T51" fmla="*/ 7 h 46"/>
                <a:gd name="T52" fmla="*/ 104 w 107"/>
                <a:gd name="T53" fmla="*/ 11 h 46"/>
                <a:gd name="T54" fmla="*/ 105 w 107"/>
                <a:gd name="T55" fmla="*/ 14 h 46"/>
                <a:gd name="T56" fmla="*/ 106 w 107"/>
                <a:gd name="T57" fmla="*/ 19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6 h 46"/>
                <a:gd name="T70" fmla="*/ 100 w 107"/>
                <a:gd name="T71" fmla="*/ 39 h 46"/>
                <a:gd name="T72" fmla="*/ 96 w 107"/>
                <a:gd name="T73" fmla="*/ 43 h 46"/>
                <a:gd name="T74" fmla="*/ 93 w 107"/>
                <a:gd name="T75" fmla="*/ 44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3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3"/>
                  </a:lnTo>
                  <a:lnTo>
                    <a:pt x="96" y="4"/>
                  </a:lnTo>
                  <a:lnTo>
                    <a:pt x="100" y="7"/>
                  </a:lnTo>
                  <a:lnTo>
                    <a:pt x="104" y="11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3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31"/>
            <p:cNvSpPr>
              <a:spLocks/>
            </p:cNvSpPr>
            <p:nvPr/>
          </p:nvSpPr>
          <p:spPr bwMode="auto">
            <a:xfrm>
              <a:off x="3623869" y="6092807"/>
              <a:ext cx="55563" cy="23813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4 h 46"/>
                <a:gd name="T8" fmla="*/ 10 w 107"/>
                <a:gd name="T9" fmla="*/ 42 h 46"/>
                <a:gd name="T10" fmla="*/ 7 w 107"/>
                <a:gd name="T11" fmla="*/ 39 h 46"/>
                <a:gd name="T12" fmla="*/ 4 w 107"/>
                <a:gd name="T13" fmla="*/ 36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8 h 46"/>
                <a:gd name="T26" fmla="*/ 1 w 107"/>
                <a:gd name="T27" fmla="*/ 14 h 46"/>
                <a:gd name="T28" fmla="*/ 4 w 107"/>
                <a:gd name="T29" fmla="*/ 10 h 46"/>
                <a:gd name="T30" fmla="*/ 7 w 107"/>
                <a:gd name="T31" fmla="*/ 6 h 46"/>
                <a:gd name="T32" fmla="*/ 10 w 107"/>
                <a:gd name="T33" fmla="*/ 4 h 46"/>
                <a:gd name="T34" fmla="*/ 15 w 107"/>
                <a:gd name="T35" fmla="*/ 1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1 h 46"/>
                <a:gd name="T48" fmla="*/ 96 w 107"/>
                <a:gd name="T49" fmla="*/ 4 h 46"/>
                <a:gd name="T50" fmla="*/ 100 w 107"/>
                <a:gd name="T51" fmla="*/ 6 h 46"/>
                <a:gd name="T52" fmla="*/ 104 w 107"/>
                <a:gd name="T53" fmla="*/ 10 h 46"/>
                <a:gd name="T54" fmla="*/ 105 w 107"/>
                <a:gd name="T55" fmla="*/ 14 h 46"/>
                <a:gd name="T56" fmla="*/ 106 w 107"/>
                <a:gd name="T57" fmla="*/ 18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6 h 46"/>
                <a:gd name="T70" fmla="*/ 100 w 107"/>
                <a:gd name="T71" fmla="*/ 39 h 46"/>
                <a:gd name="T72" fmla="*/ 96 w 107"/>
                <a:gd name="T73" fmla="*/ 42 h 46"/>
                <a:gd name="T74" fmla="*/ 93 w 107"/>
                <a:gd name="T75" fmla="*/ 44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10"/>
                  </a:lnTo>
                  <a:lnTo>
                    <a:pt x="105" y="14"/>
                  </a:lnTo>
                  <a:lnTo>
                    <a:pt x="106" y="18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32"/>
            <p:cNvSpPr>
              <a:spLocks/>
            </p:cNvSpPr>
            <p:nvPr/>
          </p:nvSpPr>
          <p:spPr bwMode="auto">
            <a:xfrm>
              <a:off x="3623869" y="6146782"/>
              <a:ext cx="55563" cy="23813"/>
            </a:xfrm>
            <a:custGeom>
              <a:avLst/>
              <a:gdLst>
                <a:gd name="T0" fmla="*/ 23 w 107"/>
                <a:gd name="T1" fmla="*/ 45 h 45"/>
                <a:gd name="T2" fmla="*/ 23 w 107"/>
                <a:gd name="T3" fmla="*/ 45 h 45"/>
                <a:gd name="T4" fmla="*/ 18 w 107"/>
                <a:gd name="T5" fmla="*/ 45 h 45"/>
                <a:gd name="T6" fmla="*/ 15 w 107"/>
                <a:gd name="T7" fmla="*/ 44 h 45"/>
                <a:gd name="T8" fmla="*/ 10 w 107"/>
                <a:gd name="T9" fmla="*/ 42 h 45"/>
                <a:gd name="T10" fmla="*/ 7 w 107"/>
                <a:gd name="T11" fmla="*/ 39 h 45"/>
                <a:gd name="T12" fmla="*/ 4 w 107"/>
                <a:gd name="T13" fmla="*/ 36 h 45"/>
                <a:gd name="T14" fmla="*/ 1 w 107"/>
                <a:gd name="T15" fmla="*/ 31 h 45"/>
                <a:gd name="T16" fmla="*/ 0 w 107"/>
                <a:gd name="T17" fmla="*/ 27 h 45"/>
                <a:gd name="T18" fmla="*/ 0 w 107"/>
                <a:gd name="T19" fmla="*/ 23 h 45"/>
                <a:gd name="T20" fmla="*/ 0 w 107"/>
                <a:gd name="T21" fmla="*/ 23 h 45"/>
                <a:gd name="T22" fmla="*/ 0 w 107"/>
                <a:gd name="T23" fmla="*/ 23 h 45"/>
                <a:gd name="T24" fmla="*/ 0 w 107"/>
                <a:gd name="T25" fmla="*/ 18 h 45"/>
                <a:gd name="T26" fmla="*/ 1 w 107"/>
                <a:gd name="T27" fmla="*/ 13 h 45"/>
                <a:gd name="T28" fmla="*/ 4 w 107"/>
                <a:gd name="T29" fmla="*/ 10 h 45"/>
                <a:gd name="T30" fmla="*/ 7 w 107"/>
                <a:gd name="T31" fmla="*/ 6 h 45"/>
                <a:gd name="T32" fmla="*/ 10 w 107"/>
                <a:gd name="T33" fmla="*/ 4 h 45"/>
                <a:gd name="T34" fmla="*/ 15 w 107"/>
                <a:gd name="T35" fmla="*/ 1 h 45"/>
                <a:gd name="T36" fmla="*/ 18 w 107"/>
                <a:gd name="T37" fmla="*/ 0 h 45"/>
                <a:gd name="T38" fmla="*/ 23 w 107"/>
                <a:gd name="T39" fmla="*/ 0 h 45"/>
                <a:gd name="T40" fmla="*/ 83 w 107"/>
                <a:gd name="T41" fmla="*/ 0 h 45"/>
                <a:gd name="T42" fmla="*/ 83 w 107"/>
                <a:gd name="T43" fmla="*/ 0 h 45"/>
                <a:gd name="T44" fmla="*/ 88 w 107"/>
                <a:gd name="T45" fmla="*/ 0 h 45"/>
                <a:gd name="T46" fmla="*/ 93 w 107"/>
                <a:gd name="T47" fmla="*/ 1 h 45"/>
                <a:gd name="T48" fmla="*/ 96 w 107"/>
                <a:gd name="T49" fmla="*/ 4 h 45"/>
                <a:gd name="T50" fmla="*/ 100 w 107"/>
                <a:gd name="T51" fmla="*/ 6 h 45"/>
                <a:gd name="T52" fmla="*/ 104 w 107"/>
                <a:gd name="T53" fmla="*/ 10 h 45"/>
                <a:gd name="T54" fmla="*/ 105 w 107"/>
                <a:gd name="T55" fmla="*/ 13 h 45"/>
                <a:gd name="T56" fmla="*/ 106 w 107"/>
                <a:gd name="T57" fmla="*/ 18 h 45"/>
                <a:gd name="T58" fmla="*/ 107 w 107"/>
                <a:gd name="T59" fmla="*/ 23 h 45"/>
                <a:gd name="T60" fmla="*/ 107 w 107"/>
                <a:gd name="T61" fmla="*/ 23 h 45"/>
                <a:gd name="T62" fmla="*/ 107 w 107"/>
                <a:gd name="T63" fmla="*/ 23 h 45"/>
                <a:gd name="T64" fmla="*/ 106 w 107"/>
                <a:gd name="T65" fmla="*/ 27 h 45"/>
                <a:gd name="T66" fmla="*/ 105 w 107"/>
                <a:gd name="T67" fmla="*/ 31 h 45"/>
                <a:gd name="T68" fmla="*/ 104 w 107"/>
                <a:gd name="T69" fmla="*/ 36 h 45"/>
                <a:gd name="T70" fmla="*/ 100 w 107"/>
                <a:gd name="T71" fmla="*/ 39 h 45"/>
                <a:gd name="T72" fmla="*/ 96 w 107"/>
                <a:gd name="T73" fmla="*/ 42 h 45"/>
                <a:gd name="T74" fmla="*/ 93 w 107"/>
                <a:gd name="T75" fmla="*/ 44 h 45"/>
                <a:gd name="T76" fmla="*/ 88 w 107"/>
                <a:gd name="T77" fmla="*/ 45 h 45"/>
                <a:gd name="T78" fmla="*/ 83 w 107"/>
                <a:gd name="T79" fmla="*/ 45 h 45"/>
                <a:gd name="T80" fmla="*/ 23 w 107"/>
                <a:gd name="T8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5">
                  <a:moveTo>
                    <a:pt x="23" y="45"/>
                  </a:moveTo>
                  <a:lnTo>
                    <a:pt x="23" y="45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10"/>
                  </a:lnTo>
                  <a:lnTo>
                    <a:pt x="105" y="13"/>
                  </a:lnTo>
                  <a:lnTo>
                    <a:pt x="106" y="18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7"/>
                  </a:lnTo>
                  <a:lnTo>
                    <a:pt x="105" y="31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5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33"/>
            <p:cNvSpPr>
              <a:spLocks/>
            </p:cNvSpPr>
            <p:nvPr/>
          </p:nvSpPr>
          <p:spPr bwMode="auto">
            <a:xfrm>
              <a:off x="3623869" y="6199169"/>
              <a:ext cx="55563" cy="23813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6 h 46"/>
                <a:gd name="T6" fmla="*/ 15 w 107"/>
                <a:gd name="T7" fmla="*/ 44 h 46"/>
                <a:gd name="T8" fmla="*/ 10 w 107"/>
                <a:gd name="T9" fmla="*/ 43 h 46"/>
                <a:gd name="T10" fmla="*/ 7 w 107"/>
                <a:gd name="T11" fmla="*/ 39 h 46"/>
                <a:gd name="T12" fmla="*/ 4 w 107"/>
                <a:gd name="T13" fmla="*/ 35 h 46"/>
                <a:gd name="T14" fmla="*/ 1 w 107"/>
                <a:gd name="T15" fmla="*/ 32 h 46"/>
                <a:gd name="T16" fmla="*/ 0 w 107"/>
                <a:gd name="T17" fmla="*/ 28 h 46"/>
                <a:gd name="T18" fmla="*/ 0 w 107"/>
                <a:gd name="T19" fmla="*/ 24 h 46"/>
                <a:gd name="T20" fmla="*/ 0 w 107"/>
                <a:gd name="T21" fmla="*/ 24 h 46"/>
                <a:gd name="T22" fmla="*/ 0 w 107"/>
                <a:gd name="T23" fmla="*/ 24 h 46"/>
                <a:gd name="T24" fmla="*/ 0 w 107"/>
                <a:gd name="T25" fmla="*/ 19 h 46"/>
                <a:gd name="T26" fmla="*/ 1 w 107"/>
                <a:gd name="T27" fmla="*/ 14 h 46"/>
                <a:gd name="T28" fmla="*/ 4 w 107"/>
                <a:gd name="T29" fmla="*/ 10 h 46"/>
                <a:gd name="T30" fmla="*/ 7 w 107"/>
                <a:gd name="T31" fmla="*/ 7 h 46"/>
                <a:gd name="T32" fmla="*/ 10 w 107"/>
                <a:gd name="T33" fmla="*/ 5 h 46"/>
                <a:gd name="T34" fmla="*/ 15 w 107"/>
                <a:gd name="T35" fmla="*/ 2 h 46"/>
                <a:gd name="T36" fmla="*/ 18 w 107"/>
                <a:gd name="T37" fmla="*/ 1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1 h 46"/>
                <a:gd name="T46" fmla="*/ 93 w 107"/>
                <a:gd name="T47" fmla="*/ 2 h 46"/>
                <a:gd name="T48" fmla="*/ 96 w 107"/>
                <a:gd name="T49" fmla="*/ 5 h 46"/>
                <a:gd name="T50" fmla="*/ 100 w 107"/>
                <a:gd name="T51" fmla="*/ 7 h 46"/>
                <a:gd name="T52" fmla="*/ 104 w 107"/>
                <a:gd name="T53" fmla="*/ 10 h 46"/>
                <a:gd name="T54" fmla="*/ 105 w 107"/>
                <a:gd name="T55" fmla="*/ 14 h 46"/>
                <a:gd name="T56" fmla="*/ 106 w 107"/>
                <a:gd name="T57" fmla="*/ 19 h 46"/>
                <a:gd name="T58" fmla="*/ 107 w 107"/>
                <a:gd name="T59" fmla="*/ 24 h 46"/>
                <a:gd name="T60" fmla="*/ 107 w 107"/>
                <a:gd name="T61" fmla="*/ 24 h 46"/>
                <a:gd name="T62" fmla="*/ 107 w 107"/>
                <a:gd name="T63" fmla="*/ 24 h 46"/>
                <a:gd name="T64" fmla="*/ 106 w 107"/>
                <a:gd name="T65" fmla="*/ 28 h 46"/>
                <a:gd name="T66" fmla="*/ 105 w 107"/>
                <a:gd name="T67" fmla="*/ 32 h 46"/>
                <a:gd name="T68" fmla="*/ 104 w 107"/>
                <a:gd name="T69" fmla="*/ 35 h 46"/>
                <a:gd name="T70" fmla="*/ 100 w 107"/>
                <a:gd name="T71" fmla="*/ 39 h 46"/>
                <a:gd name="T72" fmla="*/ 96 w 107"/>
                <a:gd name="T73" fmla="*/ 43 h 46"/>
                <a:gd name="T74" fmla="*/ 93 w 107"/>
                <a:gd name="T75" fmla="*/ 44 h 46"/>
                <a:gd name="T76" fmla="*/ 88 w 107"/>
                <a:gd name="T77" fmla="*/ 46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6"/>
                  </a:lnTo>
                  <a:lnTo>
                    <a:pt x="15" y="44"/>
                  </a:lnTo>
                  <a:lnTo>
                    <a:pt x="10" y="43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1"/>
                  </a:lnTo>
                  <a:lnTo>
                    <a:pt x="93" y="2"/>
                  </a:lnTo>
                  <a:lnTo>
                    <a:pt x="96" y="5"/>
                  </a:lnTo>
                  <a:lnTo>
                    <a:pt x="100" y="7"/>
                  </a:lnTo>
                  <a:lnTo>
                    <a:pt x="104" y="10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6" y="28"/>
                  </a:lnTo>
                  <a:lnTo>
                    <a:pt x="105" y="32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3"/>
                  </a:lnTo>
                  <a:lnTo>
                    <a:pt x="93" y="44"/>
                  </a:lnTo>
                  <a:lnTo>
                    <a:pt x="88" y="46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Rectangle 52"/>
            <p:cNvSpPr>
              <a:spLocks noChangeArrowheads="1"/>
            </p:cNvSpPr>
            <p:nvPr/>
          </p:nvSpPr>
          <p:spPr bwMode="auto">
            <a:xfrm>
              <a:off x="3434956" y="5537181"/>
              <a:ext cx="41275" cy="111125"/>
            </a:xfrm>
            <a:prstGeom prst="rect">
              <a:avLst/>
            </a:pr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53"/>
            <p:cNvSpPr>
              <a:spLocks noEditPoints="1"/>
            </p:cNvSpPr>
            <p:nvPr/>
          </p:nvSpPr>
          <p:spPr bwMode="auto">
            <a:xfrm>
              <a:off x="3420669" y="5524481"/>
              <a:ext cx="68263" cy="136525"/>
            </a:xfrm>
            <a:custGeom>
              <a:avLst/>
              <a:gdLst>
                <a:gd name="T0" fmla="*/ 105 w 129"/>
                <a:gd name="T1" fmla="*/ 259 h 259"/>
                <a:gd name="T2" fmla="*/ 25 w 129"/>
                <a:gd name="T3" fmla="*/ 259 h 259"/>
                <a:gd name="T4" fmla="*/ 25 w 129"/>
                <a:gd name="T5" fmla="*/ 259 h 259"/>
                <a:gd name="T6" fmla="*/ 19 w 129"/>
                <a:gd name="T7" fmla="*/ 259 h 259"/>
                <a:gd name="T8" fmla="*/ 14 w 129"/>
                <a:gd name="T9" fmla="*/ 258 h 259"/>
                <a:gd name="T10" fmla="*/ 11 w 129"/>
                <a:gd name="T11" fmla="*/ 256 h 259"/>
                <a:gd name="T12" fmla="*/ 7 w 129"/>
                <a:gd name="T13" fmla="*/ 252 h 259"/>
                <a:gd name="T14" fmla="*/ 4 w 129"/>
                <a:gd name="T15" fmla="*/ 249 h 259"/>
                <a:gd name="T16" fmla="*/ 1 w 129"/>
                <a:gd name="T17" fmla="*/ 244 h 259"/>
                <a:gd name="T18" fmla="*/ 0 w 129"/>
                <a:gd name="T19" fmla="*/ 240 h 259"/>
                <a:gd name="T20" fmla="*/ 0 w 129"/>
                <a:gd name="T21" fmla="*/ 234 h 259"/>
                <a:gd name="T22" fmla="*/ 0 w 129"/>
                <a:gd name="T23" fmla="*/ 25 h 259"/>
                <a:gd name="T24" fmla="*/ 0 w 129"/>
                <a:gd name="T25" fmla="*/ 25 h 259"/>
                <a:gd name="T26" fmla="*/ 0 w 129"/>
                <a:gd name="T27" fmla="*/ 21 h 259"/>
                <a:gd name="T28" fmla="*/ 1 w 129"/>
                <a:gd name="T29" fmla="*/ 16 h 259"/>
                <a:gd name="T30" fmla="*/ 4 w 129"/>
                <a:gd name="T31" fmla="*/ 11 h 259"/>
                <a:gd name="T32" fmla="*/ 7 w 129"/>
                <a:gd name="T33" fmla="*/ 8 h 259"/>
                <a:gd name="T34" fmla="*/ 11 w 129"/>
                <a:gd name="T35" fmla="*/ 5 h 259"/>
                <a:gd name="T36" fmla="*/ 14 w 129"/>
                <a:gd name="T37" fmla="*/ 3 h 259"/>
                <a:gd name="T38" fmla="*/ 19 w 129"/>
                <a:gd name="T39" fmla="*/ 0 h 259"/>
                <a:gd name="T40" fmla="*/ 25 w 129"/>
                <a:gd name="T41" fmla="*/ 0 h 259"/>
                <a:gd name="T42" fmla="*/ 105 w 129"/>
                <a:gd name="T43" fmla="*/ 0 h 259"/>
                <a:gd name="T44" fmla="*/ 105 w 129"/>
                <a:gd name="T45" fmla="*/ 0 h 259"/>
                <a:gd name="T46" fmla="*/ 109 w 129"/>
                <a:gd name="T47" fmla="*/ 0 h 259"/>
                <a:gd name="T48" fmla="*/ 114 w 129"/>
                <a:gd name="T49" fmla="*/ 3 h 259"/>
                <a:gd name="T50" fmla="*/ 119 w 129"/>
                <a:gd name="T51" fmla="*/ 5 h 259"/>
                <a:gd name="T52" fmla="*/ 122 w 129"/>
                <a:gd name="T53" fmla="*/ 8 h 259"/>
                <a:gd name="T54" fmla="*/ 126 w 129"/>
                <a:gd name="T55" fmla="*/ 11 h 259"/>
                <a:gd name="T56" fmla="*/ 128 w 129"/>
                <a:gd name="T57" fmla="*/ 16 h 259"/>
                <a:gd name="T58" fmla="*/ 129 w 129"/>
                <a:gd name="T59" fmla="*/ 21 h 259"/>
                <a:gd name="T60" fmla="*/ 129 w 129"/>
                <a:gd name="T61" fmla="*/ 25 h 259"/>
                <a:gd name="T62" fmla="*/ 129 w 129"/>
                <a:gd name="T63" fmla="*/ 234 h 259"/>
                <a:gd name="T64" fmla="*/ 129 w 129"/>
                <a:gd name="T65" fmla="*/ 234 h 259"/>
                <a:gd name="T66" fmla="*/ 129 w 129"/>
                <a:gd name="T67" fmla="*/ 240 h 259"/>
                <a:gd name="T68" fmla="*/ 128 w 129"/>
                <a:gd name="T69" fmla="*/ 244 h 259"/>
                <a:gd name="T70" fmla="*/ 126 w 129"/>
                <a:gd name="T71" fmla="*/ 249 h 259"/>
                <a:gd name="T72" fmla="*/ 122 w 129"/>
                <a:gd name="T73" fmla="*/ 252 h 259"/>
                <a:gd name="T74" fmla="*/ 119 w 129"/>
                <a:gd name="T75" fmla="*/ 256 h 259"/>
                <a:gd name="T76" fmla="*/ 114 w 129"/>
                <a:gd name="T77" fmla="*/ 258 h 259"/>
                <a:gd name="T78" fmla="*/ 109 w 129"/>
                <a:gd name="T79" fmla="*/ 259 h 259"/>
                <a:gd name="T80" fmla="*/ 105 w 129"/>
                <a:gd name="T81" fmla="*/ 259 h 259"/>
                <a:gd name="T82" fmla="*/ 105 w 129"/>
                <a:gd name="T83" fmla="*/ 259 h 259"/>
                <a:gd name="T84" fmla="*/ 50 w 129"/>
                <a:gd name="T85" fmla="*/ 209 h 259"/>
                <a:gd name="T86" fmla="*/ 80 w 129"/>
                <a:gd name="T87" fmla="*/ 209 h 259"/>
                <a:gd name="T88" fmla="*/ 80 w 129"/>
                <a:gd name="T89" fmla="*/ 50 h 259"/>
                <a:gd name="T90" fmla="*/ 50 w 129"/>
                <a:gd name="T91" fmla="*/ 50 h 259"/>
                <a:gd name="T92" fmla="*/ 50 w 129"/>
                <a:gd name="T93" fmla="*/ 20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9" h="259">
                  <a:moveTo>
                    <a:pt x="105" y="259"/>
                  </a:moveTo>
                  <a:lnTo>
                    <a:pt x="25" y="259"/>
                  </a:lnTo>
                  <a:lnTo>
                    <a:pt x="25" y="259"/>
                  </a:lnTo>
                  <a:lnTo>
                    <a:pt x="19" y="259"/>
                  </a:lnTo>
                  <a:lnTo>
                    <a:pt x="14" y="258"/>
                  </a:lnTo>
                  <a:lnTo>
                    <a:pt x="11" y="256"/>
                  </a:lnTo>
                  <a:lnTo>
                    <a:pt x="7" y="252"/>
                  </a:lnTo>
                  <a:lnTo>
                    <a:pt x="4" y="249"/>
                  </a:lnTo>
                  <a:lnTo>
                    <a:pt x="1" y="244"/>
                  </a:lnTo>
                  <a:lnTo>
                    <a:pt x="0" y="240"/>
                  </a:lnTo>
                  <a:lnTo>
                    <a:pt x="0" y="23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4" y="3"/>
                  </a:lnTo>
                  <a:lnTo>
                    <a:pt x="119" y="5"/>
                  </a:lnTo>
                  <a:lnTo>
                    <a:pt x="122" y="8"/>
                  </a:lnTo>
                  <a:lnTo>
                    <a:pt x="126" y="11"/>
                  </a:lnTo>
                  <a:lnTo>
                    <a:pt x="128" y="16"/>
                  </a:lnTo>
                  <a:lnTo>
                    <a:pt x="129" y="21"/>
                  </a:lnTo>
                  <a:lnTo>
                    <a:pt x="129" y="25"/>
                  </a:lnTo>
                  <a:lnTo>
                    <a:pt x="129" y="234"/>
                  </a:lnTo>
                  <a:lnTo>
                    <a:pt x="129" y="234"/>
                  </a:lnTo>
                  <a:lnTo>
                    <a:pt x="129" y="240"/>
                  </a:lnTo>
                  <a:lnTo>
                    <a:pt x="128" y="244"/>
                  </a:lnTo>
                  <a:lnTo>
                    <a:pt x="126" y="249"/>
                  </a:lnTo>
                  <a:lnTo>
                    <a:pt x="122" y="252"/>
                  </a:lnTo>
                  <a:lnTo>
                    <a:pt x="119" y="256"/>
                  </a:lnTo>
                  <a:lnTo>
                    <a:pt x="114" y="258"/>
                  </a:lnTo>
                  <a:lnTo>
                    <a:pt x="109" y="259"/>
                  </a:lnTo>
                  <a:lnTo>
                    <a:pt x="105" y="259"/>
                  </a:lnTo>
                  <a:lnTo>
                    <a:pt x="105" y="259"/>
                  </a:lnTo>
                  <a:close/>
                  <a:moveTo>
                    <a:pt x="50" y="209"/>
                  </a:moveTo>
                  <a:lnTo>
                    <a:pt x="80" y="209"/>
                  </a:lnTo>
                  <a:lnTo>
                    <a:pt x="80" y="50"/>
                  </a:lnTo>
                  <a:lnTo>
                    <a:pt x="50" y="50"/>
                  </a:lnTo>
                  <a:lnTo>
                    <a:pt x="50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54"/>
            <p:cNvSpPr>
              <a:spLocks/>
            </p:cNvSpPr>
            <p:nvPr/>
          </p:nvSpPr>
          <p:spPr bwMode="auto">
            <a:xfrm>
              <a:off x="3331769" y="5673706"/>
              <a:ext cx="122238" cy="314325"/>
            </a:xfrm>
            <a:custGeom>
              <a:avLst/>
              <a:gdLst>
                <a:gd name="T0" fmla="*/ 79 w 232"/>
                <a:gd name="T1" fmla="*/ 593 h 593"/>
                <a:gd name="T2" fmla="*/ 0 w 232"/>
                <a:gd name="T3" fmla="*/ 571 h 593"/>
                <a:gd name="T4" fmla="*/ 154 w 232"/>
                <a:gd name="T5" fmla="*/ 0 h 593"/>
                <a:gd name="T6" fmla="*/ 232 w 232"/>
                <a:gd name="T7" fmla="*/ 21 h 593"/>
                <a:gd name="T8" fmla="*/ 79 w 232"/>
                <a:gd name="T9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593">
                  <a:moveTo>
                    <a:pt x="79" y="593"/>
                  </a:moveTo>
                  <a:lnTo>
                    <a:pt x="0" y="571"/>
                  </a:lnTo>
                  <a:lnTo>
                    <a:pt x="154" y="0"/>
                  </a:lnTo>
                  <a:lnTo>
                    <a:pt x="232" y="21"/>
                  </a:lnTo>
                  <a:lnTo>
                    <a:pt x="79" y="593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55"/>
            <p:cNvSpPr>
              <a:spLocks noEditPoints="1"/>
            </p:cNvSpPr>
            <p:nvPr/>
          </p:nvSpPr>
          <p:spPr bwMode="auto">
            <a:xfrm>
              <a:off x="3319066" y="5661008"/>
              <a:ext cx="149225" cy="339725"/>
            </a:xfrm>
            <a:custGeom>
              <a:avLst/>
              <a:gdLst>
                <a:gd name="T0" fmla="*/ 103 w 281"/>
                <a:gd name="T1" fmla="*/ 643 h 643"/>
                <a:gd name="T2" fmla="*/ 103 w 281"/>
                <a:gd name="T3" fmla="*/ 643 h 643"/>
                <a:gd name="T4" fmla="*/ 97 w 281"/>
                <a:gd name="T5" fmla="*/ 641 h 643"/>
                <a:gd name="T6" fmla="*/ 19 w 281"/>
                <a:gd name="T7" fmla="*/ 620 h 643"/>
                <a:gd name="T8" fmla="*/ 19 w 281"/>
                <a:gd name="T9" fmla="*/ 620 h 643"/>
                <a:gd name="T10" fmla="*/ 14 w 281"/>
                <a:gd name="T11" fmla="*/ 619 h 643"/>
                <a:gd name="T12" fmla="*/ 9 w 281"/>
                <a:gd name="T13" fmla="*/ 616 h 643"/>
                <a:gd name="T14" fmla="*/ 5 w 281"/>
                <a:gd name="T15" fmla="*/ 613 h 643"/>
                <a:gd name="T16" fmla="*/ 3 w 281"/>
                <a:gd name="T17" fmla="*/ 608 h 643"/>
                <a:gd name="T18" fmla="*/ 1 w 281"/>
                <a:gd name="T19" fmla="*/ 605 h 643"/>
                <a:gd name="T20" fmla="*/ 0 w 281"/>
                <a:gd name="T21" fmla="*/ 600 h 643"/>
                <a:gd name="T22" fmla="*/ 0 w 281"/>
                <a:gd name="T23" fmla="*/ 595 h 643"/>
                <a:gd name="T24" fmla="*/ 1 w 281"/>
                <a:gd name="T25" fmla="*/ 590 h 643"/>
                <a:gd name="T26" fmla="*/ 154 w 281"/>
                <a:gd name="T27" fmla="*/ 19 h 643"/>
                <a:gd name="T28" fmla="*/ 154 w 281"/>
                <a:gd name="T29" fmla="*/ 19 h 643"/>
                <a:gd name="T30" fmla="*/ 155 w 281"/>
                <a:gd name="T31" fmla="*/ 14 h 643"/>
                <a:gd name="T32" fmla="*/ 157 w 281"/>
                <a:gd name="T33" fmla="*/ 11 h 643"/>
                <a:gd name="T34" fmla="*/ 161 w 281"/>
                <a:gd name="T35" fmla="*/ 7 h 643"/>
                <a:gd name="T36" fmla="*/ 165 w 281"/>
                <a:gd name="T37" fmla="*/ 4 h 643"/>
                <a:gd name="T38" fmla="*/ 165 w 281"/>
                <a:gd name="T39" fmla="*/ 4 h 643"/>
                <a:gd name="T40" fmla="*/ 169 w 281"/>
                <a:gd name="T41" fmla="*/ 1 h 643"/>
                <a:gd name="T42" fmla="*/ 174 w 281"/>
                <a:gd name="T43" fmla="*/ 1 h 643"/>
                <a:gd name="T44" fmla="*/ 179 w 281"/>
                <a:gd name="T45" fmla="*/ 0 h 643"/>
                <a:gd name="T46" fmla="*/ 184 w 281"/>
                <a:gd name="T47" fmla="*/ 1 h 643"/>
                <a:gd name="T48" fmla="*/ 262 w 281"/>
                <a:gd name="T49" fmla="*/ 23 h 643"/>
                <a:gd name="T50" fmla="*/ 262 w 281"/>
                <a:gd name="T51" fmla="*/ 23 h 643"/>
                <a:gd name="T52" fmla="*/ 267 w 281"/>
                <a:gd name="T53" fmla="*/ 24 h 643"/>
                <a:gd name="T54" fmla="*/ 271 w 281"/>
                <a:gd name="T55" fmla="*/ 26 h 643"/>
                <a:gd name="T56" fmla="*/ 275 w 281"/>
                <a:gd name="T57" fmla="*/ 30 h 643"/>
                <a:gd name="T58" fmla="*/ 277 w 281"/>
                <a:gd name="T59" fmla="*/ 35 h 643"/>
                <a:gd name="T60" fmla="*/ 280 w 281"/>
                <a:gd name="T61" fmla="*/ 38 h 643"/>
                <a:gd name="T62" fmla="*/ 281 w 281"/>
                <a:gd name="T63" fmla="*/ 43 h 643"/>
                <a:gd name="T64" fmla="*/ 281 w 281"/>
                <a:gd name="T65" fmla="*/ 48 h 643"/>
                <a:gd name="T66" fmla="*/ 280 w 281"/>
                <a:gd name="T67" fmla="*/ 52 h 643"/>
                <a:gd name="T68" fmla="*/ 127 w 281"/>
                <a:gd name="T69" fmla="*/ 624 h 643"/>
                <a:gd name="T70" fmla="*/ 127 w 281"/>
                <a:gd name="T71" fmla="*/ 624 h 643"/>
                <a:gd name="T72" fmla="*/ 125 w 281"/>
                <a:gd name="T73" fmla="*/ 628 h 643"/>
                <a:gd name="T74" fmla="*/ 123 w 281"/>
                <a:gd name="T75" fmla="*/ 632 h 643"/>
                <a:gd name="T76" fmla="*/ 119 w 281"/>
                <a:gd name="T77" fmla="*/ 635 h 643"/>
                <a:gd name="T78" fmla="*/ 116 w 281"/>
                <a:gd name="T79" fmla="*/ 639 h 643"/>
                <a:gd name="T80" fmla="*/ 116 w 281"/>
                <a:gd name="T81" fmla="*/ 639 h 643"/>
                <a:gd name="T82" fmla="*/ 110 w 281"/>
                <a:gd name="T83" fmla="*/ 641 h 643"/>
                <a:gd name="T84" fmla="*/ 103 w 281"/>
                <a:gd name="T85" fmla="*/ 643 h 643"/>
                <a:gd name="T86" fmla="*/ 103 w 281"/>
                <a:gd name="T87" fmla="*/ 643 h 643"/>
                <a:gd name="T88" fmla="*/ 55 w 281"/>
                <a:gd name="T89" fmla="*/ 578 h 643"/>
                <a:gd name="T90" fmla="*/ 85 w 281"/>
                <a:gd name="T91" fmla="*/ 587 h 643"/>
                <a:gd name="T92" fmla="*/ 225 w 281"/>
                <a:gd name="T93" fmla="*/ 64 h 643"/>
                <a:gd name="T94" fmla="*/ 195 w 281"/>
                <a:gd name="T95" fmla="*/ 56 h 643"/>
                <a:gd name="T96" fmla="*/ 55 w 281"/>
                <a:gd name="T97" fmla="*/ 57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643">
                  <a:moveTo>
                    <a:pt x="103" y="643"/>
                  </a:moveTo>
                  <a:lnTo>
                    <a:pt x="103" y="643"/>
                  </a:lnTo>
                  <a:lnTo>
                    <a:pt x="97" y="641"/>
                  </a:lnTo>
                  <a:lnTo>
                    <a:pt x="19" y="620"/>
                  </a:lnTo>
                  <a:lnTo>
                    <a:pt x="19" y="620"/>
                  </a:lnTo>
                  <a:lnTo>
                    <a:pt x="14" y="619"/>
                  </a:lnTo>
                  <a:lnTo>
                    <a:pt x="9" y="616"/>
                  </a:lnTo>
                  <a:lnTo>
                    <a:pt x="5" y="613"/>
                  </a:lnTo>
                  <a:lnTo>
                    <a:pt x="3" y="608"/>
                  </a:lnTo>
                  <a:lnTo>
                    <a:pt x="1" y="605"/>
                  </a:lnTo>
                  <a:lnTo>
                    <a:pt x="0" y="600"/>
                  </a:lnTo>
                  <a:lnTo>
                    <a:pt x="0" y="595"/>
                  </a:lnTo>
                  <a:lnTo>
                    <a:pt x="1" y="590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55" y="14"/>
                  </a:lnTo>
                  <a:lnTo>
                    <a:pt x="157" y="11"/>
                  </a:lnTo>
                  <a:lnTo>
                    <a:pt x="161" y="7"/>
                  </a:lnTo>
                  <a:lnTo>
                    <a:pt x="165" y="4"/>
                  </a:lnTo>
                  <a:lnTo>
                    <a:pt x="165" y="4"/>
                  </a:lnTo>
                  <a:lnTo>
                    <a:pt x="169" y="1"/>
                  </a:lnTo>
                  <a:lnTo>
                    <a:pt x="174" y="1"/>
                  </a:lnTo>
                  <a:lnTo>
                    <a:pt x="179" y="0"/>
                  </a:lnTo>
                  <a:lnTo>
                    <a:pt x="184" y="1"/>
                  </a:lnTo>
                  <a:lnTo>
                    <a:pt x="262" y="23"/>
                  </a:lnTo>
                  <a:lnTo>
                    <a:pt x="262" y="23"/>
                  </a:lnTo>
                  <a:lnTo>
                    <a:pt x="267" y="24"/>
                  </a:lnTo>
                  <a:lnTo>
                    <a:pt x="271" y="26"/>
                  </a:lnTo>
                  <a:lnTo>
                    <a:pt x="275" y="30"/>
                  </a:lnTo>
                  <a:lnTo>
                    <a:pt x="277" y="35"/>
                  </a:lnTo>
                  <a:lnTo>
                    <a:pt x="280" y="38"/>
                  </a:lnTo>
                  <a:lnTo>
                    <a:pt x="281" y="43"/>
                  </a:lnTo>
                  <a:lnTo>
                    <a:pt x="281" y="48"/>
                  </a:lnTo>
                  <a:lnTo>
                    <a:pt x="280" y="52"/>
                  </a:lnTo>
                  <a:lnTo>
                    <a:pt x="127" y="624"/>
                  </a:lnTo>
                  <a:lnTo>
                    <a:pt x="127" y="624"/>
                  </a:lnTo>
                  <a:lnTo>
                    <a:pt x="125" y="628"/>
                  </a:lnTo>
                  <a:lnTo>
                    <a:pt x="123" y="632"/>
                  </a:lnTo>
                  <a:lnTo>
                    <a:pt x="119" y="635"/>
                  </a:lnTo>
                  <a:lnTo>
                    <a:pt x="116" y="639"/>
                  </a:lnTo>
                  <a:lnTo>
                    <a:pt x="116" y="639"/>
                  </a:lnTo>
                  <a:lnTo>
                    <a:pt x="110" y="641"/>
                  </a:lnTo>
                  <a:lnTo>
                    <a:pt x="103" y="643"/>
                  </a:lnTo>
                  <a:lnTo>
                    <a:pt x="103" y="643"/>
                  </a:lnTo>
                  <a:close/>
                  <a:moveTo>
                    <a:pt x="55" y="578"/>
                  </a:moveTo>
                  <a:lnTo>
                    <a:pt x="85" y="587"/>
                  </a:lnTo>
                  <a:lnTo>
                    <a:pt x="225" y="64"/>
                  </a:lnTo>
                  <a:lnTo>
                    <a:pt x="195" y="56"/>
                  </a:lnTo>
                  <a:lnTo>
                    <a:pt x="55" y="5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56"/>
            <p:cNvSpPr>
              <a:spLocks/>
            </p:cNvSpPr>
            <p:nvPr/>
          </p:nvSpPr>
          <p:spPr bwMode="auto">
            <a:xfrm>
              <a:off x="3339706" y="5981682"/>
              <a:ext cx="12700" cy="47625"/>
            </a:xfrm>
            <a:custGeom>
              <a:avLst/>
              <a:gdLst>
                <a:gd name="T0" fmla="*/ 24 w 24"/>
                <a:gd name="T1" fmla="*/ 0 h 91"/>
                <a:gd name="T2" fmla="*/ 0 w 24"/>
                <a:gd name="T3" fmla="*/ 91 h 91"/>
                <a:gd name="T4" fmla="*/ 24 w 24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91">
                  <a:moveTo>
                    <a:pt x="24" y="0"/>
                  </a:moveTo>
                  <a:lnTo>
                    <a:pt x="0" y="9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Line 57"/>
            <p:cNvSpPr>
              <a:spLocks noChangeShapeType="1"/>
            </p:cNvSpPr>
            <p:nvPr/>
          </p:nvSpPr>
          <p:spPr bwMode="auto">
            <a:xfrm flipH="1">
              <a:off x="3339706" y="5981682"/>
              <a:ext cx="12700" cy="476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8"/>
            <p:cNvSpPr>
              <a:spLocks/>
            </p:cNvSpPr>
            <p:nvPr/>
          </p:nvSpPr>
          <p:spPr bwMode="auto">
            <a:xfrm>
              <a:off x="3327006" y="5968982"/>
              <a:ext cx="39688" cy="74613"/>
            </a:xfrm>
            <a:custGeom>
              <a:avLst/>
              <a:gdLst>
                <a:gd name="T0" fmla="*/ 25 w 74"/>
                <a:gd name="T1" fmla="*/ 141 h 141"/>
                <a:gd name="T2" fmla="*/ 25 w 74"/>
                <a:gd name="T3" fmla="*/ 141 h 141"/>
                <a:gd name="T4" fmla="*/ 18 w 74"/>
                <a:gd name="T5" fmla="*/ 140 h 141"/>
                <a:gd name="T6" fmla="*/ 18 w 74"/>
                <a:gd name="T7" fmla="*/ 140 h 141"/>
                <a:gd name="T8" fmla="*/ 13 w 74"/>
                <a:gd name="T9" fmla="*/ 138 h 141"/>
                <a:gd name="T10" fmla="*/ 9 w 74"/>
                <a:gd name="T11" fmla="*/ 135 h 141"/>
                <a:gd name="T12" fmla="*/ 6 w 74"/>
                <a:gd name="T13" fmla="*/ 132 h 141"/>
                <a:gd name="T14" fmla="*/ 2 w 74"/>
                <a:gd name="T15" fmla="*/ 128 h 141"/>
                <a:gd name="T16" fmla="*/ 1 w 74"/>
                <a:gd name="T17" fmla="*/ 123 h 141"/>
                <a:gd name="T18" fmla="*/ 0 w 74"/>
                <a:gd name="T19" fmla="*/ 119 h 141"/>
                <a:gd name="T20" fmla="*/ 0 w 74"/>
                <a:gd name="T21" fmla="*/ 114 h 141"/>
                <a:gd name="T22" fmla="*/ 0 w 74"/>
                <a:gd name="T23" fmla="*/ 109 h 141"/>
                <a:gd name="T24" fmla="*/ 25 w 74"/>
                <a:gd name="T25" fmla="*/ 18 h 141"/>
                <a:gd name="T26" fmla="*/ 25 w 74"/>
                <a:gd name="T27" fmla="*/ 18 h 141"/>
                <a:gd name="T28" fmla="*/ 26 w 74"/>
                <a:gd name="T29" fmla="*/ 13 h 141"/>
                <a:gd name="T30" fmla="*/ 30 w 74"/>
                <a:gd name="T31" fmla="*/ 9 h 141"/>
                <a:gd name="T32" fmla="*/ 32 w 74"/>
                <a:gd name="T33" fmla="*/ 6 h 141"/>
                <a:gd name="T34" fmla="*/ 37 w 74"/>
                <a:gd name="T35" fmla="*/ 4 h 141"/>
                <a:gd name="T36" fmla="*/ 40 w 74"/>
                <a:gd name="T37" fmla="*/ 1 h 141"/>
                <a:gd name="T38" fmla="*/ 45 w 74"/>
                <a:gd name="T39" fmla="*/ 0 h 141"/>
                <a:gd name="T40" fmla="*/ 50 w 74"/>
                <a:gd name="T41" fmla="*/ 0 h 141"/>
                <a:gd name="T42" fmla="*/ 56 w 74"/>
                <a:gd name="T43" fmla="*/ 1 h 141"/>
                <a:gd name="T44" fmla="*/ 56 w 74"/>
                <a:gd name="T45" fmla="*/ 1 h 141"/>
                <a:gd name="T46" fmla="*/ 61 w 74"/>
                <a:gd name="T47" fmla="*/ 2 h 141"/>
                <a:gd name="T48" fmla="*/ 64 w 74"/>
                <a:gd name="T49" fmla="*/ 5 h 141"/>
                <a:gd name="T50" fmla="*/ 68 w 74"/>
                <a:gd name="T51" fmla="*/ 8 h 141"/>
                <a:gd name="T52" fmla="*/ 70 w 74"/>
                <a:gd name="T53" fmla="*/ 12 h 141"/>
                <a:gd name="T54" fmla="*/ 72 w 74"/>
                <a:gd name="T55" fmla="*/ 17 h 141"/>
                <a:gd name="T56" fmla="*/ 74 w 74"/>
                <a:gd name="T57" fmla="*/ 21 h 141"/>
                <a:gd name="T58" fmla="*/ 74 w 74"/>
                <a:gd name="T59" fmla="*/ 26 h 141"/>
                <a:gd name="T60" fmla="*/ 72 w 74"/>
                <a:gd name="T61" fmla="*/ 31 h 141"/>
                <a:gd name="T62" fmla="*/ 49 w 74"/>
                <a:gd name="T63" fmla="*/ 122 h 141"/>
                <a:gd name="T64" fmla="*/ 49 w 74"/>
                <a:gd name="T65" fmla="*/ 122 h 141"/>
                <a:gd name="T66" fmla="*/ 47 w 74"/>
                <a:gd name="T67" fmla="*/ 126 h 141"/>
                <a:gd name="T68" fmla="*/ 45 w 74"/>
                <a:gd name="T69" fmla="*/ 129 h 141"/>
                <a:gd name="T70" fmla="*/ 39 w 74"/>
                <a:gd name="T71" fmla="*/ 135 h 141"/>
                <a:gd name="T72" fmla="*/ 32 w 74"/>
                <a:gd name="T73" fmla="*/ 139 h 141"/>
                <a:gd name="T74" fmla="*/ 25 w 74"/>
                <a:gd name="T75" fmla="*/ 141 h 141"/>
                <a:gd name="T76" fmla="*/ 25 w 74"/>
                <a:gd name="T7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" h="141">
                  <a:moveTo>
                    <a:pt x="25" y="141"/>
                  </a:moveTo>
                  <a:lnTo>
                    <a:pt x="25" y="141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3" y="138"/>
                  </a:lnTo>
                  <a:lnTo>
                    <a:pt x="9" y="135"/>
                  </a:lnTo>
                  <a:lnTo>
                    <a:pt x="6" y="132"/>
                  </a:lnTo>
                  <a:lnTo>
                    <a:pt x="2" y="128"/>
                  </a:lnTo>
                  <a:lnTo>
                    <a:pt x="1" y="123"/>
                  </a:lnTo>
                  <a:lnTo>
                    <a:pt x="0" y="119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6" y="13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7" y="4"/>
                  </a:lnTo>
                  <a:lnTo>
                    <a:pt x="40" y="1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4" y="5"/>
                  </a:lnTo>
                  <a:lnTo>
                    <a:pt x="68" y="8"/>
                  </a:lnTo>
                  <a:lnTo>
                    <a:pt x="70" y="12"/>
                  </a:lnTo>
                  <a:lnTo>
                    <a:pt x="72" y="17"/>
                  </a:lnTo>
                  <a:lnTo>
                    <a:pt x="74" y="21"/>
                  </a:lnTo>
                  <a:lnTo>
                    <a:pt x="74" y="26"/>
                  </a:lnTo>
                  <a:lnTo>
                    <a:pt x="72" y="31"/>
                  </a:lnTo>
                  <a:lnTo>
                    <a:pt x="49" y="122"/>
                  </a:lnTo>
                  <a:lnTo>
                    <a:pt x="49" y="122"/>
                  </a:lnTo>
                  <a:lnTo>
                    <a:pt x="47" y="126"/>
                  </a:lnTo>
                  <a:lnTo>
                    <a:pt x="45" y="129"/>
                  </a:lnTo>
                  <a:lnTo>
                    <a:pt x="39" y="135"/>
                  </a:lnTo>
                  <a:lnTo>
                    <a:pt x="32" y="139"/>
                  </a:lnTo>
                  <a:lnTo>
                    <a:pt x="25" y="141"/>
                  </a:lnTo>
                  <a:lnTo>
                    <a:pt x="25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9"/>
            <p:cNvSpPr>
              <a:spLocks/>
            </p:cNvSpPr>
            <p:nvPr/>
          </p:nvSpPr>
          <p:spPr bwMode="auto">
            <a:xfrm>
              <a:off x="3454006" y="5673706"/>
              <a:ext cx="122238" cy="314325"/>
            </a:xfrm>
            <a:custGeom>
              <a:avLst/>
              <a:gdLst>
                <a:gd name="T0" fmla="*/ 153 w 231"/>
                <a:gd name="T1" fmla="*/ 593 h 593"/>
                <a:gd name="T2" fmla="*/ 231 w 231"/>
                <a:gd name="T3" fmla="*/ 571 h 593"/>
                <a:gd name="T4" fmla="*/ 78 w 231"/>
                <a:gd name="T5" fmla="*/ 0 h 593"/>
                <a:gd name="T6" fmla="*/ 0 w 231"/>
                <a:gd name="T7" fmla="*/ 21 h 593"/>
                <a:gd name="T8" fmla="*/ 153 w 231"/>
                <a:gd name="T9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593">
                  <a:moveTo>
                    <a:pt x="153" y="593"/>
                  </a:moveTo>
                  <a:lnTo>
                    <a:pt x="231" y="571"/>
                  </a:lnTo>
                  <a:lnTo>
                    <a:pt x="78" y="0"/>
                  </a:lnTo>
                  <a:lnTo>
                    <a:pt x="0" y="21"/>
                  </a:lnTo>
                  <a:lnTo>
                    <a:pt x="153" y="593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0"/>
            <p:cNvSpPr>
              <a:spLocks noEditPoints="1"/>
            </p:cNvSpPr>
            <p:nvPr/>
          </p:nvSpPr>
          <p:spPr bwMode="auto">
            <a:xfrm>
              <a:off x="3441306" y="5661006"/>
              <a:ext cx="149225" cy="339725"/>
            </a:xfrm>
            <a:custGeom>
              <a:avLst/>
              <a:gdLst>
                <a:gd name="T0" fmla="*/ 178 w 281"/>
                <a:gd name="T1" fmla="*/ 643 h 643"/>
                <a:gd name="T2" fmla="*/ 178 w 281"/>
                <a:gd name="T3" fmla="*/ 643 h 643"/>
                <a:gd name="T4" fmla="*/ 171 w 281"/>
                <a:gd name="T5" fmla="*/ 641 h 643"/>
                <a:gd name="T6" fmla="*/ 165 w 281"/>
                <a:gd name="T7" fmla="*/ 639 h 643"/>
                <a:gd name="T8" fmla="*/ 165 w 281"/>
                <a:gd name="T9" fmla="*/ 639 h 643"/>
                <a:gd name="T10" fmla="*/ 161 w 281"/>
                <a:gd name="T11" fmla="*/ 635 h 643"/>
                <a:gd name="T12" fmla="*/ 158 w 281"/>
                <a:gd name="T13" fmla="*/ 632 h 643"/>
                <a:gd name="T14" fmla="*/ 156 w 281"/>
                <a:gd name="T15" fmla="*/ 628 h 643"/>
                <a:gd name="T16" fmla="*/ 153 w 281"/>
                <a:gd name="T17" fmla="*/ 624 h 643"/>
                <a:gd name="T18" fmla="*/ 1 w 281"/>
                <a:gd name="T19" fmla="*/ 52 h 643"/>
                <a:gd name="T20" fmla="*/ 1 w 281"/>
                <a:gd name="T21" fmla="*/ 52 h 643"/>
                <a:gd name="T22" fmla="*/ 0 w 281"/>
                <a:gd name="T23" fmla="*/ 48 h 643"/>
                <a:gd name="T24" fmla="*/ 0 w 281"/>
                <a:gd name="T25" fmla="*/ 43 h 643"/>
                <a:gd name="T26" fmla="*/ 1 w 281"/>
                <a:gd name="T27" fmla="*/ 38 h 643"/>
                <a:gd name="T28" fmla="*/ 4 w 281"/>
                <a:gd name="T29" fmla="*/ 35 h 643"/>
                <a:gd name="T30" fmla="*/ 6 w 281"/>
                <a:gd name="T31" fmla="*/ 30 h 643"/>
                <a:gd name="T32" fmla="*/ 10 w 281"/>
                <a:gd name="T33" fmla="*/ 26 h 643"/>
                <a:gd name="T34" fmla="*/ 14 w 281"/>
                <a:gd name="T35" fmla="*/ 24 h 643"/>
                <a:gd name="T36" fmla="*/ 18 w 281"/>
                <a:gd name="T37" fmla="*/ 23 h 643"/>
                <a:gd name="T38" fmla="*/ 96 w 281"/>
                <a:gd name="T39" fmla="*/ 1 h 643"/>
                <a:gd name="T40" fmla="*/ 96 w 281"/>
                <a:gd name="T41" fmla="*/ 1 h 643"/>
                <a:gd name="T42" fmla="*/ 102 w 281"/>
                <a:gd name="T43" fmla="*/ 0 h 643"/>
                <a:gd name="T44" fmla="*/ 107 w 281"/>
                <a:gd name="T45" fmla="*/ 1 h 643"/>
                <a:gd name="T46" fmla="*/ 112 w 281"/>
                <a:gd name="T47" fmla="*/ 1 h 643"/>
                <a:gd name="T48" fmla="*/ 115 w 281"/>
                <a:gd name="T49" fmla="*/ 4 h 643"/>
                <a:gd name="T50" fmla="*/ 115 w 281"/>
                <a:gd name="T51" fmla="*/ 4 h 643"/>
                <a:gd name="T52" fmla="*/ 120 w 281"/>
                <a:gd name="T53" fmla="*/ 7 h 643"/>
                <a:gd name="T54" fmla="*/ 124 w 281"/>
                <a:gd name="T55" fmla="*/ 11 h 643"/>
                <a:gd name="T56" fmla="*/ 126 w 281"/>
                <a:gd name="T57" fmla="*/ 14 h 643"/>
                <a:gd name="T58" fmla="*/ 127 w 281"/>
                <a:gd name="T59" fmla="*/ 19 h 643"/>
                <a:gd name="T60" fmla="*/ 280 w 281"/>
                <a:gd name="T61" fmla="*/ 590 h 643"/>
                <a:gd name="T62" fmla="*/ 280 w 281"/>
                <a:gd name="T63" fmla="*/ 590 h 643"/>
                <a:gd name="T64" fmla="*/ 281 w 281"/>
                <a:gd name="T65" fmla="*/ 595 h 643"/>
                <a:gd name="T66" fmla="*/ 281 w 281"/>
                <a:gd name="T67" fmla="*/ 600 h 643"/>
                <a:gd name="T68" fmla="*/ 280 w 281"/>
                <a:gd name="T69" fmla="*/ 605 h 643"/>
                <a:gd name="T70" fmla="*/ 278 w 281"/>
                <a:gd name="T71" fmla="*/ 608 h 643"/>
                <a:gd name="T72" fmla="*/ 275 w 281"/>
                <a:gd name="T73" fmla="*/ 613 h 643"/>
                <a:gd name="T74" fmla="*/ 272 w 281"/>
                <a:gd name="T75" fmla="*/ 616 h 643"/>
                <a:gd name="T76" fmla="*/ 267 w 281"/>
                <a:gd name="T77" fmla="*/ 619 h 643"/>
                <a:gd name="T78" fmla="*/ 262 w 281"/>
                <a:gd name="T79" fmla="*/ 620 h 643"/>
                <a:gd name="T80" fmla="*/ 184 w 281"/>
                <a:gd name="T81" fmla="*/ 641 h 643"/>
                <a:gd name="T82" fmla="*/ 184 w 281"/>
                <a:gd name="T83" fmla="*/ 641 h 643"/>
                <a:gd name="T84" fmla="*/ 178 w 281"/>
                <a:gd name="T85" fmla="*/ 643 h 643"/>
                <a:gd name="T86" fmla="*/ 178 w 281"/>
                <a:gd name="T87" fmla="*/ 643 h 643"/>
                <a:gd name="T88" fmla="*/ 56 w 281"/>
                <a:gd name="T89" fmla="*/ 64 h 643"/>
                <a:gd name="T90" fmla="*/ 196 w 281"/>
                <a:gd name="T91" fmla="*/ 587 h 643"/>
                <a:gd name="T92" fmla="*/ 226 w 281"/>
                <a:gd name="T93" fmla="*/ 578 h 643"/>
                <a:gd name="T94" fmla="*/ 86 w 281"/>
                <a:gd name="T95" fmla="*/ 56 h 643"/>
                <a:gd name="T96" fmla="*/ 56 w 281"/>
                <a:gd name="T97" fmla="*/ 6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643">
                  <a:moveTo>
                    <a:pt x="178" y="643"/>
                  </a:moveTo>
                  <a:lnTo>
                    <a:pt x="178" y="643"/>
                  </a:lnTo>
                  <a:lnTo>
                    <a:pt x="171" y="641"/>
                  </a:lnTo>
                  <a:lnTo>
                    <a:pt x="165" y="639"/>
                  </a:lnTo>
                  <a:lnTo>
                    <a:pt x="165" y="639"/>
                  </a:lnTo>
                  <a:lnTo>
                    <a:pt x="161" y="635"/>
                  </a:lnTo>
                  <a:lnTo>
                    <a:pt x="158" y="632"/>
                  </a:lnTo>
                  <a:lnTo>
                    <a:pt x="156" y="628"/>
                  </a:lnTo>
                  <a:lnTo>
                    <a:pt x="153" y="624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5"/>
                  </a:lnTo>
                  <a:lnTo>
                    <a:pt x="6" y="30"/>
                  </a:lnTo>
                  <a:lnTo>
                    <a:pt x="10" y="26"/>
                  </a:lnTo>
                  <a:lnTo>
                    <a:pt x="14" y="24"/>
                  </a:lnTo>
                  <a:lnTo>
                    <a:pt x="18" y="23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102" y="0"/>
                  </a:lnTo>
                  <a:lnTo>
                    <a:pt x="107" y="1"/>
                  </a:lnTo>
                  <a:lnTo>
                    <a:pt x="112" y="1"/>
                  </a:lnTo>
                  <a:lnTo>
                    <a:pt x="115" y="4"/>
                  </a:lnTo>
                  <a:lnTo>
                    <a:pt x="115" y="4"/>
                  </a:lnTo>
                  <a:lnTo>
                    <a:pt x="120" y="7"/>
                  </a:lnTo>
                  <a:lnTo>
                    <a:pt x="124" y="11"/>
                  </a:lnTo>
                  <a:lnTo>
                    <a:pt x="126" y="14"/>
                  </a:lnTo>
                  <a:lnTo>
                    <a:pt x="127" y="19"/>
                  </a:lnTo>
                  <a:lnTo>
                    <a:pt x="280" y="590"/>
                  </a:lnTo>
                  <a:lnTo>
                    <a:pt x="280" y="590"/>
                  </a:lnTo>
                  <a:lnTo>
                    <a:pt x="281" y="595"/>
                  </a:lnTo>
                  <a:lnTo>
                    <a:pt x="281" y="600"/>
                  </a:lnTo>
                  <a:lnTo>
                    <a:pt x="280" y="605"/>
                  </a:lnTo>
                  <a:lnTo>
                    <a:pt x="278" y="608"/>
                  </a:lnTo>
                  <a:lnTo>
                    <a:pt x="275" y="613"/>
                  </a:lnTo>
                  <a:lnTo>
                    <a:pt x="272" y="616"/>
                  </a:lnTo>
                  <a:lnTo>
                    <a:pt x="267" y="619"/>
                  </a:lnTo>
                  <a:lnTo>
                    <a:pt x="262" y="620"/>
                  </a:lnTo>
                  <a:lnTo>
                    <a:pt x="184" y="641"/>
                  </a:lnTo>
                  <a:lnTo>
                    <a:pt x="184" y="641"/>
                  </a:lnTo>
                  <a:lnTo>
                    <a:pt x="178" y="643"/>
                  </a:lnTo>
                  <a:lnTo>
                    <a:pt x="178" y="643"/>
                  </a:lnTo>
                  <a:close/>
                  <a:moveTo>
                    <a:pt x="56" y="64"/>
                  </a:moveTo>
                  <a:lnTo>
                    <a:pt x="196" y="587"/>
                  </a:lnTo>
                  <a:lnTo>
                    <a:pt x="226" y="578"/>
                  </a:lnTo>
                  <a:lnTo>
                    <a:pt x="86" y="56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1"/>
            <p:cNvSpPr>
              <a:spLocks/>
            </p:cNvSpPr>
            <p:nvPr/>
          </p:nvSpPr>
          <p:spPr bwMode="auto">
            <a:xfrm>
              <a:off x="3555606" y="5981682"/>
              <a:ext cx="12700" cy="47625"/>
            </a:xfrm>
            <a:custGeom>
              <a:avLst/>
              <a:gdLst>
                <a:gd name="T0" fmla="*/ 0 w 24"/>
                <a:gd name="T1" fmla="*/ 0 h 91"/>
                <a:gd name="T2" fmla="*/ 24 w 24"/>
                <a:gd name="T3" fmla="*/ 91 h 91"/>
                <a:gd name="T4" fmla="*/ 0 w 24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91">
                  <a:moveTo>
                    <a:pt x="0" y="0"/>
                  </a:moveTo>
                  <a:lnTo>
                    <a:pt x="24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Line 62"/>
            <p:cNvSpPr>
              <a:spLocks noChangeShapeType="1"/>
            </p:cNvSpPr>
            <p:nvPr/>
          </p:nvSpPr>
          <p:spPr bwMode="auto">
            <a:xfrm>
              <a:off x="3555606" y="5981682"/>
              <a:ext cx="12700" cy="476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3"/>
            <p:cNvSpPr>
              <a:spLocks/>
            </p:cNvSpPr>
            <p:nvPr/>
          </p:nvSpPr>
          <p:spPr bwMode="auto">
            <a:xfrm>
              <a:off x="3542906" y="5968982"/>
              <a:ext cx="39688" cy="74613"/>
            </a:xfrm>
            <a:custGeom>
              <a:avLst/>
              <a:gdLst>
                <a:gd name="T0" fmla="*/ 49 w 74"/>
                <a:gd name="T1" fmla="*/ 141 h 141"/>
                <a:gd name="T2" fmla="*/ 49 w 74"/>
                <a:gd name="T3" fmla="*/ 141 h 141"/>
                <a:gd name="T4" fmla="*/ 42 w 74"/>
                <a:gd name="T5" fmla="*/ 139 h 141"/>
                <a:gd name="T6" fmla="*/ 35 w 74"/>
                <a:gd name="T7" fmla="*/ 135 h 141"/>
                <a:gd name="T8" fmla="*/ 29 w 74"/>
                <a:gd name="T9" fmla="*/ 129 h 141"/>
                <a:gd name="T10" fmla="*/ 26 w 74"/>
                <a:gd name="T11" fmla="*/ 126 h 141"/>
                <a:gd name="T12" fmla="*/ 25 w 74"/>
                <a:gd name="T13" fmla="*/ 122 h 141"/>
                <a:gd name="T14" fmla="*/ 0 w 74"/>
                <a:gd name="T15" fmla="*/ 31 h 141"/>
                <a:gd name="T16" fmla="*/ 0 w 74"/>
                <a:gd name="T17" fmla="*/ 31 h 141"/>
                <a:gd name="T18" fmla="*/ 0 w 74"/>
                <a:gd name="T19" fmla="*/ 26 h 141"/>
                <a:gd name="T20" fmla="*/ 0 w 74"/>
                <a:gd name="T21" fmla="*/ 21 h 141"/>
                <a:gd name="T22" fmla="*/ 2 w 74"/>
                <a:gd name="T23" fmla="*/ 17 h 141"/>
                <a:gd name="T24" fmla="*/ 4 w 74"/>
                <a:gd name="T25" fmla="*/ 12 h 141"/>
                <a:gd name="T26" fmla="*/ 6 w 74"/>
                <a:gd name="T27" fmla="*/ 8 h 141"/>
                <a:gd name="T28" fmla="*/ 10 w 74"/>
                <a:gd name="T29" fmla="*/ 5 h 141"/>
                <a:gd name="T30" fmla="*/ 13 w 74"/>
                <a:gd name="T31" fmla="*/ 2 h 141"/>
                <a:gd name="T32" fmla="*/ 18 w 74"/>
                <a:gd name="T33" fmla="*/ 1 h 141"/>
                <a:gd name="T34" fmla="*/ 18 w 74"/>
                <a:gd name="T35" fmla="*/ 1 h 141"/>
                <a:gd name="T36" fmla="*/ 23 w 74"/>
                <a:gd name="T37" fmla="*/ 0 h 141"/>
                <a:gd name="T38" fmla="*/ 29 w 74"/>
                <a:gd name="T39" fmla="*/ 0 h 141"/>
                <a:gd name="T40" fmla="*/ 34 w 74"/>
                <a:gd name="T41" fmla="*/ 1 h 141"/>
                <a:gd name="T42" fmla="*/ 37 w 74"/>
                <a:gd name="T43" fmla="*/ 4 h 141"/>
                <a:gd name="T44" fmla="*/ 41 w 74"/>
                <a:gd name="T45" fmla="*/ 6 h 141"/>
                <a:gd name="T46" fmla="*/ 44 w 74"/>
                <a:gd name="T47" fmla="*/ 9 h 141"/>
                <a:gd name="T48" fmla="*/ 47 w 74"/>
                <a:gd name="T49" fmla="*/ 13 h 141"/>
                <a:gd name="T50" fmla="*/ 49 w 74"/>
                <a:gd name="T51" fmla="*/ 18 h 141"/>
                <a:gd name="T52" fmla="*/ 74 w 74"/>
                <a:gd name="T53" fmla="*/ 109 h 141"/>
                <a:gd name="T54" fmla="*/ 74 w 74"/>
                <a:gd name="T55" fmla="*/ 109 h 141"/>
                <a:gd name="T56" fmla="*/ 74 w 74"/>
                <a:gd name="T57" fmla="*/ 114 h 141"/>
                <a:gd name="T58" fmla="*/ 74 w 74"/>
                <a:gd name="T59" fmla="*/ 119 h 141"/>
                <a:gd name="T60" fmla="*/ 73 w 74"/>
                <a:gd name="T61" fmla="*/ 123 h 141"/>
                <a:gd name="T62" fmla="*/ 70 w 74"/>
                <a:gd name="T63" fmla="*/ 128 h 141"/>
                <a:gd name="T64" fmla="*/ 68 w 74"/>
                <a:gd name="T65" fmla="*/ 132 h 141"/>
                <a:gd name="T66" fmla="*/ 64 w 74"/>
                <a:gd name="T67" fmla="*/ 135 h 141"/>
                <a:gd name="T68" fmla="*/ 61 w 74"/>
                <a:gd name="T69" fmla="*/ 138 h 141"/>
                <a:gd name="T70" fmla="*/ 56 w 74"/>
                <a:gd name="T71" fmla="*/ 140 h 141"/>
                <a:gd name="T72" fmla="*/ 56 w 74"/>
                <a:gd name="T73" fmla="*/ 140 h 141"/>
                <a:gd name="T74" fmla="*/ 49 w 74"/>
                <a:gd name="T75" fmla="*/ 141 h 141"/>
                <a:gd name="T76" fmla="*/ 49 w 74"/>
                <a:gd name="T7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" h="141">
                  <a:moveTo>
                    <a:pt x="49" y="141"/>
                  </a:moveTo>
                  <a:lnTo>
                    <a:pt x="49" y="141"/>
                  </a:lnTo>
                  <a:lnTo>
                    <a:pt x="42" y="139"/>
                  </a:lnTo>
                  <a:lnTo>
                    <a:pt x="35" y="135"/>
                  </a:lnTo>
                  <a:lnTo>
                    <a:pt x="29" y="129"/>
                  </a:lnTo>
                  <a:lnTo>
                    <a:pt x="26" y="126"/>
                  </a:lnTo>
                  <a:lnTo>
                    <a:pt x="25" y="12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6" y="8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4" y="9"/>
                  </a:lnTo>
                  <a:lnTo>
                    <a:pt x="47" y="13"/>
                  </a:lnTo>
                  <a:lnTo>
                    <a:pt x="49" y="18"/>
                  </a:lnTo>
                  <a:lnTo>
                    <a:pt x="74" y="109"/>
                  </a:lnTo>
                  <a:lnTo>
                    <a:pt x="74" y="109"/>
                  </a:lnTo>
                  <a:lnTo>
                    <a:pt x="74" y="114"/>
                  </a:lnTo>
                  <a:lnTo>
                    <a:pt x="74" y="119"/>
                  </a:lnTo>
                  <a:lnTo>
                    <a:pt x="73" y="123"/>
                  </a:lnTo>
                  <a:lnTo>
                    <a:pt x="70" y="128"/>
                  </a:lnTo>
                  <a:lnTo>
                    <a:pt x="68" y="132"/>
                  </a:lnTo>
                  <a:lnTo>
                    <a:pt x="64" y="135"/>
                  </a:lnTo>
                  <a:lnTo>
                    <a:pt x="61" y="138"/>
                  </a:lnTo>
                  <a:lnTo>
                    <a:pt x="56" y="140"/>
                  </a:lnTo>
                  <a:lnTo>
                    <a:pt x="56" y="140"/>
                  </a:lnTo>
                  <a:lnTo>
                    <a:pt x="49" y="141"/>
                  </a:lnTo>
                  <a:lnTo>
                    <a:pt x="49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64"/>
            <p:cNvSpPr>
              <a:spLocks/>
            </p:cNvSpPr>
            <p:nvPr/>
          </p:nvSpPr>
          <p:spPr bwMode="auto">
            <a:xfrm>
              <a:off x="3404794" y="5597506"/>
              <a:ext cx="100013" cy="100013"/>
            </a:xfrm>
            <a:custGeom>
              <a:avLst/>
              <a:gdLst>
                <a:gd name="T0" fmla="*/ 190 w 190"/>
                <a:gd name="T1" fmla="*/ 95 h 190"/>
                <a:gd name="T2" fmla="*/ 188 w 190"/>
                <a:gd name="T3" fmla="*/ 114 h 190"/>
                <a:gd name="T4" fmla="*/ 183 w 190"/>
                <a:gd name="T5" fmla="*/ 132 h 190"/>
                <a:gd name="T6" fmla="*/ 173 w 190"/>
                <a:gd name="T7" fmla="*/ 149 h 190"/>
                <a:gd name="T8" fmla="*/ 161 w 190"/>
                <a:gd name="T9" fmla="*/ 163 h 190"/>
                <a:gd name="T10" fmla="*/ 148 w 190"/>
                <a:gd name="T11" fmla="*/ 175 h 190"/>
                <a:gd name="T12" fmla="*/ 132 w 190"/>
                <a:gd name="T13" fmla="*/ 183 h 190"/>
                <a:gd name="T14" fmla="*/ 114 w 190"/>
                <a:gd name="T15" fmla="*/ 189 h 190"/>
                <a:gd name="T16" fmla="*/ 95 w 190"/>
                <a:gd name="T17" fmla="*/ 190 h 190"/>
                <a:gd name="T18" fmla="*/ 85 w 190"/>
                <a:gd name="T19" fmla="*/ 190 h 190"/>
                <a:gd name="T20" fmla="*/ 66 w 190"/>
                <a:gd name="T21" fmla="*/ 187 h 190"/>
                <a:gd name="T22" fmla="*/ 50 w 190"/>
                <a:gd name="T23" fmla="*/ 180 h 190"/>
                <a:gd name="T24" fmla="*/ 34 w 190"/>
                <a:gd name="T25" fmla="*/ 169 h 190"/>
                <a:gd name="T26" fmla="*/ 21 w 190"/>
                <a:gd name="T27" fmla="*/ 156 h 190"/>
                <a:gd name="T28" fmla="*/ 12 w 190"/>
                <a:gd name="T29" fmla="*/ 141 h 190"/>
                <a:gd name="T30" fmla="*/ 5 w 190"/>
                <a:gd name="T31" fmla="*/ 124 h 190"/>
                <a:gd name="T32" fmla="*/ 0 w 190"/>
                <a:gd name="T33" fmla="*/ 105 h 190"/>
                <a:gd name="T34" fmla="*/ 0 w 190"/>
                <a:gd name="T35" fmla="*/ 95 h 190"/>
                <a:gd name="T36" fmla="*/ 2 w 190"/>
                <a:gd name="T37" fmla="*/ 76 h 190"/>
                <a:gd name="T38" fmla="*/ 7 w 190"/>
                <a:gd name="T39" fmla="*/ 59 h 190"/>
                <a:gd name="T40" fmla="*/ 17 w 190"/>
                <a:gd name="T41" fmla="*/ 43 h 190"/>
                <a:gd name="T42" fmla="*/ 27 w 190"/>
                <a:gd name="T43" fmla="*/ 29 h 190"/>
                <a:gd name="T44" fmla="*/ 42 w 190"/>
                <a:gd name="T45" fmla="*/ 17 h 190"/>
                <a:gd name="T46" fmla="*/ 58 w 190"/>
                <a:gd name="T47" fmla="*/ 9 h 190"/>
                <a:gd name="T48" fmla="*/ 76 w 190"/>
                <a:gd name="T49" fmla="*/ 3 h 190"/>
                <a:gd name="T50" fmla="*/ 95 w 190"/>
                <a:gd name="T51" fmla="*/ 0 h 190"/>
                <a:gd name="T52" fmla="*/ 104 w 190"/>
                <a:gd name="T53" fmla="*/ 2 h 190"/>
                <a:gd name="T54" fmla="*/ 123 w 190"/>
                <a:gd name="T55" fmla="*/ 5 h 190"/>
                <a:gd name="T56" fmla="*/ 140 w 190"/>
                <a:gd name="T57" fmla="*/ 12 h 190"/>
                <a:gd name="T58" fmla="*/ 156 w 190"/>
                <a:gd name="T59" fmla="*/ 23 h 190"/>
                <a:gd name="T60" fmla="*/ 169 w 190"/>
                <a:gd name="T61" fmla="*/ 35 h 190"/>
                <a:gd name="T62" fmla="*/ 178 w 190"/>
                <a:gd name="T63" fmla="*/ 50 h 190"/>
                <a:gd name="T64" fmla="*/ 185 w 190"/>
                <a:gd name="T65" fmla="*/ 67 h 190"/>
                <a:gd name="T66" fmla="*/ 190 w 190"/>
                <a:gd name="T67" fmla="*/ 86 h 190"/>
                <a:gd name="T68" fmla="*/ 190 w 190"/>
                <a:gd name="T69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190">
                  <a:moveTo>
                    <a:pt x="190" y="95"/>
                  </a:moveTo>
                  <a:lnTo>
                    <a:pt x="190" y="95"/>
                  </a:lnTo>
                  <a:lnTo>
                    <a:pt x="190" y="105"/>
                  </a:lnTo>
                  <a:lnTo>
                    <a:pt x="188" y="114"/>
                  </a:lnTo>
                  <a:lnTo>
                    <a:pt x="185" y="124"/>
                  </a:lnTo>
                  <a:lnTo>
                    <a:pt x="183" y="132"/>
                  </a:lnTo>
                  <a:lnTo>
                    <a:pt x="178" y="141"/>
                  </a:lnTo>
                  <a:lnTo>
                    <a:pt x="173" y="149"/>
                  </a:lnTo>
                  <a:lnTo>
                    <a:pt x="169" y="156"/>
                  </a:lnTo>
                  <a:lnTo>
                    <a:pt x="161" y="163"/>
                  </a:lnTo>
                  <a:lnTo>
                    <a:pt x="156" y="169"/>
                  </a:lnTo>
                  <a:lnTo>
                    <a:pt x="148" y="175"/>
                  </a:lnTo>
                  <a:lnTo>
                    <a:pt x="140" y="180"/>
                  </a:lnTo>
                  <a:lnTo>
                    <a:pt x="132" y="183"/>
                  </a:lnTo>
                  <a:lnTo>
                    <a:pt x="123" y="187"/>
                  </a:lnTo>
                  <a:lnTo>
                    <a:pt x="114" y="189"/>
                  </a:lnTo>
                  <a:lnTo>
                    <a:pt x="104" y="190"/>
                  </a:lnTo>
                  <a:lnTo>
                    <a:pt x="95" y="190"/>
                  </a:lnTo>
                  <a:lnTo>
                    <a:pt x="95" y="190"/>
                  </a:lnTo>
                  <a:lnTo>
                    <a:pt x="85" y="190"/>
                  </a:lnTo>
                  <a:lnTo>
                    <a:pt x="76" y="189"/>
                  </a:lnTo>
                  <a:lnTo>
                    <a:pt x="66" y="187"/>
                  </a:lnTo>
                  <a:lnTo>
                    <a:pt x="58" y="183"/>
                  </a:lnTo>
                  <a:lnTo>
                    <a:pt x="50" y="180"/>
                  </a:lnTo>
                  <a:lnTo>
                    <a:pt x="42" y="175"/>
                  </a:lnTo>
                  <a:lnTo>
                    <a:pt x="34" y="169"/>
                  </a:lnTo>
                  <a:lnTo>
                    <a:pt x="27" y="163"/>
                  </a:lnTo>
                  <a:lnTo>
                    <a:pt x="21" y="156"/>
                  </a:lnTo>
                  <a:lnTo>
                    <a:pt x="17" y="149"/>
                  </a:lnTo>
                  <a:lnTo>
                    <a:pt x="12" y="141"/>
                  </a:lnTo>
                  <a:lnTo>
                    <a:pt x="7" y="132"/>
                  </a:lnTo>
                  <a:lnTo>
                    <a:pt x="5" y="124"/>
                  </a:lnTo>
                  <a:lnTo>
                    <a:pt x="2" y="114"/>
                  </a:lnTo>
                  <a:lnTo>
                    <a:pt x="0" y="105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2" y="76"/>
                  </a:lnTo>
                  <a:lnTo>
                    <a:pt x="5" y="67"/>
                  </a:lnTo>
                  <a:lnTo>
                    <a:pt x="7" y="59"/>
                  </a:lnTo>
                  <a:lnTo>
                    <a:pt x="12" y="50"/>
                  </a:lnTo>
                  <a:lnTo>
                    <a:pt x="17" y="43"/>
                  </a:lnTo>
                  <a:lnTo>
                    <a:pt x="21" y="35"/>
                  </a:lnTo>
                  <a:lnTo>
                    <a:pt x="27" y="29"/>
                  </a:lnTo>
                  <a:lnTo>
                    <a:pt x="34" y="23"/>
                  </a:lnTo>
                  <a:lnTo>
                    <a:pt x="42" y="17"/>
                  </a:lnTo>
                  <a:lnTo>
                    <a:pt x="50" y="12"/>
                  </a:lnTo>
                  <a:lnTo>
                    <a:pt x="58" y="9"/>
                  </a:lnTo>
                  <a:lnTo>
                    <a:pt x="66" y="5"/>
                  </a:lnTo>
                  <a:lnTo>
                    <a:pt x="76" y="3"/>
                  </a:lnTo>
                  <a:lnTo>
                    <a:pt x="85" y="2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4" y="2"/>
                  </a:lnTo>
                  <a:lnTo>
                    <a:pt x="114" y="3"/>
                  </a:lnTo>
                  <a:lnTo>
                    <a:pt x="123" y="5"/>
                  </a:lnTo>
                  <a:lnTo>
                    <a:pt x="132" y="9"/>
                  </a:lnTo>
                  <a:lnTo>
                    <a:pt x="140" y="12"/>
                  </a:lnTo>
                  <a:lnTo>
                    <a:pt x="148" y="17"/>
                  </a:lnTo>
                  <a:lnTo>
                    <a:pt x="156" y="23"/>
                  </a:lnTo>
                  <a:lnTo>
                    <a:pt x="161" y="29"/>
                  </a:lnTo>
                  <a:lnTo>
                    <a:pt x="169" y="35"/>
                  </a:lnTo>
                  <a:lnTo>
                    <a:pt x="173" y="43"/>
                  </a:lnTo>
                  <a:lnTo>
                    <a:pt x="178" y="50"/>
                  </a:lnTo>
                  <a:lnTo>
                    <a:pt x="183" y="59"/>
                  </a:lnTo>
                  <a:lnTo>
                    <a:pt x="185" y="67"/>
                  </a:lnTo>
                  <a:lnTo>
                    <a:pt x="188" y="76"/>
                  </a:lnTo>
                  <a:lnTo>
                    <a:pt x="190" y="86"/>
                  </a:lnTo>
                  <a:lnTo>
                    <a:pt x="190" y="95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65"/>
            <p:cNvSpPr>
              <a:spLocks noEditPoints="1"/>
            </p:cNvSpPr>
            <p:nvPr/>
          </p:nvSpPr>
          <p:spPr bwMode="auto">
            <a:xfrm>
              <a:off x="3390506" y="5584806"/>
              <a:ext cx="127000" cy="127000"/>
            </a:xfrm>
            <a:custGeom>
              <a:avLst/>
              <a:gdLst>
                <a:gd name="T0" fmla="*/ 120 w 240"/>
                <a:gd name="T1" fmla="*/ 240 h 240"/>
                <a:gd name="T2" fmla="*/ 96 w 240"/>
                <a:gd name="T3" fmla="*/ 238 h 240"/>
                <a:gd name="T4" fmla="*/ 74 w 240"/>
                <a:gd name="T5" fmla="*/ 231 h 240"/>
                <a:gd name="T6" fmla="*/ 52 w 240"/>
                <a:gd name="T7" fmla="*/ 220 h 240"/>
                <a:gd name="T8" fmla="*/ 36 w 240"/>
                <a:gd name="T9" fmla="*/ 206 h 240"/>
                <a:gd name="T10" fmla="*/ 20 w 240"/>
                <a:gd name="T11" fmla="*/ 188 h 240"/>
                <a:gd name="T12" fmla="*/ 10 w 240"/>
                <a:gd name="T13" fmla="*/ 168 h 240"/>
                <a:gd name="T14" fmla="*/ 2 w 240"/>
                <a:gd name="T15" fmla="*/ 145 h 240"/>
                <a:gd name="T16" fmla="*/ 0 w 240"/>
                <a:gd name="T17" fmla="*/ 120 h 240"/>
                <a:gd name="T18" fmla="*/ 0 w 240"/>
                <a:gd name="T19" fmla="*/ 109 h 240"/>
                <a:gd name="T20" fmla="*/ 5 w 240"/>
                <a:gd name="T21" fmla="*/ 85 h 240"/>
                <a:gd name="T22" fmla="*/ 14 w 240"/>
                <a:gd name="T23" fmla="*/ 63 h 240"/>
                <a:gd name="T24" fmla="*/ 27 w 240"/>
                <a:gd name="T25" fmla="*/ 44 h 240"/>
                <a:gd name="T26" fmla="*/ 44 w 240"/>
                <a:gd name="T27" fmla="*/ 28 h 240"/>
                <a:gd name="T28" fmla="*/ 63 w 240"/>
                <a:gd name="T29" fmla="*/ 15 h 240"/>
                <a:gd name="T30" fmla="*/ 84 w 240"/>
                <a:gd name="T31" fmla="*/ 6 h 240"/>
                <a:gd name="T32" fmla="*/ 108 w 240"/>
                <a:gd name="T33" fmla="*/ 2 h 240"/>
                <a:gd name="T34" fmla="*/ 120 w 240"/>
                <a:gd name="T35" fmla="*/ 0 h 240"/>
                <a:gd name="T36" fmla="*/ 144 w 240"/>
                <a:gd name="T37" fmla="*/ 3 h 240"/>
                <a:gd name="T38" fmla="*/ 166 w 240"/>
                <a:gd name="T39" fmla="*/ 10 h 240"/>
                <a:gd name="T40" fmla="*/ 186 w 240"/>
                <a:gd name="T41" fmla="*/ 22 h 240"/>
                <a:gd name="T42" fmla="*/ 204 w 240"/>
                <a:gd name="T43" fmla="*/ 36 h 240"/>
                <a:gd name="T44" fmla="*/ 220 w 240"/>
                <a:gd name="T45" fmla="*/ 54 h 240"/>
                <a:gd name="T46" fmla="*/ 230 w 240"/>
                <a:gd name="T47" fmla="*/ 74 h 240"/>
                <a:gd name="T48" fmla="*/ 237 w 240"/>
                <a:gd name="T49" fmla="*/ 97 h 240"/>
                <a:gd name="T50" fmla="*/ 240 w 240"/>
                <a:gd name="T51" fmla="*/ 120 h 240"/>
                <a:gd name="T52" fmla="*/ 239 w 240"/>
                <a:gd name="T53" fmla="*/ 133 h 240"/>
                <a:gd name="T54" fmla="*/ 234 w 240"/>
                <a:gd name="T55" fmla="*/ 156 h 240"/>
                <a:gd name="T56" fmla="*/ 226 w 240"/>
                <a:gd name="T57" fmla="*/ 177 h 240"/>
                <a:gd name="T58" fmla="*/ 213 w 240"/>
                <a:gd name="T59" fmla="*/ 196 h 240"/>
                <a:gd name="T60" fmla="*/ 196 w 240"/>
                <a:gd name="T61" fmla="*/ 213 h 240"/>
                <a:gd name="T62" fmla="*/ 177 w 240"/>
                <a:gd name="T63" fmla="*/ 226 h 240"/>
                <a:gd name="T64" fmla="*/ 156 w 240"/>
                <a:gd name="T65" fmla="*/ 236 h 240"/>
                <a:gd name="T66" fmla="*/ 132 w 240"/>
                <a:gd name="T67" fmla="*/ 240 h 240"/>
                <a:gd name="T68" fmla="*/ 120 w 240"/>
                <a:gd name="T69" fmla="*/ 240 h 240"/>
                <a:gd name="T70" fmla="*/ 120 w 240"/>
                <a:gd name="T71" fmla="*/ 50 h 240"/>
                <a:gd name="T72" fmla="*/ 106 w 240"/>
                <a:gd name="T73" fmla="*/ 53 h 240"/>
                <a:gd name="T74" fmla="*/ 81 w 240"/>
                <a:gd name="T75" fmla="*/ 62 h 240"/>
                <a:gd name="T76" fmla="*/ 62 w 240"/>
                <a:gd name="T77" fmla="*/ 81 h 240"/>
                <a:gd name="T78" fmla="*/ 51 w 240"/>
                <a:gd name="T79" fmla="*/ 106 h 240"/>
                <a:gd name="T80" fmla="*/ 50 w 240"/>
                <a:gd name="T81" fmla="*/ 120 h 240"/>
                <a:gd name="T82" fmla="*/ 50 w 240"/>
                <a:gd name="T83" fmla="*/ 128 h 240"/>
                <a:gd name="T84" fmla="*/ 56 w 240"/>
                <a:gd name="T85" fmla="*/ 148 h 240"/>
                <a:gd name="T86" fmla="*/ 70 w 240"/>
                <a:gd name="T87" fmla="*/ 170 h 240"/>
                <a:gd name="T88" fmla="*/ 93 w 240"/>
                <a:gd name="T89" fmla="*/ 186 h 240"/>
                <a:gd name="T90" fmla="*/ 113 w 240"/>
                <a:gd name="T91" fmla="*/ 190 h 240"/>
                <a:gd name="T92" fmla="*/ 120 w 240"/>
                <a:gd name="T93" fmla="*/ 190 h 240"/>
                <a:gd name="T94" fmla="*/ 134 w 240"/>
                <a:gd name="T95" fmla="*/ 189 h 240"/>
                <a:gd name="T96" fmla="*/ 159 w 240"/>
                <a:gd name="T97" fmla="*/ 179 h 240"/>
                <a:gd name="T98" fmla="*/ 178 w 240"/>
                <a:gd name="T99" fmla="*/ 160 h 240"/>
                <a:gd name="T100" fmla="*/ 189 w 240"/>
                <a:gd name="T101" fmla="*/ 135 h 240"/>
                <a:gd name="T102" fmla="*/ 190 w 240"/>
                <a:gd name="T103" fmla="*/ 120 h 240"/>
                <a:gd name="T104" fmla="*/ 190 w 240"/>
                <a:gd name="T105" fmla="*/ 113 h 240"/>
                <a:gd name="T106" fmla="*/ 184 w 240"/>
                <a:gd name="T107" fmla="*/ 93 h 240"/>
                <a:gd name="T108" fmla="*/ 170 w 240"/>
                <a:gd name="T109" fmla="*/ 72 h 240"/>
                <a:gd name="T110" fmla="*/ 147 w 240"/>
                <a:gd name="T111" fmla="*/ 56 h 240"/>
                <a:gd name="T112" fmla="*/ 127 w 240"/>
                <a:gd name="T113" fmla="*/ 52 h 240"/>
                <a:gd name="T114" fmla="*/ 120 w 240"/>
                <a:gd name="T115" fmla="*/ 5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lnTo>
                    <a:pt x="120" y="240"/>
                  </a:lnTo>
                  <a:lnTo>
                    <a:pt x="108" y="240"/>
                  </a:lnTo>
                  <a:lnTo>
                    <a:pt x="96" y="238"/>
                  </a:lnTo>
                  <a:lnTo>
                    <a:pt x="84" y="236"/>
                  </a:lnTo>
                  <a:lnTo>
                    <a:pt x="74" y="231"/>
                  </a:lnTo>
                  <a:lnTo>
                    <a:pt x="63" y="226"/>
                  </a:lnTo>
                  <a:lnTo>
                    <a:pt x="52" y="220"/>
                  </a:lnTo>
                  <a:lnTo>
                    <a:pt x="44" y="213"/>
                  </a:lnTo>
                  <a:lnTo>
                    <a:pt x="36" y="206"/>
                  </a:lnTo>
                  <a:lnTo>
                    <a:pt x="27" y="196"/>
                  </a:lnTo>
                  <a:lnTo>
                    <a:pt x="20" y="188"/>
                  </a:lnTo>
                  <a:lnTo>
                    <a:pt x="14" y="177"/>
                  </a:lnTo>
                  <a:lnTo>
                    <a:pt x="10" y="168"/>
                  </a:lnTo>
                  <a:lnTo>
                    <a:pt x="5" y="156"/>
                  </a:lnTo>
                  <a:lnTo>
                    <a:pt x="2" y="145"/>
                  </a:lnTo>
                  <a:lnTo>
                    <a:pt x="0" y="13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9"/>
                  </a:lnTo>
                  <a:lnTo>
                    <a:pt x="2" y="97"/>
                  </a:lnTo>
                  <a:lnTo>
                    <a:pt x="5" y="85"/>
                  </a:lnTo>
                  <a:lnTo>
                    <a:pt x="10" y="74"/>
                  </a:lnTo>
                  <a:lnTo>
                    <a:pt x="14" y="63"/>
                  </a:lnTo>
                  <a:lnTo>
                    <a:pt x="20" y="54"/>
                  </a:lnTo>
                  <a:lnTo>
                    <a:pt x="27" y="44"/>
                  </a:lnTo>
                  <a:lnTo>
                    <a:pt x="36" y="36"/>
                  </a:lnTo>
                  <a:lnTo>
                    <a:pt x="44" y="28"/>
                  </a:lnTo>
                  <a:lnTo>
                    <a:pt x="52" y="22"/>
                  </a:lnTo>
                  <a:lnTo>
                    <a:pt x="63" y="15"/>
                  </a:lnTo>
                  <a:lnTo>
                    <a:pt x="74" y="10"/>
                  </a:lnTo>
                  <a:lnTo>
                    <a:pt x="84" y="6"/>
                  </a:lnTo>
                  <a:lnTo>
                    <a:pt x="96" y="3"/>
                  </a:lnTo>
                  <a:lnTo>
                    <a:pt x="108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2"/>
                  </a:lnTo>
                  <a:lnTo>
                    <a:pt x="144" y="3"/>
                  </a:lnTo>
                  <a:lnTo>
                    <a:pt x="156" y="6"/>
                  </a:lnTo>
                  <a:lnTo>
                    <a:pt x="166" y="10"/>
                  </a:lnTo>
                  <a:lnTo>
                    <a:pt x="177" y="15"/>
                  </a:lnTo>
                  <a:lnTo>
                    <a:pt x="186" y="22"/>
                  </a:lnTo>
                  <a:lnTo>
                    <a:pt x="196" y="28"/>
                  </a:lnTo>
                  <a:lnTo>
                    <a:pt x="204" y="36"/>
                  </a:lnTo>
                  <a:lnTo>
                    <a:pt x="213" y="44"/>
                  </a:lnTo>
                  <a:lnTo>
                    <a:pt x="220" y="54"/>
                  </a:lnTo>
                  <a:lnTo>
                    <a:pt x="226" y="63"/>
                  </a:lnTo>
                  <a:lnTo>
                    <a:pt x="230" y="74"/>
                  </a:lnTo>
                  <a:lnTo>
                    <a:pt x="234" y="85"/>
                  </a:lnTo>
                  <a:lnTo>
                    <a:pt x="237" y="97"/>
                  </a:lnTo>
                  <a:lnTo>
                    <a:pt x="239" y="109"/>
                  </a:lnTo>
                  <a:lnTo>
                    <a:pt x="240" y="120"/>
                  </a:lnTo>
                  <a:lnTo>
                    <a:pt x="240" y="120"/>
                  </a:lnTo>
                  <a:lnTo>
                    <a:pt x="239" y="133"/>
                  </a:lnTo>
                  <a:lnTo>
                    <a:pt x="237" y="145"/>
                  </a:lnTo>
                  <a:lnTo>
                    <a:pt x="234" y="156"/>
                  </a:lnTo>
                  <a:lnTo>
                    <a:pt x="230" y="168"/>
                  </a:lnTo>
                  <a:lnTo>
                    <a:pt x="226" y="177"/>
                  </a:lnTo>
                  <a:lnTo>
                    <a:pt x="220" y="188"/>
                  </a:lnTo>
                  <a:lnTo>
                    <a:pt x="213" y="196"/>
                  </a:lnTo>
                  <a:lnTo>
                    <a:pt x="204" y="206"/>
                  </a:lnTo>
                  <a:lnTo>
                    <a:pt x="196" y="213"/>
                  </a:lnTo>
                  <a:lnTo>
                    <a:pt x="186" y="220"/>
                  </a:lnTo>
                  <a:lnTo>
                    <a:pt x="177" y="226"/>
                  </a:lnTo>
                  <a:lnTo>
                    <a:pt x="166" y="231"/>
                  </a:lnTo>
                  <a:lnTo>
                    <a:pt x="156" y="236"/>
                  </a:lnTo>
                  <a:lnTo>
                    <a:pt x="144" y="238"/>
                  </a:lnTo>
                  <a:lnTo>
                    <a:pt x="132" y="240"/>
                  </a:lnTo>
                  <a:lnTo>
                    <a:pt x="120" y="240"/>
                  </a:lnTo>
                  <a:lnTo>
                    <a:pt x="120" y="240"/>
                  </a:lnTo>
                  <a:close/>
                  <a:moveTo>
                    <a:pt x="120" y="50"/>
                  </a:moveTo>
                  <a:lnTo>
                    <a:pt x="120" y="50"/>
                  </a:lnTo>
                  <a:lnTo>
                    <a:pt x="113" y="52"/>
                  </a:lnTo>
                  <a:lnTo>
                    <a:pt x="106" y="53"/>
                  </a:lnTo>
                  <a:lnTo>
                    <a:pt x="93" y="56"/>
                  </a:lnTo>
                  <a:lnTo>
                    <a:pt x="81" y="62"/>
                  </a:lnTo>
                  <a:lnTo>
                    <a:pt x="70" y="72"/>
                  </a:lnTo>
                  <a:lnTo>
                    <a:pt x="62" y="81"/>
                  </a:lnTo>
                  <a:lnTo>
                    <a:pt x="56" y="93"/>
                  </a:lnTo>
                  <a:lnTo>
                    <a:pt x="51" y="106"/>
                  </a:lnTo>
                  <a:lnTo>
                    <a:pt x="50" y="113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50" y="128"/>
                  </a:lnTo>
                  <a:lnTo>
                    <a:pt x="51" y="135"/>
                  </a:lnTo>
                  <a:lnTo>
                    <a:pt x="56" y="148"/>
                  </a:lnTo>
                  <a:lnTo>
                    <a:pt x="62" y="160"/>
                  </a:lnTo>
                  <a:lnTo>
                    <a:pt x="70" y="170"/>
                  </a:lnTo>
                  <a:lnTo>
                    <a:pt x="81" y="179"/>
                  </a:lnTo>
                  <a:lnTo>
                    <a:pt x="93" y="186"/>
                  </a:lnTo>
                  <a:lnTo>
                    <a:pt x="106" y="189"/>
                  </a:lnTo>
                  <a:lnTo>
                    <a:pt x="113" y="190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7" y="190"/>
                  </a:lnTo>
                  <a:lnTo>
                    <a:pt x="134" y="189"/>
                  </a:lnTo>
                  <a:lnTo>
                    <a:pt x="147" y="186"/>
                  </a:lnTo>
                  <a:lnTo>
                    <a:pt x="159" y="179"/>
                  </a:lnTo>
                  <a:lnTo>
                    <a:pt x="170" y="170"/>
                  </a:lnTo>
                  <a:lnTo>
                    <a:pt x="178" y="160"/>
                  </a:lnTo>
                  <a:lnTo>
                    <a:pt x="184" y="148"/>
                  </a:lnTo>
                  <a:lnTo>
                    <a:pt x="189" y="135"/>
                  </a:lnTo>
                  <a:lnTo>
                    <a:pt x="190" y="128"/>
                  </a:lnTo>
                  <a:lnTo>
                    <a:pt x="190" y="120"/>
                  </a:lnTo>
                  <a:lnTo>
                    <a:pt x="190" y="120"/>
                  </a:lnTo>
                  <a:lnTo>
                    <a:pt x="190" y="113"/>
                  </a:lnTo>
                  <a:lnTo>
                    <a:pt x="189" y="106"/>
                  </a:lnTo>
                  <a:lnTo>
                    <a:pt x="184" y="93"/>
                  </a:lnTo>
                  <a:lnTo>
                    <a:pt x="178" y="81"/>
                  </a:lnTo>
                  <a:lnTo>
                    <a:pt x="170" y="72"/>
                  </a:lnTo>
                  <a:lnTo>
                    <a:pt x="159" y="62"/>
                  </a:lnTo>
                  <a:lnTo>
                    <a:pt x="147" y="56"/>
                  </a:lnTo>
                  <a:lnTo>
                    <a:pt x="134" y="53"/>
                  </a:lnTo>
                  <a:lnTo>
                    <a:pt x="127" y="52"/>
                  </a:lnTo>
                  <a:lnTo>
                    <a:pt x="120" y="50"/>
                  </a:lnTo>
                  <a:lnTo>
                    <a:pt x="12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9864465" y="5315853"/>
            <a:ext cx="581792" cy="426183"/>
            <a:chOff x="4185844" y="5654656"/>
            <a:chExt cx="795338" cy="582613"/>
          </a:xfrm>
        </p:grpSpPr>
        <p:sp>
          <p:nvSpPr>
            <p:cNvPr id="270" name="Freeform 109"/>
            <p:cNvSpPr>
              <a:spLocks/>
            </p:cNvSpPr>
            <p:nvPr/>
          </p:nvSpPr>
          <p:spPr bwMode="auto">
            <a:xfrm>
              <a:off x="4412856" y="5667356"/>
              <a:ext cx="555625" cy="557213"/>
            </a:xfrm>
            <a:custGeom>
              <a:avLst/>
              <a:gdLst>
                <a:gd name="T0" fmla="*/ 1047 w 1050"/>
                <a:gd name="T1" fmla="*/ 536 h 1051"/>
                <a:gd name="T2" fmla="*/ 1043 w 1050"/>
                <a:gd name="T3" fmla="*/ 500 h 1051"/>
                <a:gd name="T4" fmla="*/ 1037 w 1050"/>
                <a:gd name="T5" fmla="*/ 468 h 1051"/>
                <a:gd name="T6" fmla="*/ 1024 w 1050"/>
                <a:gd name="T7" fmla="*/ 418 h 1051"/>
                <a:gd name="T8" fmla="*/ 996 w 1050"/>
                <a:gd name="T9" fmla="*/ 348 h 1051"/>
                <a:gd name="T10" fmla="*/ 962 w 1050"/>
                <a:gd name="T11" fmla="*/ 283 h 1051"/>
                <a:gd name="T12" fmla="*/ 919 w 1050"/>
                <a:gd name="T13" fmla="*/ 222 h 1051"/>
                <a:gd name="T14" fmla="*/ 868 w 1050"/>
                <a:gd name="T15" fmla="*/ 167 h 1051"/>
                <a:gd name="T16" fmla="*/ 812 w 1050"/>
                <a:gd name="T17" fmla="*/ 119 h 1051"/>
                <a:gd name="T18" fmla="*/ 751 w 1050"/>
                <a:gd name="T19" fmla="*/ 79 h 1051"/>
                <a:gd name="T20" fmla="*/ 683 w 1050"/>
                <a:gd name="T21" fmla="*/ 46 h 1051"/>
                <a:gd name="T22" fmla="*/ 610 w 1050"/>
                <a:gd name="T23" fmla="*/ 21 h 1051"/>
                <a:gd name="T24" fmla="*/ 536 w 1050"/>
                <a:gd name="T25" fmla="*/ 6 h 1051"/>
                <a:gd name="T26" fmla="*/ 457 w 1050"/>
                <a:gd name="T27" fmla="*/ 0 h 1051"/>
                <a:gd name="T28" fmla="*/ 457 w 1050"/>
                <a:gd name="T29" fmla="*/ 0 h 1051"/>
                <a:gd name="T30" fmla="*/ 388 w 1050"/>
                <a:gd name="T31" fmla="*/ 5 h 1051"/>
                <a:gd name="T32" fmla="*/ 322 w 1050"/>
                <a:gd name="T33" fmla="*/ 16 h 1051"/>
                <a:gd name="T34" fmla="*/ 258 w 1050"/>
                <a:gd name="T35" fmla="*/ 35 h 1051"/>
                <a:gd name="T36" fmla="*/ 197 w 1050"/>
                <a:gd name="T37" fmla="*/ 60 h 1051"/>
                <a:gd name="T38" fmla="*/ 142 w 1050"/>
                <a:gd name="T39" fmla="*/ 92 h 1051"/>
                <a:gd name="T40" fmla="*/ 111 w 1050"/>
                <a:gd name="T41" fmla="*/ 112 h 1051"/>
                <a:gd name="T42" fmla="*/ 88 w 1050"/>
                <a:gd name="T43" fmla="*/ 131 h 1051"/>
                <a:gd name="T44" fmla="*/ 58 w 1050"/>
                <a:gd name="T45" fmla="*/ 162 h 1051"/>
                <a:gd name="T46" fmla="*/ 34 w 1050"/>
                <a:gd name="T47" fmla="*/ 199 h 1051"/>
                <a:gd name="T48" fmla="*/ 16 w 1050"/>
                <a:gd name="T49" fmla="*/ 239 h 1051"/>
                <a:gd name="T50" fmla="*/ 4 w 1050"/>
                <a:gd name="T51" fmla="*/ 282 h 1051"/>
                <a:gd name="T52" fmla="*/ 0 w 1050"/>
                <a:gd name="T53" fmla="*/ 328 h 1051"/>
                <a:gd name="T54" fmla="*/ 5 w 1050"/>
                <a:gd name="T55" fmla="*/ 382 h 1051"/>
                <a:gd name="T56" fmla="*/ 32 w 1050"/>
                <a:gd name="T57" fmla="*/ 455 h 1051"/>
                <a:gd name="T58" fmla="*/ 77 w 1050"/>
                <a:gd name="T59" fmla="*/ 516 h 1051"/>
                <a:gd name="T60" fmla="*/ 139 w 1050"/>
                <a:gd name="T61" fmla="*/ 562 h 1051"/>
                <a:gd name="T62" fmla="*/ 213 w 1050"/>
                <a:gd name="T63" fmla="*/ 588 h 1051"/>
                <a:gd name="T64" fmla="*/ 457 w 1050"/>
                <a:gd name="T65" fmla="*/ 594 h 1051"/>
                <a:gd name="T66" fmla="*/ 457 w 1050"/>
                <a:gd name="T67" fmla="*/ 785 h 1051"/>
                <a:gd name="T68" fmla="*/ 469 w 1050"/>
                <a:gd name="T69" fmla="*/ 864 h 1051"/>
                <a:gd name="T70" fmla="*/ 502 w 1050"/>
                <a:gd name="T71" fmla="*/ 934 h 1051"/>
                <a:gd name="T72" fmla="*/ 553 w 1050"/>
                <a:gd name="T73" fmla="*/ 991 h 1051"/>
                <a:gd name="T74" fmla="*/ 619 w 1050"/>
                <a:gd name="T75" fmla="*/ 1030 h 1051"/>
                <a:gd name="T76" fmla="*/ 696 w 1050"/>
                <a:gd name="T77" fmla="*/ 1050 h 1051"/>
                <a:gd name="T78" fmla="*/ 739 w 1050"/>
                <a:gd name="T79" fmla="*/ 1050 h 1051"/>
                <a:gd name="T80" fmla="*/ 784 w 1050"/>
                <a:gd name="T81" fmla="*/ 1044 h 1051"/>
                <a:gd name="T82" fmla="*/ 825 w 1050"/>
                <a:gd name="T83" fmla="*/ 1030 h 1051"/>
                <a:gd name="T84" fmla="*/ 865 w 1050"/>
                <a:gd name="T85" fmla="*/ 1010 h 1051"/>
                <a:gd name="T86" fmla="*/ 900 w 1050"/>
                <a:gd name="T87" fmla="*/ 984 h 1051"/>
                <a:gd name="T88" fmla="*/ 930 w 1050"/>
                <a:gd name="T89" fmla="*/ 953 h 1051"/>
                <a:gd name="T90" fmla="*/ 948 w 1050"/>
                <a:gd name="T91" fmla="*/ 928 h 1051"/>
                <a:gd name="T92" fmla="*/ 970 w 1050"/>
                <a:gd name="T93" fmla="*/ 891 h 1051"/>
                <a:gd name="T94" fmla="*/ 1000 w 1050"/>
                <a:gd name="T95" fmla="*/ 833 h 1051"/>
                <a:gd name="T96" fmla="*/ 1022 w 1050"/>
                <a:gd name="T97" fmla="*/ 772 h 1051"/>
                <a:gd name="T98" fmla="*/ 1039 w 1050"/>
                <a:gd name="T99" fmla="*/ 707 h 1051"/>
                <a:gd name="T100" fmla="*/ 1049 w 1050"/>
                <a:gd name="T101" fmla="*/ 640 h 1051"/>
                <a:gd name="T102" fmla="*/ 1050 w 1050"/>
                <a:gd name="T103" fmla="*/ 59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0" h="1051">
                  <a:moveTo>
                    <a:pt x="1049" y="562"/>
                  </a:moveTo>
                  <a:lnTo>
                    <a:pt x="1049" y="562"/>
                  </a:lnTo>
                  <a:lnTo>
                    <a:pt x="1047" y="536"/>
                  </a:lnTo>
                  <a:lnTo>
                    <a:pt x="1047" y="536"/>
                  </a:lnTo>
                  <a:lnTo>
                    <a:pt x="1043" y="500"/>
                  </a:lnTo>
                  <a:lnTo>
                    <a:pt x="1043" y="500"/>
                  </a:lnTo>
                  <a:lnTo>
                    <a:pt x="1039" y="480"/>
                  </a:lnTo>
                  <a:lnTo>
                    <a:pt x="1039" y="480"/>
                  </a:lnTo>
                  <a:lnTo>
                    <a:pt x="1037" y="468"/>
                  </a:lnTo>
                  <a:lnTo>
                    <a:pt x="1037" y="468"/>
                  </a:lnTo>
                  <a:lnTo>
                    <a:pt x="1031" y="443"/>
                  </a:lnTo>
                  <a:lnTo>
                    <a:pt x="1024" y="418"/>
                  </a:lnTo>
                  <a:lnTo>
                    <a:pt x="1015" y="395"/>
                  </a:lnTo>
                  <a:lnTo>
                    <a:pt x="1007" y="371"/>
                  </a:lnTo>
                  <a:lnTo>
                    <a:pt x="996" y="348"/>
                  </a:lnTo>
                  <a:lnTo>
                    <a:pt x="986" y="326"/>
                  </a:lnTo>
                  <a:lnTo>
                    <a:pt x="974" y="304"/>
                  </a:lnTo>
                  <a:lnTo>
                    <a:pt x="962" y="283"/>
                  </a:lnTo>
                  <a:lnTo>
                    <a:pt x="948" y="262"/>
                  </a:lnTo>
                  <a:lnTo>
                    <a:pt x="933" y="241"/>
                  </a:lnTo>
                  <a:lnTo>
                    <a:pt x="919" y="222"/>
                  </a:lnTo>
                  <a:lnTo>
                    <a:pt x="903" y="203"/>
                  </a:lnTo>
                  <a:lnTo>
                    <a:pt x="886" y="184"/>
                  </a:lnTo>
                  <a:lnTo>
                    <a:pt x="868" y="167"/>
                  </a:lnTo>
                  <a:lnTo>
                    <a:pt x="850" y="150"/>
                  </a:lnTo>
                  <a:lnTo>
                    <a:pt x="831" y="135"/>
                  </a:lnTo>
                  <a:lnTo>
                    <a:pt x="812" y="119"/>
                  </a:lnTo>
                  <a:lnTo>
                    <a:pt x="792" y="105"/>
                  </a:lnTo>
                  <a:lnTo>
                    <a:pt x="771" y="91"/>
                  </a:lnTo>
                  <a:lnTo>
                    <a:pt x="751" y="79"/>
                  </a:lnTo>
                  <a:lnTo>
                    <a:pt x="728" y="67"/>
                  </a:lnTo>
                  <a:lnTo>
                    <a:pt x="705" y="55"/>
                  </a:lnTo>
                  <a:lnTo>
                    <a:pt x="683" y="46"/>
                  </a:lnTo>
                  <a:lnTo>
                    <a:pt x="659" y="36"/>
                  </a:lnTo>
                  <a:lnTo>
                    <a:pt x="635" y="28"/>
                  </a:lnTo>
                  <a:lnTo>
                    <a:pt x="610" y="21"/>
                  </a:lnTo>
                  <a:lnTo>
                    <a:pt x="587" y="15"/>
                  </a:lnTo>
                  <a:lnTo>
                    <a:pt x="561" y="10"/>
                  </a:lnTo>
                  <a:lnTo>
                    <a:pt x="536" y="6"/>
                  </a:lnTo>
                  <a:lnTo>
                    <a:pt x="510" y="3"/>
                  </a:lnTo>
                  <a:lnTo>
                    <a:pt x="483" y="2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34" y="2"/>
                  </a:lnTo>
                  <a:lnTo>
                    <a:pt x="411" y="3"/>
                  </a:lnTo>
                  <a:lnTo>
                    <a:pt x="388" y="5"/>
                  </a:lnTo>
                  <a:lnTo>
                    <a:pt x="366" y="8"/>
                  </a:lnTo>
                  <a:lnTo>
                    <a:pt x="343" y="11"/>
                  </a:lnTo>
                  <a:lnTo>
                    <a:pt x="322" y="16"/>
                  </a:lnTo>
                  <a:lnTo>
                    <a:pt x="301" y="22"/>
                  </a:lnTo>
                  <a:lnTo>
                    <a:pt x="279" y="28"/>
                  </a:lnTo>
                  <a:lnTo>
                    <a:pt x="258" y="35"/>
                  </a:lnTo>
                  <a:lnTo>
                    <a:pt x="238" y="43"/>
                  </a:lnTo>
                  <a:lnTo>
                    <a:pt x="218" y="51"/>
                  </a:lnTo>
                  <a:lnTo>
                    <a:pt x="197" y="60"/>
                  </a:lnTo>
                  <a:lnTo>
                    <a:pt x="178" y="70"/>
                  </a:lnTo>
                  <a:lnTo>
                    <a:pt x="159" y="81"/>
                  </a:lnTo>
                  <a:lnTo>
                    <a:pt x="142" y="92"/>
                  </a:lnTo>
                  <a:lnTo>
                    <a:pt x="123" y="104"/>
                  </a:lnTo>
                  <a:lnTo>
                    <a:pt x="123" y="104"/>
                  </a:lnTo>
                  <a:lnTo>
                    <a:pt x="111" y="112"/>
                  </a:lnTo>
                  <a:lnTo>
                    <a:pt x="99" y="121"/>
                  </a:lnTo>
                  <a:lnTo>
                    <a:pt x="99" y="121"/>
                  </a:lnTo>
                  <a:lnTo>
                    <a:pt x="88" y="131"/>
                  </a:lnTo>
                  <a:lnTo>
                    <a:pt x="77" y="140"/>
                  </a:lnTo>
                  <a:lnTo>
                    <a:pt x="67" y="151"/>
                  </a:lnTo>
                  <a:lnTo>
                    <a:pt x="58" y="162"/>
                  </a:lnTo>
                  <a:lnTo>
                    <a:pt x="49" y="174"/>
                  </a:lnTo>
                  <a:lnTo>
                    <a:pt x="41" y="186"/>
                  </a:lnTo>
                  <a:lnTo>
                    <a:pt x="34" y="199"/>
                  </a:lnTo>
                  <a:lnTo>
                    <a:pt x="26" y="212"/>
                  </a:lnTo>
                  <a:lnTo>
                    <a:pt x="20" y="225"/>
                  </a:lnTo>
                  <a:lnTo>
                    <a:pt x="16" y="239"/>
                  </a:lnTo>
                  <a:lnTo>
                    <a:pt x="11" y="253"/>
                  </a:lnTo>
                  <a:lnTo>
                    <a:pt x="7" y="268"/>
                  </a:lnTo>
                  <a:lnTo>
                    <a:pt x="4" y="282"/>
                  </a:lnTo>
                  <a:lnTo>
                    <a:pt x="1" y="297"/>
                  </a:lnTo>
                  <a:lnTo>
                    <a:pt x="0" y="313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1" y="355"/>
                  </a:lnTo>
                  <a:lnTo>
                    <a:pt x="5" y="382"/>
                  </a:lnTo>
                  <a:lnTo>
                    <a:pt x="12" y="406"/>
                  </a:lnTo>
                  <a:lnTo>
                    <a:pt x="20" y="431"/>
                  </a:lnTo>
                  <a:lnTo>
                    <a:pt x="32" y="455"/>
                  </a:lnTo>
                  <a:lnTo>
                    <a:pt x="45" y="477"/>
                  </a:lnTo>
                  <a:lnTo>
                    <a:pt x="61" y="497"/>
                  </a:lnTo>
                  <a:lnTo>
                    <a:pt x="77" y="516"/>
                  </a:lnTo>
                  <a:lnTo>
                    <a:pt x="96" y="534"/>
                  </a:lnTo>
                  <a:lnTo>
                    <a:pt x="118" y="549"/>
                  </a:lnTo>
                  <a:lnTo>
                    <a:pt x="139" y="562"/>
                  </a:lnTo>
                  <a:lnTo>
                    <a:pt x="163" y="573"/>
                  </a:lnTo>
                  <a:lnTo>
                    <a:pt x="187" y="582"/>
                  </a:lnTo>
                  <a:lnTo>
                    <a:pt x="213" y="588"/>
                  </a:lnTo>
                  <a:lnTo>
                    <a:pt x="239" y="593"/>
                  </a:lnTo>
                  <a:lnTo>
                    <a:pt x="266" y="594"/>
                  </a:lnTo>
                  <a:lnTo>
                    <a:pt x="457" y="594"/>
                  </a:lnTo>
                  <a:lnTo>
                    <a:pt x="457" y="594"/>
                  </a:lnTo>
                  <a:lnTo>
                    <a:pt x="457" y="785"/>
                  </a:lnTo>
                  <a:lnTo>
                    <a:pt x="457" y="785"/>
                  </a:lnTo>
                  <a:lnTo>
                    <a:pt x="459" y="813"/>
                  </a:lnTo>
                  <a:lnTo>
                    <a:pt x="462" y="839"/>
                  </a:lnTo>
                  <a:lnTo>
                    <a:pt x="469" y="864"/>
                  </a:lnTo>
                  <a:lnTo>
                    <a:pt x="478" y="889"/>
                  </a:lnTo>
                  <a:lnTo>
                    <a:pt x="489" y="911"/>
                  </a:lnTo>
                  <a:lnTo>
                    <a:pt x="502" y="934"/>
                  </a:lnTo>
                  <a:lnTo>
                    <a:pt x="518" y="954"/>
                  </a:lnTo>
                  <a:lnTo>
                    <a:pt x="535" y="973"/>
                  </a:lnTo>
                  <a:lnTo>
                    <a:pt x="553" y="991"/>
                  </a:lnTo>
                  <a:lnTo>
                    <a:pt x="574" y="1005"/>
                  </a:lnTo>
                  <a:lnTo>
                    <a:pt x="596" y="1019"/>
                  </a:lnTo>
                  <a:lnTo>
                    <a:pt x="619" y="1030"/>
                  </a:lnTo>
                  <a:lnTo>
                    <a:pt x="644" y="1039"/>
                  </a:lnTo>
                  <a:lnTo>
                    <a:pt x="670" y="1045"/>
                  </a:lnTo>
                  <a:lnTo>
                    <a:pt x="696" y="1050"/>
                  </a:lnTo>
                  <a:lnTo>
                    <a:pt x="723" y="1051"/>
                  </a:lnTo>
                  <a:lnTo>
                    <a:pt x="723" y="1051"/>
                  </a:lnTo>
                  <a:lnTo>
                    <a:pt x="739" y="1050"/>
                  </a:lnTo>
                  <a:lnTo>
                    <a:pt x="754" y="1049"/>
                  </a:lnTo>
                  <a:lnTo>
                    <a:pt x="768" y="1047"/>
                  </a:lnTo>
                  <a:lnTo>
                    <a:pt x="784" y="1044"/>
                  </a:lnTo>
                  <a:lnTo>
                    <a:pt x="798" y="1041"/>
                  </a:lnTo>
                  <a:lnTo>
                    <a:pt x="812" y="1036"/>
                  </a:lnTo>
                  <a:lnTo>
                    <a:pt x="825" y="1030"/>
                  </a:lnTo>
                  <a:lnTo>
                    <a:pt x="840" y="1024"/>
                  </a:lnTo>
                  <a:lnTo>
                    <a:pt x="853" y="1017"/>
                  </a:lnTo>
                  <a:lnTo>
                    <a:pt x="865" y="1010"/>
                  </a:lnTo>
                  <a:lnTo>
                    <a:pt x="876" y="1001"/>
                  </a:lnTo>
                  <a:lnTo>
                    <a:pt x="888" y="993"/>
                  </a:lnTo>
                  <a:lnTo>
                    <a:pt x="900" y="984"/>
                  </a:lnTo>
                  <a:lnTo>
                    <a:pt x="910" y="974"/>
                  </a:lnTo>
                  <a:lnTo>
                    <a:pt x="920" y="963"/>
                  </a:lnTo>
                  <a:lnTo>
                    <a:pt x="930" y="953"/>
                  </a:lnTo>
                  <a:lnTo>
                    <a:pt x="930" y="953"/>
                  </a:lnTo>
                  <a:lnTo>
                    <a:pt x="939" y="941"/>
                  </a:lnTo>
                  <a:lnTo>
                    <a:pt x="948" y="928"/>
                  </a:lnTo>
                  <a:lnTo>
                    <a:pt x="948" y="928"/>
                  </a:lnTo>
                  <a:lnTo>
                    <a:pt x="959" y="910"/>
                  </a:lnTo>
                  <a:lnTo>
                    <a:pt x="970" y="891"/>
                  </a:lnTo>
                  <a:lnTo>
                    <a:pt x="981" y="872"/>
                  </a:lnTo>
                  <a:lnTo>
                    <a:pt x="990" y="853"/>
                  </a:lnTo>
                  <a:lnTo>
                    <a:pt x="1000" y="833"/>
                  </a:lnTo>
                  <a:lnTo>
                    <a:pt x="1008" y="813"/>
                  </a:lnTo>
                  <a:lnTo>
                    <a:pt x="1015" y="792"/>
                  </a:lnTo>
                  <a:lnTo>
                    <a:pt x="1022" y="772"/>
                  </a:lnTo>
                  <a:lnTo>
                    <a:pt x="1030" y="751"/>
                  </a:lnTo>
                  <a:lnTo>
                    <a:pt x="1034" y="729"/>
                  </a:lnTo>
                  <a:lnTo>
                    <a:pt x="1039" y="707"/>
                  </a:lnTo>
                  <a:lnTo>
                    <a:pt x="1043" y="686"/>
                  </a:lnTo>
                  <a:lnTo>
                    <a:pt x="1046" y="663"/>
                  </a:lnTo>
                  <a:lnTo>
                    <a:pt x="1049" y="640"/>
                  </a:lnTo>
                  <a:lnTo>
                    <a:pt x="1050" y="617"/>
                  </a:lnTo>
                  <a:lnTo>
                    <a:pt x="1050" y="594"/>
                  </a:lnTo>
                  <a:lnTo>
                    <a:pt x="1050" y="594"/>
                  </a:lnTo>
                  <a:lnTo>
                    <a:pt x="1049" y="562"/>
                  </a:lnTo>
                  <a:lnTo>
                    <a:pt x="1049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110"/>
            <p:cNvSpPr>
              <a:spLocks noEditPoints="1"/>
            </p:cNvSpPr>
            <p:nvPr/>
          </p:nvSpPr>
          <p:spPr bwMode="auto">
            <a:xfrm>
              <a:off x="4398569" y="5654656"/>
              <a:ext cx="582613" cy="582613"/>
            </a:xfrm>
            <a:custGeom>
              <a:avLst/>
              <a:gdLst>
                <a:gd name="T0" fmla="*/ 689 w 1100"/>
                <a:gd name="T1" fmla="*/ 1095 h 1101"/>
                <a:gd name="T2" fmla="*/ 563 w 1100"/>
                <a:gd name="T3" fmla="*/ 1035 h 1101"/>
                <a:gd name="T4" fmla="*/ 470 w 1100"/>
                <a:gd name="T5" fmla="*/ 896 h 1101"/>
                <a:gd name="T6" fmla="*/ 457 w 1100"/>
                <a:gd name="T7" fmla="*/ 810 h 1101"/>
                <a:gd name="T8" fmla="*/ 247 w 1100"/>
                <a:gd name="T9" fmla="*/ 640 h 1101"/>
                <a:gd name="T10" fmla="*/ 129 w 1100"/>
                <a:gd name="T11" fmla="*/ 594 h 1101"/>
                <a:gd name="T12" fmla="*/ 23 w 1100"/>
                <a:gd name="T13" fmla="*/ 466 h 1101"/>
                <a:gd name="T14" fmla="*/ 0 w 1100"/>
                <a:gd name="T15" fmla="*/ 367 h 1101"/>
                <a:gd name="T16" fmla="*/ 7 w 1100"/>
                <a:gd name="T17" fmla="*/ 288 h 1101"/>
                <a:gd name="T18" fmla="*/ 44 w 1100"/>
                <a:gd name="T19" fmla="*/ 200 h 1101"/>
                <a:gd name="T20" fmla="*/ 108 w 1100"/>
                <a:gd name="T21" fmla="*/ 126 h 1101"/>
                <a:gd name="T22" fmla="*/ 174 w 1100"/>
                <a:gd name="T23" fmla="*/ 84 h 1101"/>
                <a:gd name="T24" fmla="*/ 300 w 1100"/>
                <a:gd name="T25" fmla="*/ 28 h 1101"/>
                <a:gd name="T26" fmla="*/ 435 w 1100"/>
                <a:gd name="T27" fmla="*/ 3 h 1101"/>
                <a:gd name="T28" fmla="*/ 561 w 1100"/>
                <a:gd name="T29" fmla="*/ 6 h 1101"/>
                <a:gd name="T30" fmla="*/ 714 w 1100"/>
                <a:gd name="T31" fmla="*/ 46 h 1101"/>
                <a:gd name="T32" fmla="*/ 852 w 1100"/>
                <a:gd name="T33" fmla="*/ 124 h 1101"/>
                <a:gd name="T34" fmla="*/ 948 w 1100"/>
                <a:gd name="T35" fmla="*/ 213 h 1101"/>
                <a:gd name="T36" fmla="*/ 1034 w 1100"/>
                <a:gd name="T37" fmla="*/ 341 h 1101"/>
                <a:gd name="T38" fmla="*/ 1085 w 1100"/>
                <a:gd name="T39" fmla="*/ 488 h 1101"/>
                <a:gd name="T40" fmla="*/ 1097 w 1100"/>
                <a:gd name="T41" fmla="*/ 559 h 1101"/>
                <a:gd name="T42" fmla="*/ 1100 w 1100"/>
                <a:gd name="T43" fmla="*/ 643 h 1101"/>
                <a:gd name="T44" fmla="*/ 1079 w 1100"/>
                <a:gd name="T45" fmla="*/ 779 h 1101"/>
                <a:gd name="T46" fmla="*/ 1028 w 1100"/>
                <a:gd name="T47" fmla="*/ 908 h 1101"/>
                <a:gd name="T48" fmla="*/ 974 w 1100"/>
                <a:gd name="T49" fmla="*/ 993 h 1101"/>
                <a:gd name="T50" fmla="*/ 914 w 1100"/>
                <a:gd name="T51" fmla="*/ 1049 h 1101"/>
                <a:gd name="T52" fmla="*/ 828 w 1100"/>
                <a:gd name="T53" fmla="*/ 1089 h 1101"/>
                <a:gd name="T54" fmla="*/ 748 w 1100"/>
                <a:gd name="T55" fmla="*/ 1101 h 1101"/>
                <a:gd name="T56" fmla="*/ 397 w 1100"/>
                <a:gd name="T57" fmla="*/ 57 h 1101"/>
                <a:gd name="T58" fmla="*/ 275 w 1100"/>
                <a:gd name="T59" fmla="*/ 90 h 1101"/>
                <a:gd name="T60" fmla="*/ 162 w 1100"/>
                <a:gd name="T61" fmla="*/ 149 h 1101"/>
                <a:gd name="T62" fmla="*/ 139 w 1100"/>
                <a:gd name="T63" fmla="*/ 165 h 1101"/>
                <a:gd name="T64" fmla="*/ 86 w 1100"/>
                <a:gd name="T65" fmla="*/ 226 h 1101"/>
                <a:gd name="T66" fmla="*/ 56 w 1100"/>
                <a:gd name="T67" fmla="*/ 300 h 1101"/>
                <a:gd name="T68" fmla="*/ 51 w 1100"/>
                <a:gd name="T69" fmla="*/ 378 h 1101"/>
                <a:gd name="T70" fmla="*/ 105 w 1100"/>
                <a:gd name="T71" fmla="*/ 506 h 1101"/>
                <a:gd name="T72" fmla="*/ 220 w 1100"/>
                <a:gd name="T73" fmla="*/ 583 h 1101"/>
                <a:gd name="T74" fmla="*/ 487 w 1100"/>
                <a:gd name="T75" fmla="*/ 594 h 1101"/>
                <a:gd name="T76" fmla="*/ 506 w 1100"/>
                <a:gd name="T77" fmla="*/ 614 h 1101"/>
                <a:gd name="T78" fmla="*/ 518 w 1100"/>
                <a:gd name="T79" fmla="*/ 882 h 1101"/>
                <a:gd name="T80" fmla="*/ 595 w 1100"/>
                <a:gd name="T81" fmla="*/ 996 h 1101"/>
                <a:gd name="T82" fmla="*/ 723 w 1100"/>
                <a:gd name="T83" fmla="*/ 1050 h 1101"/>
                <a:gd name="T84" fmla="*/ 802 w 1100"/>
                <a:gd name="T85" fmla="*/ 1045 h 1101"/>
                <a:gd name="T86" fmla="*/ 875 w 1100"/>
                <a:gd name="T87" fmla="*/ 1015 h 1101"/>
                <a:gd name="T88" fmla="*/ 936 w 1100"/>
                <a:gd name="T89" fmla="*/ 961 h 1101"/>
                <a:gd name="T90" fmla="*/ 951 w 1100"/>
                <a:gd name="T91" fmla="*/ 939 h 1101"/>
                <a:gd name="T92" fmla="*/ 1011 w 1100"/>
                <a:gd name="T93" fmla="*/ 827 h 1101"/>
                <a:gd name="T94" fmla="*/ 1044 w 1100"/>
                <a:gd name="T95" fmla="*/ 705 h 1101"/>
                <a:gd name="T96" fmla="*/ 1049 w 1100"/>
                <a:gd name="T97" fmla="*/ 589 h 1101"/>
                <a:gd name="T98" fmla="*/ 1039 w 1100"/>
                <a:gd name="T99" fmla="*/ 510 h 1101"/>
                <a:gd name="T100" fmla="*/ 1017 w 1100"/>
                <a:gd name="T101" fmla="*/ 428 h 1101"/>
                <a:gd name="T102" fmla="*/ 951 w 1100"/>
                <a:gd name="T103" fmla="*/ 298 h 1101"/>
                <a:gd name="T104" fmla="*/ 856 w 1100"/>
                <a:gd name="T105" fmla="*/ 193 h 1101"/>
                <a:gd name="T106" fmla="*/ 739 w 1100"/>
                <a:gd name="T107" fmla="*/ 113 h 1101"/>
                <a:gd name="T108" fmla="*/ 603 w 1100"/>
                <a:gd name="T109" fmla="*/ 65 h 1101"/>
                <a:gd name="T110" fmla="*/ 482 w 1100"/>
                <a:gd name="T111" fmla="*/ 5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0" h="1101">
                  <a:moveTo>
                    <a:pt x="748" y="1101"/>
                  </a:moveTo>
                  <a:lnTo>
                    <a:pt x="748" y="1101"/>
                  </a:lnTo>
                  <a:lnTo>
                    <a:pt x="733" y="1100"/>
                  </a:lnTo>
                  <a:lnTo>
                    <a:pt x="719" y="1099"/>
                  </a:lnTo>
                  <a:lnTo>
                    <a:pt x="703" y="1098"/>
                  </a:lnTo>
                  <a:lnTo>
                    <a:pt x="689" y="1095"/>
                  </a:lnTo>
                  <a:lnTo>
                    <a:pt x="676" y="1092"/>
                  </a:lnTo>
                  <a:lnTo>
                    <a:pt x="662" y="1088"/>
                  </a:lnTo>
                  <a:lnTo>
                    <a:pt x="634" y="1077"/>
                  </a:lnTo>
                  <a:lnTo>
                    <a:pt x="609" y="1066"/>
                  </a:lnTo>
                  <a:lnTo>
                    <a:pt x="586" y="1051"/>
                  </a:lnTo>
                  <a:lnTo>
                    <a:pt x="563" y="1035"/>
                  </a:lnTo>
                  <a:lnTo>
                    <a:pt x="542" y="1016"/>
                  </a:lnTo>
                  <a:lnTo>
                    <a:pt x="524" y="994"/>
                  </a:lnTo>
                  <a:lnTo>
                    <a:pt x="506" y="973"/>
                  </a:lnTo>
                  <a:lnTo>
                    <a:pt x="492" y="948"/>
                  </a:lnTo>
                  <a:lnTo>
                    <a:pt x="480" y="923"/>
                  </a:lnTo>
                  <a:lnTo>
                    <a:pt x="470" y="896"/>
                  </a:lnTo>
                  <a:lnTo>
                    <a:pt x="466" y="883"/>
                  </a:lnTo>
                  <a:lnTo>
                    <a:pt x="463" y="868"/>
                  </a:lnTo>
                  <a:lnTo>
                    <a:pt x="460" y="854"/>
                  </a:lnTo>
                  <a:lnTo>
                    <a:pt x="459" y="840"/>
                  </a:lnTo>
                  <a:lnTo>
                    <a:pt x="457" y="825"/>
                  </a:lnTo>
                  <a:lnTo>
                    <a:pt x="457" y="810"/>
                  </a:lnTo>
                  <a:lnTo>
                    <a:pt x="457" y="644"/>
                  </a:lnTo>
                  <a:lnTo>
                    <a:pt x="291" y="644"/>
                  </a:lnTo>
                  <a:lnTo>
                    <a:pt x="291" y="644"/>
                  </a:lnTo>
                  <a:lnTo>
                    <a:pt x="276" y="644"/>
                  </a:lnTo>
                  <a:lnTo>
                    <a:pt x="262" y="643"/>
                  </a:lnTo>
                  <a:lnTo>
                    <a:pt x="247" y="640"/>
                  </a:lnTo>
                  <a:lnTo>
                    <a:pt x="233" y="638"/>
                  </a:lnTo>
                  <a:lnTo>
                    <a:pt x="219" y="635"/>
                  </a:lnTo>
                  <a:lnTo>
                    <a:pt x="205" y="631"/>
                  </a:lnTo>
                  <a:lnTo>
                    <a:pt x="178" y="621"/>
                  </a:lnTo>
                  <a:lnTo>
                    <a:pt x="152" y="608"/>
                  </a:lnTo>
                  <a:lnTo>
                    <a:pt x="129" y="594"/>
                  </a:lnTo>
                  <a:lnTo>
                    <a:pt x="106" y="578"/>
                  </a:lnTo>
                  <a:lnTo>
                    <a:pt x="86" y="559"/>
                  </a:lnTo>
                  <a:lnTo>
                    <a:pt x="67" y="538"/>
                  </a:lnTo>
                  <a:lnTo>
                    <a:pt x="50" y="516"/>
                  </a:lnTo>
                  <a:lnTo>
                    <a:pt x="35" y="492"/>
                  </a:lnTo>
                  <a:lnTo>
                    <a:pt x="23" y="466"/>
                  </a:lnTo>
                  <a:lnTo>
                    <a:pt x="13" y="440"/>
                  </a:lnTo>
                  <a:lnTo>
                    <a:pt x="10" y="426"/>
                  </a:lnTo>
                  <a:lnTo>
                    <a:pt x="6" y="411"/>
                  </a:lnTo>
                  <a:lnTo>
                    <a:pt x="4" y="397"/>
                  </a:lnTo>
                  <a:lnTo>
                    <a:pt x="2" y="383"/>
                  </a:lnTo>
                  <a:lnTo>
                    <a:pt x="0" y="367"/>
                  </a:lnTo>
                  <a:lnTo>
                    <a:pt x="0" y="353"/>
                  </a:lnTo>
                  <a:lnTo>
                    <a:pt x="0" y="353"/>
                  </a:lnTo>
                  <a:lnTo>
                    <a:pt x="0" y="336"/>
                  </a:lnTo>
                  <a:lnTo>
                    <a:pt x="2" y="320"/>
                  </a:lnTo>
                  <a:lnTo>
                    <a:pt x="4" y="304"/>
                  </a:lnTo>
                  <a:lnTo>
                    <a:pt x="7" y="288"/>
                  </a:lnTo>
                  <a:lnTo>
                    <a:pt x="11" y="272"/>
                  </a:lnTo>
                  <a:lnTo>
                    <a:pt x="16" y="257"/>
                  </a:lnTo>
                  <a:lnTo>
                    <a:pt x="22" y="243"/>
                  </a:lnTo>
                  <a:lnTo>
                    <a:pt x="29" y="227"/>
                  </a:lnTo>
                  <a:lnTo>
                    <a:pt x="36" y="213"/>
                  </a:lnTo>
                  <a:lnTo>
                    <a:pt x="44" y="200"/>
                  </a:lnTo>
                  <a:lnTo>
                    <a:pt x="53" y="186"/>
                  </a:lnTo>
                  <a:lnTo>
                    <a:pt x="62" y="173"/>
                  </a:lnTo>
                  <a:lnTo>
                    <a:pt x="73" y="161"/>
                  </a:lnTo>
                  <a:lnTo>
                    <a:pt x="83" y="149"/>
                  </a:lnTo>
                  <a:lnTo>
                    <a:pt x="95" y="137"/>
                  </a:lnTo>
                  <a:lnTo>
                    <a:pt x="108" y="126"/>
                  </a:lnTo>
                  <a:lnTo>
                    <a:pt x="108" y="126"/>
                  </a:lnTo>
                  <a:lnTo>
                    <a:pt x="121" y="117"/>
                  </a:lnTo>
                  <a:lnTo>
                    <a:pt x="135" y="107"/>
                  </a:lnTo>
                  <a:lnTo>
                    <a:pt x="135" y="107"/>
                  </a:lnTo>
                  <a:lnTo>
                    <a:pt x="154" y="95"/>
                  </a:lnTo>
                  <a:lnTo>
                    <a:pt x="174" y="84"/>
                  </a:lnTo>
                  <a:lnTo>
                    <a:pt x="194" y="72"/>
                  </a:lnTo>
                  <a:lnTo>
                    <a:pt x="214" y="61"/>
                  </a:lnTo>
                  <a:lnTo>
                    <a:pt x="235" y="52"/>
                  </a:lnTo>
                  <a:lnTo>
                    <a:pt x="257" y="43"/>
                  </a:lnTo>
                  <a:lnTo>
                    <a:pt x="278" y="35"/>
                  </a:lnTo>
                  <a:lnTo>
                    <a:pt x="300" y="28"/>
                  </a:lnTo>
                  <a:lnTo>
                    <a:pt x="322" y="22"/>
                  </a:lnTo>
                  <a:lnTo>
                    <a:pt x="345" y="16"/>
                  </a:lnTo>
                  <a:lnTo>
                    <a:pt x="367" y="11"/>
                  </a:lnTo>
                  <a:lnTo>
                    <a:pt x="390" y="8"/>
                  </a:lnTo>
                  <a:lnTo>
                    <a:pt x="412" y="5"/>
                  </a:lnTo>
                  <a:lnTo>
                    <a:pt x="435" y="3"/>
                  </a:lnTo>
                  <a:lnTo>
                    <a:pt x="459" y="2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508" y="2"/>
                  </a:lnTo>
                  <a:lnTo>
                    <a:pt x="535" y="3"/>
                  </a:lnTo>
                  <a:lnTo>
                    <a:pt x="561" y="6"/>
                  </a:lnTo>
                  <a:lnTo>
                    <a:pt x="587" y="10"/>
                  </a:lnTo>
                  <a:lnTo>
                    <a:pt x="613" y="15"/>
                  </a:lnTo>
                  <a:lnTo>
                    <a:pt x="639" y="22"/>
                  </a:lnTo>
                  <a:lnTo>
                    <a:pt x="664" y="29"/>
                  </a:lnTo>
                  <a:lnTo>
                    <a:pt x="689" y="37"/>
                  </a:lnTo>
                  <a:lnTo>
                    <a:pt x="714" y="46"/>
                  </a:lnTo>
                  <a:lnTo>
                    <a:pt x="738" y="56"/>
                  </a:lnTo>
                  <a:lnTo>
                    <a:pt x="761" y="68"/>
                  </a:lnTo>
                  <a:lnTo>
                    <a:pt x="785" y="80"/>
                  </a:lnTo>
                  <a:lnTo>
                    <a:pt x="808" y="94"/>
                  </a:lnTo>
                  <a:lnTo>
                    <a:pt x="830" y="109"/>
                  </a:lnTo>
                  <a:lnTo>
                    <a:pt x="852" y="124"/>
                  </a:lnTo>
                  <a:lnTo>
                    <a:pt x="873" y="141"/>
                  </a:lnTo>
                  <a:lnTo>
                    <a:pt x="873" y="141"/>
                  </a:lnTo>
                  <a:lnTo>
                    <a:pt x="892" y="157"/>
                  </a:lnTo>
                  <a:lnTo>
                    <a:pt x="912" y="175"/>
                  </a:lnTo>
                  <a:lnTo>
                    <a:pt x="930" y="193"/>
                  </a:lnTo>
                  <a:lnTo>
                    <a:pt x="948" y="213"/>
                  </a:lnTo>
                  <a:lnTo>
                    <a:pt x="964" y="232"/>
                  </a:lnTo>
                  <a:lnTo>
                    <a:pt x="980" y="253"/>
                  </a:lnTo>
                  <a:lnTo>
                    <a:pt x="995" y="275"/>
                  </a:lnTo>
                  <a:lnTo>
                    <a:pt x="1008" y="296"/>
                  </a:lnTo>
                  <a:lnTo>
                    <a:pt x="1021" y="319"/>
                  </a:lnTo>
                  <a:lnTo>
                    <a:pt x="1034" y="341"/>
                  </a:lnTo>
                  <a:lnTo>
                    <a:pt x="1045" y="365"/>
                  </a:lnTo>
                  <a:lnTo>
                    <a:pt x="1056" y="389"/>
                  </a:lnTo>
                  <a:lnTo>
                    <a:pt x="1064" y="412"/>
                  </a:lnTo>
                  <a:lnTo>
                    <a:pt x="1072" y="437"/>
                  </a:lnTo>
                  <a:lnTo>
                    <a:pt x="1079" y="462"/>
                  </a:lnTo>
                  <a:lnTo>
                    <a:pt x="1085" y="488"/>
                  </a:lnTo>
                  <a:lnTo>
                    <a:pt x="1085" y="488"/>
                  </a:lnTo>
                  <a:lnTo>
                    <a:pt x="1089" y="500"/>
                  </a:lnTo>
                  <a:lnTo>
                    <a:pt x="1089" y="500"/>
                  </a:lnTo>
                  <a:lnTo>
                    <a:pt x="1093" y="522"/>
                  </a:lnTo>
                  <a:lnTo>
                    <a:pt x="1093" y="522"/>
                  </a:lnTo>
                  <a:lnTo>
                    <a:pt x="1097" y="559"/>
                  </a:lnTo>
                  <a:lnTo>
                    <a:pt x="1097" y="559"/>
                  </a:lnTo>
                  <a:lnTo>
                    <a:pt x="1098" y="586"/>
                  </a:lnTo>
                  <a:lnTo>
                    <a:pt x="1098" y="586"/>
                  </a:lnTo>
                  <a:lnTo>
                    <a:pt x="1100" y="619"/>
                  </a:lnTo>
                  <a:lnTo>
                    <a:pt x="1100" y="619"/>
                  </a:lnTo>
                  <a:lnTo>
                    <a:pt x="1100" y="643"/>
                  </a:lnTo>
                  <a:lnTo>
                    <a:pt x="1098" y="665"/>
                  </a:lnTo>
                  <a:lnTo>
                    <a:pt x="1096" y="689"/>
                  </a:lnTo>
                  <a:lnTo>
                    <a:pt x="1093" y="712"/>
                  </a:lnTo>
                  <a:lnTo>
                    <a:pt x="1089" y="734"/>
                  </a:lnTo>
                  <a:lnTo>
                    <a:pt x="1084" y="757"/>
                  </a:lnTo>
                  <a:lnTo>
                    <a:pt x="1079" y="779"/>
                  </a:lnTo>
                  <a:lnTo>
                    <a:pt x="1072" y="801"/>
                  </a:lnTo>
                  <a:lnTo>
                    <a:pt x="1065" y="823"/>
                  </a:lnTo>
                  <a:lnTo>
                    <a:pt x="1058" y="845"/>
                  </a:lnTo>
                  <a:lnTo>
                    <a:pt x="1049" y="866"/>
                  </a:lnTo>
                  <a:lnTo>
                    <a:pt x="1039" y="886"/>
                  </a:lnTo>
                  <a:lnTo>
                    <a:pt x="1028" y="908"/>
                  </a:lnTo>
                  <a:lnTo>
                    <a:pt x="1018" y="928"/>
                  </a:lnTo>
                  <a:lnTo>
                    <a:pt x="1006" y="947"/>
                  </a:lnTo>
                  <a:lnTo>
                    <a:pt x="993" y="967"/>
                  </a:lnTo>
                  <a:lnTo>
                    <a:pt x="993" y="967"/>
                  </a:lnTo>
                  <a:lnTo>
                    <a:pt x="983" y="980"/>
                  </a:lnTo>
                  <a:lnTo>
                    <a:pt x="974" y="993"/>
                  </a:lnTo>
                  <a:lnTo>
                    <a:pt x="974" y="993"/>
                  </a:lnTo>
                  <a:lnTo>
                    <a:pt x="963" y="1005"/>
                  </a:lnTo>
                  <a:lnTo>
                    <a:pt x="952" y="1017"/>
                  </a:lnTo>
                  <a:lnTo>
                    <a:pt x="941" y="1029"/>
                  </a:lnTo>
                  <a:lnTo>
                    <a:pt x="928" y="1038"/>
                  </a:lnTo>
                  <a:lnTo>
                    <a:pt x="914" y="1049"/>
                  </a:lnTo>
                  <a:lnTo>
                    <a:pt x="901" y="1057"/>
                  </a:lnTo>
                  <a:lnTo>
                    <a:pt x="887" y="1066"/>
                  </a:lnTo>
                  <a:lnTo>
                    <a:pt x="873" y="1073"/>
                  </a:lnTo>
                  <a:lnTo>
                    <a:pt x="859" y="1079"/>
                  </a:lnTo>
                  <a:lnTo>
                    <a:pt x="843" y="1085"/>
                  </a:lnTo>
                  <a:lnTo>
                    <a:pt x="828" y="1089"/>
                  </a:lnTo>
                  <a:lnTo>
                    <a:pt x="812" y="1094"/>
                  </a:lnTo>
                  <a:lnTo>
                    <a:pt x="797" y="1096"/>
                  </a:lnTo>
                  <a:lnTo>
                    <a:pt x="780" y="1099"/>
                  </a:lnTo>
                  <a:lnTo>
                    <a:pt x="765" y="1100"/>
                  </a:lnTo>
                  <a:lnTo>
                    <a:pt x="748" y="1101"/>
                  </a:lnTo>
                  <a:lnTo>
                    <a:pt x="748" y="1101"/>
                  </a:lnTo>
                  <a:close/>
                  <a:moveTo>
                    <a:pt x="482" y="50"/>
                  </a:moveTo>
                  <a:lnTo>
                    <a:pt x="482" y="50"/>
                  </a:lnTo>
                  <a:lnTo>
                    <a:pt x="460" y="52"/>
                  </a:lnTo>
                  <a:lnTo>
                    <a:pt x="440" y="53"/>
                  </a:lnTo>
                  <a:lnTo>
                    <a:pt x="418" y="54"/>
                  </a:lnTo>
                  <a:lnTo>
                    <a:pt x="397" y="57"/>
                  </a:lnTo>
                  <a:lnTo>
                    <a:pt x="376" y="61"/>
                  </a:lnTo>
                  <a:lnTo>
                    <a:pt x="355" y="65"/>
                  </a:lnTo>
                  <a:lnTo>
                    <a:pt x="335" y="71"/>
                  </a:lnTo>
                  <a:lnTo>
                    <a:pt x="314" y="76"/>
                  </a:lnTo>
                  <a:lnTo>
                    <a:pt x="295" y="82"/>
                  </a:lnTo>
                  <a:lnTo>
                    <a:pt x="275" y="90"/>
                  </a:lnTo>
                  <a:lnTo>
                    <a:pt x="254" y="98"/>
                  </a:lnTo>
                  <a:lnTo>
                    <a:pt x="235" y="106"/>
                  </a:lnTo>
                  <a:lnTo>
                    <a:pt x="216" y="117"/>
                  </a:lnTo>
                  <a:lnTo>
                    <a:pt x="199" y="126"/>
                  </a:lnTo>
                  <a:lnTo>
                    <a:pt x="180" y="137"/>
                  </a:lnTo>
                  <a:lnTo>
                    <a:pt x="162" y="149"/>
                  </a:lnTo>
                  <a:lnTo>
                    <a:pt x="162" y="149"/>
                  </a:lnTo>
                  <a:lnTo>
                    <a:pt x="162" y="150"/>
                  </a:lnTo>
                  <a:lnTo>
                    <a:pt x="162" y="150"/>
                  </a:lnTo>
                  <a:lnTo>
                    <a:pt x="150" y="157"/>
                  </a:lnTo>
                  <a:lnTo>
                    <a:pt x="139" y="165"/>
                  </a:lnTo>
                  <a:lnTo>
                    <a:pt x="139" y="165"/>
                  </a:lnTo>
                  <a:lnTo>
                    <a:pt x="129" y="175"/>
                  </a:lnTo>
                  <a:lnTo>
                    <a:pt x="119" y="183"/>
                  </a:lnTo>
                  <a:lnTo>
                    <a:pt x="110" y="194"/>
                  </a:lnTo>
                  <a:lnTo>
                    <a:pt x="101" y="203"/>
                  </a:lnTo>
                  <a:lnTo>
                    <a:pt x="93" y="214"/>
                  </a:lnTo>
                  <a:lnTo>
                    <a:pt x="86" y="226"/>
                  </a:lnTo>
                  <a:lnTo>
                    <a:pt x="80" y="237"/>
                  </a:lnTo>
                  <a:lnTo>
                    <a:pt x="74" y="249"/>
                  </a:lnTo>
                  <a:lnTo>
                    <a:pt x="68" y="262"/>
                  </a:lnTo>
                  <a:lnTo>
                    <a:pt x="63" y="274"/>
                  </a:lnTo>
                  <a:lnTo>
                    <a:pt x="60" y="287"/>
                  </a:lnTo>
                  <a:lnTo>
                    <a:pt x="56" y="300"/>
                  </a:lnTo>
                  <a:lnTo>
                    <a:pt x="54" y="313"/>
                  </a:lnTo>
                  <a:lnTo>
                    <a:pt x="51" y="326"/>
                  </a:lnTo>
                  <a:lnTo>
                    <a:pt x="50" y="339"/>
                  </a:lnTo>
                  <a:lnTo>
                    <a:pt x="50" y="353"/>
                  </a:lnTo>
                  <a:lnTo>
                    <a:pt x="50" y="353"/>
                  </a:lnTo>
                  <a:lnTo>
                    <a:pt x="51" y="378"/>
                  </a:lnTo>
                  <a:lnTo>
                    <a:pt x="55" y="402"/>
                  </a:lnTo>
                  <a:lnTo>
                    <a:pt x="61" y="424"/>
                  </a:lnTo>
                  <a:lnTo>
                    <a:pt x="69" y="447"/>
                  </a:lnTo>
                  <a:lnTo>
                    <a:pt x="79" y="468"/>
                  </a:lnTo>
                  <a:lnTo>
                    <a:pt x="92" y="487"/>
                  </a:lnTo>
                  <a:lnTo>
                    <a:pt x="105" y="506"/>
                  </a:lnTo>
                  <a:lnTo>
                    <a:pt x="120" y="523"/>
                  </a:lnTo>
                  <a:lnTo>
                    <a:pt x="138" y="540"/>
                  </a:lnTo>
                  <a:lnTo>
                    <a:pt x="156" y="553"/>
                  </a:lnTo>
                  <a:lnTo>
                    <a:pt x="176" y="564"/>
                  </a:lnTo>
                  <a:lnTo>
                    <a:pt x="197" y="575"/>
                  </a:lnTo>
                  <a:lnTo>
                    <a:pt x="220" y="583"/>
                  </a:lnTo>
                  <a:lnTo>
                    <a:pt x="243" y="589"/>
                  </a:lnTo>
                  <a:lnTo>
                    <a:pt x="266" y="593"/>
                  </a:lnTo>
                  <a:lnTo>
                    <a:pt x="291" y="594"/>
                  </a:lnTo>
                  <a:lnTo>
                    <a:pt x="482" y="594"/>
                  </a:lnTo>
                  <a:lnTo>
                    <a:pt x="482" y="594"/>
                  </a:lnTo>
                  <a:lnTo>
                    <a:pt x="487" y="594"/>
                  </a:lnTo>
                  <a:lnTo>
                    <a:pt x="492" y="597"/>
                  </a:lnTo>
                  <a:lnTo>
                    <a:pt x="495" y="599"/>
                  </a:lnTo>
                  <a:lnTo>
                    <a:pt x="499" y="601"/>
                  </a:lnTo>
                  <a:lnTo>
                    <a:pt x="503" y="605"/>
                  </a:lnTo>
                  <a:lnTo>
                    <a:pt x="505" y="610"/>
                  </a:lnTo>
                  <a:lnTo>
                    <a:pt x="506" y="614"/>
                  </a:lnTo>
                  <a:lnTo>
                    <a:pt x="507" y="619"/>
                  </a:lnTo>
                  <a:lnTo>
                    <a:pt x="507" y="810"/>
                  </a:lnTo>
                  <a:lnTo>
                    <a:pt x="507" y="810"/>
                  </a:lnTo>
                  <a:lnTo>
                    <a:pt x="508" y="834"/>
                  </a:lnTo>
                  <a:lnTo>
                    <a:pt x="512" y="858"/>
                  </a:lnTo>
                  <a:lnTo>
                    <a:pt x="518" y="882"/>
                  </a:lnTo>
                  <a:lnTo>
                    <a:pt x="526" y="904"/>
                  </a:lnTo>
                  <a:lnTo>
                    <a:pt x="536" y="924"/>
                  </a:lnTo>
                  <a:lnTo>
                    <a:pt x="548" y="944"/>
                  </a:lnTo>
                  <a:lnTo>
                    <a:pt x="562" y="963"/>
                  </a:lnTo>
                  <a:lnTo>
                    <a:pt x="577" y="980"/>
                  </a:lnTo>
                  <a:lnTo>
                    <a:pt x="595" y="996"/>
                  </a:lnTo>
                  <a:lnTo>
                    <a:pt x="613" y="1010"/>
                  </a:lnTo>
                  <a:lnTo>
                    <a:pt x="633" y="1022"/>
                  </a:lnTo>
                  <a:lnTo>
                    <a:pt x="654" y="1032"/>
                  </a:lnTo>
                  <a:lnTo>
                    <a:pt x="676" y="1041"/>
                  </a:lnTo>
                  <a:lnTo>
                    <a:pt x="700" y="1047"/>
                  </a:lnTo>
                  <a:lnTo>
                    <a:pt x="723" y="1050"/>
                  </a:lnTo>
                  <a:lnTo>
                    <a:pt x="748" y="1051"/>
                  </a:lnTo>
                  <a:lnTo>
                    <a:pt x="748" y="1051"/>
                  </a:lnTo>
                  <a:lnTo>
                    <a:pt x="761" y="1050"/>
                  </a:lnTo>
                  <a:lnTo>
                    <a:pt x="776" y="1049"/>
                  </a:lnTo>
                  <a:lnTo>
                    <a:pt x="789" y="1048"/>
                  </a:lnTo>
                  <a:lnTo>
                    <a:pt x="802" y="1045"/>
                  </a:lnTo>
                  <a:lnTo>
                    <a:pt x="815" y="1042"/>
                  </a:lnTo>
                  <a:lnTo>
                    <a:pt x="827" y="1037"/>
                  </a:lnTo>
                  <a:lnTo>
                    <a:pt x="840" y="1034"/>
                  </a:lnTo>
                  <a:lnTo>
                    <a:pt x="852" y="1028"/>
                  </a:lnTo>
                  <a:lnTo>
                    <a:pt x="863" y="1022"/>
                  </a:lnTo>
                  <a:lnTo>
                    <a:pt x="875" y="1015"/>
                  </a:lnTo>
                  <a:lnTo>
                    <a:pt x="886" y="1007"/>
                  </a:lnTo>
                  <a:lnTo>
                    <a:pt x="897" y="999"/>
                  </a:lnTo>
                  <a:lnTo>
                    <a:pt x="907" y="991"/>
                  </a:lnTo>
                  <a:lnTo>
                    <a:pt x="917" y="981"/>
                  </a:lnTo>
                  <a:lnTo>
                    <a:pt x="926" y="972"/>
                  </a:lnTo>
                  <a:lnTo>
                    <a:pt x="936" y="961"/>
                  </a:lnTo>
                  <a:lnTo>
                    <a:pt x="936" y="961"/>
                  </a:lnTo>
                  <a:lnTo>
                    <a:pt x="943" y="950"/>
                  </a:lnTo>
                  <a:lnTo>
                    <a:pt x="951" y="940"/>
                  </a:lnTo>
                  <a:lnTo>
                    <a:pt x="951" y="940"/>
                  </a:lnTo>
                  <a:lnTo>
                    <a:pt x="951" y="939"/>
                  </a:lnTo>
                  <a:lnTo>
                    <a:pt x="951" y="939"/>
                  </a:lnTo>
                  <a:lnTo>
                    <a:pt x="963" y="921"/>
                  </a:lnTo>
                  <a:lnTo>
                    <a:pt x="974" y="903"/>
                  </a:lnTo>
                  <a:lnTo>
                    <a:pt x="984" y="884"/>
                  </a:lnTo>
                  <a:lnTo>
                    <a:pt x="994" y="865"/>
                  </a:lnTo>
                  <a:lnTo>
                    <a:pt x="1003" y="846"/>
                  </a:lnTo>
                  <a:lnTo>
                    <a:pt x="1011" y="827"/>
                  </a:lnTo>
                  <a:lnTo>
                    <a:pt x="1018" y="807"/>
                  </a:lnTo>
                  <a:lnTo>
                    <a:pt x="1025" y="787"/>
                  </a:lnTo>
                  <a:lnTo>
                    <a:pt x="1031" y="766"/>
                  </a:lnTo>
                  <a:lnTo>
                    <a:pt x="1036" y="746"/>
                  </a:lnTo>
                  <a:lnTo>
                    <a:pt x="1040" y="725"/>
                  </a:lnTo>
                  <a:lnTo>
                    <a:pt x="1044" y="705"/>
                  </a:lnTo>
                  <a:lnTo>
                    <a:pt x="1046" y="683"/>
                  </a:lnTo>
                  <a:lnTo>
                    <a:pt x="1049" y="662"/>
                  </a:lnTo>
                  <a:lnTo>
                    <a:pt x="1050" y="640"/>
                  </a:lnTo>
                  <a:lnTo>
                    <a:pt x="1050" y="619"/>
                  </a:lnTo>
                  <a:lnTo>
                    <a:pt x="1050" y="619"/>
                  </a:lnTo>
                  <a:lnTo>
                    <a:pt x="1049" y="589"/>
                  </a:lnTo>
                  <a:lnTo>
                    <a:pt x="1049" y="589"/>
                  </a:lnTo>
                  <a:lnTo>
                    <a:pt x="1047" y="563"/>
                  </a:lnTo>
                  <a:lnTo>
                    <a:pt x="1047" y="563"/>
                  </a:lnTo>
                  <a:lnTo>
                    <a:pt x="1043" y="530"/>
                  </a:lnTo>
                  <a:lnTo>
                    <a:pt x="1043" y="530"/>
                  </a:lnTo>
                  <a:lnTo>
                    <a:pt x="1039" y="510"/>
                  </a:lnTo>
                  <a:lnTo>
                    <a:pt x="1039" y="510"/>
                  </a:lnTo>
                  <a:lnTo>
                    <a:pt x="1037" y="498"/>
                  </a:lnTo>
                  <a:lnTo>
                    <a:pt x="1037" y="498"/>
                  </a:lnTo>
                  <a:lnTo>
                    <a:pt x="1031" y="474"/>
                  </a:lnTo>
                  <a:lnTo>
                    <a:pt x="1025" y="450"/>
                  </a:lnTo>
                  <a:lnTo>
                    <a:pt x="1017" y="428"/>
                  </a:lnTo>
                  <a:lnTo>
                    <a:pt x="1008" y="404"/>
                  </a:lnTo>
                  <a:lnTo>
                    <a:pt x="999" y="383"/>
                  </a:lnTo>
                  <a:lnTo>
                    <a:pt x="988" y="361"/>
                  </a:lnTo>
                  <a:lnTo>
                    <a:pt x="976" y="340"/>
                  </a:lnTo>
                  <a:lnTo>
                    <a:pt x="964" y="319"/>
                  </a:lnTo>
                  <a:lnTo>
                    <a:pt x="951" y="298"/>
                  </a:lnTo>
                  <a:lnTo>
                    <a:pt x="937" y="279"/>
                  </a:lnTo>
                  <a:lnTo>
                    <a:pt x="923" y="260"/>
                  </a:lnTo>
                  <a:lnTo>
                    <a:pt x="907" y="243"/>
                  </a:lnTo>
                  <a:lnTo>
                    <a:pt x="891" y="225"/>
                  </a:lnTo>
                  <a:lnTo>
                    <a:pt x="874" y="208"/>
                  </a:lnTo>
                  <a:lnTo>
                    <a:pt x="856" y="193"/>
                  </a:lnTo>
                  <a:lnTo>
                    <a:pt x="838" y="177"/>
                  </a:lnTo>
                  <a:lnTo>
                    <a:pt x="819" y="163"/>
                  </a:lnTo>
                  <a:lnTo>
                    <a:pt x="800" y="149"/>
                  </a:lnTo>
                  <a:lnTo>
                    <a:pt x="780" y="136"/>
                  </a:lnTo>
                  <a:lnTo>
                    <a:pt x="759" y="124"/>
                  </a:lnTo>
                  <a:lnTo>
                    <a:pt x="739" y="113"/>
                  </a:lnTo>
                  <a:lnTo>
                    <a:pt x="717" y="103"/>
                  </a:lnTo>
                  <a:lnTo>
                    <a:pt x="695" y="93"/>
                  </a:lnTo>
                  <a:lnTo>
                    <a:pt x="672" y="85"/>
                  </a:lnTo>
                  <a:lnTo>
                    <a:pt x="650" y="76"/>
                  </a:lnTo>
                  <a:lnTo>
                    <a:pt x="627" y="69"/>
                  </a:lnTo>
                  <a:lnTo>
                    <a:pt x="603" y="65"/>
                  </a:lnTo>
                  <a:lnTo>
                    <a:pt x="580" y="60"/>
                  </a:lnTo>
                  <a:lnTo>
                    <a:pt x="556" y="55"/>
                  </a:lnTo>
                  <a:lnTo>
                    <a:pt x="531" y="53"/>
                  </a:lnTo>
                  <a:lnTo>
                    <a:pt x="506" y="52"/>
                  </a:lnTo>
                  <a:lnTo>
                    <a:pt x="482" y="50"/>
                  </a:lnTo>
                  <a:lnTo>
                    <a:pt x="48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111"/>
            <p:cNvSpPr>
              <a:spLocks/>
            </p:cNvSpPr>
            <p:nvPr/>
          </p:nvSpPr>
          <p:spPr bwMode="auto">
            <a:xfrm>
              <a:off x="4481119" y="5803881"/>
              <a:ext cx="92075" cy="92075"/>
            </a:xfrm>
            <a:custGeom>
              <a:avLst/>
              <a:gdLst>
                <a:gd name="T0" fmla="*/ 175 w 175"/>
                <a:gd name="T1" fmla="*/ 88 h 174"/>
                <a:gd name="T2" fmla="*/ 173 w 175"/>
                <a:gd name="T3" fmla="*/ 104 h 174"/>
                <a:gd name="T4" fmla="*/ 168 w 175"/>
                <a:gd name="T5" fmla="*/ 121 h 174"/>
                <a:gd name="T6" fmla="*/ 160 w 175"/>
                <a:gd name="T7" fmla="*/ 136 h 174"/>
                <a:gd name="T8" fmla="*/ 149 w 175"/>
                <a:gd name="T9" fmla="*/ 149 h 174"/>
                <a:gd name="T10" fmla="*/ 136 w 175"/>
                <a:gd name="T11" fmla="*/ 160 h 174"/>
                <a:gd name="T12" fmla="*/ 121 w 175"/>
                <a:gd name="T13" fmla="*/ 168 h 174"/>
                <a:gd name="T14" fmla="*/ 105 w 175"/>
                <a:gd name="T15" fmla="*/ 173 h 174"/>
                <a:gd name="T16" fmla="*/ 88 w 175"/>
                <a:gd name="T17" fmla="*/ 174 h 174"/>
                <a:gd name="T18" fmla="*/ 78 w 175"/>
                <a:gd name="T19" fmla="*/ 174 h 174"/>
                <a:gd name="T20" fmla="*/ 61 w 175"/>
                <a:gd name="T21" fmla="*/ 171 h 174"/>
                <a:gd name="T22" fmla="*/ 46 w 175"/>
                <a:gd name="T23" fmla="*/ 164 h 174"/>
                <a:gd name="T24" fmla="*/ 32 w 175"/>
                <a:gd name="T25" fmla="*/ 155 h 174"/>
                <a:gd name="T26" fmla="*/ 20 w 175"/>
                <a:gd name="T27" fmla="*/ 143 h 174"/>
                <a:gd name="T28" fmla="*/ 10 w 175"/>
                <a:gd name="T29" fmla="*/ 129 h 174"/>
                <a:gd name="T30" fmla="*/ 3 w 175"/>
                <a:gd name="T31" fmla="*/ 114 h 174"/>
                <a:gd name="T32" fmla="*/ 0 w 175"/>
                <a:gd name="T33" fmla="*/ 96 h 174"/>
                <a:gd name="T34" fmla="*/ 0 w 175"/>
                <a:gd name="T35" fmla="*/ 88 h 174"/>
                <a:gd name="T36" fmla="*/ 1 w 175"/>
                <a:gd name="T37" fmla="*/ 70 h 174"/>
                <a:gd name="T38" fmla="*/ 7 w 175"/>
                <a:gd name="T39" fmla="*/ 53 h 174"/>
                <a:gd name="T40" fmla="*/ 15 w 175"/>
                <a:gd name="T41" fmla="*/ 38 h 174"/>
                <a:gd name="T42" fmla="*/ 26 w 175"/>
                <a:gd name="T43" fmla="*/ 25 h 174"/>
                <a:gd name="T44" fmla="*/ 38 w 175"/>
                <a:gd name="T45" fmla="*/ 14 h 174"/>
                <a:gd name="T46" fmla="*/ 53 w 175"/>
                <a:gd name="T47" fmla="*/ 7 h 174"/>
                <a:gd name="T48" fmla="*/ 70 w 175"/>
                <a:gd name="T49" fmla="*/ 1 h 174"/>
                <a:gd name="T50" fmla="*/ 88 w 175"/>
                <a:gd name="T51" fmla="*/ 0 h 174"/>
                <a:gd name="T52" fmla="*/ 96 w 175"/>
                <a:gd name="T53" fmla="*/ 0 h 174"/>
                <a:gd name="T54" fmla="*/ 114 w 175"/>
                <a:gd name="T55" fmla="*/ 3 h 174"/>
                <a:gd name="T56" fmla="*/ 129 w 175"/>
                <a:gd name="T57" fmla="*/ 10 h 174"/>
                <a:gd name="T58" fmla="*/ 143 w 175"/>
                <a:gd name="T59" fmla="*/ 20 h 174"/>
                <a:gd name="T60" fmla="*/ 155 w 175"/>
                <a:gd name="T61" fmla="*/ 32 h 174"/>
                <a:gd name="T62" fmla="*/ 165 w 175"/>
                <a:gd name="T63" fmla="*/ 45 h 174"/>
                <a:gd name="T64" fmla="*/ 171 w 175"/>
                <a:gd name="T65" fmla="*/ 61 h 174"/>
                <a:gd name="T66" fmla="*/ 174 w 175"/>
                <a:gd name="T67" fmla="*/ 78 h 174"/>
                <a:gd name="T68" fmla="*/ 175 w 175"/>
                <a:gd name="T69" fmla="*/ 8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5" y="88"/>
                  </a:moveTo>
                  <a:lnTo>
                    <a:pt x="175" y="88"/>
                  </a:lnTo>
                  <a:lnTo>
                    <a:pt x="174" y="96"/>
                  </a:lnTo>
                  <a:lnTo>
                    <a:pt x="173" y="104"/>
                  </a:lnTo>
                  <a:lnTo>
                    <a:pt x="171" y="114"/>
                  </a:lnTo>
                  <a:lnTo>
                    <a:pt x="168" y="121"/>
                  </a:lnTo>
                  <a:lnTo>
                    <a:pt x="165" y="129"/>
                  </a:lnTo>
                  <a:lnTo>
                    <a:pt x="160" y="136"/>
                  </a:lnTo>
                  <a:lnTo>
                    <a:pt x="155" y="143"/>
                  </a:lnTo>
                  <a:lnTo>
                    <a:pt x="149" y="149"/>
                  </a:lnTo>
                  <a:lnTo>
                    <a:pt x="143" y="155"/>
                  </a:lnTo>
                  <a:lnTo>
                    <a:pt x="136" y="160"/>
                  </a:lnTo>
                  <a:lnTo>
                    <a:pt x="129" y="164"/>
                  </a:lnTo>
                  <a:lnTo>
                    <a:pt x="121" y="168"/>
                  </a:lnTo>
                  <a:lnTo>
                    <a:pt x="114" y="171"/>
                  </a:lnTo>
                  <a:lnTo>
                    <a:pt x="105" y="173"/>
                  </a:lnTo>
                  <a:lnTo>
                    <a:pt x="96" y="174"/>
                  </a:lnTo>
                  <a:lnTo>
                    <a:pt x="88" y="174"/>
                  </a:lnTo>
                  <a:lnTo>
                    <a:pt x="88" y="174"/>
                  </a:lnTo>
                  <a:lnTo>
                    <a:pt x="78" y="174"/>
                  </a:lnTo>
                  <a:lnTo>
                    <a:pt x="70" y="173"/>
                  </a:lnTo>
                  <a:lnTo>
                    <a:pt x="61" y="171"/>
                  </a:lnTo>
                  <a:lnTo>
                    <a:pt x="53" y="168"/>
                  </a:lnTo>
                  <a:lnTo>
                    <a:pt x="46" y="164"/>
                  </a:lnTo>
                  <a:lnTo>
                    <a:pt x="38" y="160"/>
                  </a:lnTo>
                  <a:lnTo>
                    <a:pt x="32" y="155"/>
                  </a:lnTo>
                  <a:lnTo>
                    <a:pt x="26" y="149"/>
                  </a:lnTo>
                  <a:lnTo>
                    <a:pt x="20" y="143"/>
                  </a:lnTo>
                  <a:lnTo>
                    <a:pt x="15" y="136"/>
                  </a:lnTo>
                  <a:lnTo>
                    <a:pt x="10" y="129"/>
                  </a:lnTo>
                  <a:lnTo>
                    <a:pt x="7" y="121"/>
                  </a:lnTo>
                  <a:lnTo>
                    <a:pt x="3" y="114"/>
                  </a:lnTo>
                  <a:lnTo>
                    <a:pt x="1" y="104"/>
                  </a:lnTo>
                  <a:lnTo>
                    <a:pt x="0" y="9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1" y="70"/>
                  </a:lnTo>
                  <a:lnTo>
                    <a:pt x="3" y="61"/>
                  </a:lnTo>
                  <a:lnTo>
                    <a:pt x="7" y="53"/>
                  </a:lnTo>
                  <a:lnTo>
                    <a:pt x="10" y="45"/>
                  </a:lnTo>
                  <a:lnTo>
                    <a:pt x="15" y="38"/>
                  </a:lnTo>
                  <a:lnTo>
                    <a:pt x="20" y="32"/>
                  </a:lnTo>
                  <a:lnTo>
                    <a:pt x="26" y="25"/>
                  </a:lnTo>
                  <a:lnTo>
                    <a:pt x="32" y="20"/>
                  </a:lnTo>
                  <a:lnTo>
                    <a:pt x="38" y="14"/>
                  </a:lnTo>
                  <a:lnTo>
                    <a:pt x="46" y="10"/>
                  </a:lnTo>
                  <a:lnTo>
                    <a:pt x="53" y="7"/>
                  </a:lnTo>
                  <a:lnTo>
                    <a:pt x="61" y="3"/>
                  </a:lnTo>
                  <a:lnTo>
                    <a:pt x="70" y="1"/>
                  </a:lnTo>
                  <a:lnTo>
                    <a:pt x="7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5" y="1"/>
                  </a:lnTo>
                  <a:lnTo>
                    <a:pt x="114" y="3"/>
                  </a:lnTo>
                  <a:lnTo>
                    <a:pt x="121" y="7"/>
                  </a:lnTo>
                  <a:lnTo>
                    <a:pt x="129" y="10"/>
                  </a:lnTo>
                  <a:lnTo>
                    <a:pt x="136" y="14"/>
                  </a:lnTo>
                  <a:lnTo>
                    <a:pt x="143" y="20"/>
                  </a:lnTo>
                  <a:lnTo>
                    <a:pt x="149" y="25"/>
                  </a:lnTo>
                  <a:lnTo>
                    <a:pt x="155" y="32"/>
                  </a:lnTo>
                  <a:lnTo>
                    <a:pt x="160" y="38"/>
                  </a:lnTo>
                  <a:lnTo>
                    <a:pt x="165" y="45"/>
                  </a:lnTo>
                  <a:lnTo>
                    <a:pt x="168" y="53"/>
                  </a:lnTo>
                  <a:lnTo>
                    <a:pt x="171" y="61"/>
                  </a:lnTo>
                  <a:lnTo>
                    <a:pt x="173" y="70"/>
                  </a:lnTo>
                  <a:lnTo>
                    <a:pt x="174" y="78"/>
                  </a:lnTo>
                  <a:lnTo>
                    <a:pt x="175" y="88"/>
                  </a:lnTo>
                  <a:lnTo>
                    <a:pt x="175" y="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112"/>
            <p:cNvSpPr>
              <a:spLocks noEditPoints="1"/>
            </p:cNvSpPr>
            <p:nvPr/>
          </p:nvSpPr>
          <p:spPr bwMode="auto">
            <a:xfrm>
              <a:off x="4468419" y="5789594"/>
              <a:ext cx="119063" cy="119063"/>
            </a:xfrm>
            <a:custGeom>
              <a:avLst/>
              <a:gdLst>
                <a:gd name="T0" fmla="*/ 113 w 225"/>
                <a:gd name="T1" fmla="*/ 224 h 224"/>
                <a:gd name="T2" fmla="*/ 90 w 225"/>
                <a:gd name="T3" fmla="*/ 222 h 224"/>
                <a:gd name="T4" fmla="*/ 69 w 225"/>
                <a:gd name="T5" fmla="*/ 216 h 224"/>
                <a:gd name="T6" fmla="*/ 50 w 225"/>
                <a:gd name="T7" fmla="*/ 205 h 224"/>
                <a:gd name="T8" fmla="*/ 33 w 225"/>
                <a:gd name="T9" fmla="*/ 192 h 224"/>
                <a:gd name="T10" fmla="*/ 19 w 225"/>
                <a:gd name="T11" fmla="*/ 175 h 224"/>
                <a:gd name="T12" fmla="*/ 8 w 225"/>
                <a:gd name="T13" fmla="*/ 155 h 224"/>
                <a:gd name="T14" fmla="*/ 2 w 225"/>
                <a:gd name="T15" fmla="*/ 135 h 224"/>
                <a:gd name="T16" fmla="*/ 0 w 225"/>
                <a:gd name="T17" fmla="*/ 113 h 224"/>
                <a:gd name="T18" fmla="*/ 0 w 225"/>
                <a:gd name="T19" fmla="*/ 101 h 224"/>
                <a:gd name="T20" fmla="*/ 5 w 225"/>
                <a:gd name="T21" fmla="*/ 79 h 224"/>
                <a:gd name="T22" fmla="*/ 13 w 225"/>
                <a:gd name="T23" fmla="*/ 59 h 224"/>
                <a:gd name="T24" fmla="*/ 25 w 225"/>
                <a:gd name="T25" fmla="*/ 41 h 224"/>
                <a:gd name="T26" fmla="*/ 33 w 225"/>
                <a:gd name="T27" fmla="*/ 33 h 224"/>
                <a:gd name="T28" fmla="*/ 50 w 225"/>
                <a:gd name="T29" fmla="*/ 19 h 224"/>
                <a:gd name="T30" fmla="*/ 69 w 225"/>
                <a:gd name="T31" fmla="*/ 8 h 224"/>
                <a:gd name="T32" fmla="*/ 90 w 225"/>
                <a:gd name="T33" fmla="*/ 2 h 224"/>
                <a:gd name="T34" fmla="*/ 113 w 225"/>
                <a:gd name="T35" fmla="*/ 0 h 224"/>
                <a:gd name="T36" fmla="*/ 123 w 225"/>
                <a:gd name="T37" fmla="*/ 0 h 224"/>
                <a:gd name="T38" fmla="*/ 145 w 225"/>
                <a:gd name="T39" fmla="*/ 4 h 224"/>
                <a:gd name="T40" fmla="*/ 165 w 225"/>
                <a:gd name="T41" fmla="*/ 13 h 224"/>
                <a:gd name="T42" fmla="*/ 184 w 225"/>
                <a:gd name="T43" fmla="*/ 25 h 224"/>
                <a:gd name="T44" fmla="*/ 192 w 225"/>
                <a:gd name="T45" fmla="*/ 33 h 224"/>
                <a:gd name="T46" fmla="*/ 206 w 225"/>
                <a:gd name="T47" fmla="*/ 50 h 224"/>
                <a:gd name="T48" fmla="*/ 216 w 225"/>
                <a:gd name="T49" fmla="*/ 69 h 224"/>
                <a:gd name="T50" fmla="*/ 223 w 225"/>
                <a:gd name="T51" fmla="*/ 90 h 224"/>
                <a:gd name="T52" fmla="*/ 225 w 225"/>
                <a:gd name="T53" fmla="*/ 113 h 224"/>
                <a:gd name="T54" fmla="*/ 224 w 225"/>
                <a:gd name="T55" fmla="*/ 123 h 224"/>
                <a:gd name="T56" fmla="*/ 219 w 225"/>
                <a:gd name="T57" fmla="*/ 145 h 224"/>
                <a:gd name="T58" fmla="*/ 211 w 225"/>
                <a:gd name="T59" fmla="*/ 165 h 224"/>
                <a:gd name="T60" fmla="*/ 199 w 225"/>
                <a:gd name="T61" fmla="*/ 184 h 224"/>
                <a:gd name="T62" fmla="*/ 192 w 225"/>
                <a:gd name="T63" fmla="*/ 192 h 224"/>
                <a:gd name="T64" fmla="*/ 174 w 225"/>
                <a:gd name="T65" fmla="*/ 206 h 224"/>
                <a:gd name="T66" fmla="*/ 155 w 225"/>
                <a:gd name="T67" fmla="*/ 216 h 224"/>
                <a:gd name="T68" fmla="*/ 134 w 225"/>
                <a:gd name="T69" fmla="*/ 223 h 224"/>
                <a:gd name="T70" fmla="*/ 113 w 225"/>
                <a:gd name="T71" fmla="*/ 224 h 224"/>
                <a:gd name="T72" fmla="*/ 113 w 225"/>
                <a:gd name="T73" fmla="*/ 50 h 224"/>
                <a:gd name="T74" fmla="*/ 99 w 225"/>
                <a:gd name="T75" fmla="*/ 51 h 224"/>
                <a:gd name="T76" fmla="*/ 77 w 225"/>
                <a:gd name="T77" fmla="*/ 60 h 224"/>
                <a:gd name="T78" fmla="*/ 67 w 225"/>
                <a:gd name="T79" fmla="*/ 67 h 224"/>
                <a:gd name="T80" fmla="*/ 54 w 225"/>
                <a:gd name="T81" fmla="*/ 88 h 224"/>
                <a:gd name="T82" fmla="*/ 50 w 225"/>
                <a:gd name="T83" fmla="*/ 113 h 224"/>
                <a:gd name="T84" fmla="*/ 51 w 225"/>
                <a:gd name="T85" fmla="*/ 124 h 224"/>
                <a:gd name="T86" fmla="*/ 60 w 225"/>
                <a:gd name="T87" fmla="*/ 147 h 224"/>
                <a:gd name="T88" fmla="*/ 77 w 225"/>
                <a:gd name="T89" fmla="*/ 164 h 224"/>
                <a:gd name="T90" fmla="*/ 99 w 225"/>
                <a:gd name="T91" fmla="*/ 173 h 224"/>
                <a:gd name="T92" fmla="*/ 113 w 225"/>
                <a:gd name="T93" fmla="*/ 174 h 224"/>
                <a:gd name="T94" fmla="*/ 124 w 225"/>
                <a:gd name="T95" fmla="*/ 173 h 224"/>
                <a:gd name="T96" fmla="*/ 147 w 225"/>
                <a:gd name="T97" fmla="*/ 165 h 224"/>
                <a:gd name="T98" fmla="*/ 156 w 225"/>
                <a:gd name="T99" fmla="*/ 156 h 224"/>
                <a:gd name="T100" fmla="*/ 171 w 225"/>
                <a:gd name="T101" fmla="*/ 136 h 224"/>
                <a:gd name="T102" fmla="*/ 175 w 225"/>
                <a:gd name="T103" fmla="*/ 113 h 224"/>
                <a:gd name="T104" fmla="*/ 174 w 225"/>
                <a:gd name="T105" fmla="*/ 99 h 224"/>
                <a:gd name="T106" fmla="*/ 165 w 225"/>
                <a:gd name="T107" fmla="*/ 77 h 224"/>
                <a:gd name="T108" fmla="*/ 156 w 225"/>
                <a:gd name="T109" fmla="*/ 67 h 224"/>
                <a:gd name="T110" fmla="*/ 136 w 225"/>
                <a:gd name="T111" fmla="*/ 54 h 224"/>
                <a:gd name="T112" fmla="*/ 113 w 225"/>
                <a:gd name="T113" fmla="*/ 5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5" h="224">
                  <a:moveTo>
                    <a:pt x="113" y="224"/>
                  </a:moveTo>
                  <a:lnTo>
                    <a:pt x="113" y="224"/>
                  </a:lnTo>
                  <a:lnTo>
                    <a:pt x="101" y="224"/>
                  </a:lnTo>
                  <a:lnTo>
                    <a:pt x="90" y="222"/>
                  </a:lnTo>
                  <a:lnTo>
                    <a:pt x="79" y="219"/>
                  </a:lnTo>
                  <a:lnTo>
                    <a:pt x="69" y="216"/>
                  </a:lnTo>
                  <a:lnTo>
                    <a:pt x="59" y="211"/>
                  </a:lnTo>
                  <a:lnTo>
                    <a:pt x="50" y="205"/>
                  </a:lnTo>
                  <a:lnTo>
                    <a:pt x="40" y="199"/>
                  </a:lnTo>
                  <a:lnTo>
                    <a:pt x="33" y="192"/>
                  </a:lnTo>
                  <a:lnTo>
                    <a:pt x="26" y="184"/>
                  </a:lnTo>
                  <a:lnTo>
                    <a:pt x="19" y="175"/>
                  </a:lnTo>
                  <a:lnTo>
                    <a:pt x="13" y="166"/>
                  </a:lnTo>
                  <a:lnTo>
                    <a:pt x="8" y="155"/>
                  </a:lnTo>
                  <a:lnTo>
                    <a:pt x="5" y="146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01"/>
                  </a:lnTo>
                  <a:lnTo>
                    <a:pt x="2" y="90"/>
                  </a:lnTo>
                  <a:lnTo>
                    <a:pt x="5" y="79"/>
                  </a:lnTo>
                  <a:lnTo>
                    <a:pt x="8" y="69"/>
                  </a:lnTo>
                  <a:lnTo>
                    <a:pt x="13" y="59"/>
                  </a:lnTo>
                  <a:lnTo>
                    <a:pt x="19" y="50"/>
                  </a:lnTo>
                  <a:lnTo>
                    <a:pt x="25" y="41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41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69" y="8"/>
                  </a:lnTo>
                  <a:lnTo>
                    <a:pt x="79" y="4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34" y="2"/>
                  </a:lnTo>
                  <a:lnTo>
                    <a:pt x="145" y="4"/>
                  </a:lnTo>
                  <a:lnTo>
                    <a:pt x="155" y="8"/>
                  </a:lnTo>
                  <a:lnTo>
                    <a:pt x="165" y="13"/>
                  </a:lnTo>
                  <a:lnTo>
                    <a:pt x="174" y="19"/>
                  </a:lnTo>
                  <a:lnTo>
                    <a:pt x="184" y="25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9" y="41"/>
                  </a:lnTo>
                  <a:lnTo>
                    <a:pt x="206" y="50"/>
                  </a:lnTo>
                  <a:lnTo>
                    <a:pt x="211" y="59"/>
                  </a:lnTo>
                  <a:lnTo>
                    <a:pt x="216" y="69"/>
                  </a:lnTo>
                  <a:lnTo>
                    <a:pt x="219" y="79"/>
                  </a:lnTo>
                  <a:lnTo>
                    <a:pt x="223" y="90"/>
                  </a:lnTo>
                  <a:lnTo>
                    <a:pt x="224" y="101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4" y="123"/>
                  </a:lnTo>
                  <a:lnTo>
                    <a:pt x="223" y="134"/>
                  </a:lnTo>
                  <a:lnTo>
                    <a:pt x="219" y="145"/>
                  </a:lnTo>
                  <a:lnTo>
                    <a:pt x="216" y="155"/>
                  </a:lnTo>
                  <a:lnTo>
                    <a:pt x="211" y="165"/>
                  </a:lnTo>
                  <a:lnTo>
                    <a:pt x="206" y="174"/>
                  </a:lnTo>
                  <a:lnTo>
                    <a:pt x="199" y="184"/>
                  </a:lnTo>
                  <a:lnTo>
                    <a:pt x="192" y="192"/>
                  </a:lnTo>
                  <a:lnTo>
                    <a:pt x="192" y="192"/>
                  </a:lnTo>
                  <a:lnTo>
                    <a:pt x="184" y="199"/>
                  </a:lnTo>
                  <a:lnTo>
                    <a:pt x="174" y="206"/>
                  </a:lnTo>
                  <a:lnTo>
                    <a:pt x="165" y="211"/>
                  </a:lnTo>
                  <a:lnTo>
                    <a:pt x="155" y="216"/>
                  </a:lnTo>
                  <a:lnTo>
                    <a:pt x="145" y="219"/>
                  </a:lnTo>
                  <a:lnTo>
                    <a:pt x="134" y="223"/>
                  </a:lnTo>
                  <a:lnTo>
                    <a:pt x="123" y="224"/>
                  </a:lnTo>
                  <a:lnTo>
                    <a:pt x="113" y="224"/>
                  </a:lnTo>
                  <a:lnTo>
                    <a:pt x="113" y="224"/>
                  </a:lnTo>
                  <a:close/>
                  <a:moveTo>
                    <a:pt x="113" y="50"/>
                  </a:moveTo>
                  <a:lnTo>
                    <a:pt x="113" y="50"/>
                  </a:lnTo>
                  <a:lnTo>
                    <a:pt x="99" y="51"/>
                  </a:lnTo>
                  <a:lnTo>
                    <a:pt x="89" y="54"/>
                  </a:lnTo>
                  <a:lnTo>
                    <a:pt x="77" y="60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0" y="77"/>
                  </a:lnTo>
                  <a:lnTo>
                    <a:pt x="54" y="88"/>
                  </a:lnTo>
                  <a:lnTo>
                    <a:pt x="51" y="99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4"/>
                  </a:lnTo>
                  <a:lnTo>
                    <a:pt x="54" y="136"/>
                  </a:lnTo>
                  <a:lnTo>
                    <a:pt x="60" y="147"/>
                  </a:lnTo>
                  <a:lnTo>
                    <a:pt x="67" y="156"/>
                  </a:lnTo>
                  <a:lnTo>
                    <a:pt x="77" y="164"/>
                  </a:lnTo>
                  <a:lnTo>
                    <a:pt x="88" y="170"/>
                  </a:lnTo>
                  <a:lnTo>
                    <a:pt x="99" y="173"/>
                  </a:lnTo>
                  <a:lnTo>
                    <a:pt x="113" y="174"/>
                  </a:lnTo>
                  <a:lnTo>
                    <a:pt x="113" y="174"/>
                  </a:lnTo>
                  <a:lnTo>
                    <a:pt x="113" y="174"/>
                  </a:lnTo>
                  <a:lnTo>
                    <a:pt x="124" y="173"/>
                  </a:lnTo>
                  <a:lnTo>
                    <a:pt x="136" y="170"/>
                  </a:lnTo>
                  <a:lnTo>
                    <a:pt x="147" y="165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65" y="147"/>
                  </a:lnTo>
                  <a:lnTo>
                    <a:pt x="171" y="136"/>
                  </a:lnTo>
                  <a:lnTo>
                    <a:pt x="174" y="124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4" y="99"/>
                  </a:lnTo>
                  <a:lnTo>
                    <a:pt x="171" y="88"/>
                  </a:lnTo>
                  <a:lnTo>
                    <a:pt x="165" y="77"/>
                  </a:lnTo>
                  <a:lnTo>
                    <a:pt x="156" y="67"/>
                  </a:lnTo>
                  <a:lnTo>
                    <a:pt x="156" y="67"/>
                  </a:lnTo>
                  <a:lnTo>
                    <a:pt x="147" y="60"/>
                  </a:lnTo>
                  <a:lnTo>
                    <a:pt x="136" y="54"/>
                  </a:lnTo>
                  <a:lnTo>
                    <a:pt x="124" y="51"/>
                  </a:lnTo>
                  <a:lnTo>
                    <a:pt x="113" y="50"/>
                  </a:lnTo>
                  <a:lnTo>
                    <a:pt x="1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113"/>
            <p:cNvSpPr>
              <a:spLocks/>
            </p:cNvSpPr>
            <p:nvPr/>
          </p:nvSpPr>
          <p:spPr bwMode="auto">
            <a:xfrm>
              <a:off x="4612881" y="5743556"/>
              <a:ext cx="93663" cy="92075"/>
            </a:xfrm>
            <a:custGeom>
              <a:avLst/>
              <a:gdLst>
                <a:gd name="T0" fmla="*/ 176 w 176"/>
                <a:gd name="T1" fmla="*/ 88 h 174"/>
                <a:gd name="T2" fmla="*/ 173 w 176"/>
                <a:gd name="T3" fmla="*/ 104 h 174"/>
                <a:gd name="T4" fmla="*/ 169 w 176"/>
                <a:gd name="T5" fmla="*/ 121 h 174"/>
                <a:gd name="T6" fmla="*/ 160 w 176"/>
                <a:gd name="T7" fmla="*/ 136 h 174"/>
                <a:gd name="T8" fmla="*/ 150 w 176"/>
                <a:gd name="T9" fmla="*/ 149 h 174"/>
                <a:gd name="T10" fmla="*/ 137 w 176"/>
                <a:gd name="T11" fmla="*/ 160 h 174"/>
                <a:gd name="T12" fmla="*/ 121 w 176"/>
                <a:gd name="T13" fmla="*/ 168 h 174"/>
                <a:gd name="T14" fmla="*/ 106 w 176"/>
                <a:gd name="T15" fmla="*/ 173 h 174"/>
                <a:gd name="T16" fmla="*/ 88 w 176"/>
                <a:gd name="T17" fmla="*/ 174 h 174"/>
                <a:gd name="T18" fmla="*/ 79 w 176"/>
                <a:gd name="T19" fmla="*/ 174 h 174"/>
                <a:gd name="T20" fmla="*/ 62 w 176"/>
                <a:gd name="T21" fmla="*/ 171 h 174"/>
                <a:gd name="T22" fmla="*/ 46 w 176"/>
                <a:gd name="T23" fmla="*/ 165 h 174"/>
                <a:gd name="T24" fmla="*/ 32 w 176"/>
                <a:gd name="T25" fmla="*/ 155 h 174"/>
                <a:gd name="T26" fmla="*/ 20 w 176"/>
                <a:gd name="T27" fmla="*/ 144 h 174"/>
                <a:gd name="T28" fmla="*/ 11 w 176"/>
                <a:gd name="T29" fmla="*/ 129 h 174"/>
                <a:gd name="T30" fmla="*/ 4 w 176"/>
                <a:gd name="T31" fmla="*/ 114 h 174"/>
                <a:gd name="T32" fmla="*/ 0 w 176"/>
                <a:gd name="T33" fmla="*/ 96 h 174"/>
                <a:gd name="T34" fmla="*/ 0 w 176"/>
                <a:gd name="T35" fmla="*/ 88 h 174"/>
                <a:gd name="T36" fmla="*/ 1 w 176"/>
                <a:gd name="T37" fmla="*/ 70 h 174"/>
                <a:gd name="T38" fmla="*/ 7 w 176"/>
                <a:gd name="T39" fmla="*/ 53 h 174"/>
                <a:gd name="T40" fmla="*/ 16 w 176"/>
                <a:gd name="T41" fmla="*/ 38 h 174"/>
                <a:gd name="T42" fmla="*/ 26 w 176"/>
                <a:gd name="T43" fmla="*/ 25 h 174"/>
                <a:gd name="T44" fmla="*/ 38 w 176"/>
                <a:gd name="T45" fmla="*/ 14 h 174"/>
                <a:gd name="T46" fmla="*/ 54 w 176"/>
                <a:gd name="T47" fmla="*/ 7 h 174"/>
                <a:gd name="T48" fmla="*/ 70 w 176"/>
                <a:gd name="T49" fmla="*/ 1 h 174"/>
                <a:gd name="T50" fmla="*/ 88 w 176"/>
                <a:gd name="T51" fmla="*/ 0 h 174"/>
                <a:gd name="T52" fmla="*/ 96 w 176"/>
                <a:gd name="T53" fmla="*/ 0 h 174"/>
                <a:gd name="T54" fmla="*/ 114 w 176"/>
                <a:gd name="T55" fmla="*/ 3 h 174"/>
                <a:gd name="T56" fmla="*/ 130 w 176"/>
                <a:gd name="T57" fmla="*/ 11 h 174"/>
                <a:gd name="T58" fmla="*/ 144 w 176"/>
                <a:gd name="T59" fmla="*/ 20 h 174"/>
                <a:gd name="T60" fmla="*/ 156 w 176"/>
                <a:gd name="T61" fmla="*/ 32 h 174"/>
                <a:gd name="T62" fmla="*/ 165 w 176"/>
                <a:gd name="T63" fmla="*/ 45 h 174"/>
                <a:gd name="T64" fmla="*/ 171 w 176"/>
                <a:gd name="T65" fmla="*/ 62 h 174"/>
                <a:gd name="T66" fmla="*/ 175 w 176"/>
                <a:gd name="T67" fmla="*/ 78 h 174"/>
                <a:gd name="T68" fmla="*/ 176 w 176"/>
                <a:gd name="T69" fmla="*/ 8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74">
                  <a:moveTo>
                    <a:pt x="176" y="88"/>
                  </a:moveTo>
                  <a:lnTo>
                    <a:pt x="176" y="88"/>
                  </a:lnTo>
                  <a:lnTo>
                    <a:pt x="175" y="96"/>
                  </a:lnTo>
                  <a:lnTo>
                    <a:pt x="173" y="104"/>
                  </a:lnTo>
                  <a:lnTo>
                    <a:pt x="171" y="114"/>
                  </a:lnTo>
                  <a:lnTo>
                    <a:pt x="169" y="121"/>
                  </a:lnTo>
                  <a:lnTo>
                    <a:pt x="165" y="129"/>
                  </a:lnTo>
                  <a:lnTo>
                    <a:pt x="160" y="136"/>
                  </a:lnTo>
                  <a:lnTo>
                    <a:pt x="156" y="144"/>
                  </a:lnTo>
                  <a:lnTo>
                    <a:pt x="150" y="149"/>
                  </a:lnTo>
                  <a:lnTo>
                    <a:pt x="144" y="155"/>
                  </a:lnTo>
                  <a:lnTo>
                    <a:pt x="137" y="160"/>
                  </a:lnTo>
                  <a:lnTo>
                    <a:pt x="130" y="165"/>
                  </a:lnTo>
                  <a:lnTo>
                    <a:pt x="121" y="168"/>
                  </a:lnTo>
                  <a:lnTo>
                    <a:pt x="114" y="171"/>
                  </a:lnTo>
                  <a:lnTo>
                    <a:pt x="106" y="173"/>
                  </a:lnTo>
                  <a:lnTo>
                    <a:pt x="96" y="174"/>
                  </a:lnTo>
                  <a:lnTo>
                    <a:pt x="88" y="174"/>
                  </a:lnTo>
                  <a:lnTo>
                    <a:pt x="88" y="174"/>
                  </a:lnTo>
                  <a:lnTo>
                    <a:pt x="79" y="174"/>
                  </a:lnTo>
                  <a:lnTo>
                    <a:pt x="70" y="173"/>
                  </a:lnTo>
                  <a:lnTo>
                    <a:pt x="62" y="171"/>
                  </a:lnTo>
                  <a:lnTo>
                    <a:pt x="54" y="168"/>
                  </a:lnTo>
                  <a:lnTo>
                    <a:pt x="46" y="165"/>
                  </a:lnTo>
                  <a:lnTo>
                    <a:pt x="38" y="160"/>
                  </a:lnTo>
                  <a:lnTo>
                    <a:pt x="32" y="155"/>
                  </a:lnTo>
                  <a:lnTo>
                    <a:pt x="26" y="149"/>
                  </a:lnTo>
                  <a:lnTo>
                    <a:pt x="20" y="144"/>
                  </a:lnTo>
                  <a:lnTo>
                    <a:pt x="16" y="136"/>
                  </a:lnTo>
                  <a:lnTo>
                    <a:pt x="11" y="129"/>
                  </a:lnTo>
                  <a:lnTo>
                    <a:pt x="7" y="121"/>
                  </a:lnTo>
                  <a:lnTo>
                    <a:pt x="4" y="114"/>
                  </a:lnTo>
                  <a:lnTo>
                    <a:pt x="1" y="104"/>
                  </a:lnTo>
                  <a:lnTo>
                    <a:pt x="0" y="9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3"/>
                  </a:lnTo>
                  <a:lnTo>
                    <a:pt x="11" y="45"/>
                  </a:lnTo>
                  <a:lnTo>
                    <a:pt x="16" y="38"/>
                  </a:lnTo>
                  <a:lnTo>
                    <a:pt x="20" y="32"/>
                  </a:lnTo>
                  <a:lnTo>
                    <a:pt x="26" y="25"/>
                  </a:lnTo>
                  <a:lnTo>
                    <a:pt x="32" y="20"/>
                  </a:lnTo>
                  <a:lnTo>
                    <a:pt x="38" y="14"/>
                  </a:lnTo>
                  <a:lnTo>
                    <a:pt x="46" y="11"/>
                  </a:lnTo>
                  <a:lnTo>
                    <a:pt x="54" y="7"/>
                  </a:lnTo>
                  <a:lnTo>
                    <a:pt x="62" y="3"/>
                  </a:lnTo>
                  <a:lnTo>
                    <a:pt x="70" y="1"/>
                  </a:lnTo>
                  <a:lnTo>
                    <a:pt x="7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6" y="1"/>
                  </a:lnTo>
                  <a:lnTo>
                    <a:pt x="114" y="3"/>
                  </a:lnTo>
                  <a:lnTo>
                    <a:pt x="121" y="7"/>
                  </a:lnTo>
                  <a:lnTo>
                    <a:pt x="130" y="11"/>
                  </a:lnTo>
                  <a:lnTo>
                    <a:pt x="137" y="14"/>
                  </a:lnTo>
                  <a:lnTo>
                    <a:pt x="144" y="20"/>
                  </a:lnTo>
                  <a:lnTo>
                    <a:pt x="150" y="25"/>
                  </a:lnTo>
                  <a:lnTo>
                    <a:pt x="156" y="32"/>
                  </a:lnTo>
                  <a:lnTo>
                    <a:pt x="160" y="38"/>
                  </a:lnTo>
                  <a:lnTo>
                    <a:pt x="165" y="45"/>
                  </a:lnTo>
                  <a:lnTo>
                    <a:pt x="169" y="53"/>
                  </a:lnTo>
                  <a:lnTo>
                    <a:pt x="171" y="62"/>
                  </a:lnTo>
                  <a:lnTo>
                    <a:pt x="173" y="70"/>
                  </a:lnTo>
                  <a:lnTo>
                    <a:pt x="175" y="78"/>
                  </a:lnTo>
                  <a:lnTo>
                    <a:pt x="176" y="88"/>
                  </a:lnTo>
                  <a:lnTo>
                    <a:pt x="176" y="88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14"/>
            <p:cNvSpPr>
              <a:spLocks noEditPoints="1"/>
            </p:cNvSpPr>
            <p:nvPr/>
          </p:nvSpPr>
          <p:spPr bwMode="auto">
            <a:xfrm>
              <a:off x="4600181" y="5730856"/>
              <a:ext cx="119063" cy="117475"/>
            </a:xfrm>
            <a:custGeom>
              <a:avLst/>
              <a:gdLst>
                <a:gd name="T0" fmla="*/ 113 w 226"/>
                <a:gd name="T1" fmla="*/ 224 h 224"/>
                <a:gd name="T2" fmla="*/ 90 w 226"/>
                <a:gd name="T3" fmla="*/ 222 h 224"/>
                <a:gd name="T4" fmla="*/ 69 w 226"/>
                <a:gd name="T5" fmla="*/ 216 h 224"/>
                <a:gd name="T6" fmla="*/ 50 w 226"/>
                <a:gd name="T7" fmla="*/ 205 h 224"/>
                <a:gd name="T8" fmla="*/ 33 w 226"/>
                <a:gd name="T9" fmla="*/ 192 h 224"/>
                <a:gd name="T10" fmla="*/ 19 w 226"/>
                <a:gd name="T11" fmla="*/ 176 h 224"/>
                <a:gd name="T12" fmla="*/ 9 w 226"/>
                <a:gd name="T13" fmla="*/ 155 h 224"/>
                <a:gd name="T14" fmla="*/ 3 w 226"/>
                <a:gd name="T15" fmla="*/ 135 h 224"/>
                <a:gd name="T16" fmla="*/ 0 w 226"/>
                <a:gd name="T17" fmla="*/ 113 h 224"/>
                <a:gd name="T18" fmla="*/ 0 w 226"/>
                <a:gd name="T19" fmla="*/ 101 h 224"/>
                <a:gd name="T20" fmla="*/ 5 w 226"/>
                <a:gd name="T21" fmla="*/ 78 h 224"/>
                <a:gd name="T22" fmla="*/ 13 w 226"/>
                <a:gd name="T23" fmla="*/ 58 h 224"/>
                <a:gd name="T24" fmla="*/ 26 w 226"/>
                <a:gd name="T25" fmla="*/ 40 h 224"/>
                <a:gd name="T26" fmla="*/ 41 w 226"/>
                <a:gd name="T27" fmla="*/ 25 h 224"/>
                <a:gd name="T28" fmla="*/ 60 w 226"/>
                <a:gd name="T29" fmla="*/ 13 h 224"/>
                <a:gd name="T30" fmla="*/ 80 w 226"/>
                <a:gd name="T31" fmla="*/ 5 h 224"/>
                <a:gd name="T32" fmla="*/ 101 w 226"/>
                <a:gd name="T33" fmla="*/ 0 h 224"/>
                <a:gd name="T34" fmla="*/ 113 w 226"/>
                <a:gd name="T35" fmla="*/ 0 h 224"/>
                <a:gd name="T36" fmla="*/ 136 w 226"/>
                <a:gd name="T37" fmla="*/ 2 h 224"/>
                <a:gd name="T38" fmla="*/ 157 w 226"/>
                <a:gd name="T39" fmla="*/ 8 h 224"/>
                <a:gd name="T40" fmla="*/ 176 w 226"/>
                <a:gd name="T41" fmla="*/ 19 h 224"/>
                <a:gd name="T42" fmla="*/ 193 w 226"/>
                <a:gd name="T43" fmla="*/ 33 h 224"/>
                <a:gd name="T44" fmla="*/ 206 w 226"/>
                <a:gd name="T45" fmla="*/ 50 h 224"/>
                <a:gd name="T46" fmla="*/ 216 w 226"/>
                <a:gd name="T47" fmla="*/ 69 h 224"/>
                <a:gd name="T48" fmla="*/ 223 w 226"/>
                <a:gd name="T49" fmla="*/ 90 h 224"/>
                <a:gd name="T50" fmla="*/ 226 w 226"/>
                <a:gd name="T51" fmla="*/ 113 h 224"/>
                <a:gd name="T52" fmla="*/ 225 w 226"/>
                <a:gd name="T53" fmla="*/ 123 h 224"/>
                <a:gd name="T54" fmla="*/ 220 w 226"/>
                <a:gd name="T55" fmla="*/ 146 h 224"/>
                <a:gd name="T56" fmla="*/ 212 w 226"/>
                <a:gd name="T57" fmla="*/ 166 h 224"/>
                <a:gd name="T58" fmla="*/ 200 w 226"/>
                <a:gd name="T59" fmla="*/ 184 h 224"/>
                <a:gd name="T60" fmla="*/ 184 w 226"/>
                <a:gd name="T61" fmla="*/ 199 h 224"/>
                <a:gd name="T62" fmla="*/ 166 w 226"/>
                <a:gd name="T63" fmla="*/ 211 h 224"/>
                <a:gd name="T64" fmla="*/ 146 w 226"/>
                <a:gd name="T65" fmla="*/ 220 h 224"/>
                <a:gd name="T66" fmla="*/ 124 w 226"/>
                <a:gd name="T67" fmla="*/ 224 h 224"/>
                <a:gd name="T68" fmla="*/ 113 w 226"/>
                <a:gd name="T69" fmla="*/ 224 h 224"/>
                <a:gd name="T70" fmla="*/ 113 w 226"/>
                <a:gd name="T71" fmla="*/ 50 h 224"/>
                <a:gd name="T72" fmla="*/ 88 w 226"/>
                <a:gd name="T73" fmla="*/ 55 h 224"/>
                <a:gd name="T74" fmla="*/ 68 w 226"/>
                <a:gd name="T75" fmla="*/ 68 h 224"/>
                <a:gd name="T76" fmla="*/ 55 w 226"/>
                <a:gd name="T77" fmla="*/ 88 h 224"/>
                <a:gd name="T78" fmla="*/ 50 w 226"/>
                <a:gd name="T79" fmla="*/ 113 h 224"/>
                <a:gd name="T80" fmla="*/ 51 w 226"/>
                <a:gd name="T81" fmla="*/ 125 h 224"/>
                <a:gd name="T82" fmla="*/ 61 w 226"/>
                <a:gd name="T83" fmla="*/ 147 h 224"/>
                <a:gd name="T84" fmla="*/ 77 w 226"/>
                <a:gd name="T85" fmla="*/ 164 h 224"/>
                <a:gd name="T86" fmla="*/ 100 w 226"/>
                <a:gd name="T87" fmla="*/ 173 h 224"/>
                <a:gd name="T88" fmla="*/ 113 w 226"/>
                <a:gd name="T89" fmla="*/ 174 h 224"/>
                <a:gd name="T90" fmla="*/ 137 w 226"/>
                <a:gd name="T91" fmla="*/ 170 h 224"/>
                <a:gd name="T92" fmla="*/ 157 w 226"/>
                <a:gd name="T93" fmla="*/ 157 h 224"/>
                <a:gd name="T94" fmla="*/ 170 w 226"/>
                <a:gd name="T95" fmla="*/ 136 h 224"/>
                <a:gd name="T96" fmla="*/ 176 w 226"/>
                <a:gd name="T97" fmla="*/ 113 h 224"/>
                <a:gd name="T98" fmla="*/ 174 w 226"/>
                <a:gd name="T99" fmla="*/ 100 h 224"/>
                <a:gd name="T100" fmla="*/ 165 w 226"/>
                <a:gd name="T101" fmla="*/ 77 h 224"/>
                <a:gd name="T102" fmla="*/ 147 w 226"/>
                <a:gd name="T103" fmla="*/ 60 h 224"/>
                <a:gd name="T104" fmla="*/ 125 w 226"/>
                <a:gd name="T105" fmla="*/ 51 h 224"/>
                <a:gd name="T106" fmla="*/ 113 w 226"/>
                <a:gd name="T107" fmla="*/ 5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6" h="224">
                  <a:moveTo>
                    <a:pt x="113" y="224"/>
                  </a:moveTo>
                  <a:lnTo>
                    <a:pt x="113" y="224"/>
                  </a:lnTo>
                  <a:lnTo>
                    <a:pt x="101" y="224"/>
                  </a:lnTo>
                  <a:lnTo>
                    <a:pt x="90" y="222"/>
                  </a:lnTo>
                  <a:lnTo>
                    <a:pt x="80" y="220"/>
                  </a:lnTo>
                  <a:lnTo>
                    <a:pt x="69" y="216"/>
                  </a:lnTo>
                  <a:lnTo>
                    <a:pt x="60" y="211"/>
                  </a:lnTo>
                  <a:lnTo>
                    <a:pt x="50" y="205"/>
                  </a:lnTo>
                  <a:lnTo>
                    <a:pt x="41" y="199"/>
                  </a:lnTo>
                  <a:lnTo>
                    <a:pt x="33" y="192"/>
                  </a:lnTo>
                  <a:lnTo>
                    <a:pt x="26" y="184"/>
                  </a:lnTo>
                  <a:lnTo>
                    <a:pt x="19" y="176"/>
                  </a:lnTo>
                  <a:lnTo>
                    <a:pt x="13" y="166"/>
                  </a:lnTo>
                  <a:lnTo>
                    <a:pt x="9" y="155"/>
                  </a:lnTo>
                  <a:lnTo>
                    <a:pt x="5" y="146"/>
                  </a:lnTo>
                  <a:lnTo>
                    <a:pt x="3" y="135"/>
                  </a:lnTo>
                  <a:lnTo>
                    <a:pt x="0" y="12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01"/>
                  </a:lnTo>
                  <a:lnTo>
                    <a:pt x="3" y="90"/>
                  </a:lnTo>
                  <a:lnTo>
                    <a:pt x="5" y="78"/>
                  </a:lnTo>
                  <a:lnTo>
                    <a:pt x="9" y="69"/>
                  </a:lnTo>
                  <a:lnTo>
                    <a:pt x="13" y="58"/>
                  </a:lnTo>
                  <a:lnTo>
                    <a:pt x="19" y="50"/>
                  </a:lnTo>
                  <a:lnTo>
                    <a:pt x="26" y="40"/>
                  </a:lnTo>
                  <a:lnTo>
                    <a:pt x="33" y="33"/>
                  </a:lnTo>
                  <a:lnTo>
                    <a:pt x="41" y="25"/>
                  </a:lnTo>
                  <a:lnTo>
                    <a:pt x="50" y="19"/>
                  </a:lnTo>
                  <a:lnTo>
                    <a:pt x="60" y="13"/>
                  </a:lnTo>
                  <a:lnTo>
                    <a:pt x="69" y="8"/>
                  </a:lnTo>
                  <a:lnTo>
                    <a:pt x="80" y="5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4" y="0"/>
                  </a:lnTo>
                  <a:lnTo>
                    <a:pt x="136" y="2"/>
                  </a:lnTo>
                  <a:lnTo>
                    <a:pt x="146" y="5"/>
                  </a:lnTo>
                  <a:lnTo>
                    <a:pt x="157" y="8"/>
                  </a:lnTo>
                  <a:lnTo>
                    <a:pt x="166" y="13"/>
                  </a:lnTo>
                  <a:lnTo>
                    <a:pt x="176" y="19"/>
                  </a:lnTo>
                  <a:lnTo>
                    <a:pt x="184" y="25"/>
                  </a:lnTo>
                  <a:lnTo>
                    <a:pt x="193" y="33"/>
                  </a:lnTo>
                  <a:lnTo>
                    <a:pt x="200" y="40"/>
                  </a:lnTo>
                  <a:lnTo>
                    <a:pt x="206" y="50"/>
                  </a:lnTo>
                  <a:lnTo>
                    <a:pt x="212" y="58"/>
                  </a:lnTo>
                  <a:lnTo>
                    <a:pt x="216" y="69"/>
                  </a:lnTo>
                  <a:lnTo>
                    <a:pt x="220" y="78"/>
                  </a:lnTo>
                  <a:lnTo>
                    <a:pt x="223" y="90"/>
                  </a:lnTo>
                  <a:lnTo>
                    <a:pt x="225" y="101"/>
                  </a:lnTo>
                  <a:lnTo>
                    <a:pt x="226" y="113"/>
                  </a:lnTo>
                  <a:lnTo>
                    <a:pt x="226" y="113"/>
                  </a:lnTo>
                  <a:lnTo>
                    <a:pt x="225" y="123"/>
                  </a:lnTo>
                  <a:lnTo>
                    <a:pt x="223" y="135"/>
                  </a:lnTo>
                  <a:lnTo>
                    <a:pt x="220" y="146"/>
                  </a:lnTo>
                  <a:lnTo>
                    <a:pt x="216" y="155"/>
                  </a:lnTo>
                  <a:lnTo>
                    <a:pt x="212" y="166"/>
                  </a:lnTo>
                  <a:lnTo>
                    <a:pt x="206" y="176"/>
                  </a:lnTo>
                  <a:lnTo>
                    <a:pt x="200" y="184"/>
                  </a:lnTo>
                  <a:lnTo>
                    <a:pt x="193" y="192"/>
                  </a:lnTo>
                  <a:lnTo>
                    <a:pt x="184" y="199"/>
                  </a:lnTo>
                  <a:lnTo>
                    <a:pt x="176" y="205"/>
                  </a:lnTo>
                  <a:lnTo>
                    <a:pt x="166" y="211"/>
                  </a:lnTo>
                  <a:lnTo>
                    <a:pt x="157" y="216"/>
                  </a:lnTo>
                  <a:lnTo>
                    <a:pt x="146" y="220"/>
                  </a:lnTo>
                  <a:lnTo>
                    <a:pt x="136" y="222"/>
                  </a:lnTo>
                  <a:lnTo>
                    <a:pt x="124" y="224"/>
                  </a:lnTo>
                  <a:lnTo>
                    <a:pt x="113" y="224"/>
                  </a:lnTo>
                  <a:lnTo>
                    <a:pt x="113" y="224"/>
                  </a:lnTo>
                  <a:close/>
                  <a:moveTo>
                    <a:pt x="113" y="50"/>
                  </a:moveTo>
                  <a:lnTo>
                    <a:pt x="113" y="50"/>
                  </a:lnTo>
                  <a:lnTo>
                    <a:pt x="100" y="51"/>
                  </a:lnTo>
                  <a:lnTo>
                    <a:pt x="88" y="55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8"/>
                  </a:lnTo>
                  <a:lnTo>
                    <a:pt x="51" y="100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5"/>
                  </a:lnTo>
                  <a:lnTo>
                    <a:pt x="55" y="136"/>
                  </a:lnTo>
                  <a:lnTo>
                    <a:pt x="61" y="147"/>
                  </a:lnTo>
                  <a:lnTo>
                    <a:pt x="68" y="157"/>
                  </a:lnTo>
                  <a:lnTo>
                    <a:pt x="77" y="164"/>
                  </a:lnTo>
                  <a:lnTo>
                    <a:pt x="88" y="170"/>
                  </a:lnTo>
                  <a:lnTo>
                    <a:pt x="100" y="173"/>
                  </a:lnTo>
                  <a:lnTo>
                    <a:pt x="113" y="174"/>
                  </a:lnTo>
                  <a:lnTo>
                    <a:pt x="113" y="174"/>
                  </a:lnTo>
                  <a:lnTo>
                    <a:pt x="125" y="173"/>
                  </a:lnTo>
                  <a:lnTo>
                    <a:pt x="137" y="170"/>
                  </a:lnTo>
                  <a:lnTo>
                    <a:pt x="147" y="164"/>
                  </a:lnTo>
                  <a:lnTo>
                    <a:pt x="157" y="157"/>
                  </a:lnTo>
                  <a:lnTo>
                    <a:pt x="165" y="147"/>
                  </a:lnTo>
                  <a:lnTo>
                    <a:pt x="170" y="136"/>
                  </a:lnTo>
                  <a:lnTo>
                    <a:pt x="174" y="125"/>
                  </a:lnTo>
                  <a:lnTo>
                    <a:pt x="176" y="113"/>
                  </a:lnTo>
                  <a:lnTo>
                    <a:pt x="176" y="113"/>
                  </a:lnTo>
                  <a:lnTo>
                    <a:pt x="174" y="100"/>
                  </a:lnTo>
                  <a:lnTo>
                    <a:pt x="170" y="88"/>
                  </a:lnTo>
                  <a:lnTo>
                    <a:pt x="165" y="77"/>
                  </a:lnTo>
                  <a:lnTo>
                    <a:pt x="157" y="68"/>
                  </a:lnTo>
                  <a:lnTo>
                    <a:pt x="147" y="60"/>
                  </a:lnTo>
                  <a:lnTo>
                    <a:pt x="137" y="55"/>
                  </a:lnTo>
                  <a:lnTo>
                    <a:pt x="125" y="51"/>
                  </a:lnTo>
                  <a:lnTo>
                    <a:pt x="113" y="50"/>
                  </a:lnTo>
                  <a:lnTo>
                    <a:pt x="1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115"/>
            <p:cNvSpPr>
              <a:spLocks/>
            </p:cNvSpPr>
            <p:nvPr/>
          </p:nvSpPr>
          <p:spPr bwMode="auto">
            <a:xfrm>
              <a:off x="4750994" y="5791181"/>
              <a:ext cx="93663" cy="93663"/>
            </a:xfrm>
            <a:custGeom>
              <a:avLst/>
              <a:gdLst>
                <a:gd name="T0" fmla="*/ 175 w 175"/>
                <a:gd name="T1" fmla="*/ 88 h 176"/>
                <a:gd name="T2" fmla="*/ 174 w 175"/>
                <a:gd name="T3" fmla="*/ 106 h 176"/>
                <a:gd name="T4" fmla="*/ 168 w 175"/>
                <a:gd name="T5" fmla="*/ 123 h 176"/>
                <a:gd name="T6" fmla="*/ 161 w 175"/>
                <a:gd name="T7" fmla="*/ 137 h 176"/>
                <a:gd name="T8" fmla="*/ 150 w 175"/>
                <a:gd name="T9" fmla="*/ 150 h 176"/>
                <a:gd name="T10" fmla="*/ 137 w 175"/>
                <a:gd name="T11" fmla="*/ 161 h 176"/>
                <a:gd name="T12" fmla="*/ 121 w 175"/>
                <a:gd name="T13" fmla="*/ 169 h 176"/>
                <a:gd name="T14" fmla="*/ 105 w 175"/>
                <a:gd name="T15" fmla="*/ 174 h 176"/>
                <a:gd name="T16" fmla="*/ 87 w 175"/>
                <a:gd name="T17" fmla="*/ 176 h 176"/>
                <a:gd name="T18" fmla="*/ 79 w 175"/>
                <a:gd name="T19" fmla="*/ 176 h 176"/>
                <a:gd name="T20" fmla="*/ 61 w 175"/>
                <a:gd name="T21" fmla="*/ 172 h 176"/>
                <a:gd name="T22" fmla="*/ 45 w 175"/>
                <a:gd name="T23" fmla="*/ 165 h 176"/>
                <a:gd name="T24" fmla="*/ 31 w 175"/>
                <a:gd name="T25" fmla="*/ 156 h 176"/>
                <a:gd name="T26" fmla="*/ 19 w 175"/>
                <a:gd name="T27" fmla="*/ 144 h 176"/>
                <a:gd name="T28" fmla="*/ 10 w 175"/>
                <a:gd name="T29" fmla="*/ 130 h 176"/>
                <a:gd name="T30" fmla="*/ 4 w 175"/>
                <a:gd name="T31" fmla="*/ 114 h 176"/>
                <a:gd name="T32" fmla="*/ 0 w 175"/>
                <a:gd name="T33" fmla="*/ 98 h 176"/>
                <a:gd name="T34" fmla="*/ 0 w 175"/>
                <a:gd name="T35" fmla="*/ 88 h 176"/>
                <a:gd name="T36" fmla="*/ 2 w 175"/>
                <a:gd name="T37" fmla="*/ 70 h 176"/>
                <a:gd name="T38" fmla="*/ 6 w 175"/>
                <a:gd name="T39" fmla="*/ 54 h 176"/>
                <a:gd name="T40" fmla="*/ 15 w 175"/>
                <a:gd name="T41" fmla="*/ 39 h 176"/>
                <a:gd name="T42" fmla="*/ 25 w 175"/>
                <a:gd name="T43" fmla="*/ 26 h 176"/>
                <a:gd name="T44" fmla="*/ 38 w 175"/>
                <a:gd name="T45" fmla="*/ 16 h 176"/>
                <a:gd name="T46" fmla="*/ 54 w 175"/>
                <a:gd name="T47" fmla="*/ 7 h 176"/>
                <a:gd name="T48" fmla="*/ 70 w 175"/>
                <a:gd name="T49" fmla="*/ 3 h 176"/>
                <a:gd name="T50" fmla="*/ 87 w 175"/>
                <a:gd name="T51" fmla="*/ 0 h 176"/>
                <a:gd name="T52" fmla="*/ 96 w 175"/>
                <a:gd name="T53" fmla="*/ 1 h 176"/>
                <a:gd name="T54" fmla="*/ 113 w 175"/>
                <a:gd name="T55" fmla="*/ 5 h 176"/>
                <a:gd name="T56" fmla="*/ 130 w 175"/>
                <a:gd name="T57" fmla="*/ 11 h 176"/>
                <a:gd name="T58" fmla="*/ 143 w 175"/>
                <a:gd name="T59" fmla="*/ 20 h 176"/>
                <a:gd name="T60" fmla="*/ 155 w 175"/>
                <a:gd name="T61" fmla="*/ 32 h 176"/>
                <a:gd name="T62" fmla="*/ 164 w 175"/>
                <a:gd name="T63" fmla="*/ 47 h 176"/>
                <a:gd name="T64" fmla="*/ 171 w 175"/>
                <a:gd name="T65" fmla="*/ 62 h 176"/>
                <a:gd name="T66" fmla="*/ 175 w 175"/>
                <a:gd name="T67" fmla="*/ 80 h 176"/>
                <a:gd name="T68" fmla="*/ 175 w 175"/>
                <a:gd name="T69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6">
                  <a:moveTo>
                    <a:pt x="175" y="88"/>
                  </a:moveTo>
                  <a:lnTo>
                    <a:pt x="175" y="88"/>
                  </a:lnTo>
                  <a:lnTo>
                    <a:pt x="175" y="98"/>
                  </a:lnTo>
                  <a:lnTo>
                    <a:pt x="174" y="106"/>
                  </a:lnTo>
                  <a:lnTo>
                    <a:pt x="171" y="114"/>
                  </a:lnTo>
                  <a:lnTo>
                    <a:pt x="168" y="123"/>
                  </a:lnTo>
                  <a:lnTo>
                    <a:pt x="164" y="130"/>
                  </a:lnTo>
                  <a:lnTo>
                    <a:pt x="161" y="137"/>
                  </a:lnTo>
                  <a:lnTo>
                    <a:pt x="155" y="144"/>
                  </a:lnTo>
                  <a:lnTo>
                    <a:pt x="150" y="150"/>
                  </a:lnTo>
                  <a:lnTo>
                    <a:pt x="143" y="156"/>
                  </a:lnTo>
                  <a:lnTo>
                    <a:pt x="137" y="161"/>
                  </a:lnTo>
                  <a:lnTo>
                    <a:pt x="130" y="165"/>
                  </a:lnTo>
                  <a:lnTo>
                    <a:pt x="121" y="169"/>
                  </a:lnTo>
                  <a:lnTo>
                    <a:pt x="113" y="172"/>
                  </a:lnTo>
                  <a:lnTo>
                    <a:pt x="105" y="174"/>
                  </a:lnTo>
                  <a:lnTo>
                    <a:pt x="96" y="176"/>
                  </a:lnTo>
                  <a:lnTo>
                    <a:pt x="87" y="176"/>
                  </a:lnTo>
                  <a:lnTo>
                    <a:pt x="87" y="176"/>
                  </a:lnTo>
                  <a:lnTo>
                    <a:pt x="79" y="176"/>
                  </a:lnTo>
                  <a:lnTo>
                    <a:pt x="70" y="174"/>
                  </a:lnTo>
                  <a:lnTo>
                    <a:pt x="61" y="172"/>
                  </a:lnTo>
                  <a:lnTo>
                    <a:pt x="54" y="169"/>
                  </a:lnTo>
                  <a:lnTo>
                    <a:pt x="45" y="165"/>
                  </a:lnTo>
                  <a:lnTo>
                    <a:pt x="38" y="161"/>
                  </a:lnTo>
                  <a:lnTo>
                    <a:pt x="31" y="156"/>
                  </a:lnTo>
                  <a:lnTo>
                    <a:pt x="25" y="150"/>
                  </a:lnTo>
                  <a:lnTo>
                    <a:pt x="19" y="144"/>
                  </a:lnTo>
                  <a:lnTo>
                    <a:pt x="15" y="137"/>
                  </a:lnTo>
                  <a:lnTo>
                    <a:pt x="10" y="130"/>
                  </a:lnTo>
                  <a:lnTo>
                    <a:pt x="6" y="123"/>
                  </a:lnTo>
                  <a:lnTo>
                    <a:pt x="4" y="114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6" y="54"/>
                  </a:lnTo>
                  <a:lnTo>
                    <a:pt x="10" y="47"/>
                  </a:lnTo>
                  <a:lnTo>
                    <a:pt x="15" y="39"/>
                  </a:lnTo>
                  <a:lnTo>
                    <a:pt x="19" y="32"/>
                  </a:lnTo>
                  <a:lnTo>
                    <a:pt x="25" y="26"/>
                  </a:lnTo>
                  <a:lnTo>
                    <a:pt x="31" y="20"/>
                  </a:lnTo>
                  <a:lnTo>
                    <a:pt x="38" y="16"/>
                  </a:lnTo>
                  <a:lnTo>
                    <a:pt x="45" y="11"/>
                  </a:lnTo>
                  <a:lnTo>
                    <a:pt x="54" y="7"/>
                  </a:lnTo>
                  <a:lnTo>
                    <a:pt x="61" y="5"/>
                  </a:lnTo>
                  <a:lnTo>
                    <a:pt x="70" y="3"/>
                  </a:lnTo>
                  <a:lnTo>
                    <a:pt x="79" y="1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6" y="1"/>
                  </a:lnTo>
                  <a:lnTo>
                    <a:pt x="105" y="3"/>
                  </a:lnTo>
                  <a:lnTo>
                    <a:pt x="113" y="5"/>
                  </a:lnTo>
                  <a:lnTo>
                    <a:pt x="121" y="7"/>
                  </a:lnTo>
                  <a:lnTo>
                    <a:pt x="130" y="11"/>
                  </a:lnTo>
                  <a:lnTo>
                    <a:pt x="137" y="16"/>
                  </a:lnTo>
                  <a:lnTo>
                    <a:pt x="143" y="20"/>
                  </a:lnTo>
                  <a:lnTo>
                    <a:pt x="150" y="26"/>
                  </a:lnTo>
                  <a:lnTo>
                    <a:pt x="155" y="32"/>
                  </a:lnTo>
                  <a:lnTo>
                    <a:pt x="161" y="39"/>
                  </a:lnTo>
                  <a:lnTo>
                    <a:pt x="164" y="47"/>
                  </a:lnTo>
                  <a:lnTo>
                    <a:pt x="168" y="54"/>
                  </a:lnTo>
                  <a:lnTo>
                    <a:pt x="171" y="62"/>
                  </a:lnTo>
                  <a:lnTo>
                    <a:pt x="174" y="70"/>
                  </a:lnTo>
                  <a:lnTo>
                    <a:pt x="175" y="80"/>
                  </a:lnTo>
                  <a:lnTo>
                    <a:pt x="175" y="88"/>
                  </a:lnTo>
                  <a:lnTo>
                    <a:pt x="175" y="8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116"/>
            <p:cNvSpPr>
              <a:spLocks noEditPoints="1"/>
            </p:cNvSpPr>
            <p:nvPr/>
          </p:nvSpPr>
          <p:spPr bwMode="auto">
            <a:xfrm>
              <a:off x="4738294" y="5778481"/>
              <a:ext cx="119063" cy="119063"/>
            </a:xfrm>
            <a:custGeom>
              <a:avLst/>
              <a:gdLst>
                <a:gd name="T0" fmla="*/ 112 w 225"/>
                <a:gd name="T1" fmla="*/ 226 h 226"/>
                <a:gd name="T2" fmla="*/ 91 w 225"/>
                <a:gd name="T3" fmla="*/ 224 h 226"/>
                <a:gd name="T4" fmla="*/ 69 w 225"/>
                <a:gd name="T5" fmla="*/ 218 h 226"/>
                <a:gd name="T6" fmla="*/ 50 w 225"/>
                <a:gd name="T7" fmla="*/ 207 h 226"/>
                <a:gd name="T8" fmla="*/ 32 w 225"/>
                <a:gd name="T9" fmla="*/ 193 h 226"/>
                <a:gd name="T10" fmla="*/ 25 w 225"/>
                <a:gd name="T11" fmla="*/ 184 h 226"/>
                <a:gd name="T12" fmla="*/ 13 w 225"/>
                <a:gd name="T13" fmla="*/ 167 h 226"/>
                <a:gd name="T14" fmla="*/ 5 w 225"/>
                <a:gd name="T15" fmla="*/ 146 h 226"/>
                <a:gd name="T16" fmla="*/ 0 w 225"/>
                <a:gd name="T17" fmla="*/ 125 h 226"/>
                <a:gd name="T18" fmla="*/ 0 w 225"/>
                <a:gd name="T19" fmla="*/ 113 h 226"/>
                <a:gd name="T20" fmla="*/ 2 w 225"/>
                <a:gd name="T21" fmla="*/ 92 h 226"/>
                <a:gd name="T22" fmla="*/ 9 w 225"/>
                <a:gd name="T23" fmla="*/ 70 h 226"/>
                <a:gd name="T24" fmla="*/ 18 w 225"/>
                <a:gd name="T25" fmla="*/ 51 h 226"/>
                <a:gd name="T26" fmla="*/ 32 w 225"/>
                <a:gd name="T27" fmla="*/ 34 h 226"/>
                <a:gd name="T28" fmla="*/ 41 w 225"/>
                <a:gd name="T29" fmla="*/ 26 h 226"/>
                <a:gd name="T30" fmla="*/ 60 w 225"/>
                <a:gd name="T31" fmla="*/ 13 h 226"/>
                <a:gd name="T32" fmla="*/ 80 w 225"/>
                <a:gd name="T33" fmla="*/ 5 h 226"/>
                <a:gd name="T34" fmla="*/ 101 w 225"/>
                <a:gd name="T35" fmla="*/ 2 h 226"/>
                <a:gd name="T36" fmla="*/ 112 w 225"/>
                <a:gd name="T37" fmla="*/ 0 h 226"/>
                <a:gd name="T38" fmla="*/ 135 w 225"/>
                <a:gd name="T39" fmla="*/ 3 h 226"/>
                <a:gd name="T40" fmla="*/ 156 w 225"/>
                <a:gd name="T41" fmla="*/ 10 h 226"/>
                <a:gd name="T42" fmla="*/ 175 w 225"/>
                <a:gd name="T43" fmla="*/ 21 h 226"/>
                <a:gd name="T44" fmla="*/ 192 w 225"/>
                <a:gd name="T45" fmla="*/ 34 h 226"/>
                <a:gd name="T46" fmla="*/ 206 w 225"/>
                <a:gd name="T47" fmla="*/ 50 h 226"/>
                <a:gd name="T48" fmla="*/ 216 w 225"/>
                <a:gd name="T49" fmla="*/ 69 h 226"/>
                <a:gd name="T50" fmla="*/ 222 w 225"/>
                <a:gd name="T51" fmla="*/ 91 h 226"/>
                <a:gd name="T52" fmla="*/ 225 w 225"/>
                <a:gd name="T53" fmla="*/ 113 h 226"/>
                <a:gd name="T54" fmla="*/ 225 w 225"/>
                <a:gd name="T55" fmla="*/ 125 h 226"/>
                <a:gd name="T56" fmla="*/ 220 w 225"/>
                <a:gd name="T57" fmla="*/ 146 h 226"/>
                <a:gd name="T58" fmla="*/ 212 w 225"/>
                <a:gd name="T59" fmla="*/ 167 h 226"/>
                <a:gd name="T60" fmla="*/ 200 w 225"/>
                <a:gd name="T61" fmla="*/ 184 h 226"/>
                <a:gd name="T62" fmla="*/ 184 w 225"/>
                <a:gd name="T63" fmla="*/ 200 h 226"/>
                <a:gd name="T64" fmla="*/ 167 w 225"/>
                <a:gd name="T65" fmla="*/ 213 h 226"/>
                <a:gd name="T66" fmla="*/ 146 w 225"/>
                <a:gd name="T67" fmla="*/ 221 h 226"/>
                <a:gd name="T68" fmla="*/ 124 w 225"/>
                <a:gd name="T69" fmla="*/ 225 h 226"/>
                <a:gd name="T70" fmla="*/ 112 w 225"/>
                <a:gd name="T71" fmla="*/ 226 h 226"/>
                <a:gd name="T72" fmla="*/ 112 w 225"/>
                <a:gd name="T73" fmla="*/ 50 h 226"/>
                <a:gd name="T74" fmla="*/ 88 w 225"/>
                <a:gd name="T75" fmla="*/ 55 h 226"/>
                <a:gd name="T76" fmla="*/ 68 w 225"/>
                <a:gd name="T77" fmla="*/ 69 h 226"/>
                <a:gd name="T78" fmla="*/ 60 w 225"/>
                <a:gd name="T79" fmla="*/ 79 h 226"/>
                <a:gd name="T80" fmla="*/ 51 w 225"/>
                <a:gd name="T81" fmla="*/ 101 h 226"/>
                <a:gd name="T82" fmla="*/ 50 w 225"/>
                <a:gd name="T83" fmla="*/ 113 h 226"/>
                <a:gd name="T84" fmla="*/ 55 w 225"/>
                <a:gd name="T85" fmla="*/ 137 h 226"/>
                <a:gd name="T86" fmla="*/ 68 w 225"/>
                <a:gd name="T87" fmla="*/ 157 h 226"/>
                <a:gd name="T88" fmla="*/ 78 w 225"/>
                <a:gd name="T89" fmla="*/ 165 h 226"/>
                <a:gd name="T90" fmla="*/ 100 w 225"/>
                <a:gd name="T91" fmla="*/ 175 h 226"/>
                <a:gd name="T92" fmla="*/ 112 w 225"/>
                <a:gd name="T93" fmla="*/ 176 h 226"/>
                <a:gd name="T94" fmla="*/ 137 w 225"/>
                <a:gd name="T95" fmla="*/ 171 h 226"/>
                <a:gd name="T96" fmla="*/ 157 w 225"/>
                <a:gd name="T97" fmla="*/ 157 h 226"/>
                <a:gd name="T98" fmla="*/ 170 w 225"/>
                <a:gd name="T99" fmla="*/ 138 h 226"/>
                <a:gd name="T100" fmla="*/ 175 w 225"/>
                <a:gd name="T101" fmla="*/ 113 h 226"/>
                <a:gd name="T102" fmla="*/ 174 w 225"/>
                <a:gd name="T103" fmla="*/ 101 h 226"/>
                <a:gd name="T104" fmla="*/ 164 w 225"/>
                <a:gd name="T105" fmla="*/ 79 h 226"/>
                <a:gd name="T106" fmla="*/ 148 w 225"/>
                <a:gd name="T107" fmla="*/ 61 h 226"/>
                <a:gd name="T108" fmla="*/ 125 w 225"/>
                <a:gd name="T109" fmla="*/ 51 h 226"/>
                <a:gd name="T110" fmla="*/ 112 w 225"/>
                <a:gd name="T111" fmla="*/ 5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26">
                  <a:moveTo>
                    <a:pt x="112" y="226"/>
                  </a:moveTo>
                  <a:lnTo>
                    <a:pt x="112" y="226"/>
                  </a:lnTo>
                  <a:lnTo>
                    <a:pt x="101" y="226"/>
                  </a:lnTo>
                  <a:lnTo>
                    <a:pt x="91" y="224"/>
                  </a:lnTo>
                  <a:lnTo>
                    <a:pt x="80" y="221"/>
                  </a:lnTo>
                  <a:lnTo>
                    <a:pt x="69" y="218"/>
                  </a:lnTo>
                  <a:lnTo>
                    <a:pt x="60" y="213"/>
                  </a:lnTo>
                  <a:lnTo>
                    <a:pt x="50" y="207"/>
                  </a:lnTo>
                  <a:lnTo>
                    <a:pt x="41" y="201"/>
                  </a:lnTo>
                  <a:lnTo>
                    <a:pt x="32" y="193"/>
                  </a:lnTo>
                  <a:lnTo>
                    <a:pt x="32" y="193"/>
                  </a:lnTo>
                  <a:lnTo>
                    <a:pt x="25" y="184"/>
                  </a:lnTo>
                  <a:lnTo>
                    <a:pt x="18" y="176"/>
                  </a:lnTo>
                  <a:lnTo>
                    <a:pt x="13" y="167"/>
                  </a:lnTo>
                  <a:lnTo>
                    <a:pt x="9" y="156"/>
                  </a:lnTo>
                  <a:lnTo>
                    <a:pt x="5" y="146"/>
                  </a:lnTo>
                  <a:lnTo>
                    <a:pt x="2" y="136"/>
                  </a:lnTo>
                  <a:lnTo>
                    <a:pt x="0" y="12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61"/>
                  </a:lnTo>
                  <a:lnTo>
                    <a:pt x="18" y="51"/>
                  </a:lnTo>
                  <a:lnTo>
                    <a:pt x="25" y="42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41" y="26"/>
                  </a:lnTo>
                  <a:lnTo>
                    <a:pt x="50" y="19"/>
                  </a:lnTo>
                  <a:lnTo>
                    <a:pt x="60" y="13"/>
                  </a:lnTo>
                  <a:lnTo>
                    <a:pt x="69" y="9"/>
                  </a:lnTo>
                  <a:lnTo>
                    <a:pt x="80" y="5"/>
                  </a:lnTo>
                  <a:lnTo>
                    <a:pt x="91" y="3"/>
                  </a:lnTo>
                  <a:lnTo>
                    <a:pt x="101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4" y="2"/>
                  </a:lnTo>
                  <a:lnTo>
                    <a:pt x="135" y="3"/>
                  </a:lnTo>
                  <a:lnTo>
                    <a:pt x="146" y="6"/>
                  </a:lnTo>
                  <a:lnTo>
                    <a:pt x="156" y="10"/>
                  </a:lnTo>
                  <a:lnTo>
                    <a:pt x="167" y="15"/>
                  </a:lnTo>
                  <a:lnTo>
                    <a:pt x="175" y="21"/>
                  </a:lnTo>
                  <a:lnTo>
                    <a:pt x="184" y="26"/>
                  </a:lnTo>
                  <a:lnTo>
                    <a:pt x="192" y="34"/>
                  </a:lnTo>
                  <a:lnTo>
                    <a:pt x="200" y="42"/>
                  </a:lnTo>
                  <a:lnTo>
                    <a:pt x="206" y="50"/>
                  </a:lnTo>
                  <a:lnTo>
                    <a:pt x="212" y="60"/>
                  </a:lnTo>
                  <a:lnTo>
                    <a:pt x="216" y="69"/>
                  </a:lnTo>
                  <a:lnTo>
                    <a:pt x="220" y="80"/>
                  </a:lnTo>
                  <a:lnTo>
                    <a:pt x="222" y="91"/>
                  </a:lnTo>
                  <a:lnTo>
                    <a:pt x="225" y="101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5" y="125"/>
                  </a:lnTo>
                  <a:lnTo>
                    <a:pt x="222" y="136"/>
                  </a:lnTo>
                  <a:lnTo>
                    <a:pt x="220" y="146"/>
                  </a:lnTo>
                  <a:lnTo>
                    <a:pt x="216" y="157"/>
                  </a:lnTo>
                  <a:lnTo>
                    <a:pt x="212" y="167"/>
                  </a:lnTo>
                  <a:lnTo>
                    <a:pt x="206" y="176"/>
                  </a:lnTo>
                  <a:lnTo>
                    <a:pt x="200" y="184"/>
                  </a:lnTo>
                  <a:lnTo>
                    <a:pt x="192" y="193"/>
                  </a:lnTo>
                  <a:lnTo>
                    <a:pt x="184" y="200"/>
                  </a:lnTo>
                  <a:lnTo>
                    <a:pt x="175" y="207"/>
                  </a:lnTo>
                  <a:lnTo>
                    <a:pt x="167" y="213"/>
                  </a:lnTo>
                  <a:lnTo>
                    <a:pt x="156" y="216"/>
                  </a:lnTo>
                  <a:lnTo>
                    <a:pt x="146" y="221"/>
                  </a:lnTo>
                  <a:lnTo>
                    <a:pt x="135" y="224"/>
                  </a:lnTo>
                  <a:lnTo>
                    <a:pt x="124" y="225"/>
                  </a:lnTo>
                  <a:lnTo>
                    <a:pt x="112" y="226"/>
                  </a:lnTo>
                  <a:lnTo>
                    <a:pt x="112" y="226"/>
                  </a:lnTo>
                  <a:close/>
                  <a:moveTo>
                    <a:pt x="112" y="50"/>
                  </a:moveTo>
                  <a:lnTo>
                    <a:pt x="112" y="50"/>
                  </a:lnTo>
                  <a:lnTo>
                    <a:pt x="100" y="51"/>
                  </a:lnTo>
                  <a:lnTo>
                    <a:pt x="88" y="55"/>
                  </a:lnTo>
                  <a:lnTo>
                    <a:pt x="78" y="61"/>
                  </a:lnTo>
                  <a:lnTo>
                    <a:pt x="68" y="69"/>
                  </a:lnTo>
                  <a:lnTo>
                    <a:pt x="68" y="69"/>
                  </a:lnTo>
                  <a:lnTo>
                    <a:pt x="60" y="79"/>
                  </a:lnTo>
                  <a:lnTo>
                    <a:pt x="55" y="89"/>
                  </a:lnTo>
                  <a:lnTo>
                    <a:pt x="51" y="101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6"/>
                  </a:lnTo>
                  <a:lnTo>
                    <a:pt x="55" y="137"/>
                  </a:lnTo>
                  <a:lnTo>
                    <a:pt x="60" y="148"/>
                  </a:lnTo>
                  <a:lnTo>
                    <a:pt x="68" y="157"/>
                  </a:lnTo>
                  <a:lnTo>
                    <a:pt x="68" y="157"/>
                  </a:lnTo>
                  <a:lnTo>
                    <a:pt x="78" y="165"/>
                  </a:lnTo>
                  <a:lnTo>
                    <a:pt x="88" y="171"/>
                  </a:lnTo>
                  <a:lnTo>
                    <a:pt x="100" y="175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25" y="175"/>
                  </a:lnTo>
                  <a:lnTo>
                    <a:pt x="137" y="171"/>
                  </a:lnTo>
                  <a:lnTo>
                    <a:pt x="148" y="165"/>
                  </a:lnTo>
                  <a:lnTo>
                    <a:pt x="157" y="157"/>
                  </a:lnTo>
                  <a:lnTo>
                    <a:pt x="164" y="149"/>
                  </a:lnTo>
                  <a:lnTo>
                    <a:pt x="170" y="138"/>
                  </a:lnTo>
                  <a:lnTo>
                    <a:pt x="174" y="126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4" y="101"/>
                  </a:lnTo>
                  <a:lnTo>
                    <a:pt x="170" y="89"/>
                  </a:lnTo>
                  <a:lnTo>
                    <a:pt x="164" y="79"/>
                  </a:lnTo>
                  <a:lnTo>
                    <a:pt x="157" y="69"/>
                  </a:lnTo>
                  <a:lnTo>
                    <a:pt x="148" y="61"/>
                  </a:lnTo>
                  <a:lnTo>
                    <a:pt x="137" y="56"/>
                  </a:lnTo>
                  <a:lnTo>
                    <a:pt x="125" y="51"/>
                  </a:lnTo>
                  <a:lnTo>
                    <a:pt x="112" y="50"/>
                  </a:lnTo>
                  <a:lnTo>
                    <a:pt x="11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117"/>
            <p:cNvSpPr>
              <a:spLocks/>
            </p:cNvSpPr>
            <p:nvPr/>
          </p:nvSpPr>
          <p:spPr bwMode="auto">
            <a:xfrm>
              <a:off x="4739881" y="6062644"/>
              <a:ext cx="93663" cy="93663"/>
            </a:xfrm>
            <a:custGeom>
              <a:avLst/>
              <a:gdLst>
                <a:gd name="T0" fmla="*/ 88 w 176"/>
                <a:gd name="T1" fmla="*/ 0 h 176"/>
                <a:gd name="T2" fmla="*/ 70 w 176"/>
                <a:gd name="T3" fmla="*/ 2 h 176"/>
                <a:gd name="T4" fmla="*/ 53 w 176"/>
                <a:gd name="T5" fmla="*/ 7 h 176"/>
                <a:gd name="T6" fmla="*/ 39 w 176"/>
                <a:gd name="T7" fmla="*/ 16 h 176"/>
                <a:gd name="T8" fmla="*/ 26 w 176"/>
                <a:gd name="T9" fmla="*/ 26 h 176"/>
                <a:gd name="T10" fmla="*/ 15 w 176"/>
                <a:gd name="T11" fmla="*/ 39 h 176"/>
                <a:gd name="T12" fmla="*/ 7 w 176"/>
                <a:gd name="T13" fmla="*/ 54 h 176"/>
                <a:gd name="T14" fmla="*/ 2 w 176"/>
                <a:gd name="T15" fmla="*/ 70 h 176"/>
                <a:gd name="T16" fmla="*/ 0 w 176"/>
                <a:gd name="T17" fmla="*/ 88 h 176"/>
                <a:gd name="T18" fmla="*/ 1 w 176"/>
                <a:gd name="T19" fmla="*/ 96 h 176"/>
                <a:gd name="T20" fmla="*/ 4 w 176"/>
                <a:gd name="T21" fmla="*/ 114 h 176"/>
                <a:gd name="T22" fmla="*/ 11 w 176"/>
                <a:gd name="T23" fmla="*/ 130 h 176"/>
                <a:gd name="T24" fmla="*/ 20 w 176"/>
                <a:gd name="T25" fmla="*/ 144 h 176"/>
                <a:gd name="T26" fmla="*/ 32 w 176"/>
                <a:gd name="T27" fmla="*/ 156 h 176"/>
                <a:gd name="T28" fmla="*/ 46 w 176"/>
                <a:gd name="T29" fmla="*/ 165 h 176"/>
                <a:gd name="T30" fmla="*/ 62 w 176"/>
                <a:gd name="T31" fmla="*/ 171 h 176"/>
                <a:gd name="T32" fmla="*/ 78 w 176"/>
                <a:gd name="T33" fmla="*/ 175 h 176"/>
                <a:gd name="T34" fmla="*/ 88 w 176"/>
                <a:gd name="T35" fmla="*/ 176 h 176"/>
                <a:gd name="T36" fmla="*/ 106 w 176"/>
                <a:gd name="T37" fmla="*/ 173 h 176"/>
                <a:gd name="T38" fmla="*/ 122 w 176"/>
                <a:gd name="T39" fmla="*/ 169 h 176"/>
                <a:gd name="T40" fmla="*/ 136 w 176"/>
                <a:gd name="T41" fmla="*/ 160 h 176"/>
                <a:gd name="T42" fmla="*/ 150 w 176"/>
                <a:gd name="T43" fmla="*/ 150 h 176"/>
                <a:gd name="T44" fmla="*/ 160 w 176"/>
                <a:gd name="T45" fmla="*/ 137 h 176"/>
                <a:gd name="T46" fmla="*/ 169 w 176"/>
                <a:gd name="T47" fmla="*/ 122 h 176"/>
                <a:gd name="T48" fmla="*/ 173 w 176"/>
                <a:gd name="T49" fmla="*/ 106 h 176"/>
                <a:gd name="T50" fmla="*/ 176 w 176"/>
                <a:gd name="T51" fmla="*/ 88 h 176"/>
                <a:gd name="T52" fmla="*/ 174 w 176"/>
                <a:gd name="T53" fmla="*/ 78 h 176"/>
                <a:gd name="T54" fmla="*/ 171 w 176"/>
                <a:gd name="T55" fmla="*/ 62 h 176"/>
                <a:gd name="T56" fmla="*/ 165 w 176"/>
                <a:gd name="T57" fmla="*/ 46 h 176"/>
                <a:gd name="T58" fmla="*/ 155 w 176"/>
                <a:gd name="T59" fmla="*/ 32 h 176"/>
                <a:gd name="T60" fmla="*/ 144 w 176"/>
                <a:gd name="T61" fmla="*/ 20 h 176"/>
                <a:gd name="T62" fmla="*/ 129 w 176"/>
                <a:gd name="T63" fmla="*/ 11 h 176"/>
                <a:gd name="T64" fmla="*/ 114 w 176"/>
                <a:gd name="T65" fmla="*/ 4 h 176"/>
                <a:gd name="T66" fmla="*/ 97 w 176"/>
                <a:gd name="T67" fmla="*/ 0 h 176"/>
                <a:gd name="T68" fmla="*/ 88 w 176"/>
                <a:gd name="T6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lnTo>
                    <a:pt x="88" y="0"/>
                  </a:lnTo>
                  <a:lnTo>
                    <a:pt x="78" y="0"/>
                  </a:lnTo>
                  <a:lnTo>
                    <a:pt x="70" y="2"/>
                  </a:lnTo>
                  <a:lnTo>
                    <a:pt x="62" y="4"/>
                  </a:lnTo>
                  <a:lnTo>
                    <a:pt x="53" y="7"/>
                  </a:lnTo>
                  <a:lnTo>
                    <a:pt x="46" y="11"/>
                  </a:lnTo>
                  <a:lnTo>
                    <a:pt x="39" y="16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1" y="46"/>
                  </a:lnTo>
                  <a:lnTo>
                    <a:pt x="7" y="54"/>
                  </a:lnTo>
                  <a:lnTo>
                    <a:pt x="4" y="62"/>
                  </a:lnTo>
                  <a:lnTo>
                    <a:pt x="2" y="70"/>
                  </a:lnTo>
                  <a:lnTo>
                    <a:pt x="1" y="7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96"/>
                  </a:lnTo>
                  <a:lnTo>
                    <a:pt x="2" y="106"/>
                  </a:lnTo>
                  <a:lnTo>
                    <a:pt x="4" y="114"/>
                  </a:lnTo>
                  <a:lnTo>
                    <a:pt x="7" y="122"/>
                  </a:lnTo>
                  <a:lnTo>
                    <a:pt x="11" y="130"/>
                  </a:lnTo>
                  <a:lnTo>
                    <a:pt x="15" y="137"/>
                  </a:lnTo>
                  <a:lnTo>
                    <a:pt x="20" y="144"/>
                  </a:lnTo>
                  <a:lnTo>
                    <a:pt x="26" y="150"/>
                  </a:lnTo>
                  <a:lnTo>
                    <a:pt x="32" y="156"/>
                  </a:lnTo>
                  <a:lnTo>
                    <a:pt x="39" y="160"/>
                  </a:lnTo>
                  <a:lnTo>
                    <a:pt x="46" y="165"/>
                  </a:lnTo>
                  <a:lnTo>
                    <a:pt x="53" y="169"/>
                  </a:lnTo>
                  <a:lnTo>
                    <a:pt x="62" y="171"/>
                  </a:lnTo>
                  <a:lnTo>
                    <a:pt x="70" y="173"/>
                  </a:lnTo>
                  <a:lnTo>
                    <a:pt x="78" y="175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7" y="175"/>
                  </a:lnTo>
                  <a:lnTo>
                    <a:pt x="106" y="173"/>
                  </a:lnTo>
                  <a:lnTo>
                    <a:pt x="114" y="171"/>
                  </a:lnTo>
                  <a:lnTo>
                    <a:pt x="122" y="169"/>
                  </a:lnTo>
                  <a:lnTo>
                    <a:pt x="129" y="165"/>
                  </a:lnTo>
                  <a:lnTo>
                    <a:pt x="136" y="160"/>
                  </a:lnTo>
                  <a:lnTo>
                    <a:pt x="144" y="156"/>
                  </a:lnTo>
                  <a:lnTo>
                    <a:pt x="150" y="150"/>
                  </a:lnTo>
                  <a:lnTo>
                    <a:pt x="155" y="144"/>
                  </a:lnTo>
                  <a:lnTo>
                    <a:pt x="160" y="137"/>
                  </a:lnTo>
                  <a:lnTo>
                    <a:pt x="165" y="130"/>
                  </a:lnTo>
                  <a:lnTo>
                    <a:pt x="169" y="122"/>
                  </a:lnTo>
                  <a:lnTo>
                    <a:pt x="171" y="114"/>
                  </a:lnTo>
                  <a:lnTo>
                    <a:pt x="173" y="106"/>
                  </a:lnTo>
                  <a:lnTo>
                    <a:pt x="174" y="96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8"/>
                  </a:lnTo>
                  <a:lnTo>
                    <a:pt x="173" y="70"/>
                  </a:lnTo>
                  <a:lnTo>
                    <a:pt x="171" y="62"/>
                  </a:lnTo>
                  <a:lnTo>
                    <a:pt x="169" y="54"/>
                  </a:lnTo>
                  <a:lnTo>
                    <a:pt x="165" y="46"/>
                  </a:lnTo>
                  <a:lnTo>
                    <a:pt x="160" y="39"/>
                  </a:lnTo>
                  <a:lnTo>
                    <a:pt x="155" y="32"/>
                  </a:lnTo>
                  <a:lnTo>
                    <a:pt x="150" y="26"/>
                  </a:lnTo>
                  <a:lnTo>
                    <a:pt x="144" y="20"/>
                  </a:lnTo>
                  <a:lnTo>
                    <a:pt x="136" y="16"/>
                  </a:lnTo>
                  <a:lnTo>
                    <a:pt x="129" y="11"/>
                  </a:lnTo>
                  <a:lnTo>
                    <a:pt x="122" y="7"/>
                  </a:lnTo>
                  <a:lnTo>
                    <a:pt x="114" y="4"/>
                  </a:lnTo>
                  <a:lnTo>
                    <a:pt x="106" y="2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118"/>
            <p:cNvSpPr>
              <a:spLocks noEditPoints="1"/>
            </p:cNvSpPr>
            <p:nvPr/>
          </p:nvSpPr>
          <p:spPr bwMode="auto">
            <a:xfrm>
              <a:off x="4727181" y="6049944"/>
              <a:ext cx="119063" cy="119063"/>
            </a:xfrm>
            <a:custGeom>
              <a:avLst/>
              <a:gdLst>
                <a:gd name="T0" fmla="*/ 113 w 226"/>
                <a:gd name="T1" fmla="*/ 226 h 226"/>
                <a:gd name="T2" fmla="*/ 90 w 226"/>
                <a:gd name="T3" fmla="*/ 223 h 226"/>
                <a:gd name="T4" fmla="*/ 69 w 226"/>
                <a:gd name="T5" fmla="*/ 216 h 226"/>
                <a:gd name="T6" fmla="*/ 50 w 226"/>
                <a:gd name="T7" fmla="*/ 206 h 226"/>
                <a:gd name="T8" fmla="*/ 33 w 226"/>
                <a:gd name="T9" fmla="*/ 193 h 226"/>
                <a:gd name="T10" fmla="*/ 19 w 226"/>
                <a:gd name="T11" fmla="*/ 176 h 226"/>
                <a:gd name="T12" fmla="*/ 10 w 226"/>
                <a:gd name="T13" fmla="*/ 157 h 226"/>
                <a:gd name="T14" fmla="*/ 2 w 226"/>
                <a:gd name="T15" fmla="*/ 136 h 226"/>
                <a:gd name="T16" fmla="*/ 0 w 226"/>
                <a:gd name="T17" fmla="*/ 113 h 226"/>
                <a:gd name="T18" fmla="*/ 1 w 226"/>
                <a:gd name="T19" fmla="*/ 101 h 226"/>
                <a:gd name="T20" fmla="*/ 5 w 226"/>
                <a:gd name="T21" fmla="*/ 80 h 226"/>
                <a:gd name="T22" fmla="*/ 13 w 226"/>
                <a:gd name="T23" fmla="*/ 60 h 226"/>
                <a:gd name="T24" fmla="*/ 26 w 226"/>
                <a:gd name="T25" fmla="*/ 42 h 226"/>
                <a:gd name="T26" fmla="*/ 33 w 226"/>
                <a:gd name="T27" fmla="*/ 33 h 226"/>
                <a:gd name="T28" fmla="*/ 50 w 226"/>
                <a:gd name="T29" fmla="*/ 19 h 226"/>
                <a:gd name="T30" fmla="*/ 70 w 226"/>
                <a:gd name="T31" fmla="*/ 8 h 226"/>
                <a:gd name="T32" fmla="*/ 90 w 226"/>
                <a:gd name="T33" fmla="*/ 3 h 226"/>
                <a:gd name="T34" fmla="*/ 113 w 226"/>
                <a:gd name="T35" fmla="*/ 0 h 226"/>
                <a:gd name="T36" fmla="*/ 125 w 226"/>
                <a:gd name="T37" fmla="*/ 0 h 226"/>
                <a:gd name="T38" fmla="*/ 146 w 226"/>
                <a:gd name="T39" fmla="*/ 5 h 226"/>
                <a:gd name="T40" fmla="*/ 166 w 226"/>
                <a:gd name="T41" fmla="*/ 13 h 226"/>
                <a:gd name="T42" fmla="*/ 184 w 226"/>
                <a:gd name="T43" fmla="*/ 26 h 226"/>
                <a:gd name="T44" fmla="*/ 199 w 226"/>
                <a:gd name="T45" fmla="*/ 42 h 226"/>
                <a:gd name="T46" fmla="*/ 211 w 226"/>
                <a:gd name="T47" fmla="*/ 60 h 226"/>
                <a:gd name="T48" fmla="*/ 221 w 226"/>
                <a:gd name="T49" fmla="*/ 80 h 226"/>
                <a:gd name="T50" fmla="*/ 224 w 226"/>
                <a:gd name="T51" fmla="*/ 101 h 226"/>
                <a:gd name="T52" fmla="*/ 226 w 226"/>
                <a:gd name="T53" fmla="*/ 113 h 226"/>
                <a:gd name="T54" fmla="*/ 223 w 226"/>
                <a:gd name="T55" fmla="*/ 136 h 226"/>
                <a:gd name="T56" fmla="*/ 216 w 226"/>
                <a:gd name="T57" fmla="*/ 157 h 226"/>
                <a:gd name="T58" fmla="*/ 207 w 226"/>
                <a:gd name="T59" fmla="*/ 176 h 226"/>
                <a:gd name="T60" fmla="*/ 192 w 226"/>
                <a:gd name="T61" fmla="*/ 193 h 226"/>
                <a:gd name="T62" fmla="*/ 176 w 226"/>
                <a:gd name="T63" fmla="*/ 206 h 226"/>
                <a:gd name="T64" fmla="*/ 157 w 226"/>
                <a:gd name="T65" fmla="*/ 216 h 226"/>
                <a:gd name="T66" fmla="*/ 135 w 226"/>
                <a:gd name="T67" fmla="*/ 223 h 226"/>
                <a:gd name="T68" fmla="*/ 113 w 226"/>
                <a:gd name="T69" fmla="*/ 226 h 226"/>
                <a:gd name="T70" fmla="*/ 113 w 226"/>
                <a:gd name="T71" fmla="*/ 50 h 226"/>
                <a:gd name="T72" fmla="*/ 101 w 226"/>
                <a:gd name="T73" fmla="*/ 51 h 226"/>
                <a:gd name="T74" fmla="*/ 78 w 226"/>
                <a:gd name="T75" fmla="*/ 61 h 226"/>
                <a:gd name="T76" fmla="*/ 69 w 226"/>
                <a:gd name="T77" fmla="*/ 68 h 226"/>
                <a:gd name="T78" fmla="*/ 55 w 226"/>
                <a:gd name="T79" fmla="*/ 89 h 226"/>
                <a:gd name="T80" fmla="*/ 50 w 226"/>
                <a:gd name="T81" fmla="*/ 113 h 226"/>
                <a:gd name="T82" fmla="*/ 51 w 226"/>
                <a:gd name="T83" fmla="*/ 125 h 226"/>
                <a:gd name="T84" fmla="*/ 61 w 226"/>
                <a:gd name="T85" fmla="*/ 147 h 226"/>
                <a:gd name="T86" fmla="*/ 77 w 226"/>
                <a:gd name="T87" fmla="*/ 165 h 226"/>
                <a:gd name="T88" fmla="*/ 100 w 226"/>
                <a:gd name="T89" fmla="*/ 175 h 226"/>
                <a:gd name="T90" fmla="*/ 113 w 226"/>
                <a:gd name="T91" fmla="*/ 176 h 226"/>
                <a:gd name="T92" fmla="*/ 137 w 226"/>
                <a:gd name="T93" fmla="*/ 170 h 226"/>
                <a:gd name="T94" fmla="*/ 157 w 226"/>
                <a:gd name="T95" fmla="*/ 157 h 226"/>
                <a:gd name="T96" fmla="*/ 171 w 226"/>
                <a:gd name="T97" fmla="*/ 137 h 226"/>
                <a:gd name="T98" fmla="*/ 176 w 226"/>
                <a:gd name="T99" fmla="*/ 113 h 226"/>
                <a:gd name="T100" fmla="*/ 175 w 226"/>
                <a:gd name="T101" fmla="*/ 100 h 226"/>
                <a:gd name="T102" fmla="*/ 165 w 226"/>
                <a:gd name="T103" fmla="*/ 77 h 226"/>
                <a:gd name="T104" fmla="*/ 147 w 226"/>
                <a:gd name="T105" fmla="*/ 61 h 226"/>
                <a:gd name="T106" fmla="*/ 126 w 226"/>
                <a:gd name="T107" fmla="*/ 51 h 226"/>
                <a:gd name="T108" fmla="*/ 113 w 226"/>
                <a:gd name="T109" fmla="*/ 5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lnTo>
                    <a:pt x="113" y="226"/>
                  </a:lnTo>
                  <a:lnTo>
                    <a:pt x="101" y="225"/>
                  </a:lnTo>
                  <a:lnTo>
                    <a:pt x="90" y="223"/>
                  </a:lnTo>
                  <a:lnTo>
                    <a:pt x="80" y="220"/>
                  </a:lnTo>
                  <a:lnTo>
                    <a:pt x="69" y="216"/>
                  </a:lnTo>
                  <a:lnTo>
                    <a:pt x="59" y="212"/>
                  </a:lnTo>
                  <a:lnTo>
                    <a:pt x="50" y="206"/>
                  </a:lnTo>
                  <a:lnTo>
                    <a:pt x="42" y="200"/>
                  </a:lnTo>
                  <a:lnTo>
                    <a:pt x="33" y="193"/>
                  </a:lnTo>
                  <a:lnTo>
                    <a:pt x="26" y="184"/>
                  </a:lnTo>
                  <a:lnTo>
                    <a:pt x="19" y="176"/>
                  </a:lnTo>
                  <a:lnTo>
                    <a:pt x="14" y="166"/>
                  </a:lnTo>
                  <a:lnTo>
                    <a:pt x="10" y="157"/>
                  </a:lnTo>
                  <a:lnTo>
                    <a:pt x="5" y="146"/>
                  </a:lnTo>
                  <a:lnTo>
                    <a:pt x="2" y="136"/>
                  </a:lnTo>
                  <a:lnTo>
                    <a:pt x="1" y="124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1"/>
                  </a:lnTo>
                  <a:lnTo>
                    <a:pt x="2" y="90"/>
                  </a:lnTo>
                  <a:lnTo>
                    <a:pt x="5" y="80"/>
                  </a:lnTo>
                  <a:lnTo>
                    <a:pt x="8" y="70"/>
                  </a:lnTo>
                  <a:lnTo>
                    <a:pt x="13" y="60"/>
                  </a:lnTo>
                  <a:lnTo>
                    <a:pt x="19" y="50"/>
                  </a:lnTo>
                  <a:lnTo>
                    <a:pt x="26" y="42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0" y="5"/>
                  </a:lnTo>
                  <a:lnTo>
                    <a:pt x="90" y="3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5" y="0"/>
                  </a:lnTo>
                  <a:lnTo>
                    <a:pt x="135" y="3"/>
                  </a:lnTo>
                  <a:lnTo>
                    <a:pt x="146" y="5"/>
                  </a:lnTo>
                  <a:lnTo>
                    <a:pt x="157" y="8"/>
                  </a:lnTo>
                  <a:lnTo>
                    <a:pt x="166" y="13"/>
                  </a:lnTo>
                  <a:lnTo>
                    <a:pt x="176" y="19"/>
                  </a:lnTo>
                  <a:lnTo>
                    <a:pt x="184" y="26"/>
                  </a:lnTo>
                  <a:lnTo>
                    <a:pt x="192" y="33"/>
                  </a:lnTo>
                  <a:lnTo>
                    <a:pt x="199" y="42"/>
                  </a:lnTo>
                  <a:lnTo>
                    <a:pt x="207" y="50"/>
                  </a:lnTo>
                  <a:lnTo>
                    <a:pt x="211" y="60"/>
                  </a:lnTo>
                  <a:lnTo>
                    <a:pt x="216" y="69"/>
                  </a:lnTo>
                  <a:lnTo>
                    <a:pt x="221" y="80"/>
                  </a:lnTo>
                  <a:lnTo>
                    <a:pt x="223" y="90"/>
                  </a:lnTo>
                  <a:lnTo>
                    <a:pt x="224" y="101"/>
                  </a:lnTo>
                  <a:lnTo>
                    <a:pt x="226" y="113"/>
                  </a:lnTo>
                  <a:lnTo>
                    <a:pt x="226" y="113"/>
                  </a:lnTo>
                  <a:lnTo>
                    <a:pt x="224" y="124"/>
                  </a:lnTo>
                  <a:lnTo>
                    <a:pt x="223" y="136"/>
                  </a:lnTo>
                  <a:lnTo>
                    <a:pt x="221" y="146"/>
                  </a:lnTo>
                  <a:lnTo>
                    <a:pt x="216" y="157"/>
                  </a:lnTo>
                  <a:lnTo>
                    <a:pt x="211" y="166"/>
                  </a:lnTo>
                  <a:lnTo>
                    <a:pt x="207" y="176"/>
                  </a:lnTo>
                  <a:lnTo>
                    <a:pt x="199" y="184"/>
                  </a:lnTo>
                  <a:lnTo>
                    <a:pt x="192" y="193"/>
                  </a:lnTo>
                  <a:lnTo>
                    <a:pt x="184" y="200"/>
                  </a:lnTo>
                  <a:lnTo>
                    <a:pt x="176" y="206"/>
                  </a:lnTo>
                  <a:lnTo>
                    <a:pt x="166" y="212"/>
                  </a:lnTo>
                  <a:lnTo>
                    <a:pt x="157" y="216"/>
                  </a:lnTo>
                  <a:lnTo>
                    <a:pt x="146" y="220"/>
                  </a:lnTo>
                  <a:lnTo>
                    <a:pt x="135" y="223"/>
                  </a:lnTo>
                  <a:lnTo>
                    <a:pt x="125" y="225"/>
                  </a:lnTo>
                  <a:lnTo>
                    <a:pt x="113" y="226"/>
                  </a:lnTo>
                  <a:lnTo>
                    <a:pt x="113" y="226"/>
                  </a:lnTo>
                  <a:close/>
                  <a:moveTo>
                    <a:pt x="113" y="50"/>
                  </a:moveTo>
                  <a:lnTo>
                    <a:pt x="113" y="50"/>
                  </a:lnTo>
                  <a:lnTo>
                    <a:pt x="101" y="51"/>
                  </a:lnTo>
                  <a:lnTo>
                    <a:pt x="89" y="55"/>
                  </a:lnTo>
                  <a:lnTo>
                    <a:pt x="78" y="61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61" y="79"/>
                  </a:lnTo>
                  <a:lnTo>
                    <a:pt x="55" y="89"/>
                  </a:lnTo>
                  <a:lnTo>
                    <a:pt x="51" y="100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5"/>
                  </a:lnTo>
                  <a:lnTo>
                    <a:pt x="55" y="137"/>
                  </a:lnTo>
                  <a:lnTo>
                    <a:pt x="61" y="147"/>
                  </a:lnTo>
                  <a:lnTo>
                    <a:pt x="69" y="157"/>
                  </a:lnTo>
                  <a:lnTo>
                    <a:pt x="77" y="165"/>
                  </a:lnTo>
                  <a:lnTo>
                    <a:pt x="88" y="170"/>
                  </a:lnTo>
                  <a:lnTo>
                    <a:pt x="100" y="175"/>
                  </a:lnTo>
                  <a:lnTo>
                    <a:pt x="113" y="176"/>
                  </a:lnTo>
                  <a:lnTo>
                    <a:pt x="113" y="176"/>
                  </a:lnTo>
                  <a:lnTo>
                    <a:pt x="126" y="175"/>
                  </a:lnTo>
                  <a:lnTo>
                    <a:pt x="137" y="170"/>
                  </a:lnTo>
                  <a:lnTo>
                    <a:pt x="147" y="165"/>
                  </a:lnTo>
                  <a:lnTo>
                    <a:pt x="157" y="157"/>
                  </a:lnTo>
                  <a:lnTo>
                    <a:pt x="165" y="147"/>
                  </a:lnTo>
                  <a:lnTo>
                    <a:pt x="171" y="137"/>
                  </a:lnTo>
                  <a:lnTo>
                    <a:pt x="175" y="125"/>
                  </a:lnTo>
                  <a:lnTo>
                    <a:pt x="176" y="113"/>
                  </a:lnTo>
                  <a:lnTo>
                    <a:pt x="176" y="113"/>
                  </a:lnTo>
                  <a:lnTo>
                    <a:pt x="175" y="100"/>
                  </a:lnTo>
                  <a:lnTo>
                    <a:pt x="171" y="88"/>
                  </a:lnTo>
                  <a:lnTo>
                    <a:pt x="165" y="77"/>
                  </a:lnTo>
                  <a:lnTo>
                    <a:pt x="157" y="68"/>
                  </a:lnTo>
                  <a:lnTo>
                    <a:pt x="147" y="61"/>
                  </a:lnTo>
                  <a:lnTo>
                    <a:pt x="137" y="55"/>
                  </a:lnTo>
                  <a:lnTo>
                    <a:pt x="126" y="51"/>
                  </a:lnTo>
                  <a:lnTo>
                    <a:pt x="113" y="50"/>
                  </a:lnTo>
                  <a:lnTo>
                    <a:pt x="1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119"/>
            <p:cNvSpPr>
              <a:spLocks/>
            </p:cNvSpPr>
            <p:nvPr/>
          </p:nvSpPr>
          <p:spPr bwMode="auto">
            <a:xfrm>
              <a:off x="4800206" y="5930882"/>
              <a:ext cx="92075" cy="92075"/>
            </a:xfrm>
            <a:custGeom>
              <a:avLst/>
              <a:gdLst>
                <a:gd name="T0" fmla="*/ 88 w 175"/>
                <a:gd name="T1" fmla="*/ 0 h 175"/>
                <a:gd name="T2" fmla="*/ 70 w 175"/>
                <a:gd name="T3" fmla="*/ 1 h 175"/>
                <a:gd name="T4" fmla="*/ 53 w 175"/>
                <a:gd name="T5" fmla="*/ 7 h 175"/>
                <a:gd name="T6" fmla="*/ 39 w 175"/>
                <a:gd name="T7" fmla="*/ 15 h 175"/>
                <a:gd name="T8" fmla="*/ 26 w 175"/>
                <a:gd name="T9" fmla="*/ 26 h 175"/>
                <a:gd name="T10" fmla="*/ 15 w 175"/>
                <a:gd name="T11" fmla="*/ 39 h 175"/>
                <a:gd name="T12" fmla="*/ 7 w 175"/>
                <a:gd name="T13" fmla="*/ 53 h 175"/>
                <a:gd name="T14" fmla="*/ 2 w 175"/>
                <a:gd name="T15" fmla="*/ 70 h 175"/>
                <a:gd name="T16" fmla="*/ 0 w 175"/>
                <a:gd name="T17" fmla="*/ 87 h 175"/>
                <a:gd name="T18" fmla="*/ 1 w 175"/>
                <a:gd name="T19" fmla="*/ 96 h 175"/>
                <a:gd name="T20" fmla="*/ 3 w 175"/>
                <a:gd name="T21" fmla="*/ 114 h 175"/>
                <a:gd name="T22" fmla="*/ 10 w 175"/>
                <a:gd name="T23" fmla="*/ 129 h 175"/>
                <a:gd name="T24" fmla="*/ 20 w 175"/>
                <a:gd name="T25" fmla="*/ 143 h 175"/>
                <a:gd name="T26" fmla="*/ 32 w 175"/>
                <a:gd name="T27" fmla="*/ 155 h 175"/>
                <a:gd name="T28" fmla="*/ 46 w 175"/>
                <a:gd name="T29" fmla="*/ 165 h 175"/>
                <a:gd name="T30" fmla="*/ 61 w 175"/>
                <a:gd name="T31" fmla="*/ 171 h 175"/>
                <a:gd name="T32" fmla="*/ 78 w 175"/>
                <a:gd name="T33" fmla="*/ 174 h 175"/>
                <a:gd name="T34" fmla="*/ 88 w 175"/>
                <a:gd name="T35" fmla="*/ 175 h 175"/>
                <a:gd name="T36" fmla="*/ 105 w 175"/>
                <a:gd name="T37" fmla="*/ 173 h 175"/>
                <a:gd name="T38" fmla="*/ 122 w 175"/>
                <a:gd name="T39" fmla="*/ 168 h 175"/>
                <a:gd name="T40" fmla="*/ 136 w 175"/>
                <a:gd name="T41" fmla="*/ 160 h 175"/>
                <a:gd name="T42" fmla="*/ 149 w 175"/>
                <a:gd name="T43" fmla="*/ 149 h 175"/>
                <a:gd name="T44" fmla="*/ 160 w 175"/>
                <a:gd name="T45" fmla="*/ 136 h 175"/>
                <a:gd name="T46" fmla="*/ 168 w 175"/>
                <a:gd name="T47" fmla="*/ 122 h 175"/>
                <a:gd name="T48" fmla="*/ 173 w 175"/>
                <a:gd name="T49" fmla="*/ 105 h 175"/>
                <a:gd name="T50" fmla="*/ 175 w 175"/>
                <a:gd name="T51" fmla="*/ 87 h 175"/>
                <a:gd name="T52" fmla="*/ 174 w 175"/>
                <a:gd name="T53" fmla="*/ 78 h 175"/>
                <a:gd name="T54" fmla="*/ 171 w 175"/>
                <a:gd name="T55" fmla="*/ 61 h 175"/>
                <a:gd name="T56" fmla="*/ 165 w 175"/>
                <a:gd name="T57" fmla="*/ 46 h 175"/>
                <a:gd name="T58" fmla="*/ 155 w 175"/>
                <a:gd name="T59" fmla="*/ 32 h 175"/>
                <a:gd name="T60" fmla="*/ 143 w 175"/>
                <a:gd name="T61" fmla="*/ 20 h 175"/>
                <a:gd name="T62" fmla="*/ 129 w 175"/>
                <a:gd name="T63" fmla="*/ 10 h 175"/>
                <a:gd name="T64" fmla="*/ 114 w 175"/>
                <a:gd name="T65" fmla="*/ 3 h 175"/>
                <a:gd name="T66" fmla="*/ 96 w 175"/>
                <a:gd name="T67" fmla="*/ 0 h 175"/>
                <a:gd name="T68" fmla="*/ 88 w 175"/>
                <a:gd name="T6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5">
                  <a:moveTo>
                    <a:pt x="88" y="0"/>
                  </a:moveTo>
                  <a:lnTo>
                    <a:pt x="88" y="0"/>
                  </a:lnTo>
                  <a:lnTo>
                    <a:pt x="78" y="0"/>
                  </a:lnTo>
                  <a:lnTo>
                    <a:pt x="70" y="1"/>
                  </a:lnTo>
                  <a:lnTo>
                    <a:pt x="61" y="3"/>
                  </a:lnTo>
                  <a:lnTo>
                    <a:pt x="53" y="7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3"/>
                  </a:lnTo>
                  <a:lnTo>
                    <a:pt x="3" y="61"/>
                  </a:lnTo>
                  <a:lnTo>
                    <a:pt x="2" y="70"/>
                  </a:lnTo>
                  <a:lnTo>
                    <a:pt x="1" y="7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96"/>
                  </a:lnTo>
                  <a:lnTo>
                    <a:pt x="2" y="105"/>
                  </a:lnTo>
                  <a:lnTo>
                    <a:pt x="3" y="114"/>
                  </a:lnTo>
                  <a:lnTo>
                    <a:pt x="7" y="122"/>
                  </a:lnTo>
                  <a:lnTo>
                    <a:pt x="10" y="129"/>
                  </a:lnTo>
                  <a:lnTo>
                    <a:pt x="15" y="136"/>
                  </a:lnTo>
                  <a:lnTo>
                    <a:pt x="20" y="143"/>
                  </a:lnTo>
                  <a:lnTo>
                    <a:pt x="26" y="149"/>
                  </a:lnTo>
                  <a:lnTo>
                    <a:pt x="32" y="155"/>
                  </a:lnTo>
                  <a:lnTo>
                    <a:pt x="39" y="160"/>
                  </a:lnTo>
                  <a:lnTo>
                    <a:pt x="46" y="165"/>
                  </a:lnTo>
                  <a:lnTo>
                    <a:pt x="53" y="168"/>
                  </a:lnTo>
                  <a:lnTo>
                    <a:pt x="61" y="171"/>
                  </a:lnTo>
                  <a:lnTo>
                    <a:pt x="70" y="173"/>
                  </a:lnTo>
                  <a:lnTo>
                    <a:pt x="78" y="174"/>
                  </a:lnTo>
                  <a:lnTo>
                    <a:pt x="88" y="175"/>
                  </a:lnTo>
                  <a:lnTo>
                    <a:pt x="88" y="175"/>
                  </a:lnTo>
                  <a:lnTo>
                    <a:pt x="96" y="174"/>
                  </a:lnTo>
                  <a:lnTo>
                    <a:pt x="105" y="173"/>
                  </a:lnTo>
                  <a:lnTo>
                    <a:pt x="114" y="171"/>
                  </a:lnTo>
                  <a:lnTo>
                    <a:pt x="122" y="168"/>
                  </a:lnTo>
                  <a:lnTo>
                    <a:pt x="129" y="165"/>
                  </a:lnTo>
                  <a:lnTo>
                    <a:pt x="136" y="160"/>
                  </a:lnTo>
                  <a:lnTo>
                    <a:pt x="143" y="155"/>
                  </a:lnTo>
                  <a:lnTo>
                    <a:pt x="149" y="149"/>
                  </a:lnTo>
                  <a:lnTo>
                    <a:pt x="155" y="143"/>
                  </a:lnTo>
                  <a:lnTo>
                    <a:pt x="160" y="136"/>
                  </a:lnTo>
                  <a:lnTo>
                    <a:pt x="165" y="129"/>
                  </a:lnTo>
                  <a:lnTo>
                    <a:pt x="168" y="122"/>
                  </a:lnTo>
                  <a:lnTo>
                    <a:pt x="171" y="114"/>
                  </a:lnTo>
                  <a:lnTo>
                    <a:pt x="173" y="105"/>
                  </a:lnTo>
                  <a:lnTo>
                    <a:pt x="174" y="96"/>
                  </a:lnTo>
                  <a:lnTo>
                    <a:pt x="175" y="87"/>
                  </a:lnTo>
                  <a:lnTo>
                    <a:pt x="175" y="87"/>
                  </a:lnTo>
                  <a:lnTo>
                    <a:pt x="174" y="78"/>
                  </a:lnTo>
                  <a:lnTo>
                    <a:pt x="173" y="70"/>
                  </a:lnTo>
                  <a:lnTo>
                    <a:pt x="171" y="61"/>
                  </a:lnTo>
                  <a:lnTo>
                    <a:pt x="168" y="53"/>
                  </a:lnTo>
                  <a:lnTo>
                    <a:pt x="165" y="46"/>
                  </a:lnTo>
                  <a:lnTo>
                    <a:pt x="160" y="39"/>
                  </a:lnTo>
                  <a:lnTo>
                    <a:pt x="155" y="32"/>
                  </a:lnTo>
                  <a:lnTo>
                    <a:pt x="149" y="26"/>
                  </a:lnTo>
                  <a:lnTo>
                    <a:pt x="143" y="20"/>
                  </a:lnTo>
                  <a:lnTo>
                    <a:pt x="136" y="15"/>
                  </a:lnTo>
                  <a:lnTo>
                    <a:pt x="129" y="10"/>
                  </a:lnTo>
                  <a:lnTo>
                    <a:pt x="122" y="7"/>
                  </a:lnTo>
                  <a:lnTo>
                    <a:pt x="114" y="3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120"/>
            <p:cNvSpPr>
              <a:spLocks noEditPoints="1"/>
            </p:cNvSpPr>
            <p:nvPr/>
          </p:nvSpPr>
          <p:spPr bwMode="auto">
            <a:xfrm>
              <a:off x="4787506" y="5916594"/>
              <a:ext cx="119063" cy="119063"/>
            </a:xfrm>
            <a:custGeom>
              <a:avLst/>
              <a:gdLst>
                <a:gd name="T0" fmla="*/ 113 w 225"/>
                <a:gd name="T1" fmla="*/ 225 h 225"/>
                <a:gd name="T2" fmla="*/ 90 w 225"/>
                <a:gd name="T3" fmla="*/ 223 h 225"/>
                <a:gd name="T4" fmla="*/ 69 w 225"/>
                <a:gd name="T5" fmla="*/ 216 h 225"/>
                <a:gd name="T6" fmla="*/ 50 w 225"/>
                <a:gd name="T7" fmla="*/ 205 h 225"/>
                <a:gd name="T8" fmla="*/ 33 w 225"/>
                <a:gd name="T9" fmla="*/ 192 h 225"/>
                <a:gd name="T10" fmla="*/ 19 w 225"/>
                <a:gd name="T11" fmla="*/ 175 h 225"/>
                <a:gd name="T12" fmla="*/ 9 w 225"/>
                <a:gd name="T13" fmla="*/ 156 h 225"/>
                <a:gd name="T14" fmla="*/ 2 w 225"/>
                <a:gd name="T15" fmla="*/ 135 h 225"/>
                <a:gd name="T16" fmla="*/ 0 w 225"/>
                <a:gd name="T17" fmla="*/ 112 h 225"/>
                <a:gd name="T18" fmla="*/ 1 w 225"/>
                <a:gd name="T19" fmla="*/ 101 h 225"/>
                <a:gd name="T20" fmla="*/ 5 w 225"/>
                <a:gd name="T21" fmla="*/ 79 h 225"/>
                <a:gd name="T22" fmla="*/ 14 w 225"/>
                <a:gd name="T23" fmla="*/ 59 h 225"/>
                <a:gd name="T24" fmla="*/ 26 w 225"/>
                <a:gd name="T25" fmla="*/ 41 h 225"/>
                <a:gd name="T26" fmla="*/ 41 w 225"/>
                <a:gd name="T27" fmla="*/ 26 h 225"/>
                <a:gd name="T28" fmla="*/ 59 w 225"/>
                <a:gd name="T29" fmla="*/ 13 h 225"/>
                <a:gd name="T30" fmla="*/ 79 w 225"/>
                <a:gd name="T31" fmla="*/ 4 h 225"/>
                <a:gd name="T32" fmla="*/ 101 w 225"/>
                <a:gd name="T33" fmla="*/ 0 h 225"/>
                <a:gd name="T34" fmla="*/ 113 w 225"/>
                <a:gd name="T35" fmla="*/ 0 h 225"/>
                <a:gd name="T36" fmla="*/ 135 w 225"/>
                <a:gd name="T37" fmla="*/ 2 h 225"/>
                <a:gd name="T38" fmla="*/ 155 w 225"/>
                <a:gd name="T39" fmla="*/ 8 h 225"/>
                <a:gd name="T40" fmla="*/ 176 w 225"/>
                <a:gd name="T41" fmla="*/ 19 h 225"/>
                <a:gd name="T42" fmla="*/ 192 w 225"/>
                <a:gd name="T43" fmla="*/ 33 h 225"/>
                <a:gd name="T44" fmla="*/ 199 w 225"/>
                <a:gd name="T45" fmla="*/ 41 h 225"/>
                <a:gd name="T46" fmla="*/ 212 w 225"/>
                <a:gd name="T47" fmla="*/ 59 h 225"/>
                <a:gd name="T48" fmla="*/ 221 w 225"/>
                <a:gd name="T49" fmla="*/ 79 h 225"/>
                <a:gd name="T50" fmla="*/ 224 w 225"/>
                <a:gd name="T51" fmla="*/ 101 h 225"/>
                <a:gd name="T52" fmla="*/ 225 w 225"/>
                <a:gd name="T53" fmla="*/ 112 h 225"/>
                <a:gd name="T54" fmla="*/ 223 w 225"/>
                <a:gd name="T55" fmla="*/ 134 h 225"/>
                <a:gd name="T56" fmla="*/ 217 w 225"/>
                <a:gd name="T57" fmla="*/ 155 h 225"/>
                <a:gd name="T58" fmla="*/ 206 w 225"/>
                <a:gd name="T59" fmla="*/ 174 h 225"/>
                <a:gd name="T60" fmla="*/ 192 w 225"/>
                <a:gd name="T61" fmla="*/ 192 h 225"/>
                <a:gd name="T62" fmla="*/ 184 w 225"/>
                <a:gd name="T63" fmla="*/ 199 h 225"/>
                <a:gd name="T64" fmla="*/ 166 w 225"/>
                <a:gd name="T65" fmla="*/ 212 h 225"/>
                <a:gd name="T66" fmla="*/ 146 w 225"/>
                <a:gd name="T67" fmla="*/ 220 h 225"/>
                <a:gd name="T68" fmla="*/ 123 w 225"/>
                <a:gd name="T69" fmla="*/ 224 h 225"/>
                <a:gd name="T70" fmla="*/ 113 w 225"/>
                <a:gd name="T71" fmla="*/ 225 h 225"/>
                <a:gd name="T72" fmla="*/ 113 w 225"/>
                <a:gd name="T73" fmla="*/ 49 h 225"/>
                <a:gd name="T74" fmla="*/ 88 w 225"/>
                <a:gd name="T75" fmla="*/ 54 h 225"/>
                <a:gd name="T76" fmla="*/ 69 w 225"/>
                <a:gd name="T77" fmla="*/ 67 h 225"/>
                <a:gd name="T78" fmla="*/ 54 w 225"/>
                <a:gd name="T79" fmla="*/ 87 h 225"/>
                <a:gd name="T80" fmla="*/ 50 w 225"/>
                <a:gd name="T81" fmla="*/ 112 h 225"/>
                <a:gd name="T82" fmla="*/ 51 w 225"/>
                <a:gd name="T83" fmla="*/ 124 h 225"/>
                <a:gd name="T84" fmla="*/ 60 w 225"/>
                <a:gd name="T85" fmla="*/ 147 h 225"/>
                <a:gd name="T86" fmla="*/ 77 w 225"/>
                <a:gd name="T87" fmla="*/ 165 h 225"/>
                <a:gd name="T88" fmla="*/ 100 w 225"/>
                <a:gd name="T89" fmla="*/ 174 h 225"/>
                <a:gd name="T90" fmla="*/ 113 w 225"/>
                <a:gd name="T91" fmla="*/ 175 h 225"/>
                <a:gd name="T92" fmla="*/ 136 w 225"/>
                <a:gd name="T93" fmla="*/ 171 h 225"/>
                <a:gd name="T94" fmla="*/ 157 w 225"/>
                <a:gd name="T95" fmla="*/ 156 h 225"/>
                <a:gd name="T96" fmla="*/ 165 w 225"/>
                <a:gd name="T97" fmla="*/ 147 h 225"/>
                <a:gd name="T98" fmla="*/ 174 w 225"/>
                <a:gd name="T99" fmla="*/ 124 h 225"/>
                <a:gd name="T100" fmla="*/ 176 w 225"/>
                <a:gd name="T101" fmla="*/ 112 h 225"/>
                <a:gd name="T102" fmla="*/ 171 w 225"/>
                <a:gd name="T103" fmla="*/ 89 h 225"/>
                <a:gd name="T104" fmla="*/ 157 w 225"/>
                <a:gd name="T105" fmla="*/ 67 h 225"/>
                <a:gd name="T106" fmla="*/ 147 w 225"/>
                <a:gd name="T107" fmla="*/ 60 h 225"/>
                <a:gd name="T108" fmla="*/ 124 w 225"/>
                <a:gd name="T109" fmla="*/ 51 h 225"/>
                <a:gd name="T110" fmla="*/ 113 w 225"/>
                <a:gd name="T111" fmla="*/ 4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25">
                  <a:moveTo>
                    <a:pt x="113" y="225"/>
                  </a:moveTo>
                  <a:lnTo>
                    <a:pt x="113" y="225"/>
                  </a:lnTo>
                  <a:lnTo>
                    <a:pt x="101" y="224"/>
                  </a:lnTo>
                  <a:lnTo>
                    <a:pt x="90" y="223"/>
                  </a:lnTo>
                  <a:lnTo>
                    <a:pt x="79" y="219"/>
                  </a:lnTo>
                  <a:lnTo>
                    <a:pt x="69" y="216"/>
                  </a:lnTo>
                  <a:lnTo>
                    <a:pt x="59" y="211"/>
                  </a:lnTo>
                  <a:lnTo>
                    <a:pt x="50" y="205"/>
                  </a:lnTo>
                  <a:lnTo>
                    <a:pt x="41" y="199"/>
                  </a:lnTo>
                  <a:lnTo>
                    <a:pt x="33" y="192"/>
                  </a:lnTo>
                  <a:lnTo>
                    <a:pt x="26" y="184"/>
                  </a:lnTo>
                  <a:lnTo>
                    <a:pt x="19" y="175"/>
                  </a:lnTo>
                  <a:lnTo>
                    <a:pt x="14" y="166"/>
                  </a:lnTo>
                  <a:lnTo>
                    <a:pt x="9" y="156"/>
                  </a:lnTo>
                  <a:lnTo>
                    <a:pt x="5" y="146"/>
                  </a:lnTo>
                  <a:lnTo>
                    <a:pt x="2" y="135"/>
                  </a:lnTo>
                  <a:lnTo>
                    <a:pt x="1" y="123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1" y="101"/>
                  </a:lnTo>
                  <a:lnTo>
                    <a:pt x="2" y="90"/>
                  </a:lnTo>
                  <a:lnTo>
                    <a:pt x="5" y="79"/>
                  </a:lnTo>
                  <a:lnTo>
                    <a:pt x="9" y="68"/>
                  </a:lnTo>
                  <a:lnTo>
                    <a:pt x="14" y="59"/>
                  </a:lnTo>
                  <a:lnTo>
                    <a:pt x="19" y="49"/>
                  </a:lnTo>
                  <a:lnTo>
                    <a:pt x="26" y="41"/>
                  </a:lnTo>
                  <a:lnTo>
                    <a:pt x="33" y="33"/>
                  </a:lnTo>
                  <a:lnTo>
                    <a:pt x="41" y="26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69" y="8"/>
                  </a:lnTo>
                  <a:lnTo>
                    <a:pt x="79" y="4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35" y="2"/>
                  </a:lnTo>
                  <a:lnTo>
                    <a:pt x="146" y="4"/>
                  </a:lnTo>
                  <a:lnTo>
                    <a:pt x="155" y="8"/>
                  </a:lnTo>
                  <a:lnTo>
                    <a:pt x="166" y="13"/>
                  </a:lnTo>
                  <a:lnTo>
                    <a:pt x="176" y="19"/>
                  </a:lnTo>
                  <a:lnTo>
                    <a:pt x="184" y="25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9" y="41"/>
                  </a:lnTo>
                  <a:lnTo>
                    <a:pt x="206" y="49"/>
                  </a:lnTo>
                  <a:lnTo>
                    <a:pt x="212" y="59"/>
                  </a:lnTo>
                  <a:lnTo>
                    <a:pt x="217" y="68"/>
                  </a:lnTo>
                  <a:lnTo>
                    <a:pt x="221" y="79"/>
                  </a:lnTo>
                  <a:lnTo>
                    <a:pt x="223" y="90"/>
                  </a:lnTo>
                  <a:lnTo>
                    <a:pt x="224" y="101"/>
                  </a:lnTo>
                  <a:lnTo>
                    <a:pt x="225" y="112"/>
                  </a:lnTo>
                  <a:lnTo>
                    <a:pt x="225" y="112"/>
                  </a:lnTo>
                  <a:lnTo>
                    <a:pt x="224" y="123"/>
                  </a:lnTo>
                  <a:lnTo>
                    <a:pt x="223" y="134"/>
                  </a:lnTo>
                  <a:lnTo>
                    <a:pt x="221" y="144"/>
                  </a:lnTo>
                  <a:lnTo>
                    <a:pt x="217" y="155"/>
                  </a:lnTo>
                  <a:lnTo>
                    <a:pt x="212" y="165"/>
                  </a:lnTo>
                  <a:lnTo>
                    <a:pt x="206" y="174"/>
                  </a:lnTo>
                  <a:lnTo>
                    <a:pt x="199" y="184"/>
                  </a:lnTo>
                  <a:lnTo>
                    <a:pt x="192" y="192"/>
                  </a:lnTo>
                  <a:lnTo>
                    <a:pt x="192" y="192"/>
                  </a:lnTo>
                  <a:lnTo>
                    <a:pt x="184" y="199"/>
                  </a:lnTo>
                  <a:lnTo>
                    <a:pt x="176" y="206"/>
                  </a:lnTo>
                  <a:lnTo>
                    <a:pt x="166" y="212"/>
                  </a:lnTo>
                  <a:lnTo>
                    <a:pt x="155" y="216"/>
                  </a:lnTo>
                  <a:lnTo>
                    <a:pt x="146" y="220"/>
                  </a:lnTo>
                  <a:lnTo>
                    <a:pt x="135" y="223"/>
                  </a:lnTo>
                  <a:lnTo>
                    <a:pt x="123" y="224"/>
                  </a:lnTo>
                  <a:lnTo>
                    <a:pt x="113" y="225"/>
                  </a:lnTo>
                  <a:lnTo>
                    <a:pt x="113" y="225"/>
                  </a:lnTo>
                  <a:close/>
                  <a:moveTo>
                    <a:pt x="113" y="49"/>
                  </a:moveTo>
                  <a:lnTo>
                    <a:pt x="113" y="49"/>
                  </a:lnTo>
                  <a:lnTo>
                    <a:pt x="100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9" y="67"/>
                  </a:lnTo>
                  <a:lnTo>
                    <a:pt x="60" y="77"/>
                  </a:lnTo>
                  <a:lnTo>
                    <a:pt x="54" y="87"/>
                  </a:lnTo>
                  <a:lnTo>
                    <a:pt x="51" y="99"/>
                  </a:lnTo>
                  <a:lnTo>
                    <a:pt x="50" y="112"/>
                  </a:lnTo>
                  <a:lnTo>
                    <a:pt x="50" y="112"/>
                  </a:lnTo>
                  <a:lnTo>
                    <a:pt x="51" y="124"/>
                  </a:lnTo>
                  <a:lnTo>
                    <a:pt x="54" y="136"/>
                  </a:lnTo>
                  <a:lnTo>
                    <a:pt x="60" y="147"/>
                  </a:lnTo>
                  <a:lnTo>
                    <a:pt x="69" y="156"/>
                  </a:lnTo>
                  <a:lnTo>
                    <a:pt x="77" y="165"/>
                  </a:lnTo>
                  <a:lnTo>
                    <a:pt x="88" y="169"/>
                  </a:lnTo>
                  <a:lnTo>
                    <a:pt x="100" y="174"/>
                  </a:lnTo>
                  <a:lnTo>
                    <a:pt x="113" y="175"/>
                  </a:lnTo>
                  <a:lnTo>
                    <a:pt x="113" y="175"/>
                  </a:lnTo>
                  <a:lnTo>
                    <a:pt x="124" y="174"/>
                  </a:lnTo>
                  <a:lnTo>
                    <a:pt x="136" y="171"/>
                  </a:lnTo>
                  <a:lnTo>
                    <a:pt x="147" y="165"/>
                  </a:lnTo>
                  <a:lnTo>
                    <a:pt x="157" y="156"/>
                  </a:lnTo>
                  <a:lnTo>
                    <a:pt x="157" y="156"/>
                  </a:lnTo>
                  <a:lnTo>
                    <a:pt x="165" y="147"/>
                  </a:lnTo>
                  <a:lnTo>
                    <a:pt x="171" y="136"/>
                  </a:lnTo>
                  <a:lnTo>
                    <a:pt x="174" y="124"/>
                  </a:lnTo>
                  <a:lnTo>
                    <a:pt x="176" y="112"/>
                  </a:lnTo>
                  <a:lnTo>
                    <a:pt x="176" y="112"/>
                  </a:lnTo>
                  <a:lnTo>
                    <a:pt x="174" y="99"/>
                  </a:lnTo>
                  <a:lnTo>
                    <a:pt x="171" y="89"/>
                  </a:lnTo>
                  <a:lnTo>
                    <a:pt x="165" y="78"/>
                  </a:lnTo>
                  <a:lnTo>
                    <a:pt x="157" y="67"/>
                  </a:lnTo>
                  <a:lnTo>
                    <a:pt x="157" y="67"/>
                  </a:lnTo>
                  <a:lnTo>
                    <a:pt x="147" y="60"/>
                  </a:lnTo>
                  <a:lnTo>
                    <a:pt x="136" y="54"/>
                  </a:lnTo>
                  <a:lnTo>
                    <a:pt x="124" y="51"/>
                  </a:lnTo>
                  <a:lnTo>
                    <a:pt x="113" y="49"/>
                  </a:lnTo>
                  <a:lnTo>
                    <a:pt x="113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121"/>
            <p:cNvSpPr>
              <a:spLocks/>
            </p:cNvSpPr>
            <p:nvPr/>
          </p:nvSpPr>
          <p:spPr bwMode="auto">
            <a:xfrm>
              <a:off x="4411269" y="6038832"/>
              <a:ext cx="142875" cy="141288"/>
            </a:xfrm>
            <a:custGeom>
              <a:avLst/>
              <a:gdLst>
                <a:gd name="T0" fmla="*/ 38 w 268"/>
                <a:gd name="T1" fmla="*/ 176 h 267"/>
                <a:gd name="T2" fmla="*/ 38 w 268"/>
                <a:gd name="T3" fmla="*/ 176 h 267"/>
                <a:gd name="T4" fmla="*/ 29 w 268"/>
                <a:gd name="T5" fmla="*/ 165 h 267"/>
                <a:gd name="T6" fmla="*/ 20 w 268"/>
                <a:gd name="T7" fmla="*/ 155 h 267"/>
                <a:gd name="T8" fmla="*/ 13 w 268"/>
                <a:gd name="T9" fmla="*/ 145 h 267"/>
                <a:gd name="T10" fmla="*/ 8 w 268"/>
                <a:gd name="T11" fmla="*/ 135 h 267"/>
                <a:gd name="T12" fmla="*/ 4 w 268"/>
                <a:gd name="T13" fmla="*/ 126 h 267"/>
                <a:gd name="T14" fmla="*/ 1 w 268"/>
                <a:gd name="T15" fmla="*/ 116 h 267"/>
                <a:gd name="T16" fmla="*/ 0 w 268"/>
                <a:gd name="T17" fmla="*/ 107 h 267"/>
                <a:gd name="T18" fmla="*/ 0 w 268"/>
                <a:gd name="T19" fmla="*/ 97 h 267"/>
                <a:gd name="T20" fmla="*/ 1 w 268"/>
                <a:gd name="T21" fmla="*/ 89 h 267"/>
                <a:gd name="T22" fmla="*/ 4 w 268"/>
                <a:gd name="T23" fmla="*/ 81 h 267"/>
                <a:gd name="T24" fmla="*/ 7 w 268"/>
                <a:gd name="T25" fmla="*/ 72 h 267"/>
                <a:gd name="T26" fmla="*/ 11 w 268"/>
                <a:gd name="T27" fmla="*/ 64 h 267"/>
                <a:gd name="T28" fmla="*/ 17 w 268"/>
                <a:gd name="T29" fmla="*/ 57 h 267"/>
                <a:gd name="T30" fmla="*/ 21 w 268"/>
                <a:gd name="T31" fmla="*/ 48 h 267"/>
                <a:gd name="T32" fmla="*/ 35 w 268"/>
                <a:gd name="T33" fmla="*/ 34 h 267"/>
                <a:gd name="T34" fmla="*/ 35 w 268"/>
                <a:gd name="T35" fmla="*/ 34 h 267"/>
                <a:gd name="T36" fmla="*/ 50 w 268"/>
                <a:gd name="T37" fmla="*/ 21 h 267"/>
                <a:gd name="T38" fmla="*/ 57 w 268"/>
                <a:gd name="T39" fmla="*/ 15 h 267"/>
                <a:gd name="T40" fmla="*/ 65 w 268"/>
                <a:gd name="T41" fmla="*/ 10 h 267"/>
                <a:gd name="T42" fmla="*/ 74 w 268"/>
                <a:gd name="T43" fmla="*/ 6 h 267"/>
                <a:gd name="T44" fmla="*/ 82 w 268"/>
                <a:gd name="T45" fmla="*/ 3 h 267"/>
                <a:gd name="T46" fmla="*/ 90 w 268"/>
                <a:gd name="T47" fmla="*/ 1 h 267"/>
                <a:gd name="T48" fmla="*/ 99 w 268"/>
                <a:gd name="T49" fmla="*/ 0 h 267"/>
                <a:gd name="T50" fmla="*/ 107 w 268"/>
                <a:gd name="T51" fmla="*/ 0 h 267"/>
                <a:gd name="T52" fmla="*/ 116 w 268"/>
                <a:gd name="T53" fmla="*/ 1 h 267"/>
                <a:gd name="T54" fmla="*/ 126 w 268"/>
                <a:gd name="T55" fmla="*/ 3 h 267"/>
                <a:gd name="T56" fmla="*/ 135 w 268"/>
                <a:gd name="T57" fmla="*/ 7 h 267"/>
                <a:gd name="T58" fmla="*/ 146 w 268"/>
                <a:gd name="T59" fmla="*/ 12 h 267"/>
                <a:gd name="T60" fmla="*/ 156 w 268"/>
                <a:gd name="T61" fmla="*/ 19 h 267"/>
                <a:gd name="T62" fmla="*/ 166 w 268"/>
                <a:gd name="T63" fmla="*/ 27 h 267"/>
                <a:gd name="T64" fmla="*/ 177 w 268"/>
                <a:gd name="T65" fmla="*/ 38 h 267"/>
                <a:gd name="T66" fmla="*/ 177 w 268"/>
                <a:gd name="T67" fmla="*/ 38 h 267"/>
                <a:gd name="T68" fmla="*/ 188 w 268"/>
                <a:gd name="T69" fmla="*/ 50 h 267"/>
                <a:gd name="T70" fmla="*/ 197 w 268"/>
                <a:gd name="T71" fmla="*/ 64 h 267"/>
                <a:gd name="T72" fmla="*/ 207 w 268"/>
                <a:gd name="T73" fmla="*/ 81 h 267"/>
                <a:gd name="T74" fmla="*/ 216 w 268"/>
                <a:gd name="T75" fmla="*/ 98 h 267"/>
                <a:gd name="T76" fmla="*/ 223 w 268"/>
                <a:gd name="T77" fmla="*/ 116 h 267"/>
                <a:gd name="T78" fmla="*/ 232 w 268"/>
                <a:gd name="T79" fmla="*/ 135 h 267"/>
                <a:gd name="T80" fmla="*/ 245 w 268"/>
                <a:gd name="T81" fmla="*/ 174 h 267"/>
                <a:gd name="T82" fmla="*/ 254 w 268"/>
                <a:gd name="T83" fmla="*/ 210 h 267"/>
                <a:gd name="T84" fmla="*/ 261 w 268"/>
                <a:gd name="T85" fmla="*/ 240 h 267"/>
                <a:gd name="T86" fmla="*/ 268 w 268"/>
                <a:gd name="T87" fmla="*/ 267 h 267"/>
                <a:gd name="T88" fmla="*/ 268 w 268"/>
                <a:gd name="T89" fmla="*/ 267 h 267"/>
                <a:gd name="T90" fmla="*/ 240 w 268"/>
                <a:gd name="T91" fmla="*/ 261 h 267"/>
                <a:gd name="T92" fmla="*/ 210 w 268"/>
                <a:gd name="T93" fmla="*/ 254 h 267"/>
                <a:gd name="T94" fmla="*/ 175 w 268"/>
                <a:gd name="T95" fmla="*/ 243 h 267"/>
                <a:gd name="T96" fmla="*/ 137 w 268"/>
                <a:gd name="T97" fmla="*/ 230 h 267"/>
                <a:gd name="T98" fmla="*/ 118 w 268"/>
                <a:gd name="T99" fmla="*/ 223 h 267"/>
                <a:gd name="T100" fmla="*/ 99 w 268"/>
                <a:gd name="T101" fmla="*/ 215 h 267"/>
                <a:gd name="T102" fmla="*/ 81 w 268"/>
                <a:gd name="T103" fmla="*/ 206 h 267"/>
                <a:gd name="T104" fmla="*/ 65 w 268"/>
                <a:gd name="T105" fmla="*/ 197 h 267"/>
                <a:gd name="T106" fmla="*/ 50 w 268"/>
                <a:gd name="T107" fmla="*/ 186 h 267"/>
                <a:gd name="T108" fmla="*/ 38 w 268"/>
                <a:gd name="T109" fmla="*/ 176 h 267"/>
                <a:gd name="T110" fmla="*/ 38 w 268"/>
                <a:gd name="T111" fmla="*/ 17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267">
                  <a:moveTo>
                    <a:pt x="38" y="176"/>
                  </a:moveTo>
                  <a:lnTo>
                    <a:pt x="38" y="176"/>
                  </a:lnTo>
                  <a:lnTo>
                    <a:pt x="29" y="165"/>
                  </a:lnTo>
                  <a:lnTo>
                    <a:pt x="20" y="155"/>
                  </a:lnTo>
                  <a:lnTo>
                    <a:pt x="13" y="145"/>
                  </a:lnTo>
                  <a:lnTo>
                    <a:pt x="8" y="135"/>
                  </a:lnTo>
                  <a:lnTo>
                    <a:pt x="4" y="126"/>
                  </a:lnTo>
                  <a:lnTo>
                    <a:pt x="1" y="116"/>
                  </a:lnTo>
                  <a:lnTo>
                    <a:pt x="0" y="107"/>
                  </a:lnTo>
                  <a:lnTo>
                    <a:pt x="0" y="97"/>
                  </a:lnTo>
                  <a:lnTo>
                    <a:pt x="1" y="89"/>
                  </a:lnTo>
                  <a:lnTo>
                    <a:pt x="4" y="81"/>
                  </a:lnTo>
                  <a:lnTo>
                    <a:pt x="7" y="72"/>
                  </a:lnTo>
                  <a:lnTo>
                    <a:pt x="11" y="64"/>
                  </a:lnTo>
                  <a:lnTo>
                    <a:pt x="17" y="57"/>
                  </a:lnTo>
                  <a:lnTo>
                    <a:pt x="21" y="48"/>
                  </a:lnTo>
                  <a:lnTo>
                    <a:pt x="35" y="34"/>
                  </a:lnTo>
                  <a:lnTo>
                    <a:pt x="35" y="34"/>
                  </a:lnTo>
                  <a:lnTo>
                    <a:pt x="50" y="21"/>
                  </a:lnTo>
                  <a:lnTo>
                    <a:pt x="57" y="15"/>
                  </a:lnTo>
                  <a:lnTo>
                    <a:pt x="65" y="10"/>
                  </a:lnTo>
                  <a:lnTo>
                    <a:pt x="74" y="6"/>
                  </a:lnTo>
                  <a:lnTo>
                    <a:pt x="82" y="3"/>
                  </a:lnTo>
                  <a:lnTo>
                    <a:pt x="90" y="1"/>
                  </a:lnTo>
                  <a:lnTo>
                    <a:pt x="99" y="0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6" y="3"/>
                  </a:lnTo>
                  <a:lnTo>
                    <a:pt x="135" y="7"/>
                  </a:lnTo>
                  <a:lnTo>
                    <a:pt x="146" y="12"/>
                  </a:lnTo>
                  <a:lnTo>
                    <a:pt x="156" y="19"/>
                  </a:lnTo>
                  <a:lnTo>
                    <a:pt x="166" y="27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88" y="50"/>
                  </a:lnTo>
                  <a:lnTo>
                    <a:pt x="197" y="64"/>
                  </a:lnTo>
                  <a:lnTo>
                    <a:pt x="207" y="81"/>
                  </a:lnTo>
                  <a:lnTo>
                    <a:pt x="216" y="98"/>
                  </a:lnTo>
                  <a:lnTo>
                    <a:pt x="223" y="116"/>
                  </a:lnTo>
                  <a:lnTo>
                    <a:pt x="232" y="135"/>
                  </a:lnTo>
                  <a:lnTo>
                    <a:pt x="245" y="174"/>
                  </a:lnTo>
                  <a:lnTo>
                    <a:pt x="254" y="210"/>
                  </a:lnTo>
                  <a:lnTo>
                    <a:pt x="261" y="240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240" y="261"/>
                  </a:lnTo>
                  <a:lnTo>
                    <a:pt x="210" y="254"/>
                  </a:lnTo>
                  <a:lnTo>
                    <a:pt x="175" y="243"/>
                  </a:lnTo>
                  <a:lnTo>
                    <a:pt x="137" y="230"/>
                  </a:lnTo>
                  <a:lnTo>
                    <a:pt x="118" y="223"/>
                  </a:lnTo>
                  <a:lnTo>
                    <a:pt x="99" y="215"/>
                  </a:lnTo>
                  <a:lnTo>
                    <a:pt x="81" y="206"/>
                  </a:lnTo>
                  <a:lnTo>
                    <a:pt x="65" y="197"/>
                  </a:lnTo>
                  <a:lnTo>
                    <a:pt x="50" y="186"/>
                  </a:lnTo>
                  <a:lnTo>
                    <a:pt x="38" y="176"/>
                  </a:lnTo>
                  <a:lnTo>
                    <a:pt x="38" y="176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122"/>
            <p:cNvSpPr>
              <a:spLocks noEditPoints="1"/>
            </p:cNvSpPr>
            <p:nvPr/>
          </p:nvSpPr>
          <p:spPr bwMode="auto">
            <a:xfrm>
              <a:off x="4398569" y="6024544"/>
              <a:ext cx="168275" cy="168275"/>
            </a:xfrm>
            <a:custGeom>
              <a:avLst/>
              <a:gdLst>
                <a:gd name="T0" fmla="*/ 293 w 318"/>
                <a:gd name="T1" fmla="*/ 317 h 317"/>
                <a:gd name="T2" fmla="*/ 289 w 318"/>
                <a:gd name="T3" fmla="*/ 317 h 317"/>
                <a:gd name="T4" fmla="*/ 220 w 318"/>
                <a:gd name="T5" fmla="*/ 300 h 317"/>
                <a:gd name="T6" fmla="*/ 145 w 318"/>
                <a:gd name="T7" fmla="*/ 277 h 317"/>
                <a:gd name="T8" fmla="*/ 107 w 318"/>
                <a:gd name="T9" fmla="*/ 260 h 317"/>
                <a:gd name="T10" fmla="*/ 73 w 318"/>
                <a:gd name="T11" fmla="*/ 241 h 317"/>
                <a:gd name="T12" fmla="*/ 45 w 318"/>
                <a:gd name="T13" fmla="*/ 218 h 317"/>
                <a:gd name="T14" fmla="*/ 35 w 318"/>
                <a:gd name="T15" fmla="*/ 206 h 317"/>
                <a:gd name="T16" fmla="*/ 17 w 318"/>
                <a:gd name="T17" fmla="*/ 183 h 317"/>
                <a:gd name="T18" fmla="*/ 5 w 318"/>
                <a:gd name="T19" fmla="*/ 158 h 317"/>
                <a:gd name="T20" fmla="*/ 0 w 318"/>
                <a:gd name="T21" fmla="*/ 133 h 317"/>
                <a:gd name="T22" fmla="*/ 0 w 318"/>
                <a:gd name="T23" fmla="*/ 121 h 317"/>
                <a:gd name="T24" fmla="*/ 4 w 318"/>
                <a:gd name="T25" fmla="*/ 101 h 317"/>
                <a:gd name="T26" fmla="*/ 12 w 318"/>
                <a:gd name="T27" fmla="*/ 81 h 317"/>
                <a:gd name="T28" fmla="*/ 25 w 318"/>
                <a:gd name="T29" fmla="*/ 62 h 317"/>
                <a:gd name="T30" fmla="*/ 43 w 318"/>
                <a:gd name="T31" fmla="*/ 41 h 317"/>
                <a:gd name="T32" fmla="*/ 54 w 318"/>
                <a:gd name="T33" fmla="*/ 32 h 317"/>
                <a:gd name="T34" fmla="*/ 74 w 318"/>
                <a:gd name="T35" fmla="*/ 15 h 317"/>
                <a:gd name="T36" fmla="*/ 95 w 318"/>
                <a:gd name="T37" fmla="*/ 6 h 317"/>
                <a:gd name="T38" fmla="*/ 118 w 318"/>
                <a:gd name="T39" fmla="*/ 0 h 317"/>
                <a:gd name="T40" fmla="*/ 128 w 318"/>
                <a:gd name="T41" fmla="*/ 0 h 317"/>
                <a:gd name="T42" fmla="*/ 151 w 318"/>
                <a:gd name="T43" fmla="*/ 2 h 317"/>
                <a:gd name="T44" fmla="*/ 175 w 318"/>
                <a:gd name="T45" fmla="*/ 11 h 317"/>
                <a:gd name="T46" fmla="*/ 197 w 318"/>
                <a:gd name="T47" fmla="*/ 25 h 317"/>
                <a:gd name="T48" fmla="*/ 220 w 318"/>
                <a:gd name="T49" fmla="*/ 45 h 317"/>
                <a:gd name="T50" fmla="*/ 230 w 318"/>
                <a:gd name="T51" fmla="*/ 57 h 317"/>
                <a:gd name="T52" fmla="*/ 251 w 318"/>
                <a:gd name="T53" fmla="*/ 87 h 317"/>
                <a:gd name="T54" fmla="*/ 267 w 318"/>
                <a:gd name="T55" fmla="*/ 121 h 317"/>
                <a:gd name="T56" fmla="*/ 289 w 318"/>
                <a:gd name="T57" fmla="*/ 177 h 317"/>
                <a:gd name="T58" fmla="*/ 308 w 318"/>
                <a:gd name="T59" fmla="*/ 243 h 317"/>
                <a:gd name="T60" fmla="*/ 317 w 318"/>
                <a:gd name="T61" fmla="*/ 285 h 317"/>
                <a:gd name="T62" fmla="*/ 318 w 318"/>
                <a:gd name="T63" fmla="*/ 292 h 317"/>
                <a:gd name="T64" fmla="*/ 316 w 318"/>
                <a:gd name="T65" fmla="*/ 301 h 317"/>
                <a:gd name="T66" fmla="*/ 311 w 318"/>
                <a:gd name="T67" fmla="*/ 310 h 317"/>
                <a:gd name="T68" fmla="*/ 303 w 318"/>
                <a:gd name="T69" fmla="*/ 315 h 317"/>
                <a:gd name="T70" fmla="*/ 293 w 318"/>
                <a:gd name="T71" fmla="*/ 317 h 317"/>
                <a:gd name="T72" fmla="*/ 293 w 318"/>
                <a:gd name="T73" fmla="*/ 317 h 317"/>
                <a:gd name="T74" fmla="*/ 128 w 318"/>
                <a:gd name="T75" fmla="*/ 50 h 317"/>
                <a:gd name="T76" fmla="*/ 122 w 318"/>
                <a:gd name="T77" fmla="*/ 50 h 317"/>
                <a:gd name="T78" fmla="*/ 111 w 318"/>
                <a:gd name="T79" fmla="*/ 53 h 317"/>
                <a:gd name="T80" fmla="*/ 92 w 318"/>
                <a:gd name="T81" fmla="*/ 65 h 317"/>
                <a:gd name="T82" fmla="*/ 77 w 318"/>
                <a:gd name="T83" fmla="*/ 77 h 317"/>
                <a:gd name="T84" fmla="*/ 58 w 318"/>
                <a:gd name="T85" fmla="*/ 102 h 317"/>
                <a:gd name="T86" fmla="*/ 51 w 318"/>
                <a:gd name="T87" fmla="*/ 119 h 317"/>
                <a:gd name="T88" fmla="*/ 50 w 318"/>
                <a:gd name="T89" fmla="*/ 125 h 317"/>
                <a:gd name="T90" fmla="*/ 51 w 318"/>
                <a:gd name="T91" fmla="*/ 138 h 317"/>
                <a:gd name="T92" fmla="*/ 57 w 318"/>
                <a:gd name="T93" fmla="*/ 153 h 317"/>
                <a:gd name="T94" fmla="*/ 67 w 318"/>
                <a:gd name="T95" fmla="*/ 167 h 317"/>
                <a:gd name="T96" fmla="*/ 81 w 318"/>
                <a:gd name="T97" fmla="*/ 184 h 317"/>
                <a:gd name="T98" fmla="*/ 96 w 318"/>
                <a:gd name="T99" fmla="*/ 196 h 317"/>
                <a:gd name="T100" fmla="*/ 138 w 318"/>
                <a:gd name="T101" fmla="*/ 218 h 317"/>
                <a:gd name="T102" fmla="*/ 188 w 318"/>
                <a:gd name="T103" fmla="*/ 239 h 317"/>
                <a:gd name="T104" fmla="*/ 260 w 318"/>
                <a:gd name="T105" fmla="*/ 259 h 317"/>
                <a:gd name="T106" fmla="*/ 247 w 318"/>
                <a:gd name="T107" fmla="*/ 211 h 317"/>
                <a:gd name="T108" fmla="*/ 229 w 318"/>
                <a:gd name="T109" fmla="*/ 161 h 317"/>
                <a:gd name="T110" fmla="*/ 209 w 318"/>
                <a:gd name="T111" fmla="*/ 114 h 317"/>
                <a:gd name="T112" fmla="*/ 190 w 318"/>
                <a:gd name="T113" fmla="*/ 87 h 317"/>
                <a:gd name="T114" fmla="*/ 184 w 318"/>
                <a:gd name="T115" fmla="*/ 81 h 317"/>
                <a:gd name="T116" fmla="*/ 155 w 318"/>
                <a:gd name="T117" fmla="*/ 57 h 317"/>
                <a:gd name="T118" fmla="*/ 141 w 318"/>
                <a:gd name="T119" fmla="*/ 51 h 317"/>
                <a:gd name="T120" fmla="*/ 128 w 318"/>
                <a:gd name="T121" fmla="*/ 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8" h="317">
                  <a:moveTo>
                    <a:pt x="293" y="317"/>
                  </a:moveTo>
                  <a:lnTo>
                    <a:pt x="293" y="317"/>
                  </a:lnTo>
                  <a:lnTo>
                    <a:pt x="289" y="317"/>
                  </a:lnTo>
                  <a:lnTo>
                    <a:pt x="289" y="317"/>
                  </a:lnTo>
                  <a:lnTo>
                    <a:pt x="252" y="309"/>
                  </a:lnTo>
                  <a:lnTo>
                    <a:pt x="220" y="300"/>
                  </a:lnTo>
                  <a:lnTo>
                    <a:pt x="183" y="290"/>
                  </a:lnTo>
                  <a:lnTo>
                    <a:pt x="145" y="277"/>
                  </a:lnTo>
                  <a:lnTo>
                    <a:pt x="126" y="268"/>
                  </a:lnTo>
                  <a:lnTo>
                    <a:pt x="107" y="260"/>
                  </a:lnTo>
                  <a:lnTo>
                    <a:pt x="89" y="250"/>
                  </a:lnTo>
                  <a:lnTo>
                    <a:pt x="73" y="241"/>
                  </a:lnTo>
                  <a:lnTo>
                    <a:pt x="58" y="230"/>
                  </a:lnTo>
                  <a:lnTo>
                    <a:pt x="45" y="218"/>
                  </a:lnTo>
                  <a:lnTo>
                    <a:pt x="45" y="218"/>
                  </a:lnTo>
                  <a:lnTo>
                    <a:pt x="35" y="206"/>
                  </a:lnTo>
                  <a:lnTo>
                    <a:pt x="25" y="195"/>
                  </a:lnTo>
                  <a:lnTo>
                    <a:pt x="17" y="183"/>
                  </a:lnTo>
                  <a:lnTo>
                    <a:pt x="10" y="170"/>
                  </a:lnTo>
                  <a:lnTo>
                    <a:pt x="5" y="158"/>
                  </a:lnTo>
                  <a:lnTo>
                    <a:pt x="3" y="146"/>
                  </a:lnTo>
                  <a:lnTo>
                    <a:pt x="0" y="133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110"/>
                  </a:lnTo>
                  <a:lnTo>
                    <a:pt x="4" y="101"/>
                  </a:lnTo>
                  <a:lnTo>
                    <a:pt x="7" y="90"/>
                  </a:lnTo>
                  <a:lnTo>
                    <a:pt x="12" y="81"/>
                  </a:lnTo>
                  <a:lnTo>
                    <a:pt x="18" y="71"/>
                  </a:lnTo>
                  <a:lnTo>
                    <a:pt x="25" y="62"/>
                  </a:lnTo>
                  <a:lnTo>
                    <a:pt x="33" y="51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54" y="32"/>
                  </a:lnTo>
                  <a:lnTo>
                    <a:pt x="63" y="22"/>
                  </a:lnTo>
                  <a:lnTo>
                    <a:pt x="74" y="15"/>
                  </a:lnTo>
                  <a:lnTo>
                    <a:pt x="84" y="9"/>
                  </a:lnTo>
                  <a:lnTo>
                    <a:pt x="95" y="6"/>
                  </a:lnTo>
                  <a:lnTo>
                    <a:pt x="107" y="2"/>
                  </a:lnTo>
                  <a:lnTo>
                    <a:pt x="11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1" y="2"/>
                  </a:lnTo>
                  <a:lnTo>
                    <a:pt x="163" y="6"/>
                  </a:lnTo>
                  <a:lnTo>
                    <a:pt x="175" y="11"/>
                  </a:lnTo>
                  <a:lnTo>
                    <a:pt x="185" y="18"/>
                  </a:lnTo>
                  <a:lnTo>
                    <a:pt x="197" y="25"/>
                  </a:lnTo>
                  <a:lnTo>
                    <a:pt x="208" y="34"/>
                  </a:lnTo>
                  <a:lnTo>
                    <a:pt x="220" y="45"/>
                  </a:lnTo>
                  <a:lnTo>
                    <a:pt x="220" y="45"/>
                  </a:lnTo>
                  <a:lnTo>
                    <a:pt x="230" y="57"/>
                  </a:lnTo>
                  <a:lnTo>
                    <a:pt x="241" y="71"/>
                  </a:lnTo>
                  <a:lnTo>
                    <a:pt x="251" y="87"/>
                  </a:lnTo>
                  <a:lnTo>
                    <a:pt x="259" y="103"/>
                  </a:lnTo>
                  <a:lnTo>
                    <a:pt x="267" y="121"/>
                  </a:lnTo>
                  <a:lnTo>
                    <a:pt x="276" y="140"/>
                  </a:lnTo>
                  <a:lnTo>
                    <a:pt x="289" y="177"/>
                  </a:lnTo>
                  <a:lnTo>
                    <a:pt x="299" y="212"/>
                  </a:lnTo>
                  <a:lnTo>
                    <a:pt x="308" y="243"/>
                  </a:lnTo>
                  <a:lnTo>
                    <a:pt x="317" y="285"/>
                  </a:lnTo>
                  <a:lnTo>
                    <a:pt x="317" y="285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17" y="297"/>
                  </a:lnTo>
                  <a:lnTo>
                    <a:pt x="316" y="301"/>
                  </a:lnTo>
                  <a:lnTo>
                    <a:pt x="314" y="306"/>
                  </a:lnTo>
                  <a:lnTo>
                    <a:pt x="311" y="310"/>
                  </a:lnTo>
                  <a:lnTo>
                    <a:pt x="306" y="312"/>
                  </a:lnTo>
                  <a:lnTo>
                    <a:pt x="303" y="315"/>
                  </a:lnTo>
                  <a:lnTo>
                    <a:pt x="298" y="317"/>
                  </a:lnTo>
                  <a:lnTo>
                    <a:pt x="293" y="317"/>
                  </a:lnTo>
                  <a:lnTo>
                    <a:pt x="293" y="317"/>
                  </a:lnTo>
                  <a:lnTo>
                    <a:pt x="293" y="317"/>
                  </a:lnTo>
                  <a:lnTo>
                    <a:pt x="293" y="317"/>
                  </a:lnTo>
                  <a:close/>
                  <a:moveTo>
                    <a:pt x="128" y="50"/>
                  </a:moveTo>
                  <a:lnTo>
                    <a:pt x="128" y="50"/>
                  </a:lnTo>
                  <a:lnTo>
                    <a:pt x="122" y="50"/>
                  </a:lnTo>
                  <a:lnTo>
                    <a:pt x="117" y="51"/>
                  </a:lnTo>
                  <a:lnTo>
                    <a:pt x="111" y="53"/>
                  </a:lnTo>
                  <a:lnTo>
                    <a:pt x="105" y="56"/>
                  </a:lnTo>
                  <a:lnTo>
                    <a:pt x="92" y="65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67" y="89"/>
                  </a:lnTo>
                  <a:lnTo>
                    <a:pt x="58" y="102"/>
                  </a:lnTo>
                  <a:lnTo>
                    <a:pt x="52" y="113"/>
                  </a:lnTo>
                  <a:lnTo>
                    <a:pt x="51" y="119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0" y="132"/>
                  </a:lnTo>
                  <a:lnTo>
                    <a:pt x="51" y="138"/>
                  </a:lnTo>
                  <a:lnTo>
                    <a:pt x="54" y="145"/>
                  </a:lnTo>
                  <a:lnTo>
                    <a:pt x="57" y="153"/>
                  </a:lnTo>
                  <a:lnTo>
                    <a:pt x="62" y="160"/>
                  </a:lnTo>
                  <a:lnTo>
                    <a:pt x="67" y="167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8" y="190"/>
                  </a:lnTo>
                  <a:lnTo>
                    <a:pt x="96" y="196"/>
                  </a:lnTo>
                  <a:lnTo>
                    <a:pt x="115" y="208"/>
                  </a:lnTo>
                  <a:lnTo>
                    <a:pt x="138" y="218"/>
                  </a:lnTo>
                  <a:lnTo>
                    <a:pt x="162" y="229"/>
                  </a:lnTo>
                  <a:lnTo>
                    <a:pt x="188" y="239"/>
                  </a:lnTo>
                  <a:lnTo>
                    <a:pt x="213" y="246"/>
                  </a:lnTo>
                  <a:lnTo>
                    <a:pt x="260" y="259"/>
                  </a:lnTo>
                  <a:lnTo>
                    <a:pt x="260" y="259"/>
                  </a:lnTo>
                  <a:lnTo>
                    <a:pt x="247" y="211"/>
                  </a:lnTo>
                  <a:lnTo>
                    <a:pt x="239" y="186"/>
                  </a:lnTo>
                  <a:lnTo>
                    <a:pt x="229" y="161"/>
                  </a:lnTo>
                  <a:lnTo>
                    <a:pt x="220" y="136"/>
                  </a:lnTo>
                  <a:lnTo>
                    <a:pt x="209" y="114"/>
                  </a:lnTo>
                  <a:lnTo>
                    <a:pt x="197" y="95"/>
                  </a:lnTo>
                  <a:lnTo>
                    <a:pt x="190" y="87"/>
                  </a:lnTo>
                  <a:lnTo>
                    <a:pt x="184" y="81"/>
                  </a:lnTo>
                  <a:lnTo>
                    <a:pt x="184" y="81"/>
                  </a:lnTo>
                  <a:lnTo>
                    <a:pt x="170" y="66"/>
                  </a:lnTo>
                  <a:lnTo>
                    <a:pt x="155" y="57"/>
                  </a:lnTo>
                  <a:lnTo>
                    <a:pt x="149" y="53"/>
                  </a:lnTo>
                  <a:lnTo>
                    <a:pt x="141" y="51"/>
                  </a:lnTo>
                  <a:lnTo>
                    <a:pt x="134" y="50"/>
                  </a:lnTo>
                  <a:lnTo>
                    <a:pt x="128" y="50"/>
                  </a:lnTo>
                  <a:lnTo>
                    <a:pt x="128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123"/>
            <p:cNvSpPr>
              <a:spLocks/>
            </p:cNvSpPr>
            <p:nvPr/>
          </p:nvSpPr>
          <p:spPr bwMode="auto">
            <a:xfrm>
              <a:off x="4198544" y="5824519"/>
              <a:ext cx="252413" cy="252413"/>
            </a:xfrm>
            <a:custGeom>
              <a:avLst/>
              <a:gdLst>
                <a:gd name="T0" fmla="*/ 0 w 476"/>
                <a:gd name="T1" fmla="*/ 79 h 477"/>
                <a:gd name="T2" fmla="*/ 79 w 476"/>
                <a:gd name="T3" fmla="*/ 0 h 477"/>
                <a:gd name="T4" fmla="*/ 476 w 476"/>
                <a:gd name="T5" fmla="*/ 396 h 477"/>
                <a:gd name="T6" fmla="*/ 396 w 476"/>
                <a:gd name="T7" fmla="*/ 477 h 477"/>
                <a:gd name="T8" fmla="*/ 0 w 476"/>
                <a:gd name="T9" fmla="*/ 79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477">
                  <a:moveTo>
                    <a:pt x="0" y="79"/>
                  </a:moveTo>
                  <a:lnTo>
                    <a:pt x="79" y="0"/>
                  </a:lnTo>
                  <a:lnTo>
                    <a:pt x="476" y="396"/>
                  </a:lnTo>
                  <a:lnTo>
                    <a:pt x="396" y="477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124"/>
            <p:cNvSpPr>
              <a:spLocks noEditPoints="1"/>
            </p:cNvSpPr>
            <p:nvPr/>
          </p:nvSpPr>
          <p:spPr bwMode="auto">
            <a:xfrm>
              <a:off x="4185844" y="5810231"/>
              <a:ext cx="277813" cy="279400"/>
            </a:xfrm>
            <a:custGeom>
              <a:avLst/>
              <a:gdLst>
                <a:gd name="T0" fmla="*/ 421 w 525"/>
                <a:gd name="T1" fmla="*/ 527 h 527"/>
                <a:gd name="T2" fmla="*/ 421 w 525"/>
                <a:gd name="T3" fmla="*/ 527 h 527"/>
                <a:gd name="T4" fmla="*/ 416 w 525"/>
                <a:gd name="T5" fmla="*/ 526 h 527"/>
                <a:gd name="T6" fmla="*/ 411 w 525"/>
                <a:gd name="T7" fmla="*/ 525 h 527"/>
                <a:gd name="T8" fmla="*/ 407 w 525"/>
                <a:gd name="T9" fmla="*/ 522 h 527"/>
                <a:gd name="T10" fmla="*/ 403 w 525"/>
                <a:gd name="T11" fmla="*/ 519 h 527"/>
                <a:gd name="T12" fmla="*/ 7 w 525"/>
                <a:gd name="T13" fmla="*/ 122 h 527"/>
                <a:gd name="T14" fmla="*/ 7 w 525"/>
                <a:gd name="T15" fmla="*/ 122 h 527"/>
                <a:gd name="T16" fmla="*/ 3 w 525"/>
                <a:gd name="T17" fmla="*/ 119 h 527"/>
                <a:gd name="T18" fmla="*/ 1 w 525"/>
                <a:gd name="T19" fmla="*/ 114 h 527"/>
                <a:gd name="T20" fmla="*/ 0 w 525"/>
                <a:gd name="T21" fmla="*/ 109 h 527"/>
                <a:gd name="T22" fmla="*/ 0 w 525"/>
                <a:gd name="T23" fmla="*/ 104 h 527"/>
                <a:gd name="T24" fmla="*/ 0 w 525"/>
                <a:gd name="T25" fmla="*/ 104 h 527"/>
                <a:gd name="T26" fmla="*/ 0 w 525"/>
                <a:gd name="T27" fmla="*/ 100 h 527"/>
                <a:gd name="T28" fmla="*/ 1 w 525"/>
                <a:gd name="T29" fmla="*/ 95 h 527"/>
                <a:gd name="T30" fmla="*/ 3 w 525"/>
                <a:gd name="T31" fmla="*/ 91 h 527"/>
                <a:gd name="T32" fmla="*/ 7 w 525"/>
                <a:gd name="T33" fmla="*/ 87 h 527"/>
                <a:gd name="T34" fmla="*/ 86 w 525"/>
                <a:gd name="T35" fmla="*/ 7 h 527"/>
                <a:gd name="T36" fmla="*/ 86 w 525"/>
                <a:gd name="T37" fmla="*/ 7 h 527"/>
                <a:gd name="T38" fmla="*/ 90 w 525"/>
                <a:gd name="T39" fmla="*/ 3 h 527"/>
                <a:gd name="T40" fmla="*/ 95 w 525"/>
                <a:gd name="T41" fmla="*/ 2 h 527"/>
                <a:gd name="T42" fmla="*/ 99 w 525"/>
                <a:gd name="T43" fmla="*/ 0 h 527"/>
                <a:gd name="T44" fmla="*/ 104 w 525"/>
                <a:gd name="T45" fmla="*/ 0 h 527"/>
                <a:gd name="T46" fmla="*/ 109 w 525"/>
                <a:gd name="T47" fmla="*/ 0 h 527"/>
                <a:gd name="T48" fmla="*/ 114 w 525"/>
                <a:gd name="T49" fmla="*/ 2 h 527"/>
                <a:gd name="T50" fmla="*/ 117 w 525"/>
                <a:gd name="T51" fmla="*/ 3 h 527"/>
                <a:gd name="T52" fmla="*/ 122 w 525"/>
                <a:gd name="T53" fmla="*/ 7 h 527"/>
                <a:gd name="T54" fmla="*/ 518 w 525"/>
                <a:gd name="T55" fmla="*/ 405 h 527"/>
                <a:gd name="T56" fmla="*/ 518 w 525"/>
                <a:gd name="T57" fmla="*/ 405 h 527"/>
                <a:gd name="T58" fmla="*/ 522 w 525"/>
                <a:gd name="T59" fmla="*/ 408 h 527"/>
                <a:gd name="T60" fmla="*/ 524 w 525"/>
                <a:gd name="T61" fmla="*/ 412 h 527"/>
                <a:gd name="T62" fmla="*/ 525 w 525"/>
                <a:gd name="T63" fmla="*/ 417 h 527"/>
                <a:gd name="T64" fmla="*/ 525 w 525"/>
                <a:gd name="T65" fmla="*/ 421 h 527"/>
                <a:gd name="T66" fmla="*/ 525 w 525"/>
                <a:gd name="T67" fmla="*/ 421 h 527"/>
                <a:gd name="T68" fmla="*/ 525 w 525"/>
                <a:gd name="T69" fmla="*/ 426 h 527"/>
                <a:gd name="T70" fmla="*/ 524 w 525"/>
                <a:gd name="T71" fmla="*/ 431 h 527"/>
                <a:gd name="T72" fmla="*/ 522 w 525"/>
                <a:gd name="T73" fmla="*/ 436 h 527"/>
                <a:gd name="T74" fmla="*/ 518 w 525"/>
                <a:gd name="T75" fmla="*/ 439 h 527"/>
                <a:gd name="T76" fmla="*/ 439 w 525"/>
                <a:gd name="T77" fmla="*/ 519 h 527"/>
                <a:gd name="T78" fmla="*/ 439 w 525"/>
                <a:gd name="T79" fmla="*/ 519 h 527"/>
                <a:gd name="T80" fmla="*/ 434 w 525"/>
                <a:gd name="T81" fmla="*/ 522 h 527"/>
                <a:gd name="T82" fmla="*/ 430 w 525"/>
                <a:gd name="T83" fmla="*/ 525 h 527"/>
                <a:gd name="T84" fmla="*/ 426 w 525"/>
                <a:gd name="T85" fmla="*/ 526 h 527"/>
                <a:gd name="T86" fmla="*/ 421 w 525"/>
                <a:gd name="T87" fmla="*/ 527 h 527"/>
                <a:gd name="T88" fmla="*/ 421 w 525"/>
                <a:gd name="T89" fmla="*/ 527 h 527"/>
                <a:gd name="T90" fmla="*/ 59 w 525"/>
                <a:gd name="T91" fmla="*/ 104 h 527"/>
                <a:gd name="T92" fmla="*/ 421 w 525"/>
                <a:gd name="T93" fmla="*/ 467 h 527"/>
                <a:gd name="T94" fmla="*/ 465 w 525"/>
                <a:gd name="T95" fmla="*/ 421 h 527"/>
                <a:gd name="T96" fmla="*/ 104 w 525"/>
                <a:gd name="T97" fmla="*/ 60 h 527"/>
                <a:gd name="T98" fmla="*/ 59 w 525"/>
                <a:gd name="T99" fmla="*/ 10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527">
                  <a:moveTo>
                    <a:pt x="421" y="527"/>
                  </a:moveTo>
                  <a:lnTo>
                    <a:pt x="421" y="527"/>
                  </a:lnTo>
                  <a:lnTo>
                    <a:pt x="416" y="526"/>
                  </a:lnTo>
                  <a:lnTo>
                    <a:pt x="411" y="525"/>
                  </a:lnTo>
                  <a:lnTo>
                    <a:pt x="407" y="522"/>
                  </a:lnTo>
                  <a:lnTo>
                    <a:pt x="403" y="519"/>
                  </a:lnTo>
                  <a:lnTo>
                    <a:pt x="7" y="122"/>
                  </a:lnTo>
                  <a:lnTo>
                    <a:pt x="7" y="122"/>
                  </a:lnTo>
                  <a:lnTo>
                    <a:pt x="3" y="119"/>
                  </a:lnTo>
                  <a:lnTo>
                    <a:pt x="1" y="114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1" y="95"/>
                  </a:lnTo>
                  <a:lnTo>
                    <a:pt x="3" y="91"/>
                  </a:lnTo>
                  <a:lnTo>
                    <a:pt x="7" y="87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90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2"/>
                  </a:lnTo>
                  <a:lnTo>
                    <a:pt x="117" y="3"/>
                  </a:lnTo>
                  <a:lnTo>
                    <a:pt x="122" y="7"/>
                  </a:lnTo>
                  <a:lnTo>
                    <a:pt x="518" y="405"/>
                  </a:lnTo>
                  <a:lnTo>
                    <a:pt x="518" y="405"/>
                  </a:lnTo>
                  <a:lnTo>
                    <a:pt x="522" y="408"/>
                  </a:lnTo>
                  <a:lnTo>
                    <a:pt x="524" y="412"/>
                  </a:lnTo>
                  <a:lnTo>
                    <a:pt x="525" y="417"/>
                  </a:lnTo>
                  <a:lnTo>
                    <a:pt x="525" y="421"/>
                  </a:lnTo>
                  <a:lnTo>
                    <a:pt x="525" y="421"/>
                  </a:lnTo>
                  <a:lnTo>
                    <a:pt x="525" y="426"/>
                  </a:lnTo>
                  <a:lnTo>
                    <a:pt x="524" y="431"/>
                  </a:lnTo>
                  <a:lnTo>
                    <a:pt x="522" y="436"/>
                  </a:lnTo>
                  <a:lnTo>
                    <a:pt x="518" y="439"/>
                  </a:lnTo>
                  <a:lnTo>
                    <a:pt x="439" y="519"/>
                  </a:lnTo>
                  <a:lnTo>
                    <a:pt x="439" y="519"/>
                  </a:lnTo>
                  <a:lnTo>
                    <a:pt x="434" y="522"/>
                  </a:lnTo>
                  <a:lnTo>
                    <a:pt x="430" y="525"/>
                  </a:lnTo>
                  <a:lnTo>
                    <a:pt x="426" y="526"/>
                  </a:lnTo>
                  <a:lnTo>
                    <a:pt x="421" y="527"/>
                  </a:lnTo>
                  <a:lnTo>
                    <a:pt x="421" y="527"/>
                  </a:lnTo>
                  <a:close/>
                  <a:moveTo>
                    <a:pt x="59" y="104"/>
                  </a:moveTo>
                  <a:lnTo>
                    <a:pt x="421" y="467"/>
                  </a:lnTo>
                  <a:lnTo>
                    <a:pt x="465" y="421"/>
                  </a:lnTo>
                  <a:lnTo>
                    <a:pt x="104" y="60"/>
                  </a:lnTo>
                  <a:lnTo>
                    <a:pt x="59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125"/>
            <p:cNvSpPr>
              <a:spLocks/>
            </p:cNvSpPr>
            <p:nvPr/>
          </p:nvSpPr>
          <p:spPr bwMode="auto">
            <a:xfrm>
              <a:off x="4376344" y="6002319"/>
              <a:ext cx="74613" cy="74613"/>
            </a:xfrm>
            <a:custGeom>
              <a:avLst/>
              <a:gdLst>
                <a:gd name="T0" fmla="*/ 0 w 141"/>
                <a:gd name="T1" fmla="*/ 81 h 141"/>
                <a:gd name="T2" fmla="*/ 80 w 141"/>
                <a:gd name="T3" fmla="*/ 0 h 141"/>
                <a:gd name="T4" fmla="*/ 141 w 141"/>
                <a:gd name="T5" fmla="*/ 60 h 141"/>
                <a:gd name="T6" fmla="*/ 61 w 141"/>
                <a:gd name="T7" fmla="*/ 141 h 141"/>
                <a:gd name="T8" fmla="*/ 0 w 141"/>
                <a:gd name="T9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0" y="81"/>
                  </a:moveTo>
                  <a:lnTo>
                    <a:pt x="80" y="0"/>
                  </a:lnTo>
                  <a:lnTo>
                    <a:pt x="141" y="60"/>
                  </a:lnTo>
                  <a:lnTo>
                    <a:pt x="61" y="14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126"/>
            <p:cNvSpPr>
              <a:spLocks noEditPoints="1"/>
            </p:cNvSpPr>
            <p:nvPr/>
          </p:nvSpPr>
          <p:spPr bwMode="auto">
            <a:xfrm>
              <a:off x="4363644" y="5988032"/>
              <a:ext cx="100013" cy="101600"/>
            </a:xfrm>
            <a:custGeom>
              <a:avLst/>
              <a:gdLst>
                <a:gd name="T0" fmla="*/ 85 w 189"/>
                <a:gd name="T1" fmla="*/ 191 h 191"/>
                <a:gd name="T2" fmla="*/ 85 w 189"/>
                <a:gd name="T3" fmla="*/ 191 h 191"/>
                <a:gd name="T4" fmla="*/ 80 w 189"/>
                <a:gd name="T5" fmla="*/ 190 h 191"/>
                <a:gd name="T6" fmla="*/ 75 w 189"/>
                <a:gd name="T7" fmla="*/ 189 h 191"/>
                <a:gd name="T8" fmla="*/ 71 w 189"/>
                <a:gd name="T9" fmla="*/ 186 h 191"/>
                <a:gd name="T10" fmla="*/ 67 w 189"/>
                <a:gd name="T11" fmla="*/ 183 h 191"/>
                <a:gd name="T12" fmla="*/ 7 w 189"/>
                <a:gd name="T13" fmla="*/ 123 h 191"/>
                <a:gd name="T14" fmla="*/ 7 w 189"/>
                <a:gd name="T15" fmla="*/ 123 h 191"/>
                <a:gd name="T16" fmla="*/ 4 w 189"/>
                <a:gd name="T17" fmla="*/ 119 h 191"/>
                <a:gd name="T18" fmla="*/ 2 w 189"/>
                <a:gd name="T19" fmla="*/ 115 h 191"/>
                <a:gd name="T20" fmla="*/ 0 w 189"/>
                <a:gd name="T21" fmla="*/ 110 h 191"/>
                <a:gd name="T22" fmla="*/ 0 w 189"/>
                <a:gd name="T23" fmla="*/ 106 h 191"/>
                <a:gd name="T24" fmla="*/ 0 w 189"/>
                <a:gd name="T25" fmla="*/ 106 h 191"/>
                <a:gd name="T26" fmla="*/ 0 w 189"/>
                <a:gd name="T27" fmla="*/ 101 h 191"/>
                <a:gd name="T28" fmla="*/ 2 w 189"/>
                <a:gd name="T29" fmla="*/ 96 h 191"/>
                <a:gd name="T30" fmla="*/ 4 w 189"/>
                <a:gd name="T31" fmla="*/ 91 h 191"/>
                <a:gd name="T32" fmla="*/ 7 w 189"/>
                <a:gd name="T33" fmla="*/ 88 h 191"/>
                <a:gd name="T34" fmla="*/ 86 w 189"/>
                <a:gd name="T35" fmla="*/ 8 h 191"/>
                <a:gd name="T36" fmla="*/ 86 w 189"/>
                <a:gd name="T37" fmla="*/ 8 h 191"/>
                <a:gd name="T38" fmla="*/ 91 w 189"/>
                <a:gd name="T39" fmla="*/ 5 h 191"/>
                <a:gd name="T40" fmla="*/ 94 w 189"/>
                <a:gd name="T41" fmla="*/ 2 h 191"/>
                <a:gd name="T42" fmla="*/ 99 w 189"/>
                <a:gd name="T43" fmla="*/ 1 h 191"/>
                <a:gd name="T44" fmla="*/ 104 w 189"/>
                <a:gd name="T45" fmla="*/ 0 h 191"/>
                <a:gd name="T46" fmla="*/ 109 w 189"/>
                <a:gd name="T47" fmla="*/ 1 h 191"/>
                <a:gd name="T48" fmla="*/ 113 w 189"/>
                <a:gd name="T49" fmla="*/ 2 h 191"/>
                <a:gd name="T50" fmla="*/ 118 w 189"/>
                <a:gd name="T51" fmla="*/ 5 h 191"/>
                <a:gd name="T52" fmla="*/ 122 w 189"/>
                <a:gd name="T53" fmla="*/ 8 h 191"/>
                <a:gd name="T54" fmla="*/ 182 w 189"/>
                <a:gd name="T55" fmla="*/ 69 h 191"/>
                <a:gd name="T56" fmla="*/ 182 w 189"/>
                <a:gd name="T57" fmla="*/ 69 h 191"/>
                <a:gd name="T58" fmla="*/ 186 w 189"/>
                <a:gd name="T59" fmla="*/ 72 h 191"/>
                <a:gd name="T60" fmla="*/ 188 w 189"/>
                <a:gd name="T61" fmla="*/ 76 h 191"/>
                <a:gd name="T62" fmla="*/ 189 w 189"/>
                <a:gd name="T63" fmla="*/ 81 h 191"/>
                <a:gd name="T64" fmla="*/ 189 w 189"/>
                <a:gd name="T65" fmla="*/ 85 h 191"/>
                <a:gd name="T66" fmla="*/ 189 w 189"/>
                <a:gd name="T67" fmla="*/ 85 h 191"/>
                <a:gd name="T68" fmla="*/ 189 w 189"/>
                <a:gd name="T69" fmla="*/ 90 h 191"/>
                <a:gd name="T70" fmla="*/ 188 w 189"/>
                <a:gd name="T71" fmla="*/ 95 h 191"/>
                <a:gd name="T72" fmla="*/ 186 w 189"/>
                <a:gd name="T73" fmla="*/ 100 h 191"/>
                <a:gd name="T74" fmla="*/ 182 w 189"/>
                <a:gd name="T75" fmla="*/ 103 h 191"/>
                <a:gd name="T76" fmla="*/ 103 w 189"/>
                <a:gd name="T77" fmla="*/ 183 h 191"/>
                <a:gd name="T78" fmla="*/ 103 w 189"/>
                <a:gd name="T79" fmla="*/ 183 h 191"/>
                <a:gd name="T80" fmla="*/ 98 w 189"/>
                <a:gd name="T81" fmla="*/ 186 h 191"/>
                <a:gd name="T82" fmla="*/ 94 w 189"/>
                <a:gd name="T83" fmla="*/ 189 h 191"/>
                <a:gd name="T84" fmla="*/ 90 w 189"/>
                <a:gd name="T85" fmla="*/ 190 h 191"/>
                <a:gd name="T86" fmla="*/ 85 w 189"/>
                <a:gd name="T87" fmla="*/ 191 h 191"/>
                <a:gd name="T88" fmla="*/ 85 w 189"/>
                <a:gd name="T89" fmla="*/ 191 h 191"/>
                <a:gd name="T90" fmla="*/ 60 w 189"/>
                <a:gd name="T91" fmla="*/ 106 h 191"/>
                <a:gd name="T92" fmla="*/ 85 w 189"/>
                <a:gd name="T93" fmla="*/ 131 h 191"/>
                <a:gd name="T94" fmla="*/ 129 w 189"/>
                <a:gd name="T95" fmla="*/ 85 h 191"/>
                <a:gd name="T96" fmla="*/ 104 w 189"/>
                <a:gd name="T97" fmla="*/ 61 h 191"/>
                <a:gd name="T98" fmla="*/ 60 w 189"/>
                <a:gd name="T99" fmla="*/ 10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9" h="191">
                  <a:moveTo>
                    <a:pt x="85" y="191"/>
                  </a:moveTo>
                  <a:lnTo>
                    <a:pt x="85" y="191"/>
                  </a:lnTo>
                  <a:lnTo>
                    <a:pt x="80" y="190"/>
                  </a:lnTo>
                  <a:lnTo>
                    <a:pt x="75" y="189"/>
                  </a:lnTo>
                  <a:lnTo>
                    <a:pt x="71" y="186"/>
                  </a:lnTo>
                  <a:lnTo>
                    <a:pt x="67" y="183"/>
                  </a:lnTo>
                  <a:lnTo>
                    <a:pt x="7" y="123"/>
                  </a:lnTo>
                  <a:lnTo>
                    <a:pt x="7" y="123"/>
                  </a:lnTo>
                  <a:lnTo>
                    <a:pt x="4" y="119"/>
                  </a:lnTo>
                  <a:lnTo>
                    <a:pt x="2" y="115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4" y="91"/>
                  </a:lnTo>
                  <a:lnTo>
                    <a:pt x="7" y="88"/>
                  </a:lnTo>
                  <a:lnTo>
                    <a:pt x="86" y="8"/>
                  </a:lnTo>
                  <a:lnTo>
                    <a:pt x="86" y="8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9" y="1"/>
                  </a:lnTo>
                  <a:lnTo>
                    <a:pt x="104" y="0"/>
                  </a:lnTo>
                  <a:lnTo>
                    <a:pt x="109" y="1"/>
                  </a:lnTo>
                  <a:lnTo>
                    <a:pt x="113" y="2"/>
                  </a:lnTo>
                  <a:lnTo>
                    <a:pt x="118" y="5"/>
                  </a:lnTo>
                  <a:lnTo>
                    <a:pt x="122" y="8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6" y="72"/>
                  </a:lnTo>
                  <a:lnTo>
                    <a:pt x="188" y="76"/>
                  </a:lnTo>
                  <a:lnTo>
                    <a:pt x="189" y="81"/>
                  </a:lnTo>
                  <a:lnTo>
                    <a:pt x="189" y="85"/>
                  </a:lnTo>
                  <a:lnTo>
                    <a:pt x="189" y="85"/>
                  </a:lnTo>
                  <a:lnTo>
                    <a:pt x="189" y="90"/>
                  </a:lnTo>
                  <a:lnTo>
                    <a:pt x="188" y="95"/>
                  </a:lnTo>
                  <a:lnTo>
                    <a:pt x="186" y="100"/>
                  </a:lnTo>
                  <a:lnTo>
                    <a:pt x="182" y="103"/>
                  </a:lnTo>
                  <a:lnTo>
                    <a:pt x="103" y="183"/>
                  </a:lnTo>
                  <a:lnTo>
                    <a:pt x="103" y="183"/>
                  </a:lnTo>
                  <a:lnTo>
                    <a:pt x="98" y="186"/>
                  </a:lnTo>
                  <a:lnTo>
                    <a:pt x="94" y="189"/>
                  </a:lnTo>
                  <a:lnTo>
                    <a:pt x="90" y="190"/>
                  </a:lnTo>
                  <a:lnTo>
                    <a:pt x="85" y="191"/>
                  </a:lnTo>
                  <a:lnTo>
                    <a:pt x="85" y="191"/>
                  </a:lnTo>
                  <a:close/>
                  <a:moveTo>
                    <a:pt x="60" y="106"/>
                  </a:moveTo>
                  <a:lnTo>
                    <a:pt x="85" y="131"/>
                  </a:lnTo>
                  <a:lnTo>
                    <a:pt x="129" y="85"/>
                  </a:lnTo>
                  <a:lnTo>
                    <a:pt x="104" y="61"/>
                  </a:lnTo>
                  <a:lnTo>
                    <a:pt x="6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6641511" y="5336809"/>
            <a:ext cx="527190" cy="393317"/>
            <a:chOff x="3209531" y="4741844"/>
            <a:chExt cx="806450" cy="601663"/>
          </a:xfrm>
        </p:grpSpPr>
        <p:sp>
          <p:nvSpPr>
            <p:cNvPr id="289" name="Freeform 39"/>
            <p:cNvSpPr>
              <a:spLocks/>
            </p:cNvSpPr>
            <p:nvPr/>
          </p:nvSpPr>
          <p:spPr bwMode="auto">
            <a:xfrm>
              <a:off x="3328594" y="4754544"/>
              <a:ext cx="576263" cy="576263"/>
            </a:xfrm>
            <a:custGeom>
              <a:avLst/>
              <a:gdLst>
                <a:gd name="T0" fmla="*/ 1065 w 1089"/>
                <a:gd name="T1" fmla="*/ 385 h 1089"/>
                <a:gd name="T2" fmla="*/ 1083 w 1089"/>
                <a:gd name="T3" fmla="*/ 464 h 1089"/>
                <a:gd name="T4" fmla="*/ 1089 w 1089"/>
                <a:gd name="T5" fmla="*/ 545 h 1089"/>
                <a:gd name="T6" fmla="*/ 1083 w 1089"/>
                <a:gd name="T7" fmla="*/ 624 h 1089"/>
                <a:gd name="T8" fmla="*/ 1066 w 1089"/>
                <a:gd name="T9" fmla="*/ 700 h 1089"/>
                <a:gd name="T10" fmla="*/ 1038 w 1089"/>
                <a:gd name="T11" fmla="*/ 774 h 1089"/>
                <a:gd name="T12" fmla="*/ 1000 w 1089"/>
                <a:gd name="T13" fmla="*/ 842 h 1089"/>
                <a:gd name="T14" fmla="*/ 952 w 1089"/>
                <a:gd name="T15" fmla="*/ 905 h 1089"/>
                <a:gd name="T16" fmla="*/ 895 w 1089"/>
                <a:gd name="T17" fmla="*/ 960 h 1089"/>
                <a:gd name="T18" fmla="*/ 830 w 1089"/>
                <a:gd name="T19" fmla="*/ 1007 h 1089"/>
                <a:gd name="T20" fmla="*/ 758 w 1089"/>
                <a:gd name="T21" fmla="*/ 1045 h 1089"/>
                <a:gd name="T22" fmla="*/ 704 w 1089"/>
                <a:gd name="T23" fmla="*/ 1064 h 1089"/>
                <a:gd name="T24" fmla="*/ 625 w 1089"/>
                <a:gd name="T25" fmla="*/ 1083 h 1089"/>
                <a:gd name="T26" fmla="*/ 544 w 1089"/>
                <a:gd name="T27" fmla="*/ 1089 h 1089"/>
                <a:gd name="T28" fmla="*/ 465 w 1089"/>
                <a:gd name="T29" fmla="*/ 1083 h 1089"/>
                <a:gd name="T30" fmla="*/ 389 w 1089"/>
                <a:gd name="T31" fmla="*/ 1065 h 1089"/>
                <a:gd name="T32" fmla="*/ 315 w 1089"/>
                <a:gd name="T33" fmla="*/ 1038 h 1089"/>
                <a:gd name="T34" fmla="*/ 246 w 1089"/>
                <a:gd name="T35" fmla="*/ 998 h 1089"/>
                <a:gd name="T36" fmla="*/ 184 w 1089"/>
                <a:gd name="T37" fmla="*/ 951 h 1089"/>
                <a:gd name="T38" fmla="*/ 129 w 1089"/>
                <a:gd name="T39" fmla="*/ 894 h 1089"/>
                <a:gd name="T40" fmla="*/ 81 w 1089"/>
                <a:gd name="T41" fmla="*/ 830 h 1089"/>
                <a:gd name="T42" fmla="*/ 44 w 1089"/>
                <a:gd name="T43" fmla="*/ 756 h 1089"/>
                <a:gd name="T44" fmla="*/ 25 w 1089"/>
                <a:gd name="T45" fmla="*/ 704 h 1089"/>
                <a:gd name="T46" fmla="*/ 6 w 1089"/>
                <a:gd name="T47" fmla="*/ 623 h 1089"/>
                <a:gd name="T48" fmla="*/ 0 w 1089"/>
                <a:gd name="T49" fmla="*/ 543 h 1089"/>
                <a:gd name="T50" fmla="*/ 6 w 1089"/>
                <a:gd name="T51" fmla="*/ 464 h 1089"/>
                <a:gd name="T52" fmla="*/ 24 w 1089"/>
                <a:gd name="T53" fmla="*/ 387 h 1089"/>
                <a:gd name="T54" fmla="*/ 51 w 1089"/>
                <a:gd name="T55" fmla="*/ 313 h 1089"/>
                <a:gd name="T56" fmla="*/ 91 w 1089"/>
                <a:gd name="T57" fmla="*/ 246 h 1089"/>
                <a:gd name="T58" fmla="*/ 138 w 1089"/>
                <a:gd name="T59" fmla="*/ 183 h 1089"/>
                <a:gd name="T60" fmla="*/ 194 w 1089"/>
                <a:gd name="T61" fmla="*/ 128 h 1089"/>
                <a:gd name="T62" fmla="*/ 259 w 1089"/>
                <a:gd name="T63" fmla="*/ 81 h 1089"/>
                <a:gd name="T64" fmla="*/ 333 w 1089"/>
                <a:gd name="T65" fmla="*/ 43 h 1089"/>
                <a:gd name="T66" fmla="*/ 385 w 1089"/>
                <a:gd name="T67" fmla="*/ 24 h 1089"/>
                <a:gd name="T68" fmla="*/ 466 w 1089"/>
                <a:gd name="T69" fmla="*/ 6 h 1089"/>
                <a:gd name="T70" fmla="*/ 546 w 1089"/>
                <a:gd name="T71" fmla="*/ 0 h 1089"/>
                <a:gd name="T72" fmla="*/ 625 w 1089"/>
                <a:gd name="T73" fmla="*/ 6 h 1089"/>
                <a:gd name="T74" fmla="*/ 702 w 1089"/>
                <a:gd name="T75" fmla="*/ 22 h 1089"/>
                <a:gd name="T76" fmla="*/ 774 w 1089"/>
                <a:gd name="T77" fmla="*/ 51 h 1089"/>
                <a:gd name="T78" fmla="*/ 843 w 1089"/>
                <a:gd name="T79" fmla="*/ 89 h 1089"/>
                <a:gd name="T80" fmla="*/ 906 w 1089"/>
                <a:gd name="T81" fmla="*/ 136 h 1089"/>
                <a:gd name="T82" fmla="*/ 961 w 1089"/>
                <a:gd name="T83" fmla="*/ 193 h 1089"/>
                <a:gd name="T84" fmla="*/ 1008 w 1089"/>
                <a:gd name="T85" fmla="*/ 259 h 1089"/>
                <a:gd name="T86" fmla="*/ 1046 w 1089"/>
                <a:gd name="T87" fmla="*/ 331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9" h="1089">
                  <a:moveTo>
                    <a:pt x="1056" y="357"/>
                  </a:moveTo>
                  <a:lnTo>
                    <a:pt x="1056" y="357"/>
                  </a:lnTo>
                  <a:lnTo>
                    <a:pt x="1065" y="385"/>
                  </a:lnTo>
                  <a:lnTo>
                    <a:pt x="1072" y="411"/>
                  </a:lnTo>
                  <a:lnTo>
                    <a:pt x="1078" y="438"/>
                  </a:lnTo>
                  <a:lnTo>
                    <a:pt x="1083" y="464"/>
                  </a:lnTo>
                  <a:lnTo>
                    <a:pt x="1087" y="491"/>
                  </a:lnTo>
                  <a:lnTo>
                    <a:pt x="1089" y="519"/>
                  </a:lnTo>
                  <a:lnTo>
                    <a:pt x="1089" y="545"/>
                  </a:lnTo>
                  <a:lnTo>
                    <a:pt x="1089" y="571"/>
                  </a:lnTo>
                  <a:lnTo>
                    <a:pt x="1087" y="598"/>
                  </a:lnTo>
                  <a:lnTo>
                    <a:pt x="1083" y="624"/>
                  </a:lnTo>
                  <a:lnTo>
                    <a:pt x="1078" y="649"/>
                  </a:lnTo>
                  <a:lnTo>
                    <a:pt x="1074" y="676"/>
                  </a:lnTo>
                  <a:lnTo>
                    <a:pt x="1066" y="700"/>
                  </a:lnTo>
                  <a:lnTo>
                    <a:pt x="1058" y="725"/>
                  </a:lnTo>
                  <a:lnTo>
                    <a:pt x="1049" y="750"/>
                  </a:lnTo>
                  <a:lnTo>
                    <a:pt x="1038" y="774"/>
                  </a:lnTo>
                  <a:lnTo>
                    <a:pt x="1026" y="798"/>
                  </a:lnTo>
                  <a:lnTo>
                    <a:pt x="1014" y="820"/>
                  </a:lnTo>
                  <a:lnTo>
                    <a:pt x="1000" y="842"/>
                  </a:lnTo>
                  <a:lnTo>
                    <a:pt x="986" y="864"/>
                  </a:lnTo>
                  <a:lnTo>
                    <a:pt x="969" y="884"/>
                  </a:lnTo>
                  <a:lnTo>
                    <a:pt x="952" y="905"/>
                  </a:lnTo>
                  <a:lnTo>
                    <a:pt x="935" y="924"/>
                  </a:lnTo>
                  <a:lnTo>
                    <a:pt x="916" y="943"/>
                  </a:lnTo>
                  <a:lnTo>
                    <a:pt x="895" y="960"/>
                  </a:lnTo>
                  <a:lnTo>
                    <a:pt x="875" y="977"/>
                  </a:lnTo>
                  <a:lnTo>
                    <a:pt x="853" y="993"/>
                  </a:lnTo>
                  <a:lnTo>
                    <a:pt x="830" y="1007"/>
                  </a:lnTo>
                  <a:lnTo>
                    <a:pt x="806" y="1021"/>
                  </a:lnTo>
                  <a:lnTo>
                    <a:pt x="783" y="1034"/>
                  </a:lnTo>
                  <a:lnTo>
                    <a:pt x="758" y="1045"/>
                  </a:lnTo>
                  <a:lnTo>
                    <a:pt x="732" y="1055"/>
                  </a:lnTo>
                  <a:lnTo>
                    <a:pt x="732" y="1055"/>
                  </a:lnTo>
                  <a:lnTo>
                    <a:pt x="704" y="1064"/>
                  </a:lnTo>
                  <a:lnTo>
                    <a:pt x="678" y="1072"/>
                  </a:lnTo>
                  <a:lnTo>
                    <a:pt x="651" y="1078"/>
                  </a:lnTo>
                  <a:lnTo>
                    <a:pt x="625" y="1083"/>
                  </a:lnTo>
                  <a:lnTo>
                    <a:pt x="597" y="1085"/>
                  </a:lnTo>
                  <a:lnTo>
                    <a:pt x="570" y="1088"/>
                  </a:lnTo>
                  <a:lnTo>
                    <a:pt x="544" y="1089"/>
                  </a:lnTo>
                  <a:lnTo>
                    <a:pt x="518" y="1088"/>
                  </a:lnTo>
                  <a:lnTo>
                    <a:pt x="491" y="1085"/>
                  </a:lnTo>
                  <a:lnTo>
                    <a:pt x="465" y="1083"/>
                  </a:lnTo>
                  <a:lnTo>
                    <a:pt x="440" y="1078"/>
                  </a:lnTo>
                  <a:lnTo>
                    <a:pt x="413" y="1072"/>
                  </a:lnTo>
                  <a:lnTo>
                    <a:pt x="389" y="1065"/>
                  </a:lnTo>
                  <a:lnTo>
                    <a:pt x="364" y="1057"/>
                  </a:lnTo>
                  <a:lnTo>
                    <a:pt x="339" y="1047"/>
                  </a:lnTo>
                  <a:lnTo>
                    <a:pt x="315" y="1038"/>
                  </a:lnTo>
                  <a:lnTo>
                    <a:pt x="291" y="1026"/>
                  </a:lnTo>
                  <a:lnTo>
                    <a:pt x="269" y="1013"/>
                  </a:lnTo>
                  <a:lnTo>
                    <a:pt x="246" y="998"/>
                  </a:lnTo>
                  <a:lnTo>
                    <a:pt x="225" y="984"/>
                  </a:lnTo>
                  <a:lnTo>
                    <a:pt x="205" y="969"/>
                  </a:lnTo>
                  <a:lnTo>
                    <a:pt x="184" y="951"/>
                  </a:lnTo>
                  <a:lnTo>
                    <a:pt x="165" y="933"/>
                  </a:lnTo>
                  <a:lnTo>
                    <a:pt x="146" y="914"/>
                  </a:lnTo>
                  <a:lnTo>
                    <a:pt x="129" y="894"/>
                  </a:lnTo>
                  <a:lnTo>
                    <a:pt x="112" y="874"/>
                  </a:lnTo>
                  <a:lnTo>
                    <a:pt x="97" y="852"/>
                  </a:lnTo>
                  <a:lnTo>
                    <a:pt x="81" y="830"/>
                  </a:lnTo>
                  <a:lnTo>
                    <a:pt x="68" y="806"/>
                  </a:lnTo>
                  <a:lnTo>
                    <a:pt x="55" y="781"/>
                  </a:lnTo>
                  <a:lnTo>
                    <a:pt x="44" y="756"/>
                  </a:lnTo>
                  <a:lnTo>
                    <a:pt x="34" y="730"/>
                  </a:lnTo>
                  <a:lnTo>
                    <a:pt x="34" y="730"/>
                  </a:lnTo>
                  <a:lnTo>
                    <a:pt x="25" y="704"/>
                  </a:lnTo>
                  <a:lnTo>
                    <a:pt x="17" y="677"/>
                  </a:lnTo>
                  <a:lnTo>
                    <a:pt x="11" y="651"/>
                  </a:lnTo>
                  <a:lnTo>
                    <a:pt x="6" y="623"/>
                  </a:lnTo>
                  <a:lnTo>
                    <a:pt x="4" y="596"/>
                  </a:lnTo>
                  <a:lnTo>
                    <a:pt x="2" y="570"/>
                  </a:lnTo>
                  <a:lnTo>
                    <a:pt x="0" y="543"/>
                  </a:lnTo>
                  <a:lnTo>
                    <a:pt x="2" y="516"/>
                  </a:lnTo>
                  <a:lnTo>
                    <a:pt x="4" y="490"/>
                  </a:lnTo>
                  <a:lnTo>
                    <a:pt x="6" y="464"/>
                  </a:lnTo>
                  <a:lnTo>
                    <a:pt x="11" y="438"/>
                  </a:lnTo>
                  <a:lnTo>
                    <a:pt x="17" y="412"/>
                  </a:lnTo>
                  <a:lnTo>
                    <a:pt x="24" y="387"/>
                  </a:lnTo>
                  <a:lnTo>
                    <a:pt x="32" y="362"/>
                  </a:lnTo>
                  <a:lnTo>
                    <a:pt x="42" y="338"/>
                  </a:lnTo>
                  <a:lnTo>
                    <a:pt x="51" y="313"/>
                  </a:lnTo>
                  <a:lnTo>
                    <a:pt x="63" y="291"/>
                  </a:lnTo>
                  <a:lnTo>
                    <a:pt x="76" y="268"/>
                  </a:lnTo>
                  <a:lnTo>
                    <a:pt x="91" y="246"/>
                  </a:lnTo>
                  <a:lnTo>
                    <a:pt x="105" y="224"/>
                  </a:lnTo>
                  <a:lnTo>
                    <a:pt x="120" y="203"/>
                  </a:lnTo>
                  <a:lnTo>
                    <a:pt x="138" y="183"/>
                  </a:lnTo>
                  <a:lnTo>
                    <a:pt x="156" y="164"/>
                  </a:lnTo>
                  <a:lnTo>
                    <a:pt x="175" y="145"/>
                  </a:lnTo>
                  <a:lnTo>
                    <a:pt x="194" y="128"/>
                  </a:lnTo>
                  <a:lnTo>
                    <a:pt x="215" y="110"/>
                  </a:lnTo>
                  <a:lnTo>
                    <a:pt x="237" y="95"/>
                  </a:lnTo>
                  <a:lnTo>
                    <a:pt x="259" y="81"/>
                  </a:lnTo>
                  <a:lnTo>
                    <a:pt x="283" y="66"/>
                  </a:lnTo>
                  <a:lnTo>
                    <a:pt x="308" y="54"/>
                  </a:lnTo>
                  <a:lnTo>
                    <a:pt x="333" y="43"/>
                  </a:lnTo>
                  <a:lnTo>
                    <a:pt x="359" y="33"/>
                  </a:lnTo>
                  <a:lnTo>
                    <a:pt x="359" y="33"/>
                  </a:lnTo>
                  <a:lnTo>
                    <a:pt x="385" y="24"/>
                  </a:lnTo>
                  <a:lnTo>
                    <a:pt x="412" y="16"/>
                  </a:lnTo>
                  <a:lnTo>
                    <a:pt x="438" y="11"/>
                  </a:lnTo>
                  <a:lnTo>
                    <a:pt x="466" y="6"/>
                  </a:lnTo>
                  <a:lnTo>
                    <a:pt x="493" y="2"/>
                  </a:lnTo>
                  <a:lnTo>
                    <a:pt x="519" y="0"/>
                  </a:lnTo>
                  <a:lnTo>
                    <a:pt x="546" y="0"/>
                  </a:lnTo>
                  <a:lnTo>
                    <a:pt x="573" y="0"/>
                  </a:lnTo>
                  <a:lnTo>
                    <a:pt x="599" y="2"/>
                  </a:lnTo>
                  <a:lnTo>
                    <a:pt x="625" y="6"/>
                  </a:lnTo>
                  <a:lnTo>
                    <a:pt x="651" y="11"/>
                  </a:lnTo>
                  <a:lnTo>
                    <a:pt x="677" y="15"/>
                  </a:lnTo>
                  <a:lnTo>
                    <a:pt x="702" y="22"/>
                  </a:lnTo>
                  <a:lnTo>
                    <a:pt x="727" y="31"/>
                  </a:lnTo>
                  <a:lnTo>
                    <a:pt x="751" y="40"/>
                  </a:lnTo>
                  <a:lnTo>
                    <a:pt x="774" y="51"/>
                  </a:lnTo>
                  <a:lnTo>
                    <a:pt x="798" y="63"/>
                  </a:lnTo>
                  <a:lnTo>
                    <a:pt x="821" y="75"/>
                  </a:lnTo>
                  <a:lnTo>
                    <a:pt x="843" y="89"/>
                  </a:lnTo>
                  <a:lnTo>
                    <a:pt x="865" y="103"/>
                  </a:lnTo>
                  <a:lnTo>
                    <a:pt x="886" y="120"/>
                  </a:lnTo>
                  <a:lnTo>
                    <a:pt x="906" y="136"/>
                  </a:lnTo>
                  <a:lnTo>
                    <a:pt x="925" y="154"/>
                  </a:lnTo>
                  <a:lnTo>
                    <a:pt x="944" y="173"/>
                  </a:lnTo>
                  <a:lnTo>
                    <a:pt x="961" y="193"/>
                  </a:lnTo>
                  <a:lnTo>
                    <a:pt x="977" y="214"/>
                  </a:lnTo>
                  <a:lnTo>
                    <a:pt x="994" y="236"/>
                  </a:lnTo>
                  <a:lnTo>
                    <a:pt x="1008" y="259"/>
                  </a:lnTo>
                  <a:lnTo>
                    <a:pt x="1022" y="282"/>
                  </a:lnTo>
                  <a:lnTo>
                    <a:pt x="1034" y="306"/>
                  </a:lnTo>
                  <a:lnTo>
                    <a:pt x="1046" y="331"/>
                  </a:lnTo>
                  <a:lnTo>
                    <a:pt x="1056" y="357"/>
                  </a:lnTo>
                  <a:lnTo>
                    <a:pt x="1056" y="357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40"/>
            <p:cNvSpPr>
              <a:spLocks noEditPoints="1"/>
            </p:cNvSpPr>
            <p:nvPr/>
          </p:nvSpPr>
          <p:spPr bwMode="auto">
            <a:xfrm>
              <a:off x="3314306" y="4741844"/>
              <a:ext cx="603250" cy="601663"/>
            </a:xfrm>
            <a:custGeom>
              <a:avLst/>
              <a:gdLst>
                <a:gd name="T0" fmla="*/ 504 w 1139"/>
                <a:gd name="T1" fmla="*/ 1134 h 1139"/>
                <a:gd name="T2" fmla="*/ 397 w 1139"/>
                <a:gd name="T3" fmla="*/ 1111 h 1139"/>
                <a:gd name="T4" fmla="*/ 298 w 1139"/>
                <a:gd name="T5" fmla="*/ 1069 h 1139"/>
                <a:gd name="T6" fmla="*/ 209 w 1139"/>
                <a:gd name="T7" fmla="*/ 1009 h 1139"/>
                <a:gd name="T8" fmla="*/ 133 w 1139"/>
                <a:gd name="T9" fmla="*/ 933 h 1139"/>
                <a:gd name="T10" fmla="*/ 72 w 1139"/>
                <a:gd name="T11" fmla="*/ 844 h 1139"/>
                <a:gd name="T12" fmla="*/ 35 w 1139"/>
                <a:gd name="T13" fmla="*/ 763 h 1139"/>
                <a:gd name="T14" fmla="*/ 4 w 1139"/>
                <a:gd name="T15" fmla="*/ 627 h 1139"/>
                <a:gd name="T16" fmla="*/ 6 w 1139"/>
                <a:gd name="T17" fmla="*/ 489 h 1139"/>
                <a:gd name="T18" fmla="*/ 43 w 1139"/>
                <a:gd name="T19" fmla="*/ 355 h 1139"/>
                <a:gd name="T20" fmla="*/ 95 w 1139"/>
                <a:gd name="T21" fmla="*/ 254 h 1139"/>
                <a:gd name="T22" fmla="*/ 186 w 1139"/>
                <a:gd name="T23" fmla="*/ 150 h 1139"/>
                <a:gd name="T24" fmla="*/ 298 w 1139"/>
                <a:gd name="T25" fmla="*/ 69 h 1139"/>
                <a:gd name="T26" fmla="*/ 399 w 1139"/>
                <a:gd name="T27" fmla="*/ 26 h 1139"/>
                <a:gd name="T28" fmla="*/ 520 w 1139"/>
                <a:gd name="T29" fmla="*/ 2 h 1139"/>
                <a:gd name="T30" fmla="*/ 614 w 1139"/>
                <a:gd name="T31" fmla="*/ 1 h 1139"/>
                <a:gd name="T32" fmla="*/ 722 w 1139"/>
                <a:gd name="T33" fmla="*/ 20 h 1139"/>
                <a:gd name="T34" fmla="*/ 822 w 1139"/>
                <a:gd name="T35" fmla="*/ 59 h 1139"/>
                <a:gd name="T36" fmla="*/ 913 w 1139"/>
                <a:gd name="T37" fmla="*/ 115 h 1139"/>
                <a:gd name="T38" fmla="*/ 993 w 1139"/>
                <a:gd name="T39" fmla="*/ 188 h 1139"/>
                <a:gd name="T40" fmla="*/ 1057 w 1139"/>
                <a:gd name="T41" fmla="*/ 275 h 1139"/>
                <a:gd name="T42" fmla="*/ 1104 w 1139"/>
                <a:gd name="T43" fmla="*/ 374 h 1139"/>
                <a:gd name="T44" fmla="*/ 1133 w 1139"/>
                <a:gd name="T45" fmla="*/ 486 h 1139"/>
                <a:gd name="T46" fmla="*/ 1136 w 1139"/>
                <a:gd name="T47" fmla="*/ 626 h 1139"/>
                <a:gd name="T48" fmla="*/ 1106 w 1139"/>
                <a:gd name="T49" fmla="*/ 759 h 1139"/>
                <a:gd name="T50" fmla="*/ 1045 w 1139"/>
                <a:gd name="T51" fmla="*/ 881 h 1139"/>
                <a:gd name="T52" fmla="*/ 957 w 1139"/>
                <a:gd name="T53" fmla="*/ 985 h 1139"/>
                <a:gd name="T54" fmla="*/ 843 w 1139"/>
                <a:gd name="T55" fmla="*/ 1067 h 1139"/>
                <a:gd name="T56" fmla="*/ 741 w 1139"/>
                <a:gd name="T57" fmla="*/ 1111 h 1139"/>
                <a:gd name="T58" fmla="*/ 620 w 1139"/>
                <a:gd name="T59" fmla="*/ 1136 h 1139"/>
                <a:gd name="T60" fmla="*/ 570 w 1139"/>
                <a:gd name="T61" fmla="*/ 50 h 1139"/>
                <a:gd name="T62" fmla="*/ 457 w 1139"/>
                <a:gd name="T63" fmla="*/ 62 h 1139"/>
                <a:gd name="T64" fmla="*/ 368 w 1139"/>
                <a:gd name="T65" fmla="*/ 90 h 1139"/>
                <a:gd name="T66" fmla="*/ 258 w 1139"/>
                <a:gd name="T67" fmla="*/ 153 h 1139"/>
                <a:gd name="T68" fmla="*/ 167 w 1139"/>
                <a:gd name="T69" fmla="*/ 241 h 1139"/>
                <a:gd name="T70" fmla="*/ 99 w 1139"/>
                <a:gd name="T71" fmla="*/ 349 h 1139"/>
                <a:gd name="T72" fmla="*/ 66 w 1139"/>
                <a:gd name="T73" fmla="*/ 446 h 1139"/>
                <a:gd name="T74" fmla="*/ 50 w 1139"/>
                <a:gd name="T75" fmla="*/ 571 h 1139"/>
                <a:gd name="T76" fmla="*/ 67 w 1139"/>
                <a:gd name="T77" fmla="*/ 697 h 1139"/>
                <a:gd name="T78" fmla="*/ 98 w 1139"/>
                <a:gd name="T79" fmla="*/ 784 h 1139"/>
                <a:gd name="T80" fmla="*/ 148 w 1139"/>
                <a:gd name="T81" fmla="*/ 870 h 1139"/>
                <a:gd name="T82" fmla="*/ 212 w 1139"/>
                <a:gd name="T83" fmla="*/ 944 h 1139"/>
                <a:gd name="T84" fmla="*/ 289 w 1139"/>
                <a:gd name="T85" fmla="*/ 1004 h 1139"/>
                <a:gd name="T86" fmla="*/ 376 w 1139"/>
                <a:gd name="T87" fmla="*/ 1051 h 1139"/>
                <a:gd name="T88" fmla="*/ 471 w 1139"/>
                <a:gd name="T89" fmla="*/ 1078 h 1139"/>
                <a:gd name="T90" fmla="*/ 570 w 1139"/>
                <a:gd name="T91" fmla="*/ 1089 h 1139"/>
                <a:gd name="T92" fmla="*/ 660 w 1139"/>
                <a:gd name="T93" fmla="*/ 1080 h 1139"/>
                <a:gd name="T94" fmla="*/ 747 w 1139"/>
                <a:gd name="T95" fmla="*/ 1057 h 1139"/>
                <a:gd name="T96" fmla="*/ 863 w 1139"/>
                <a:gd name="T97" fmla="*/ 997 h 1139"/>
                <a:gd name="T98" fmla="*/ 958 w 1139"/>
                <a:gd name="T99" fmla="*/ 913 h 1139"/>
                <a:gd name="T100" fmla="*/ 1030 w 1139"/>
                <a:gd name="T101" fmla="*/ 811 h 1139"/>
                <a:gd name="T102" fmla="*/ 1074 w 1139"/>
                <a:gd name="T103" fmla="*/ 695 h 1139"/>
                <a:gd name="T104" fmla="*/ 1089 w 1139"/>
                <a:gd name="T105" fmla="*/ 570 h 1139"/>
                <a:gd name="T106" fmla="*/ 1074 w 1139"/>
                <a:gd name="T107" fmla="*/ 442 h 1139"/>
                <a:gd name="T108" fmla="*/ 1043 w 1139"/>
                <a:gd name="T109" fmla="*/ 354 h 1139"/>
                <a:gd name="T110" fmla="*/ 993 w 1139"/>
                <a:gd name="T111" fmla="*/ 267 h 1139"/>
                <a:gd name="T112" fmla="*/ 928 w 1139"/>
                <a:gd name="T113" fmla="*/ 193 h 1139"/>
                <a:gd name="T114" fmla="*/ 852 w 1139"/>
                <a:gd name="T115" fmla="*/ 133 h 1139"/>
                <a:gd name="T116" fmla="*/ 765 w 1139"/>
                <a:gd name="T117" fmla="*/ 88 h 1139"/>
                <a:gd name="T118" fmla="*/ 670 w 1139"/>
                <a:gd name="T119" fmla="*/ 59 h 1139"/>
                <a:gd name="T120" fmla="*/ 570 w 1139"/>
                <a:gd name="T121" fmla="*/ 5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39" h="1139">
                  <a:moveTo>
                    <a:pt x="570" y="1139"/>
                  </a:moveTo>
                  <a:lnTo>
                    <a:pt x="570" y="1139"/>
                  </a:lnTo>
                  <a:lnTo>
                    <a:pt x="548" y="1137"/>
                  </a:lnTo>
                  <a:lnTo>
                    <a:pt x="525" y="1136"/>
                  </a:lnTo>
                  <a:lnTo>
                    <a:pt x="504" y="1134"/>
                  </a:lnTo>
                  <a:lnTo>
                    <a:pt x="482" y="1132"/>
                  </a:lnTo>
                  <a:lnTo>
                    <a:pt x="461" y="1128"/>
                  </a:lnTo>
                  <a:lnTo>
                    <a:pt x="440" y="1123"/>
                  </a:lnTo>
                  <a:lnTo>
                    <a:pt x="418" y="1117"/>
                  </a:lnTo>
                  <a:lnTo>
                    <a:pt x="397" y="1111"/>
                  </a:lnTo>
                  <a:lnTo>
                    <a:pt x="377" y="1104"/>
                  </a:lnTo>
                  <a:lnTo>
                    <a:pt x="357" y="1096"/>
                  </a:lnTo>
                  <a:lnTo>
                    <a:pt x="338" y="1088"/>
                  </a:lnTo>
                  <a:lnTo>
                    <a:pt x="317" y="1079"/>
                  </a:lnTo>
                  <a:lnTo>
                    <a:pt x="298" y="1069"/>
                  </a:lnTo>
                  <a:lnTo>
                    <a:pt x="279" y="1058"/>
                  </a:lnTo>
                  <a:lnTo>
                    <a:pt x="262" y="1047"/>
                  </a:lnTo>
                  <a:lnTo>
                    <a:pt x="244" y="1035"/>
                  </a:lnTo>
                  <a:lnTo>
                    <a:pt x="226" y="1022"/>
                  </a:lnTo>
                  <a:lnTo>
                    <a:pt x="209" y="1009"/>
                  </a:lnTo>
                  <a:lnTo>
                    <a:pt x="194" y="995"/>
                  </a:lnTo>
                  <a:lnTo>
                    <a:pt x="177" y="981"/>
                  </a:lnTo>
                  <a:lnTo>
                    <a:pt x="162" y="965"/>
                  </a:lnTo>
                  <a:lnTo>
                    <a:pt x="148" y="950"/>
                  </a:lnTo>
                  <a:lnTo>
                    <a:pt x="133" y="933"/>
                  </a:lnTo>
                  <a:lnTo>
                    <a:pt x="120" y="917"/>
                  </a:lnTo>
                  <a:lnTo>
                    <a:pt x="107" y="899"/>
                  </a:lnTo>
                  <a:lnTo>
                    <a:pt x="94" y="881"/>
                  </a:lnTo>
                  <a:lnTo>
                    <a:pt x="82" y="863"/>
                  </a:lnTo>
                  <a:lnTo>
                    <a:pt x="72" y="844"/>
                  </a:lnTo>
                  <a:lnTo>
                    <a:pt x="62" y="825"/>
                  </a:lnTo>
                  <a:lnTo>
                    <a:pt x="53" y="805"/>
                  </a:lnTo>
                  <a:lnTo>
                    <a:pt x="43" y="785"/>
                  </a:lnTo>
                  <a:lnTo>
                    <a:pt x="35" y="763"/>
                  </a:lnTo>
                  <a:lnTo>
                    <a:pt x="35" y="763"/>
                  </a:lnTo>
                  <a:lnTo>
                    <a:pt x="27" y="736"/>
                  </a:lnTo>
                  <a:lnTo>
                    <a:pt x="18" y="710"/>
                  </a:lnTo>
                  <a:lnTo>
                    <a:pt x="12" y="683"/>
                  </a:lnTo>
                  <a:lnTo>
                    <a:pt x="8" y="654"/>
                  </a:lnTo>
                  <a:lnTo>
                    <a:pt x="4" y="627"/>
                  </a:lnTo>
                  <a:lnTo>
                    <a:pt x="2" y="600"/>
                  </a:lnTo>
                  <a:lnTo>
                    <a:pt x="0" y="572"/>
                  </a:lnTo>
                  <a:lnTo>
                    <a:pt x="2" y="544"/>
                  </a:lnTo>
                  <a:lnTo>
                    <a:pt x="3" y="516"/>
                  </a:lnTo>
                  <a:lnTo>
                    <a:pt x="6" y="489"/>
                  </a:lnTo>
                  <a:lnTo>
                    <a:pt x="11" y="462"/>
                  </a:lnTo>
                  <a:lnTo>
                    <a:pt x="17" y="435"/>
                  </a:lnTo>
                  <a:lnTo>
                    <a:pt x="24" y="407"/>
                  </a:lnTo>
                  <a:lnTo>
                    <a:pt x="32" y="381"/>
                  </a:lnTo>
                  <a:lnTo>
                    <a:pt x="43" y="355"/>
                  </a:lnTo>
                  <a:lnTo>
                    <a:pt x="54" y="329"/>
                  </a:lnTo>
                  <a:lnTo>
                    <a:pt x="54" y="329"/>
                  </a:lnTo>
                  <a:lnTo>
                    <a:pt x="67" y="303"/>
                  </a:lnTo>
                  <a:lnTo>
                    <a:pt x="81" y="278"/>
                  </a:lnTo>
                  <a:lnTo>
                    <a:pt x="95" y="254"/>
                  </a:lnTo>
                  <a:lnTo>
                    <a:pt x="112" y="231"/>
                  </a:lnTo>
                  <a:lnTo>
                    <a:pt x="129" y="210"/>
                  </a:lnTo>
                  <a:lnTo>
                    <a:pt x="146" y="189"/>
                  </a:lnTo>
                  <a:lnTo>
                    <a:pt x="165" y="169"/>
                  </a:lnTo>
                  <a:lnTo>
                    <a:pt x="186" y="150"/>
                  </a:lnTo>
                  <a:lnTo>
                    <a:pt x="206" y="131"/>
                  </a:lnTo>
                  <a:lnTo>
                    <a:pt x="228" y="114"/>
                  </a:lnTo>
                  <a:lnTo>
                    <a:pt x="251" y="97"/>
                  </a:lnTo>
                  <a:lnTo>
                    <a:pt x="273" y="83"/>
                  </a:lnTo>
                  <a:lnTo>
                    <a:pt x="298" y="69"/>
                  </a:lnTo>
                  <a:lnTo>
                    <a:pt x="323" y="56"/>
                  </a:lnTo>
                  <a:lnTo>
                    <a:pt x="349" y="44"/>
                  </a:lnTo>
                  <a:lnTo>
                    <a:pt x="376" y="34"/>
                  </a:lnTo>
                  <a:lnTo>
                    <a:pt x="376" y="34"/>
                  </a:lnTo>
                  <a:lnTo>
                    <a:pt x="399" y="26"/>
                  </a:lnTo>
                  <a:lnTo>
                    <a:pt x="423" y="19"/>
                  </a:lnTo>
                  <a:lnTo>
                    <a:pt x="447" y="13"/>
                  </a:lnTo>
                  <a:lnTo>
                    <a:pt x="472" y="8"/>
                  </a:lnTo>
                  <a:lnTo>
                    <a:pt x="495" y="5"/>
                  </a:lnTo>
                  <a:lnTo>
                    <a:pt x="520" y="2"/>
                  </a:lnTo>
                  <a:lnTo>
                    <a:pt x="545" y="0"/>
                  </a:lnTo>
                  <a:lnTo>
                    <a:pt x="570" y="0"/>
                  </a:lnTo>
                  <a:lnTo>
                    <a:pt x="570" y="0"/>
                  </a:lnTo>
                  <a:lnTo>
                    <a:pt x="593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8" y="7"/>
                  </a:lnTo>
                  <a:lnTo>
                    <a:pt x="679" y="11"/>
                  </a:lnTo>
                  <a:lnTo>
                    <a:pt x="701" y="15"/>
                  </a:lnTo>
                  <a:lnTo>
                    <a:pt x="722" y="20"/>
                  </a:lnTo>
                  <a:lnTo>
                    <a:pt x="742" y="27"/>
                  </a:lnTo>
                  <a:lnTo>
                    <a:pt x="763" y="33"/>
                  </a:lnTo>
                  <a:lnTo>
                    <a:pt x="783" y="41"/>
                  </a:lnTo>
                  <a:lnTo>
                    <a:pt x="803" y="50"/>
                  </a:lnTo>
                  <a:lnTo>
                    <a:pt x="822" y="59"/>
                  </a:lnTo>
                  <a:lnTo>
                    <a:pt x="841" y="69"/>
                  </a:lnTo>
                  <a:lnTo>
                    <a:pt x="860" y="79"/>
                  </a:lnTo>
                  <a:lnTo>
                    <a:pt x="879" y="91"/>
                  </a:lnTo>
                  <a:lnTo>
                    <a:pt x="897" y="103"/>
                  </a:lnTo>
                  <a:lnTo>
                    <a:pt x="913" y="115"/>
                  </a:lnTo>
                  <a:lnTo>
                    <a:pt x="930" y="129"/>
                  </a:lnTo>
                  <a:lnTo>
                    <a:pt x="947" y="142"/>
                  </a:lnTo>
                  <a:lnTo>
                    <a:pt x="962" y="157"/>
                  </a:lnTo>
                  <a:lnTo>
                    <a:pt x="977" y="172"/>
                  </a:lnTo>
                  <a:lnTo>
                    <a:pt x="993" y="188"/>
                  </a:lnTo>
                  <a:lnTo>
                    <a:pt x="1007" y="204"/>
                  </a:lnTo>
                  <a:lnTo>
                    <a:pt x="1020" y="221"/>
                  </a:lnTo>
                  <a:lnTo>
                    <a:pt x="1033" y="239"/>
                  </a:lnTo>
                  <a:lnTo>
                    <a:pt x="1045" y="256"/>
                  </a:lnTo>
                  <a:lnTo>
                    <a:pt x="1057" y="275"/>
                  </a:lnTo>
                  <a:lnTo>
                    <a:pt x="1068" y="294"/>
                  </a:lnTo>
                  <a:lnTo>
                    <a:pt x="1078" y="313"/>
                  </a:lnTo>
                  <a:lnTo>
                    <a:pt x="1088" y="334"/>
                  </a:lnTo>
                  <a:lnTo>
                    <a:pt x="1096" y="354"/>
                  </a:lnTo>
                  <a:lnTo>
                    <a:pt x="1104" y="374"/>
                  </a:lnTo>
                  <a:lnTo>
                    <a:pt x="1104" y="374"/>
                  </a:lnTo>
                  <a:lnTo>
                    <a:pt x="1114" y="402"/>
                  </a:lnTo>
                  <a:lnTo>
                    <a:pt x="1122" y="430"/>
                  </a:lnTo>
                  <a:lnTo>
                    <a:pt x="1128" y="458"/>
                  </a:lnTo>
                  <a:lnTo>
                    <a:pt x="1133" y="486"/>
                  </a:lnTo>
                  <a:lnTo>
                    <a:pt x="1136" y="514"/>
                  </a:lnTo>
                  <a:lnTo>
                    <a:pt x="1139" y="541"/>
                  </a:lnTo>
                  <a:lnTo>
                    <a:pt x="1139" y="570"/>
                  </a:lnTo>
                  <a:lnTo>
                    <a:pt x="1138" y="597"/>
                  </a:lnTo>
                  <a:lnTo>
                    <a:pt x="1136" y="626"/>
                  </a:lnTo>
                  <a:lnTo>
                    <a:pt x="1133" y="653"/>
                  </a:lnTo>
                  <a:lnTo>
                    <a:pt x="1128" y="679"/>
                  </a:lnTo>
                  <a:lnTo>
                    <a:pt x="1122" y="706"/>
                  </a:lnTo>
                  <a:lnTo>
                    <a:pt x="1115" y="733"/>
                  </a:lnTo>
                  <a:lnTo>
                    <a:pt x="1106" y="759"/>
                  </a:lnTo>
                  <a:lnTo>
                    <a:pt x="1096" y="785"/>
                  </a:lnTo>
                  <a:lnTo>
                    <a:pt x="1085" y="810"/>
                  </a:lnTo>
                  <a:lnTo>
                    <a:pt x="1074" y="833"/>
                  </a:lnTo>
                  <a:lnTo>
                    <a:pt x="1061" y="857"/>
                  </a:lnTo>
                  <a:lnTo>
                    <a:pt x="1045" y="881"/>
                  </a:lnTo>
                  <a:lnTo>
                    <a:pt x="1030" y="904"/>
                  </a:lnTo>
                  <a:lnTo>
                    <a:pt x="1013" y="925"/>
                  </a:lnTo>
                  <a:lnTo>
                    <a:pt x="995" y="946"/>
                  </a:lnTo>
                  <a:lnTo>
                    <a:pt x="977" y="966"/>
                  </a:lnTo>
                  <a:lnTo>
                    <a:pt x="957" y="985"/>
                  </a:lnTo>
                  <a:lnTo>
                    <a:pt x="936" y="1004"/>
                  </a:lnTo>
                  <a:lnTo>
                    <a:pt x="915" y="1022"/>
                  </a:lnTo>
                  <a:lnTo>
                    <a:pt x="892" y="1038"/>
                  </a:lnTo>
                  <a:lnTo>
                    <a:pt x="868" y="1053"/>
                  </a:lnTo>
                  <a:lnTo>
                    <a:pt x="843" y="1067"/>
                  </a:lnTo>
                  <a:lnTo>
                    <a:pt x="818" y="1082"/>
                  </a:lnTo>
                  <a:lnTo>
                    <a:pt x="792" y="1094"/>
                  </a:lnTo>
                  <a:lnTo>
                    <a:pt x="765" y="1104"/>
                  </a:lnTo>
                  <a:lnTo>
                    <a:pt x="765" y="1104"/>
                  </a:lnTo>
                  <a:lnTo>
                    <a:pt x="741" y="1111"/>
                  </a:lnTo>
                  <a:lnTo>
                    <a:pt x="717" y="1118"/>
                  </a:lnTo>
                  <a:lnTo>
                    <a:pt x="693" y="1124"/>
                  </a:lnTo>
                  <a:lnTo>
                    <a:pt x="669" y="1129"/>
                  </a:lnTo>
                  <a:lnTo>
                    <a:pt x="644" y="1134"/>
                  </a:lnTo>
                  <a:lnTo>
                    <a:pt x="620" y="1136"/>
                  </a:lnTo>
                  <a:lnTo>
                    <a:pt x="595" y="1137"/>
                  </a:lnTo>
                  <a:lnTo>
                    <a:pt x="570" y="1139"/>
                  </a:lnTo>
                  <a:lnTo>
                    <a:pt x="570" y="1139"/>
                  </a:lnTo>
                  <a:close/>
                  <a:moveTo>
                    <a:pt x="570" y="50"/>
                  </a:moveTo>
                  <a:lnTo>
                    <a:pt x="570" y="50"/>
                  </a:lnTo>
                  <a:lnTo>
                    <a:pt x="548" y="50"/>
                  </a:lnTo>
                  <a:lnTo>
                    <a:pt x="525" y="51"/>
                  </a:lnTo>
                  <a:lnTo>
                    <a:pt x="503" y="55"/>
                  </a:lnTo>
                  <a:lnTo>
                    <a:pt x="480" y="57"/>
                  </a:lnTo>
                  <a:lnTo>
                    <a:pt x="457" y="62"/>
                  </a:lnTo>
                  <a:lnTo>
                    <a:pt x="436" y="68"/>
                  </a:lnTo>
                  <a:lnTo>
                    <a:pt x="414" y="74"/>
                  </a:lnTo>
                  <a:lnTo>
                    <a:pt x="392" y="81"/>
                  </a:lnTo>
                  <a:lnTo>
                    <a:pt x="392" y="81"/>
                  </a:lnTo>
                  <a:lnTo>
                    <a:pt x="368" y="90"/>
                  </a:lnTo>
                  <a:lnTo>
                    <a:pt x="345" y="101"/>
                  </a:lnTo>
                  <a:lnTo>
                    <a:pt x="322" y="113"/>
                  </a:lnTo>
                  <a:lnTo>
                    <a:pt x="300" y="126"/>
                  </a:lnTo>
                  <a:lnTo>
                    <a:pt x="278" y="139"/>
                  </a:lnTo>
                  <a:lnTo>
                    <a:pt x="258" y="153"/>
                  </a:lnTo>
                  <a:lnTo>
                    <a:pt x="238" y="170"/>
                  </a:lnTo>
                  <a:lnTo>
                    <a:pt x="219" y="186"/>
                  </a:lnTo>
                  <a:lnTo>
                    <a:pt x="201" y="203"/>
                  </a:lnTo>
                  <a:lnTo>
                    <a:pt x="183" y="222"/>
                  </a:lnTo>
                  <a:lnTo>
                    <a:pt x="167" y="241"/>
                  </a:lnTo>
                  <a:lnTo>
                    <a:pt x="151" y="261"/>
                  </a:lnTo>
                  <a:lnTo>
                    <a:pt x="137" y="283"/>
                  </a:lnTo>
                  <a:lnTo>
                    <a:pt x="124" y="304"/>
                  </a:lnTo>
                  <a:lnTo>
                    <a:pt x="111" y="326"/>
                  </a:lnTo>
                  <a:lnTo>
                    <a:pt x="99" y="349"/>
                  </a:lnTo>
                  <a:lnTo>
                    <a:pt x="99" y="349"/>
                  </a:lnTo>
                  <a:lnTo>
                    <a:pt x="89" y="373"/>
                  </a:lnTo>
                  <a:lnTo>
                    <a:pt x="80" y="398"/>
                  </a:lnTo>
                  <a:lnTo>
                    <a:pt x="72" y="421"/>
                  </a:lnTo>
                  <a:lnTo>
                    <a:pt x="66" y="446"/>
                  </a:lnTo>
                  <a:lnTo>
                    <a:pt x="60" y="471"/>
                  </a:lnTo>
                  <a:lnTo>
                    <a:pt x="56" y="496"/>
                  </a:lnTo>
                  <a:lnTo>
                    <a:pt x="53" y="521"/>
                  </a:lnTo>
                  <a:lnTo>
                    <a:pt x="51" y="546"/>
                  </a:lnTo>
                  <a:lnTo>
                    <a:pt x="50" y="571"/>
                  </a:lnTo>
                  <a:lnTo>
                    <a:pt x="51" y="597"/>
                  </a:lnTo>
                  <a:lnTo>
                    <a:pt x="54" y="622"/>
                  </a:lnTo>
                  <a:lnTo>
                    <a:pt x="56" y="647"/>
                  </a:lnTo>
                  <a:lnTo>
                    <a:pt x="61" y="672"/>
                  </a:lnTo>
                  <a:lnTo>
                    <a:pt x="67" y="697"/>
                  </a:lnTo>
                  <a:lnTo>
                    <a:pt x="74" y="722"/>
                  </a:lnTo>
                  <a:lnTo>
                    <a:pt x="82" y="747"/>
                  </a:lnTo>
                  <a:lnTo>
                    <a:pt x="82" y="747"/>
                  </a:lnTo>
                  <a:lnTo>
                    <a:pt x="89" y="766"/>
                  </a:lnTo>
                  <a:lnTo>
                    <a:pt x="98" y="784"/>
                  </a:lnTo>
                  <a:lnTo>
                    <a:pt x="106" y="803"/>
                  </a:lnTo>
                  <a:lnTo>
                    <a:pt x="116" y="820"/>
                  </a:lnTo>
                  <a:lnTo>
                    <a:pt x="125" y="837"/>
                  </a:lnTo>
                  <a:lnTo>
                    <a:pt x="136" y="854"/>
                  </a:lnTo>
                  <a:lnTo>
                    <a:pt x="148" y="870"/>
                  </a:lnTo>
                  <a:lnTo>
                    <a:pt x="160" y="886"/>
                  </a:lnTo>
                  <a:lnTo>
                    <a:pt x="171" y="901"/>
                  </a:lnTo>
                  <a:lnTo>
                    <a:pt x="184" y="917"/>
                  </a:lnTo>
                  <a:lnTo>
                    <a:pt x="197" y="931"/>
                  </a:lnTo>
                  <a:lnTo>
                    <a:pt x="212" y="944"/>
                  </a:lnTo>
                  <a:lnTo>
                    <a:pt x="226" y="958"/>
                  </a:lnTo>
                  <a:lnTo>
                    <a:pt x="241" y="970"/>
                  </a:lnTo>
                  <a:lnTo>
                    <a:pt x="257" y="983"/>
                  </a:lnTo>
                  <a:lnTo>
                    <a:pt x="272" y="994"/>
                  </a:lnTo>
                  <a:lnTo>
                    <a:pt x="289" y="1004"/>
                  </a:lnTo>
                  <a:lnTo>
                    <a:pt x="306" y="1015"/>
                  </a:lnTo>
                  <a:lnTo>
                    <a:pt x="322" y="1025"/>
                  </a:lnTo>
                  <a:lnTo>
                    <a:pt x="340" y="1034"/>
                  </a:lnTo>
                  <a:lnTo>
                    <a:pt x="358" y="1042"/>
                  </a:lnTo>
                  <a:lnTo>
                    <a:pt x="376" y="1051"/>
                  </a:lnTo>
                  <a:lnTo>
                    <a:pt x="393" y="1057"/>
                  </a:lnTo>
                  <a:lnTo>
                    <a:pt x="412" y="1064"/>
                  </a:lnTo>
                  <a:lnTo>
                    <a:pt x="431" y="1070"/>
                  </a:lnTo>
                  <a:lnTo>
                    <a:pt x="450" y="1075"/>
                  </a:lnTo>
                  <a:lnTo>
                    <a:pt x="471" y="1078"/>
                  </a:lnTo>
                  <a:lnTo>
                    <a:pt x="490" y="1082"/>
                  </a:lnTo>
                  <a:lnTo>
                    <a:pt x="510" y="1085"/>
                  </a:lnTo>
                  <a:lnTo>
                    <a:pt x="530" y="1086"/>
                  </a:lnTo>
                  <a:lnTo>
                    <a:pt x="550" y="1088"/>
                  </a:lnTo>
                  <a:lnTo>
                    <a:pt x="570" y="1089"/>
                  </a:lnTo>
                  <a:lnTo>
                    <a:pt x="570" y="1089"/>
                  </a:lnTo>
                  <a:lnTo>
                    <a:pt x="593" y="1088"/>
                  </a:lnTo>
                  <a:lnTo>
                    <a:pt x="615" y="1086"/>
                  </a:lnTo>
                  <a:lnTo>
                    <a:pt x="638" y="1084"/>
                  </a:lnTo>
                  <a:lnTo>
                    <a:pt x="660" y="1080"/>
                  </a:lnTo>
                  <a:lnTo>
                    <a:pt x="682" y="1076"/>
                  </a:lnTo>
                  <a:lnTo>
                    <a:pt x="704" y="1071"/>
                  </a:lnTo>
                  <a:lnTo>
                    <a:pt x="726" y="1064"/>
                  </a:lnTo>
                  <a:lnTo>
                    <a:pt x="747" y="1057"/>
                  </a:lnTo>
                  <a:lnTo>
                    <a:pt x="747" y="1057"/>
                  </a:lnTo>
                  <a:lnTo>
                    <a:pt x="772" y="1047"/>
                  </a:lnTo>
                  <a:lnTo>
                    <a:pt x="797" y="1037"/>
                  </a:lnTo>
                  <a:lnTo>
                    <a:pt x="820" y="1025"/>
                  </a:lnTo>
                  <a:lnTo>
                    <a:pt x="842" y="1012"/>
                  </a:lnTo>
                  <a:lnTo>
                    <a:pt x="863" y="997"/>
                  </a:lnTo>
                  <a:lnTo>
                    <a:pt x="885" y="982"/>
                  </a:lnTo>
                  <a:lnTo>
                    <a:pt x="904" y="966"/>
                  </a:lnTo>
                  <a:lnTo>
                    <a:pt x="923" y="950"/>
                  </a:lnTo>
                  <a:lnTo>
                    <a:pt x="942" y="932"/>
                  </a:lnTo>
                  <a:lnTo>
                    <a:pt x="958" y="913"/>
                  </a:lnTo>
                  <a:lnTo>
                    <a:pt x="975" y="894"/>
                  </a:lnTo>
                  <a:lnTo>
                    <a:pt x="989" y="874"/>
                  </a:lnTo>
                  <a:lnTo>
                    <a:pt x="1004" y="854"/>
                  </a:lnTo>
                  <a:lnTo>
                    <a:pt x="1017" y="832"/>
                  </a:lnTo>
                  <a:lnTo>
                    <a:pt x="1030" y="811"/>
                  </a:lnTo>
                  <a:lnTo>
                    <a:pt x="1040" y="788"/>
                  </a:lnTo>
                  <a:lnTo>
                    <a:pt x="1050" y="766"/>
                  </a:lnTo>
                  <a:lnTo>
                    <a:pt x="1059" y="742"/>
                  </a:lnTo>
                  <a:lnTo>
                    <a:pt x="1066" y="718"/>
                  </a:lnTo>
                  <a:lnTo>
                    <a:pt x="1074" y="695"/>
                  </a:lnTo>
                  <a:lnTo>
                    <a:pt x="1080" y="670"/>
                  </a:lnTo>
                  <a:lnTo>
                    <a:pt x="1083" y="645"/>
                  </a:lnTo>
                  <a:lnTo>
                    <a:pt x="1087" y="620"/>
                  </a:lnTo>
                  <a:lnTo>
                    <a:pt x="1089" y="595"/>
                  </a:lnTo>
                  <a:lnTo>
                    <a:pt x="1089" y="570"/>
                  </a:lnTo>
                  <a:lnTo>
                    <a:pt x="1089" y="544"/>
                  </a:lnTo>
                  <a:lnTo>
                    <a:pt x="1087" y="519"/>
                  </a:lnTo>
                  <a:lnTo>
                    <a:pt x="1083" y="493"/>
                  </a:lnTo>
                  <a:lnTo>
                    <a:pt x="1080" y="468"/>
                  </a:lnTo>
                  <a:lnTo>
                    <a:pt x="1074" y="442"/>
                  </a:lnTo>
                  <a:lnTo>
                    <a:pt x="1066" y="417"/>
                  </a:lnTo>
                  <a:lnTo>
                    <a:pt x="1058" y="392"/>
                  </a:lnTo>
                  <a:lnTo>
                    <a:pt x="1058" y="392"/>
                  </a:lnTo>
                  <a:lnTo>
                    <a:pt x="1051" y="373"/>
                  </a:lnTo>
                  <a:lnTo>
                    <a:pt x="1043" y="354"/>
                  </a:lnTo>
                  <a:lnTo>
                    <a:pt x="1033" y="336"/>
                  </a:lnTo>
                  <a:lnTo>
                    <a:pt x="1025" y="318"/>
                  </a:lnTo>
                  <a:lnTo>
                    <a:pt x="1014" y="300"/>
                  </a:lnTo>
                  <a:lnTo>
                    <a:pt x="1004" y="284"/>
                  </a:lnTo>
                  <a:lnTo>
                    <a:pt x="993" y="267"/>
                  </a:lnTo>
                  <a:lnTo>
                    <a:pt x="981" y="252"/>
                  </a:lnTo>
                  <a:lnTo>
                    <a:pt x="968" y="236"/>
                  </a:lnTo>
                  <a:lnTo>
                    <a:pt x="956" y="222"/>
                  </a:lnTo>
                  <a:lnTo>
                    <a:pt x="942" y="207"/>
                  </a:lnTo>
                  <a:lnTo>
                    <a:pt x="928" y="193"/>
                  </a:lnTo>
                  <a:lnTo>
                    <a:pt x="913" y="180"/>
                  </a:lnTo>
                  <a:lnTo>
                    <a:pt x="899" y="167"/>
                  </a:lnTo>
                  <a:lnTo>
                    <a:pt x="884" y="155"/>
                  </a:lnTo>
                  <a:lnTo>
                    <a:pt x="867" y="144"/>
                  </a:lnTo>
                  <a:lnTo>
                    <a:pt x="852" y="133"/>
                  </a:lnTo>
                  <a:lnTo>
                    <a:pt x="835" y="122"/>
                  </a:lnTo>
                  <a:lnTo>
                    <a:pt x="817" y="113"/>
                  </a:lnTo>
                  <a:lnTo>
                    <a:pt x="801" y="103"/>
                  </a:lnTo>
                  <a:lnTo>
                    <a:pt x="783" y="95"/>
                  </a:lnTo>
                  <a:lnTo>
                    <a:pt x="765" y="88"/>
                  </a:lnTo>
                  <a:lnTo>
                    <a:pt x="746" y="81"/>
                  </a:lnTo>
                  <a:lnTo>
                    <a:pt x="727" y="75"/>
                  </a:lnTo>
                  <a:lnTo>
                    <a:pt x="708" y="69"/>
                  </a:lnTo>
                  <a:lnTo>
                    <a:pt x="689" y="64"/>
                  </a:lnTo>
                  <a:lnTo>
                    <a:pt x="670" y="59"/>
                  </a:lnTo>
                  <a:lnTo>
                    <a:pt x="650" y="56"/>
                  </a:lnTo>
                  <a:lnTo>
                    <a:pt x="631" y="53"/>
                  </a:lnTo>
                  <a:lnTo>
                    <a:pt x="611" y="51"/>
                  </a:lnTo>
                  <a:lnTo>
                    <a:pt x="590" y="50"/>
                  </a:lnTo>
                  <a:lnTo>
                    <a:pt x="570" y="50"/>
                  </a:lnTo>
                  <a:lnTo>
                    <a:pt x="57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41"/>
            <p:cNvSpPr>
              <a:spLocks/>
            </p:cNvSpPr>
            <p:nvPr/>
          </p:nvSpPr>
          <p:spPr bwMode="auto">
            <a:xfrm>
              <a:off x="3209531" y="4849794"/>
              <a:ext cx="806450" cy="366713"/>
            </a:xfrm>
            <a:custGeom>
              <a:avLst/>
              <a:gdLst>
                <a:gd name="T0" fmla="*/ 116 w 1524"/>
                <a:gd name="T1" fmla="*/ 689 h 694"/>
                <a:gd name="T2" fmla="*/ 63 w 1524"/>
                <a:gd name="T3" fmla="*/ 676 h 694"/>
                <a:gd name="T4" fmla="*/ 26 w 1524"/>
                <a:gd name="T5" fmla="*/ 653 h 694"/>
                <a:gd name="T6" fmla="*/ 5 w 1524"/>
                <a:gd name="T7" fmla="*/ 622 h 694"/>
                <a:gd name="T8" fmla="*/ 0 w 1524"/>
                <a:gd name="T9" fmla="*/ 599 h 694"/>
                <a:gd name="T10" fmla="*/ 9 w 1524"/>
                <a:gd name="T11" fmla="*/ 558 h 694"/>
                <a:gd name="T12" fmla="*/ 56 w 1524"/>
                <a:gd name="T13" fmla="*/ 492 h 694"/>
                <a:gd name="T14" fmla="*/ 128 w 1524"/>
                <a:gd name="T15" fmla="*/ 428 h 694"/>
                <a:gd name="T16" fmla="*/ 217 w 1524"/>
                <a:gd name="T17" fmla="*/ 368 h 694"/>
                <a:gd name="T18" fmla="*/ 235 w 1524"/>
                <a:gd name="T19" fmla="*/ 368 h 694"/>
                <a:gd name="T20" fmla="*/ 247 w 1524"/>
                <a:gd name="T21" fmla="*/ 378 h 694"/>
                <a:gd name="T22" fmla="*/ 249 w 1524"/>
                <a:gd name="T23" fmla="*/ 397 h 694"/>
                <a:gd name="T24" fmla="*/ 239 w 1524"/>
                <a:gd name="T25" fmla="*/ 412 h 694"/>
                <a:gd name="T26" fmla="*/ 167 w 1524"/>
                <a:gd name="T27" fmla="*/ 462 h 694"/>
                <a:gd name="T28" fmla="*/ 99 w 1524"/>
                <a:gd name="T29" fmla="*/ 519 h 694"/>
                <a:gd name="T30" fmla="*/ 61 w 1524"/>
                <a:gd name="T31" fmla="*/ 565 h 694"/>
                <a:gd name="T32" fmla="*/ 50 w 1524"/>
                <a:gd name="T33" fmla="*/ 600 h 694"/>
                <a:gd name="T34" fmla="*/ 58 w 1524"/>
                <a:gd name="T35" fmla="*/ 615 h 694"/>
                <a:gd name="T36" fmla="*/ 88 w 1524"/>
                <a:gd name="T37" fmla="*/ 632 h 694"/>
                <a:gd name="T38" fmla="*/ 145 w 1524"/>
                <a:gd name="T39" fmla="*/ 641 h 694"/>
                <a:gd name="T40" fmla="*/ 231 w 1524"/>
                <a:gd name="T41" fmla="*/ 641 h 694"/>
                <a:gd name="T42" fmla="*/ 344 w 1524"/>
                <a:gd name="T43" fmla="*/ 629 h 694"/>
                <a:gd name="T44" fmla="*/ 604 w 1524"/>
                <a:gd name="T45" fmla="*/ 571 h 694"/>
                <a:gd name="T46" fmla="*/ 819 w 1524"/>
                <a:gd name="T47" fmla="*/ 501 h 694"/>
                <a:gd name="T48" fmla="*/ 1110 w 1524"/>
                <a:gd name="T49" fmla="*/ 379 h 694"/>
                <a:gd name="T50" fmla="*/ 1320 w 1524"/>
                <a:gd name="T51" fmla="*/ 259 h 694"/>
                <a:gd name="T52" fmla="*/ 1442 w 1524"/>
                <a:gd name="T53" fmla="*/ 157 h 694"/>
                <a:gd name="T54" fmla="*/ 1470 w 1524"/>
                <a:gd name="T55" fmla="*/ 118 h 694"/>
                <a:gd name="T56" fmla="*/ 1473 w 1524"/>
                <a:gd name="T57" fmla="*/ 88 h 694"/>
                <a:gd name="T58" fmla="*/ 1459 w 1524"/>
                <a:gd name="T59" fmla="*/ 73 h 694"/>
                <a:gd name="T60" fmla="*/ 1415 w 1524"/>
                <a:gd name="T61" fmla="*/ 57 h 694"/>
                <a:gd name="T62" fmla="*/ 1340 w 1524"/>
                <a:gd name="T63" fmla="*/ 50 h 694"/>
                <a:gd name="T64" fmla="*/ 1237 w 1524"/>
                <a:gd name="T65" fmla="*/ 57 h 694"/>
                <a:gd name="T66" fmla="*/ 1195 w 1524"/>
                <a:gd name="T67" fmla="*/ 60 h 694"/>
                <a:gd name="T68" fmla="*/ 1181 w 1524"/>
                <a:gd name="T69" fmla="*/ 49 h 694"/>
                <a:gd name="T70" fmla="*/ 1178 w 1524"/>
                <a:gd name="T71" fmla="*/ 35 h 694"/>
                <a:gd name="T72" fmla="*/ 1186 w 1524"/>
                <a:gd name="T73" fmla="*/ 17 h 694"/>
                <a:gd name="T74" fmla="*/ 1199 w 1524"/>
                <a:gd name="T75" fmla="*/ 11 h 694"/>
                <a:gd name="T76" fmla="*/ 1350 w 1524"/>
                <a:gd name="T77" fmla="*/ 0 h 694"/>
                <a:gd name="T78" fmla="*/ 1440 w 1524"/>
                <a:gd name="T79" fmla="*/ 11 h 694"/>
                <a:gd name="T80" fmla="*/ 1497 w 1524"/>
                <a:gd name="T81" fmla="*/ 38 h 694"/>
                <a:gd name="T82" fmla="*/ 1517 w 1524"/>
                <a:gd name="T83" fmla="*/ 63 h 694"/>
                <a:gd name="T84" fmla="*/ 1524 w 1524"/>
                <a:gd name="T85" fmla="*/ 96 h 694"/>
                <a:gd name="T86" fmla="*/ 1508 w 1524"/>
                <a:gd name="T87" fmla="*/ 152 h 694"/>
                <a:gd name="T88" fmla="*/ 1459 w 1524"/>
                <a:gd name="T89" fmla="*/ 213 h 694"/>
                <a:gd name="T90" fmla="*/ 1383 w 1524"/>
                <a:gd name="T91" fmla="*/ 276 h 694"/>
                <a:gd name="T92" fmla="*/ 1231 w 1524"/>
                <a:gd name="T93" fmla="*/ 372 h 694"/>
                <a:gd name="T94" fmla="*/ 976 w 1524"/>
                <a:gd name="T95" fmla="*/ 494 h 694"/>
                <a:gd name="T96" fmla="*/ 762 w 1524"/>
                <a:gd name="T97" fmla="*/ 575 h 694"/>
                <a:gd name="T98" fmla="*/ 480 w 1524"/>
                <a:gd name="T99" fmla="*/ 654 h 694"/>
                <a:gd name="T100" fmla="*/ 292 w 1524"/>
                <a:gd name="T101" fmla="*/ 686 h 694"/>
                <a:gd name="T102" fmla="*/ 186 w 1524"/>
                <a:gd name="T103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4" h="694">
                  <a:moveTo>
                    <a:pt x="186" y="694"/>
                  </a:moveTo>
                  <a:lnTo>
                    <a:pt x="186" y="694"/>
                  </a:lnTo>
                  <a:lnTo>
                    <a:pt x="150" y="692"/>
                  </a:lnTo>
                  <a:lnTo>
                    <a:pt x="116" y="689"/>
                  </a:lnTo>
                  <a:lnTo>
                    <a:pt x="102" y="686"/>
                  </a:lnTo>
                  <a:lnTo>
                    <a:pt x="88" y="683"/>
                  </a:lnTo>
                  <a:lnTo>
                    <a:pt x="75" y="679"/>
                  </a:lnTo>
                  <a:lnTo>
                    <a:pt x="63" y="676"/>
                  </a:lnTo>
                  <a:lnTo>
                    <a:pt x="52" y="671"/>
                  </a:lnTo>
                  <a:lnTo>
                    <a:pt x="43" y="665"/>
                  </a:lnTo>
                  <a:lnTo>
                    <a:pt x="33" y="660"/>
                  </a:lnTo>
                  <a:lnTo>
                    <a:pt x="26" y="653"/>
                  </a:lnTo>
                  <a:lnTo>
                    <a:pt x="19" y="646"/>
                  </a:lnTo>
                  <a:lnTo>
                    <a:pt x="13" y="639"/>
                  </a:lnTo>
                  <a:lnTo>
                    <a:pt x="8" y="631"/>
                  </a:lnTo>
                  <a:lnTo>
                    <a:pt x="5" y="622"/>
                  </a:lnTo>
                  <a:lnTo>
                    <a:pt x="5" y="622"/>
                  </a:lnTo>
                  <a:lnTo>
                    <a:pt x="2" y="615"/>
                  </a:lnTo>
                  <a:lnTo>
                    <a:pt x="1" y="607"/>
                  </a:lnTo>
                  <a:lnTo>
                    <a:pt x="0" y="599"/>
                  </a:lnTo>
                  <a:lnTo>
                    <a:pt x="1" y="591"/>
                  </a:lnTo>
                  <a:lnTo>
                    <a:pt x="1" y="583"/>
                  </a:lnTo>
                  <a:lnTo>
                    <a:pt x="4" y="575"/>
                  </a:lnTo>
                  <a:lnTo>
                    <a:pt x="9" y="558"/>
                  </a:lnTo>
                  <a:lnTo>
                    <a:pt x="18" y="542"/>
                  </a:lnTo>
                  <a:lnTo>
                    <a:pt x="28" y="525"/>
                  </a:lnTo>
                  <a:lnTo>
                    <a:pt x="40" y="508"/>
                  </a:lnTo>
                  <a:lnTo>
                    <a:pt x="56" y="492"/>
                  </a:lnTo>
                  <a:lnTo>
                    <a:pt x="72" y="475"/>
                  </a:lnTo>
                  <a:lnTo>
                    <a:pt x="90" y="460"/>
                  </a:lnTo>
                  <a:lnTo>
                    <a:pt x="109" y="443"/>
                  </a:lnTo>
                  <a:lnTo>
                    <a:pt x="128" y="428"/>
                  </a:lnTo>
                  <a:lnTo>
                    <a:pt x="170" y="398"/>
                  </a:lnTo>
                  <a:lnTo>
                    <a:pt x="212" y="371"/>
                  </a:lnTo>
                  <a:lnTo>
                    <a:pt x="212" y="371"/>
                  </a:lnTo>
                  <a:lnTo>
                    <a:pt x="217" y="368"/>
                  </a:lnTo>
                  <a:lnTo>
                    <a:pt x="222" y="367"/>
                  </a:lnTo>
                  <a:lnTo>
                    <a:pt x="227" y="367"/>
                  </a:lnTo>
                  <a:lnTo>
                    <a:pt x="231" y="367"/>
                  </a:lnTo>
                  <a:lnTo>
                    <a:pt x="235" y="368"/>
                  </a:lnTo>
                  <a:lnTo>
                    <a:pt x="240" y="371"/>
                  </a:lnTo>
                  <a:lnTo>
                    <a:pt x="243" y="374"/>
                  </a:lnTo>
                  <a:lnTo>
                    <a:pt x="247" y="378"/>
                  </a:lnTo>
                  <a:lnTo>
                    <a:pt x="247" y="378"/>
                  </a:lnTo>
                  <a:lnTo>
                    <a:pt x="249" y="383"/>
                  </a:lnTo>
                  <a:lnTo>
                    <a:pt x="250" y="387"/>
                  </a:lnTo>
                  <a:lnTo>
                    <a:pt x="250" y="392"/>
                  </a:lnTo>
                  <a:lnTo>
                    <a:pt x="249" y="397"/>
                  </a:lnTo>
                  <a:lnTo>
                    <a:pt x="248" y="402"/>
                  </a:lnTo>
                  <a:lnTo>
                    <a:pt x="246" y="406"/>
                  </a:lnTo>
                  <a:lnTo>
                    <a:pt x="242" y="410"/>
                  </a:lnTo>
                  <a:lnTo>
                    <a:pt x="239" y="412"/>
                  </a:lnTo>
                  <a:lnTo>
                    <a:pt x="239" y="412"/>
                  </a:lnTo>
                  <a:lnTo>
                    <a:pt x="212" y="430"/>
                  </a:lnTo>
                  <a:lnTo>
                    <a:pt x="189" y="445"/>
                  </a:lnTo>
                  <a:lnTo>
                    <a:pt x="167" y="462"/>
                  </a:lnTo>
                  <a:lnTo>
                    <a:pt x="147" y="478"/>
                  </a:lnTo>
                  <a:lnTo>
                    <a:pt x="129" y="492"/>
                  </a:lnTo>
                  <a:lnTo>
                    <a:pt x="113" y="506"/>
                  </a:lnTo>
                  <a:lnTo>
                    <a:pt x="99" y="519"/>
                  </a:lnTo>
                  <a:lnTo>
                    <a:pt x="87" y="532"/>
                  </a:lnTo>
                  <a:lnTo>
                    <a:pt x="76" y="544"/>
                  </a:lnTo>
                  <a:lnTo>
                    <a:pt x="68" y="555"/>
                  </a:lnTo>
                  <a:lnTo>
                    <a:pt x="61" y="565"/>
                  </a:lnTo>
                  <a:lnTo>
                    <a:pt x="56" y="575"/>
                  </a:lnTo>
                  <a:lnTo>
                    <a:pt x="52" y="584"/>
                  </a:lnTo>
                  <a:lnTo>
                    <a:pt x="51" y="593"/>
                  </a:lnTo>
                  <a:lnTo>
                    <a:pt x="50" y="600"/>
                  </a:lnTo>
                  <a:lnTo>
                    <a:pt x="52" y="606"/>
                  </a:lnTo>
                  <a:lnTo>
                    <a:pt x="52" y="606"/>
                  </a:lnTo>
                  <a:lnTo>
                    <a:pt x="55" y="610"/>
                  </a:lnTo>
                  <a:lnTo>
                    <a:pt x="58" y="615"/>
                  </a:lnTo>
                  <a:lnTo>
                    <a:pt x="63" y="620"/>
                  </a:lnTo>
                  <a:lnTo>
                    <a:pt x="70" y="624"/>
                  </a:lnTo>
                  <a:lnTo>
                    <a:pt x="78" y="628"/>
                  </a:lnTo>
                  <a:lnTo>
                    <a:pt x="88" y="632"/>
                  </a:lnTo>
                  <a:lnTo>
                    <a:pt x="100" y="634"/>
                  </a:lnTo>
                  <a:lnTo>
                    <a:pt x="113" y="638"/>
                  </a:lnTo>
                  <a:lnTo>
                    <a:pt x="128" y="640"/>
                  </a:lnTo>
                  <a:lnTo>
                    <a:pt x="145" y="641"/>
                  </a:lnTo>
                  <a:lnTo>
                    <a:pt x="164" y="643"/>
                  </a:lnTo>
                  <a:lnTo>
                    <a:pt x="184" y="644"/>
                  </a:lnTo>
                  <a:lnTo>
                    <a:pt x="207" y="643"/>
                  </a:lnTo>
                  <a:lnTo>
                    <a:pt x="231" y="641"/>
                  </a:lnTo>
                  <a:lnTo>
                    <a:pt x="258" y="640"/>
                  </a:lnTo>
                  <a:lnTo>
                    <a:pt x="286" y="637"/>
                  </a:lnTo>
                  <a:lnTo>
                    <a:pt x="286" y="637"/>
                  </a:lnTo>
                  <a:lnTo>
                    <a:pt x="344" y="629"/>
                  </a:lnTo>
                  <a:lnTo>
                    <a:pt x="405" y="619"/>
                  </a:lnTo>
                  <a:lnTo>
                    <a:pt x="469" y="606"/>
                  </a:lnTo>
                  <a:lnTo>
                    <a:pt x="535" y="590"/>
                  </a:lnTo>
                  <a:lnTo>
                    <a:pt x="604" y="571"/>
                  </a:lnTo>
                  <a:lnTo>
                    <a:pt x="674" y="550"/>
                  </a:lnTo>
                  <a:lnTo>
                    <a:pt x="747" y="527"/>
                  </a:lnTo>
                  <a:lnTo>
                    <a:pt x="819" y="501"/>
                  </a:lnTo>
                  <a:lnTo>
                    <a:pt x="819" y="501"/>
                  </a:lnTo>
                  <a:lnTo>
                    <a:pt x="899" y="472"/>
                  </a:lnTo>
                  <a:lnTo>
                    <a:pt x="975" y="441"/>
                  </a:lnTo>
                  <a:lnTo>
                    <a:pt x="1045" y="410"/>
                  </a:lnTo>
                  <a:lnTo>
                    <a:pt x="1110" y="379"/>
                  </a:lnTo>
                  <a:lnTo>
                    <a:pt x="1170" y="348"/>
                  </a:lnTo>
                  <a:lnTo>
                    <a:pt x="1225" y="317"/>
                  </a:lnTo>
                  <a:lnTo>
                    <a:pt x="1275" y="288"/>
                  </a:lnTo>
                  <a:lnTo>
                    <a:pt x="1320" y="259"/>
                  </a:lnTo>
                  <a:lnTo>
                    <a:pt x="1359" y="232"/>
                  </a:lnTo>
                  <a:lnTo>
                    <a:pt x="1392" y="206"/>
                  </a:lnTo>
                  <a:lnTo>
                    <a:pt x="1421" y="181"/>
                  </a:lnTo>
                  <a:lnTo>
                    <a:pt x="1442" y="157"/>
                  </a:lnTo>
                  <a:lnTo>
                    <a:pt x="1452" y="146"/>
                  </a:lnTo>
                  <a:lnTo>
                    <a:pt x="1459" y="137"/>
                  </a:lnTo>
                  <a:lnTo>
                    <a:pt x="1465" y="127"/>
                  </a:lnTo>
                  <a:lnTo>
                    <a:pt x="1470" y="118"/>
                  </a:lnTo>
                  <a:lnTo>
                    <a:pt x="1473" y="109"/>
                  </a:lnTo>
                  <a:lnTo>
                    <a:pt x="1474" y="101"/>
                  </a:lnTo>
                  <a:lnTo>
                    <a:pt x="1474" y="94"/>
                  </a:lnTo>
                  <a:lnTo>
                    <a:pt x="1473" y="88"/>
                  </a:lnTo>
                  <a:lnTo>
                    <a:pt x="1473" y="88"/>
                  </a:lnTo>
                  <a:lnTo>
                    <a:pt x="1470" y="82"/>
                  </a:lnTo>
                  <a:lnTo>
                    <a:pt x="1465" y="77"/>
                  </a:lnTo>
                  <a:lnTo>
                    <a:pt x="1459" y="73"/>
                  </a:lnTo>
                  <a:lnTo>
                    <a:pt x="1451" y="68"/>
                  </a:lnTo>
                  <a:lnTo>
                    <a:pt x="1440" y="63"/>
                  </a:lnTo>
                  <a:lnTo>
                    <a:pt x="1428" y="60"/>
                  </a:lnTo>
                  <a:lnTo>
                    <a:pt x="1415" y="57"/>
                  </a:lnTo>
                  <a:lnTo>
                    <a:pt x="1398" y="55"/>
                  </a:lnTo>
                  <a:lnTo>
                    <a:pt x="1382" y="52"/>
                  </a:lnTo>
                  <a:lnTo>
                    <a:pt x="1362" y="51"/>
                  </a:lnTo>
                  <a:lnTo>
                    <a:pt x="1340" y="50"/>
                  </a:lnTo>
                  <a:lnTo>
                    <a:pt x="1318" y="51"/>
                  </a:lnTo>
                  <a:lnTo>
                    <a:pt x="1293" y="52"/>
                  </a:lnTo>
                  <a:lnTo>
                    <a:pt x="1265" y="54"/>
                  </a:lnTo>
                  <a:lnTo>
                    <a:pt x="1237" y="57"/>
                  </a:lnTo>
                  <a:lnTo>
                    <a:pt x="1206" y="61"/>
                  </a:lnTo>
                  <a:lnTo>
                    <a:pt x="1206" y="61"/>
                  </a:lnTo>
                  <a:lnTo>
                    <a:pt x="1201" y="61"/>
                  </a:lnTo>
                  <a:lnTo>
                    <a:pt x="1195" y="60"/>
                  </a:lnTo>
                  <a:lnTo>
                    <a:pt x="1192" y="58"/>
                  </a:lnTo>
                  <a:lnTo>
                    <a:pt x="1187" y="56"/>
                  </a:lnTo>
                  <a:lnTo>
                    <a:pt x="1184" y="52"/>
                  </a:lnTo>
                  <a:lnTo>
                    <a:pt x="1181" y="49"/>
                  </a:lnTo>
                  <a:lnTo>
                    <a:pt x="1179" y="44"/>
                  </a:lnTo>
                  <a:lnTo>
                    <a:pt x="1178" y="39"/>
                  </a:lnTo>
                  <a:lnTo>
                    <a:pt x="1178" y="39"/>
                  </a:lnTo>
                  <a:lnTo>
                    <a:pt x="1178" y="35"/>
                  </a:lnTo>
                  <a:lnTo>
                    <a:pt x="1179" y="30"/>
                  </a:lnTo>
                  <a:lnTo>
                    <a:pt x="1180" y="25"/>
                  </a:lnTo>
                  <a:lnTo>
                    <a:pt x="1182" y="20"/>
                  </a:lnTo>
                  <a:lnTo>
                    <a:pt x="1186" y="17"/>
                  </a:lnTo>
                  <a:lnTo>
                    <a:pt x="1189" y="14"/>
                  </a:lnTo>
                  <a:lnTo>
                    <a:pt x="1194" y="12"/>
                  </a:lnTo>
                  <a:lnTo>
                    <a:pt x="1199" y="11"/>
                  </a:lnTo>
                  <a:lnTo>
                    <a:pt x="1199" y="11"/>
                  </a:lnTo>
                  <a:lnTo>
                    <a:pt x="1249" y="5"/>
                  </a:lnTo>
                  <a:lnTo>
                    <a:pt x="1300" y="1"/>
                  </a:lnTo>
                  <a:lnTo>
                    <a:pt x="1325" y="0"/>
                  </a:lnTo>
                  <a:lnTo>
                    <a:pt x="1350" y="0"/>
                  </a:lnTo>
                  <a:lnTo>
                    <a:pt x="1373" y="1"/>
                  </a:lnTo>
                  <a:lnTo>
                    <a:pt x="1397" y="4"/>
                  </a:lnTo>
                  <a:lnTo>
                    <a:pt x="1419" y="7"/>
                  </a:lnTo>
                  <a:lnTo>
                    <a:pt x="1440" y="11"/>
                  </a:lnTo>
                  <a:lnTo>
                    <a:pt x="1459" y="17"/>
                  </a:lnTo>
                  <a:lnTo>
                    <a:pt x="1476" y="25"/>
                  </a:lnTo>
                  <a:lnTo>
                    <a:pt x="1491" y="33"/>
                  </a:lnTo>
                  <a:lnTo>
                    <a:pt x="1497" y="38"/>
                  </a:lnTo>
                  <a:lnTo>
                    <a:pt x="1503" y="44"/>
                  </a:lnTo>
                  <a:lnTo>
                    <a:pt x="1509" y="50"/>
                  </a:lnTo>
                  <a:lnTo>
                    <a:pt x="1512" y="57"/>
                  </a:lnTo>
                  <a:lnTo>
                    <a:pt x="1517" y="63"/>
                  </a:lnTo>
                  <a:lnTo>
                    <a:pt x="1519" y="71"/>
                  </a:lnTo>
                  <a:lnTo>
                    <a:pt x="1519" y="71"/>
                  </a:lnTo>
                  <a:lnTo>
                    <a:pt x="1523" y="83"/>
                  </a:lnTo>
                  <a:lnTo>
                    <a:pt x="1524" y="96"/>
                  </a:lnTo>
                  <a:lnTo>
                    <a:pt x="1523" y="111"/>
                  </a:lnTo>
                  <a:lnTo>
                    <a:pt x="1519" y="124"/>
                  </a:lnTo>
                  <a:lnTo>
                    <a:pt x="1515" y="138"/>
                  </a:lnTo>
                  <a:lnTo>
                    <a:pt x="1508" y="152"/>
                  </a:lnTo>
                  <a:lnTo>
                    <a:pt x="1498" y="168"/>
                  </a:lnTo>
                  <a:lnTo>
                    <a:pt x="1486" y="182"/>
                  </a:lnTo>
                  <a:lnTo>
                    <a:pt x="1473" y="197"/>
                  </a:lnTo>
                  <a:lnTo>
                    <a:pt x="1459" y="213"/>
                  </a:lnTo>
                  <a:lnTo>
                    <a:pt x="1442" y="228"/>
                  </a:lnTo>
                  <a:lnTo>
                    <a:pt x="1425" y="245"/>
                  </a:lnTo>
                  <a:lnTo>
                    <a:pt x="1404" y="260"/>
                  </a:lnTo>
                  <a:lnTo>
                    <a:pt x="1383" y="276"/>
                  </a:lnTo>
                  <a:lnTo>
                    <a:pt x="1360" y="292"/>
                  </a:lnTo>
                  <a:lnTo>
                    <a:pt x="1337" y="308"/>
                  </a:lnTo>
                  <a:lnTo>
                    <a:pt x="1286" y="340"/>
                  </a:lnTo>
                  <a:lnTo>
                    <a:pt x="1231" y="372"/>
                  </a:lnTo>
                  <a:lnTo>
                    <a:pt x="1170" y="404"/>
                  </a:lnTo>
                  <a:lnTo>
                    <a:pt x="1109" y="435"/>
                  </a:lnTo>
                  <a:lnTo>
                    <a:pt x="1043" y="464"/>
                  </a:lnTo>
                  <a:lnTo>
                    <a:pt x="976" y="494"/>
                  </a:lnTo>
                  <a:lnTo>
                    <a:pt x="906" y="523"/>
                  </a:lnTo>
                  <a:lnTo>
                    <a:pt x="836" y="549"/>
                  </a:lnTo>
                  <a:lnTo>
                    <a:pt x="836" y="549"/>
                  </a:lnTo>
                  <a:lnTo>
                    <a:pt x="762" y="575"/>
                  </a:lnTo>
                  <a:lnTo>
                    <a:pt x="689" y="599"/>
                  </a:lnTo>
                  <a:lnTo>
                    <a:pt x="617" y="620"/>
                  </a:lnTo>
                  <a:lnTo>
                    <a:pt x="547" y="638"/>
                  </a:lnTo>
                  <a:lnTo>
                    <a:pt x="480" y="654"/>
                  </a:lnTo>
                  <a:lnTo>
                    <a:pt x="413" y="669"/>
                  </a:lnTo>
                  <a:lnTo>
                    <a:pt x="351" y="679"/>
                  </a:lnTo>
                  <a:lnTo>
                    <a:pt x="292" y="686"/>
                  </a:lnTo>
                  <a:lnTo>
                    <a:pt x="292" y="686"/>
                  </a:lnTo>
                  <a:lnTo>
                    <a:pt x="236" y="691"/>
                  </a:lnTo>
                  <a:lnTo>
                    <a:pt x="210" y="692"/>
                  </a:lnTo>
                  <a:lnTo>
                    <a:pt x="186" y="694"/>
                  </a:lnTo>
                  <a:lnTo>
                    <a:pt x="186" y="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42"/>
            <p:cNvSpPr>
              <a:spLocks/>
            </p:cNvSpPr>
            <p:nvPr/>
          </p:nvSpPr>
          <p:spPr bwMode="auto">
            <a:xfrm>
              <a:off x="3333356" y="5081569"/>
              <a:ext cx="150813" cy="71438"/>
            </a:xfrm>
            <a:custGeom>
              <a:avLst/>
              <a:gdLst>
                <a:gd name="T0" fmla="*/ 25 w 286"/>
                <a:gd name="T1" fmla="*/ 136 h 136"/>
                <a:gd name="T2" fmla="*/ 25 w 286"/>
                <a:gd name="T3" fmla="*/ 136 h 136"/>
                <a:gd name="T4" fmla="*/ 16 w 286"/>
                <a:gd name="T5" fmla="*/ 134 h 136"/>
                <a:gd name="T6" fmla="*/ 10 w 286"/>
                <a:gd name="T7" fmla="*/ 132 h 136"/>
                <a:gd name="T8" fmla="*/ 4 w 286"/>
                <a:gd name="T9" fmla="*/ 126 h 136"/>
                <a:gd name="T10" fmla="*/ 1 w 286"/>
                <a:gd name="T11" fmla="*/ 120 h 136"/>
                <a:gd name="T12" fmla="*/ 1 w 286"/>
                <a:gd name="T13" fmla="*/ 120 h 136"/>
                <a:gd name="T14" fmla="*/ 0 w 286"/>
                <a:gd name="T15" fmla="*/ 114 h 136"/>
                <a:gd name="T16" fmla="*/ 0 w 286"/>
                <a:gd name="T17" fmla="*/ 110 h 136"/>
                <a:gd name="T18" fmla="*/ 0 w 286"/>
                <a:gd name="T19" fmla="*/ 105 h 136"/>
                <a:gd name="T20" fmla="*/ 2 w 286"/>
                <a:gd name="T21" fmla="*/ 100 h 136"/>
                <a:gd name="T22" fmla="*/ 4 w 286"/>
                <a:gd name="T23" fmla="*/ 97 h 136"/>
                <a:gd name="T24" fmla="*/ 7 w 286"/>
                <a:gd name="T25" fmla="*/ 93 h 136"/>
                <a:gd name="T26" fmla="*/ 12 w 286"/>
                <a:gd name="T27" fmla="*/ 89 h 136"/>
                <a:gd name="T28" fmla="*/ 15 w 286"/>
                <a:gd name="T29" fmla="*/ 88 h 136"/>
                <a:gd name="T30" fmla="*/ 253 w 286"/>
                <a:gd name="T31" fmla="*/ 2 h 136"/>
                <a:gd name="T32" fmla="*/ 253 w 286"/>
                <a:gd name="T33" fmla="*/ 2 h 136"/>
                <a:gd name="T34" fmla="*/ 257 w 286"/>
                <a:gd name="T35" fmla="*/ 0 h 136"/>
                <a:gd name="T36" fmla="*/ 262 w 286"/>
                <a:gd name="T37" fmla="*/ 0 h 136"/>
                <a:gd name="T38" fmla="*/ 267 w 286"/>
                <a:gd name="T39" fmla="*/ 0 h 136"/>
                <a:gd name="T40" fmla="*/ 272 w 286"/>
                <a:gd name="T41" fmla="*/ 3 h 136"/>
                <a:gd name="T42" fmla="*/ 276 w 286"/>
                <a:gd name="T43" fmla="*/ 5 h 136"/>
                <a:gd name="T44" fmla="*/ 280 w 286"/>
                <a:gd name="T45" fmla="*/ 7 h 136"/>
                <a:gd name="T46" fmla="*/ 282 w 286"/>
                <a:gd name="T47" fmla="*/ 12 h 136"/>
                <a:gd name="T48" fmla="*/ 285 w 286"/>
                <a:gd name="T49" fmla="*/ 16 h 136"/>
                <a:gd name="T50" fmla="*/ 285 w 286"/>
                <a:gd name="T51" fmla="*/ 16 h 136"/>
                <a:gd name="T52" fmla="*/ 286 w 286"/>
                <a:gd name="T53" fmla="*/ 22 h 136"/>
                <a:gd name="T54" fmla="*/ 286 w 286"/>
                <a:gd name="T55" fmla="*/ 26 h 136"/>
                <a:gd name="T56" fmla="*/ 286 w 286"/>
                <a:gd name="T57" fmla="*/ 31 h 136"/>
                <a:gd name="T58" fmla="*/ 283 w 286"/>
                <a:gd name="T59" fmla="*/ 36 h 136"/>
                <a:gd name="T60" fmla="*/ 281 w 286"/>
                <a:gd name="T61" fmla="*/ 40 h 136"/>
                <a:gd name="T62" fmla="*/ 279 w 286"/>
                <a:gd name="T63" fmla="*/ 43 h 136"/>
                <a:gd name="T64" fmla="*/ 274 w 286"/>
                <a:gd name="T65" fmla="*/ 47 h 136"/>
                <a:gd name="T66" fmla="*/ 269 w 286"/>
                <a:gd name="T67" fmla="*/ 48 h 136"/>
                <a:gd name="T68" fmla="*/ 33 w 286"/>
                <a:gd name="T69" fmla="*/ 134 h 136"/>
                <a:gd name="T70" fmla="*/ 33 w 286"/>
                <a:gd name="T71" fmla="*/ 134 h 136"/>
                <a:gd name="T72" fmla="*/ 28 w 286"/>
                <a:gd name="T73" fmla="*/ 136 h 136"/>
                <a:gd name="T74" fmla="*/ 25 w 286"/>
                <a:gd name="T75" fmla="*/ 136 h 136"/>
                <a:gd name="T76" fmla="*/ 25 w 286"/>
                <a:gd name="T7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6" h="136">
                  <a:moveTo>
                    <a:pt x="25" y="136"/>
                  </a:moveTo>
                  <a:lnTo>
                    <a:pt x="25" y="136"/>
                  </a:lnTo>
                  <a:lnTo>
                    <a:pt x="16" y="134"/>
                  </a:lnTo>
                  <a:lnTo>
                    <a:pt x="10" y="132"/>
                  </a:lnTo>
                  <a:lnTo>
                    <a:pt x="4" y="126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2" y="100"/>
                  </a:lnTo>
                  <a:lnTo>
                    <a:pt x="4" y="97"/>
                  </a:lnTo>
                  <a:lnTo>
                    <a:pt x="7" y="93"/>
                  </a:lnTo>
                  <a:lnTo>
                    <a:pt x="12" y="89"/>
                  </a:lnTo>
                  <a:lnTo>
                    <a:pt x="15" y="88"/>
                  </a:lnTo>
                  <a:lnTo>
                    <a:pt x="253" y="2"/>
                  </a:lnTo>
                  <a:lnTo>
                    <a:pt x="253" y="2"/>
                  </a:lnTo>
                  <a:lnTo>
                    <a:pt x="257" y="0"/>
                  </a:lnTo>
                  <a:lnTo>
                    <a:pt x="262" y="0"/>
                  </a:lnTo>
                  <a:lnTo>
                    <a:pt x="267" y="0"/>
                  </a:lnTo>
                  <a:lnTo>
                    <a:pt x="272" y="3"/>
                  </a:lnTo>
                  <a:lnTo>
                    <a:pt x="276" y="5"/>
                  </a:lnTo>
                  <a:lnTo>
                    <a:pt x="280" y="7"/>
                  </a:lnTo>
                  <a:lnTo>
                    <a:pt x="282" y="12"/>
                  </a:lnTo>
                  <a:lnTo>
                    <a:pt x="285" y="16"/>
                  </a:lnTo>
                  <a:lnTo>
                    <a:pt x="285" y="16"/>
                  </a:lnTo>
                  <a:lnTo>
                    <a:pt x="286" y="22"/>
                  </a:lnTo>
                  <a:lnTo>
                    <a:pt x="286" y="26"/>
                  </a:lnTo>
                  <a:lnTo>
                    <a:pt x="286" y="31"/>
                  </a:lnTo>
                  <a:lnTo>
                    <a:pt x="283" y="36"/>
                  </a:lnTo>
                  <a:lnTo>
                    <a:pt x="281" y="40"/>
                  </a:lnTo>
                  <a:lnTo>
                    <a:pt x="279" y="43"/>
                  </a:lnTo>
                  <a:lnTo>
                    <a:pt x="274" y="47"/>
                  </a:lnTo>
                  <a:lnTo>
                    <a:pt x="269" y="48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28" y="136"/>
                  </a:lnTo>
                  <a:lnTo>
                    <a:pt x="25" y="136"/>
                  </a:lnTo>
                  <a:lnTo>
                    <a:pt x="25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43"/>
            <p:cNvSpPr>
              <a:spLocks/>
            </p:cNvSpPr>
            <p:nvPr/>
          </p:nvSpPr>
          <p:spPr bwMode="auto">
            <a:xfrm>
              <a:off x="3317481" y="5029181"/>
              <a:ext cx="147638" cy="68263"/>
            </a:xfrm>
            <a:custGeom>
              <a:avLst/>
              <a:gdLst>
                <a:gd name="T0" fmla="*/ 25 w 278"/>
                <a:gd name="T1" fmla="*/ 131 h 131"/>
                <a:gd name="T2" fmla="*/ 25 w 278"/>
                <a:gd name="T3" fmla="*/ 131 h 131"/>
                <a:gd name="T4" fmla="*/ 18 w 278"/>
                <a:gd name="T5" fmla="*/ 130 h 131"/>
                <a:gd name="T6" fmla="*/ 12 w 278"/>
                <a:gd name="T7" fmla="*/ 127 h 131"/>
                <a:gd name="T8" fmla="*/ 6 w 278"/>
                <a:gd name="T9" fmla="*/ 122 h 131"/>
                <a:gd name="T10" fmla="*/ 3 w 278"/>
                <a:gd name="T11" fmla="*/ 115 h 131"/>
                <a:gd name="T12" fmla="*/ 3 w 278"/>
                <a:gd name="T13" fmla="*/ 115 h 131"/>
                <a:gd name="T14" fmla="*/ 2 w 278"/>
                <a:gd name="T15" fmla="*/ 110 h 131"/>
                <a:gd name="T16" fmla="*/ 0 w 278"/>
                <a:gd name="T17" fmla="*/ 105 h 131"/>
                <a:gd name="T18" fmla="*/ 2 w 278"/>
                <a:gd name="T19" fmla="*/ 101 h 131"/>
                <a:gd name="T20" fmla="*/ 3 w 278"/>
                <a:gd name="T21" fmla="*/ 96 h 131"/>
                <a:gd name="T22" fmla="*/ 5 w 278"/>
                <a:gd name="T23" fmla="*/ 92 h 131"/>
                <a:gd name="T24" fmla="*/ 9 w 278"/>
                <a:gd name="T25" fmla="*/ 89 h 131"/>
                <a:gd name="T26" fmla="*/ 12 w 278"/>
                <a:gd name="T27" fmla="*/ 85 h 131"/>
                <a:gd name="T28" fmla="*/ 17 w 278"/>
                <a:gd name="T29" fmla="*/ 83 h 131"/>
                <a:gd name="T30" fmla="*/ 244 w 278"/>
                <a:gd name="T31" fmla="*/ 1 h 131"/>
                <a:gd name="T32" fmla="*/ 244 w 278"/>
                <a:gd name="T33" fmla="*/ 1 h 131"/>
                <a:gd name="T34" fmla="*/ 250 w 278"/>
                <a:gd name="T35" fmla="*/ 0 h 131"/>
                <a:gd name="T36" fmla="*/ 254 w 278"/>
                <a:gd name="T37" fmla="*/ 0 h 131"/>
                <a:gd name="T38" fmla="*/ 259 w 278"/>
                <a:gd name="T39" fmla="*/ 0 h 131"/>
                <a:gd name="T40" fmla="*/ 264 w 278"/>
                <a:gd name="T41" fmla="*/ 1 h 131"/>
                <a:gd name="T42" fmla="*/ 267 w 278"/>
                <a:gd name="T43" fmla="*/ 4 h 131"/>
                <a:gd name="T44" fmla="*/ 271 w 278"/>
                <a:gd name="T45" fmla="*/ 7 h 131"/>
                <a:gd name="T46" fmla="*/ 275 w 278"/>
                <a:gd name="T47" fmla="*/ 10 h 131"/>
                <a:gd name="T48" fmla="*/ 276 w 278"/>
                <a:gd name="T49" fmla="*/ 15 h 131"/>
                <a:gd name="T50" fmla="*/ 276 w 278"/>
                <a:gd name="T51" fmla="*/ 15 h 131"/>
                <a:gd name="T52" fmla="*/ 277 w 278"/>
                <a:gd name="T53" fmla="*/ 20 h 131"/>
                <a:gd name="T54" fmla="*/ 278 w 278"/>
                <a:gd name="T55" fmla="*/ 26 h 131"/>
                <a:gd name="T56" fmla="*/ 277 w 278"/>
                <a:gd name="T57" fmla="*/ 30 h 131"/>
                <a:gd name="T58" fmla="*/ 276 w 278"/>
                <a:gd name="T59" fmla="*/ 34 h 131"/>
                <a:gd name="T60" fmla="*/ 273 w 278"/>
                <a:gd name="T61" fmla="*/ 39 h 131"/>
                <a:gd name="T62" fmla="*/ 270 w 278"/>
                <a:gd name="T63" fmla="*/ 42 h 131"/>
                <a:gd name="T64" fmla="*/ 266 w 278"/>
                <a:gd name="T65" fmla="*/ 45 h 131"/>
                <a:gd name="T66" fmla="*/ 262 w 278"/>
                <a:gd name="T67" fmla="*/ 47 h 131"/>
                <a:gd name="T68" fmla="*/ 35 w 278"/>
                <a:gd name="T69" fmla="*/ 130 h 131"/>
                <a:gd name="T70" fmla="*/ 35 w 278"/>
                <a:gd name="T71" fmla="*/ 130 h 131"/>
                <a:gd name="T72" fmla="*/ 30 w 278"/>
                <a:gd name="T73" fmla="*/ 131 h 131"/>
                <a:gd name="T74" fmla="*/ 25 w 278"/>
                <a:gd name="T75" fmla="*/ 131 h 131"/>
                <a:gd name="T76" fmla="*/ 25 w 278"/>
                <a:gd name="T7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8" h="131">
                  <a:moveTo>
                    <a:pt x="25" y="131"/>
                  </a:moveTo>
                  <a:lnTo>
                    <a:pt x="25" y="131"/>
                  </a:lnTo>
                  <a:lnTo>
                    <a:pt x="18" y="130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2" y="110"/>
                  </a:lnTo>
                  <a:lnTo>
                    <a:pt x="0" y="105"/>
                  </a:lnTo>
                  <a:lnTo>
                    <a:pt x="2" y="101"/>
                  </a:lnTo>
                  <a:lnTo>
                    <a:pt x="3" y="96"/>
                  </a:lnTo>
                  <a:lnTo>
                    <a:pt x="5" y="92"/>
                  </a:lnTo>
                  <a:lnTo>
                    <a:pt x="9" y="89"/>
                  </a:lnTo>
                  <a:lnTo>
                    <a:pt x="12" y="85"/>
                  </a:lnTo>
                  <a:lnTo>
                    <a:pt x="17" y="83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50" y="0"/>
                  </a:lnTo>
                  <a:lnTo>
                    <a:pt x="254" y="0"/>
                  </a:lnTo>
                  <a:lnTo>
                    <a:pt x="259" y="0"/>
                  </a:lnTo>
                  <a:lnTo>
                    <a:pt x="264" y="1"/>
                  </a:lnTo>
                  <a:lnTo>
                    <a:pt x="267" y="4"/>
                  </a:lnTo>
                  <a:lnTo>
                    <a:pt x="271" y="7"/>
                  </a:lnTo>
                  <a:lnTo>
                    <a:pt x="275" y="10"/>
                  </a:lnTo>
                  <a:lnTo>
                    <a:pt x="276" y="15"/>
                  </a:lnTo>
                  <a:lnTo>
                    <a:pt x="276" y="15"/>
                  </a:lnTo>
                  <a:lnTo>
                    <a:pt x="277" y="20"/>
                  </a:lnTo>
                  <a:lnTo>
                    <a:pt x="278" y="26"/>
                  </a:lnTo>
                  <a:lnTo>
                    <a:pt x="277" y="30"/>
                  </a:lnTo>
                  <a:lnTo>
                    <a:pt x="276" y="34"/>
                  </a:lnTo>
                  <a:lnTo>
                    <a:pt x="273" y="39"/>
                  </a:lnTo>
                  <a:lnTo>
                    <a:pt x="270" y="42"/>
                  </a:lnTo>
                  <a:lnTo>
                    <a:pt x="266" y="45"/>
                  </a:lnTo>
                  <a:lnTo>
                    <a:pt x="262" y="47"/>
                  </a:lnTo>
                  <a:lnTo>
                    <a:pt x="35" y="130"/>
                  </a:lnTo>
                  <a:lnTo>
                    <a:pt x="35" y="130"/>
                  </a:lnTo>
                  <a:lnTo>
                    <a:pt x="30" y="131"/>
                  </a:lnTo>
                  <a:lnTo>
                    <a:pt x="25" y="13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4"/>
            <p:cNvSpPr>
              <a:spLocks/>
            </p:cNvSpPr>
            <p:nvPr/>
          </p:nvSpPr>
          <p:spPr bwMode="auto">
            <a:xfrm>
              <a:off x="3315894" y="4964094"/>
              <a:ext cx="161925" cy="74613"/>
            </a:xfrm>
            <a:custGeom>
              <a:avLst/>
              <a:gdLst>
                <a:gd name="T0" fmla="*/ 25 w 305"/>
                <a:gd name="T1" fmla="*/ 143 h 143"/>
                <a:gd name="T2" fmla="*/ 25 w 305"/>
                <a:gd name="T3" fmla="*/ 143 h 143"/>
                <a:gd name="T4" fmla="*/ 17 w 305"/>
                <a:gd name="T5" fmla="*/ 142 h 143"/>
                <a:gd name="T6" fmla="*/ 10 w 305"/>
                <a:gd name="T7" fmla="*/ 139 h 143"/>
                <a:gd name="T8" fmla="*/ 6 w 305"/>
                <a:gd name="T9" fmla="*/ 133 h 143"/>
                <a:gd name="T10" fmla="*/ 1 w 305"/>
                <a:gd name="T11" fmla="*/ 127 h 143"/>
                <a:gd name="T12" fmla="*/ 1 w 305"/>
                <a:gd name="T13" fmla="*/ 127 h 143"/>
                <a:gd name="T14" fmla="*/ 0 w 305"/>
                <a:gd name="T15" fmla="*/ 121 h 143"/>
                <a:gd name="T16" fmla="*/ 0 w 305"/>
                <a:gd name="T17" fmla="*/ 117 h 143"/>
                <a:gd name="T18" fmla="*/ 1 w 305"/>
                <a:gd name="T19" fmla="*/ 112 h 143"/>
                <a:gd name="T20" fmla="*/ 2 w 305"/>
                <a:gd name="T21" fmla="*/ 108 h 143"/>
                <a:gd name="T22" fmla="*/ 4 w 305"/>
                <a:gd name="T23" fmla="*/ 104 h 143"/>
                <a:gd name="T24" fmla="*/ 8 w 305"/>
                <a:gd name="T25" fmla="*/ 100 h 143"/>
                <a:gd name="T26" fmla="*/ 11 w 305"/>
                <a:gd name="T27" fmla="*/ 98 h 143"/>
                <a:gd name="T28" fmla="*/ 16 w 305"/>
                <a:gd name="T29" fmla="*/ 95 h 143"/>
                <a:gd name="T30" fmla="*/ 271 w 305"/>
                <a:gd name="T31" fmla="*/ 3 h 143"/>
                <a:gd name="T32" fmla="*/ 271 w 305"/>
                <a:gd name="T33" fmla="*/ 3 h 143"/>
                <a:gd name="T34" fmla="*/ 276 w 305"/>
                <a:gd name="T35" fmla="*/ 1 h 143"/>
                <a:gd name="T36" fmla="*/ 281 w 305"/>
                <a:gd name="T37" fmla="*/ 0 h 143"/>
                <a:gd name="T38" fmla="*/ 286 w 305"/>
                <a:gd name="T39" fmla="*/ 1 h 143"/>
                <a:gd name="T40" fmla="*/ 290 w 305"/>
                <a:gd name="T41" fmla="*/ 3 h 143"/>
                <a:gd name="T42" fmla="*/ 294 w 305"/>
                <a:gd name="T43" fmla="*/ 5 h 143"/>
                <a:gd name="T44" fmla="*/ 298 w 305"/>
                <a:gd name="T45" fmla="*/ 9 h 143"/>
                <a:gd name="T46" fmla="*/ 301 w 305"/>
                <a:gd name="T47" fmla="*/ 12 h 143"/>
                <a:gd name="T48" fmla="*/ 302 w 305"/>
                <a:gd name="T49" fmla="*/ 17 h 143"/>
                <a:gd name="T50" fmla="*/ 302 w 305"/>
                <a:gd name="T51" fmla="*/ 17 h 143"/>
                <a:gd name="T52" fmla="*/ 305 w 305"/>
                <a:gd name="T53" fmla="*/ 22 h 143"/>
                <a:gd name="T54" fmla="*/ 305 w 305"/>
                <a:gd name="T55" fmla="*/ 26 h 143"/>
                <a:gd name="T56" fmla="*/ 304 w 305"/>
                <a:gd name="T57" fmla="*/ 31 h 143"/>
                <a:gd name="T58" fmla="*/ 302 w 305"/>
                <a:gd name="T59" fmla="*/ 36 h 143"/>
                <a:gd name="T60" fmla="*/ 300 w 305"/>
                <a:gd name="T61" fmla="*/ 41 h 143"/>
                <a:gd name="T62" fmla="*/ 296 w 305"/>
                <a:gd name="T63" fmla="*/ 44 h 143"/>
                <a:gd name="T64" fmla="*/ 293 w 305"/>
                <a:gd name="T65" fmla="*/ 47 h 143"/>
                <a:gd name="T66" fmla="*/ 288 w 305"/>
                <a:gd name="T67" fmla="*/ 49 h 143"/>
                <a:gd name="T68" fmla="*/ 33 w 305"/>
                <a:gd name="T69" fmla="*/ 142 h 143"/>
                <a:gd name="T70" fmla="*/ 33 w 305"/>
                <a:gd name="T71" fmla="*/ 142 h 143"/>
                <a:gd name="T72" fmla="*/ 29 w 305"/>
                <a:gd name="T73" fmla="*/ 143 h 143"/>
                <a:gd name="T74" fmla="*/ 25 w 305"/>
                <a:gd name="T75" fmla="*/ 143 h 143"/>
                <a:gd name="T76" fmla="*/ 25 w 305"/>
                <a:gd name="T7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5" h="143">
                  <a:moveTo>
                    <a:pt x="25" y="143"/>
                  </a:moveTo>
                  <a:lnTo>
                    <a:pt x="25" y="143"/>
                  </a:lnTo>
                  <a:lnTo>
                    <a:pt x="17" y="142"/>
                  </a:lnTo>
                  <a:lnTo>
                    <a:pt x="10" y="139"/>
                  </a:lnTo>
                  <a:lnTo>
                    <a:pt x="6" y="133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0" y="121"/>
                  </a:lnTo>
                  <a:lnTo>
                    <a:pt x="0" y="117"/>
                  </a:lnTo>
                  <a:lnTo>
                    <a:pt x="1" y="112"/>
                  </a:lnTo>
                  <a:lnTo>
                    <a:pt x="2" y="108"/>
                  </a:lnTo>
                  <a:lnTo>
                    <a:pt x="4" y="104"/>
                  </a:lnTo>
                  <a:lnTo>
                    <a:pt x="8" y="100"/>
                  </a:lnTo>
                  <a:lnTo>
                    <a:pt x="11" y="98"/>
                  </a:lnTo>
                  <a:lnTo>
                    <a:pt x="16" y="95"/>
                  </a:lnTo>
                  <a:lnTo>
                    <a:pt x="271" y="3"/>
                  </a:lnTo>
                  <a:lnTo>
                    <a:pt x="271" y="3"/>
                  </a:lnTo>
                  <a:lnTo>
                    <a:pt x="276" y="1"/>
                  </a:lnTo>
                  <a:lnTo>
                    <a:pt x="281" y="0"/>
                  </a:lnTo>
                  <a:lnTo>
                    <a:pt x="286" y="1"/>
                  </a:lnTo>
                  <a:lnTo>
                    <a:pt x="290" y="3"/>
                  </a:lnTo>
                  <a:lnTo>
                    <a:pt x="294" y="5"/>
                  </a:lnTo>
                  <a:lnTo>
                    <a:pt x="298" y="9"/>
                  </a:lnTo>
                  <a:lnTo>
                    <a:pt x="301" y="12"/>
                  </a:lnTo>
                  <a:lnTo>
                    <a:pt x="302" y="17"/>
                  </a:lnTo>
                  <a:lnTo>
                    <a:pt x="302" y="17"/>
                  </a:lnTo>
                  <a:lnTo>
                    <a:pt x="305" y="22"/>
                  </a:lnTo>
                  <a:lnTo>
                    <a:pt x="305" y="26"/>
                  </a:lnTo>
                  <a:lnTo>
                    <a:pt x="304" y="31"/>
                  </a:lnTo>
                  <a:lnTo>
                    <a:pt x="302" y="36"/>
                  </a:lnTo>
                  <a:lnTo>
                    <a:pt x="300" y="41"/>
                  </a:lnTo>
                  <a:lnTo>
                    <a:pt x="296" y="44"/>
                  </a:lnTo>
                  <a:lnTo>
                    <a:pt x="293" y="47"/>
                  </a:lnTo>
                  <a:lnTo>
                    <a:pt x="288" y="49"/>
                  </a:lnTo>
                  <a:lnTo>
                    <a:pt x="33" y="142"/>
                  </a:lnTo>
                  <a:lnTo>
                    <a:pt x="33" y="142"/>
                  </a:lnTo>
                  <a:lnTo>
                    <a:pt x="29" y="143"/>
                  </a:lnTo>
                  <a:lnTo>
                    <a:pt x="25" y="143"/>
                  </a:lnTo>
                  <a:lnTo>
                    <a:pt x="25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5"/>
            <p:cNvSpPr>
              <a:spLocks/>
            </p:cNvSpPr>
            <p:nvPr/>
          </p:nvSpPr>
          <p:spPr bwMode="auto">
            <a:xfrm>
              <a:off x="3327006" y="4899006"/>
              <a:ext cx="161925" cy="76200"/>
            </a:xfrm>
            <a:custGeom>
              <a:avLst/>
              <a:gdLst>
                <a:gd name="T0" fmla="*/ 25 w 306"/>
                <a:gd name="T1" fmla="*/ 144 h 144"/>
                <a:gd name="T2" fmla="*/ 25 w 306"/>
                <a:gd name="T3" fmla="*/ 144 h 144"/>
                <a:gd name="T4" fmla="*/ 17 w 306"/>
                <a:gd name="T5" fmla="*/ 143 h 144"/>
                <a:gd name="T6" fmla="*/ 11 w 306"/>
                <a:gd name="T7" fmla="*/ 139 h 144"/>
                <a:gd name="T8" fmla="*/ 5 w 306"/>
                <a:gd name="T9" fmla="*/ 134 h 144"/>
                <a:gd name="T10" fmla="*/ 1 w 306"/>
                <a:gd name="T11" fmla="*/ 127 h 144"/>
                <a:gd name="T12" fmla="*/ 1 w 306"/>
                <a:gd name="T13" fmla="*/ 127 h 144"/>
                <a:gd name="T14" fmla="*/ 0 w 306"/>
                <a:gd name="T15" fmla="*/ 122 h 144"/>
                <a:gd name="T16" fmla="*/ 0 w 306"/>
                <a:gd name="T17" fmla="*/ 118 h 144"/>
                <a:gd name="T18" fmla="*/ 0 w 306"/>
                <a:gd name="T19" fmla="*/ 113 h 144"/>
                <a:gd name="T20" fmla="*/ 2 w 306"/>
                <a:gd name="T21" fmla="*/ 108 h 144"/>
                <a:gd name="T22" fmla="*/ 5 w 306"/>
                <a:gd name="T23" fmla="*/ 103 h 144"/>
                <a:gd name="T24" fmla="*/ 7 w 306"/>
                <a:gd name="T25" fmla="*/ 100 h 144"/>
                <a:gd name="T26" fmla="*/ 12 w 306"/>
                <a:gd name="T27" fmla="*/ 98 h 144"/>
                <a:gd name="T28" fmla="*/ 15 w 306"/>
                <a:gd name="T29" fmla="*/ 95 h 144"/>
                <a:gd name="T30" fmla="*/ 273 w 306"/>
                <a:gd name="T31" fmla="*/ 1 h 144"/>
                <a:gd name="T32" fmla="*/ 273 w 306"/>
                <a:gd name="T33" fmla="*/ 1 h 144"/>
                <a:gd name="T34" fmla="*/ 278 w 306"/>
                <a:gd name="T35" fmla="*/ 0 h 144"/>
                <a:gd name="T36" fmla="*/ 283 w 306"/>
                <a:gd name="T37" fmla="*/ 0 h 144"/>
                <a:gd name="T38" fmla="*/ 287 w 306"/>
                <a:gd name="T39" fmla="*/ 1 h 144"/>
                <a:gd name="T40" fmla="*/ 292 w 306"/>
                <a:gd name="T41" fmla="*/ 3 h 144"/>
                <a:gd name="T42" fmla="*/ 296 w 306"/>
                <a:gd name="T43" fmla="*/ 5 h 144"/>
                <a:gd name="T44" fmla="*/ 299 w 306"/>
                <a:gd name="T45" fmla="*/ 8 h 144"/>
                <a:gd name="T46" fmla="*/ 303 w 306"/>
                <a:gd name="T47" fmla="*/ 12 h 144"/>
                <a:gd name="T48" fmla="*/ 305 w 306"/>
                <a:gd name="T49" fmla="*/ 17 h 144"/>
                <a:gd name="T50" fmla="*/ 305 w 306"/>
                <a:gd name="T51" fmla="*/ 17 h 144"/>
                <a:gd name="T52" fmla="*/ 306 w 306"/>
                <a:gd name="T53" fmla="*/ 22 h 144"/>
                <a:gd name="T54" fmla="*/ 306 w 306"/>
                <a:gd name="T55" fmla="*/ 26 h 144"/>
                <a:gd name="T56" fmla="*/ 305 w 306"/>
                <a:gd name="T57" fmla="*/ 31 h 144"/>
                <a:gd name="T58" fmla="*/ 304 w 306"/>
                <a:gd name="T59" fmla="*/ 36 h 144"/>
                <a:gd name="T60" fmla="*/ 302 w 306"/>
                <a:gd name="T61" fmla="*/ 39 h 144"/>
                <a:gd name="T62" fmla="*/ 298 w 306"/>
                <a:gd name="T63" fmla="*/ 44 h 144"/>
                <a:gd name="T64" fmla="*/ 294 w 306"/>
                <a:gd name="T65" fmla="*/ 46 h 144"/>
                <a:gd name="T66" fmla="*/ 290 w 306"/>
                <a:gd name="T67" fmla="*/ 49 h 144"/>
                <a:gd name="T68" fmla="*/ 33 w 306"/>
                <a:gd name="T69" fmla="*/ 143 h 144"/>
                <a:gd name="T70" fmla="*/ 33 w 306"/>
                <a:gd name="T71" fmla="*/ 143 h 144"/>
                <a:gd name="T72" fmla="*/ 28 w 306"/>
                <a:gd name="T73" fmla="*/ 144 h 144"/>
                <a:gd name="T74" fmla="*/ 25 w 306"/>
                <a:gd name="T75" fmla="*/ 144 h 144"/>
                <a:gd name="T76" fmla="*/ 25 w 306"/>
                <a:gd name="T7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6" h="144">
                  <a:moveTo>
                    <a:pt x="25" y="144"/>
                  </a:moveTo>
                  <a:lnTo>
                    <a:pt x="25" y="144"/>
                  </a:lnTo>
                  <a:lnTo>
                    <a:pt x="17" y="143"/>
                  </a:lnTo>
                  <a:lnTo>
                    <a:pt x="11" y="139"/>
                  </a:lnTo>
                  <a:lnTo>
                    <a:pt x="5" y="134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2" y="108"/>
                  </a:lnTo>
                  <a:lnTo>
                    <a:pt x="5" y="103"/>
                  </a:lnTo>
                  <a:lnTo>
                    <a:pt x="7" y="100"/>
                  </a:lnTo>
                  <a:lnTo>
                    <a:pt x="12" y="98"/>
                  </a:lnTo>
                  <a:lnTo>
                    <a:pt x="15" y="95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7" y="1"/>
                  </a:lnTo>
                  <a:lnTo>
                    <a:pt x="292" y="3"/>
                  </a:lnTo>
                  <a:lnTo>
                    <a:pt x="296" y="5"/>
                  </a:lnTo>
                  <a:lnTo>
                    <a:pt x="299" y="8"/>
                  </a:lnTo>
                  <a:lnTo>
                    <a:pt x="303" y="12"/>
                  </a:lnTo>
                  <a:lnTo>
                    <a:pt x="305" y="17"/>
                  </a:lnTo>
                  <a:lnTo>
                    <a:pt x="305" y="17"/>
                  </a:lnTo>
                  <a:lnTo>
                    <a:pt x="306" y="22"/>
                  </a:lnTo>
                  <a:lnTo>
                    <a:pt x="306" y="26"/>
                  </a:lnTo>
                  <a:lnTo>
                    <a:pt x="305" y="31"/>
                  </a:lnTo>
                  <a:lnTo>
                    <a:pt x="304" y="36"/>
                  </a:lnTo>
                  <a:lnTo>
                    <a:pt x="302" y="39"/>
                  </a:lnTo>
                  <a:lnTo>
                    <a:pt x="298" y="44"/>
                  </a:lnTo>
                  <a:lnTo>
                    <a:pt x="294" y="46"/>
                  </a:lnTo>
                  <a:lnTo>
                    <a:pt x="290" y="49"/>
                  </a:lnTo>
                  <a:lnTo>
                    <a:pt x="33" y="143"/>
                  </a:lnTo>
                  <a:lnTo>
                    <a:pt x="33" y="143"/>
                  </a:lnTo>
                  <a:lnTo>
                    <a:pt x="28" y="144"/>
                  </a:lnTo>
                  <a:lnTo>
                    <a:pt x="25" y="144"/>
                  </a:lnTo>
                  <a:lnTo>
                    <a:pt x="25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6"/>
            <p:cNvSpPr>
              <a:spLocks/>
            </p:cNvSpPr>
            <p:nvPr/>
          </p:nvSpPr>
          <p:spPr bwMode="auto">
            <a:xfrm>
              <a:off x="3358756" y="4835506"/>
              <a:ext cx="142875" cy="68263"/>
            </a:xfrm>
            <a:custGeom>
              <a:avLst/>
              <a:gdLst>
                <a:gd name="T0" fmla="*/ 24 w 268"/>
                <a:gd name="T1" fmla="*/ 129 h 129"/>
                <a:gd name="T2" fmla="*/ 24 w 268"/>
                <a:gd name="T3" fmla="*/ 129 h 129"/>
                <a:gd name="T4" fmla="*/ 17 w 268"/>
                <a:gd name="T5" fmla="*/ 128 h 129"/>
                <a:gd name="T6" fmla="*/ 10 w 268"/>
                <a:gd name="T7" fmla="*/ 125 h 129"/>
                <a:gd name="T8" fmla="*/ 5 w 268"/>
                <a:gd name="T9" fmla="*/ 120 h 129"/>
                <a:gd name="T10" fmla="*/ 1 w 268"/>
                <a:gd name="T11" fmla="*/ 113 h 129"/>
                <a:gd name="T12" fmla="*/ 1 w 268"/>
                <a:gd name="T13" fmla="*/ 113 h 129"/>
                <a:gd name="T14" fmla="*/ 0 w 268"/>
                <a:gd name="T15" fmla="*/ 108 h 129"/>
                <a:gd name="T16" fmla="*/ 0 w 268"/>
                <a:gd name="T17" fmla="*/ 103 h 129"/>
                <a:gd name="T18" fmla="*/ 1 w 268"/>
                <a:gd name="T19" fmla="*/ 99 h 129"/>
                <a:gd name="T20" fmla="*/ 2 w 268"/>
                <a:gd name="T21" fmla="*/ 94 h 129"/>
                <a:gd name="T22" fmla="*/ 4 w 268"/>
                <a:gd name="T23" fmla="*/ 89 h 129"/>
                <a:gd name="T24" fmla="*/ 8 w 268"/>
                <a:gd name="T25" fmla="*/ 86 h 129"/>
                <a:gd name="T26" fmla="*/ 11 w 268"/>
                <a:gd name="T27" fmla="*/ 83 h 129"/>
                <a:gd name="T28" fmla="*/ 16 w 268"/>
                <a:gd name="T29" fmla="*/ 81 h 129"/>
                <a:gd name="T30" fmla="*/ 235 w 268"/>
                <a:gd name="T31" fmla="*/ 1 h 129"/>
                <a:gd name="T32" fmla="*/ 235 w 268"/>
                <a:gd name="T33" fmla="*/ 1 h 129"/>
                <a:gd name="T34" fmla="*/ 239 w 268"/>
                <a:gd name="T35" fmla="*/ 0 h 129"/>
                <a:gd name="T36" fmla="*/ 244 w 268"/>
                <a:gd name="T37" fmla="*/ 0 h 129"/>
                <a:gd name="T38" fmla="*/ 249 w 268"/>
                <a:gd name="T39" fmla="*/ 1 h 129"/>
                <a:gd name="T40" fmla="*/ 254 w 268"/>
                <a:gd name="T41" fmla="*/ 2 h 129"/>
                <a:gd name="T42" fmla="*/ 257 w 268"/>
                <a:gd name="T43" fmla="*/ 5 h 129"/>
                <a:gd name="T44" fmla="*/ 261 w 268"/>
                <a:gd name="T45" fmla="*/ 8 h 129"/>
                <a:gd name="T46" fmla="*/ 264 w 268"/>
                <a:gd name="T47" fmla="*/ 12 h 129"/>
                <a:gd name="T48" fmla="*/ 267 w 268"/>
                <a:gd name="T49" fmla="*/ 17 h 129"/>
                <a:gd name="T50" fmla="*/ 267 w 268"/>
                <a:gd name="T51" fmla="*/ 17 h 129"/>
                <a:gd name="T52" fmla="*/ 268 w 268"/>
                <a:gd name="T53" fmla="*/ 21 h 129"/>
                <a:gd name="T54" fmla="*/ 268 w 268"/>
                <a:gd name="T55" fmla="*/ 26 h 129"/>
                <a:gd name="T56" fmla="*/ 267 w 268"/>
                <a:gd name="T57" fmla="*/ 31 h 129"/>
                <a:gd name="T58" fmla="*/ 265 w 268"/>
                <a:gd name="T59" fmla="*/ 36 h 129"/>
                <a:gd name="T60" fmla="*/ 263 w 268"/>
                <a:gd name="T61" fmla="*/ 39 h 129"/>
                <a:gd name="T62" fmla="*/ 260 w 268"/>
                <a:gd name="T63" fmla="*/ 43 h 129"/>
                <a:gd name="T64" fmla="*/ 256 w 268"/>
                <a:gd name="T65" fmla="*/ 46 h 129"/>
                <a:gd name="T66" fmla="*/ 251 w 268"/>
                <a:gd name="T67" fmla="*/ 49 h 129"/>
                <a:gd name="T68" fmla="*/ 33 w 268"/>
                <a:gd name="T69" fmla="*/ 128 h 129"/>
                <a:gd name="T70" fmla="*/ 33 w 268"/>
                <a:gd name="T71" fmla="*/ 128 h 129"/>
                <a:gd name="T72" fmla="*/ 29 w 268"/>
                <a:gd name="T73" fmla="*/ 128 h 129"/>
                <a:gd name="T74" fmla="*/ 24 w 268"/>
                <a:gd name="T75" fmla="*/ 129 h 129"/>
                <a:gd name="T76" fmla="*/ 24 w 268"/>
                <a:gd name="T7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8" h="129">
                  <a:moveTo>
                    <a:pt x="24" y="129"/>
                  </a:moveTo>
                  <a:lnTo>
                    <a:pt x="24" y="129"/>
                  </a:lnTo>
                  <a:lnTo>
                    <a:pt x="17" y="128"/>
                  </a:lnTo>
                  <a:lnTo>
                    <a:pt x="10" y="125"/>
                  </a:lnTo>
                  <a:lnTo>
                    <a:pt x="5" y="120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1" y="99"/>
                  </a:lnTo>
                  <a:lnTo>
                    <a:pt x="2" y="94"/>
                  </a:lnTo>
                  <a:lnTo>
                    <a:pt x="4" y="89"/>
                  </a:lnTo>
                  <a:lnTo>
                    <a:pt x="8" y="86"/>
                  </a:lnTo>
                  <a:lnTo>
                    <a:pt x="11" y="83"/>
                  </a:lnTo>
                  <a:lnTo>
                    <a:pt x="16" y="81"/>
                  </a:lnTo>
                  <a:lnTo>
                    <a:pt x="235" y="1"/>
                  </a:lnTo>
                  <a:lnTo>
                    <a:pt x="235" y="1"/>
                  </a:lnTo>
                  <a:lnTo>
                    <a:pt x="239" y="0"/>
                  </a:lnTo>
                  <a:lnTo>
                    <a:pt x="244" y="0"/>
                  </a:lnTo>
                  <a:lnTo>
                    <a:pt x="249" y="1"/>
                  </a:lnTo>
                  <a:lnTo>
                    <a:pt x="254" y="2"/>
                  </a:lnTo>
                  <a:lnTo>
                    <a:pt x="257" y="5"/>
                  </a:lnTo>
                  <a:lnTo>
                    <a:pt x="261" y="8"/>
                  </a:lnTo>
                  <a:lnTo>
                    <a:pt x="264" y="12"/>
                  </a:lnTo>
                  <a:lnTo>
                    <a:pt x="267" y="17"/>
                  </a:lnTo>
                  <a:lnTo>
                    <a:pt x="267" y="17"/>
                  </a:lnTo>
                  <a:lnTo>
                    <a:pt x="268" y="21"/>
                  </a:lnTo>
                  <a:lnTo>
                    <a:pt x="268" y="26"/>
                  </a:lnTo>
                  <a:lnTo>
                    <a:pt x="267" y="31"/>
                  </a:lnTo>
                  <a:lnTo>
                    <a:pt x="265" y="36"/>
                  </a:lnTo>
                  <a:lnTo>
                    <a:pt x="263" y="39"/>
                  </a:lnTo>
                  <a:lnTo>
                    <a:pt x="260" y="43"/>
                  </a:lnTo>
                  <a:lnTo>
                    <a:pt x="256" y="46"/>
                  </a:lnTo>
                  <a:lnTo>
                    <a:pt x="251" y="49"/>
                  </a:lnTo>
                  <a:lnTo>
                    <a:pt x="33" y="128"/>
                  </a:lnTo>
                  <a:lnTo>
                    <a:pt x="33" y="128"/>
                  </a:lnTo>
                  <a:lnTo>
                    <a:pt x="29" y="128"/>
                  </a:lnTo>
                  <a:lnTo>
                    <a:pt x="24" y="129"/>
                  </a:lnTo>
                  <a:lnTo>
                    <a:pt x="24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50"/>
            <p:cNvSpPr>
              <a:spLocks/>
            </p:cNvSpPr>
            <p:nvPr/>
          </p:nvSpPr>
          <p:spPr bwMode="auto">
            <a:xfrm>
              <a:off x="3846119" y="4943456"/>
              <a:ext cx="115888" cy="115888"/>
            </a:xfrm>
            <a:custGeom>
              <a:avLst/>
              <a:gdLst>
                <a:gd name="T0" fmla="*/ 218 w 218"/>
                <a:gd name="T1" fmla="*/ 110 h 219"/>
                <a:gd name="T2" fmla="*/ 216 w 218"/>
                <a:gd name="T3" fmla="*/ 132 h 219"/>
                <a:gd name="T4" fmla="*/ 210 w 218"/>
                <a:gd name="T5" fmla="*/ 152 h 219"/>
                <a:gd name="T6" fmla="*/ 200 w 218"/>
                <a:gd name="T7" fmla="*/ 171 h 219"/>
                <a:gd name="T8" fmla="*/ 186 w 218"/>
                <a:gd name="T9" fmla="*/ 187 h 219"/>
                <a:gd name="T10" fmla="*/ 171 w 218"/>
                <a:gd name="T11" fmla="*/ 201 h 219"/>
                <a:gd name="T12" fmla="*/ 152 w 218"/>
                <a:gd name="T13" fmla="*/ 210 h 219"/>
                <a:gd name="T14" fmla="*/ 131 w 218"/>
                <a:gd name="T15" fmla="*/ 218 h 219"/>
                <a:gd name="T16" fmla="*/ 109 w 218"/>
                <a:gd name="T17" fmla="*/ 219 h 219"/>
                <a:gd name="T18" fmla="*/ 98 w 218"/>
                <a:gd name="T19" fmla="*/ 219 h 219"/>
                <a:gd name="T20" fmla="*/ 77 w 218"/>
                <a:gd name="T21" fmla="*/ 214 h 219"/>
                <a:gd name="T22" fmla="*/ 57 w 218"/>
                <a:gd name="T23" fmla="*/ 206 h 219"/>
                <a:gd name="T24" fmla="*/ 40 w 218"/>
                <a:gd name="T25" fmla="*/ 194 h 219"/>
                <a:gd name="T26" fmla="*/ 25 w 218"/>
                <a:gd name="T27" fmla="*/ 180 h 219"/>
                <a:gd name="T28" fmla="*/ 13 w 218"/>
                <a:gd name="T29" fmla="*/ 162 h 219"/>
                <a:gd name="T30" fmla="*/ 4 w 218"/>
                <a:gd name="T31" fmla="*/ 143 h 219"/>
                <a:gd name="T32" fmla="*/ 1 w 218"/>
                <a:gd name="T33" fmla="*/ 121 h 219"/>
                <a:gd name="T34" fmla="*/ 0 w 218"/>
                <a:gd name="T35" fmla="*/ 110 h 219"/>
                <a:gd name="T36" fmla="*/ 2 w 218"/>
                <a:gd name="T37" fmla="*/ 88 h 219"/>
                <a:gd name="T38" fmla="*/ 8 w 218"/>
                <a:gd name="T39" fmla="*/ 68 h 219"/>
                <a:gd name="T40" fmla="*/ 19 w 218"/>
                <a:gd name="T41" fmla="*/ 49 h 219"/>
                <a:gd name="T42" fmla="*/ 32 w 218"/>
                <a:gd name="T43" fmla="*/ 32 h 219"/>
                <a:gd name="T44" fmla="*/ 48 w 218"/>
                <a:gd name="T45" fmla="*/ 19 h 219"/>
                <a:gd name="T46" fmla="*/ 66 w 218"/>
                <a:gd name="T47" fmla="*/ 10 h 219"/>
                <a:gd name="T48" fmla="*/ 88 w 218"/>
                <a:gd name="T49" fmla="*/ 3 h 219"/>
                <a:gd name="T50" fmla="*/ 109 w 218"/>
                <a:gd name="T51" fmla="*/ 0 h 219"/>
                <a:gd name="T52" fmla="*/ 121 w 218"/>
                <a:gd name="T53" fmla="*/ 1 h 219"/>
                <a:gd name="T54" fmla="*/ 142 w 218"/>
                <a:gd name="T55" fmla="*/ 5 h 219"/>
                <a:gd name="T56" fmla="*/ 161 w 218"/>
                <a:gd name="T57" fmla="*/ 13 h 219"/>
                <a:gd name="T58" fmla="*/ 179 w 218"/>
                <a:gd name="T59" fmla="*/ 25 h 219"/>
                <a:gd name="T60" fmla="*/ 193 w 218"/>
                <a:gd name="T61" fmla="*/ 41 h 219"/>
                <a:gd name="T62" fmla="*/ 205 w 218"/>
                <a:gd name="T63" fmla="*/ 57 h 219"/>
                <a:gd name="T64" fmla="*/ 213 w 218"/>
                <a:gd name="T65" fmla="*/ 77 h 219"/>
                <a:gd name="T66" fmla="*/ 218 w 218"/>
                <a:gd name="T67" fmla="*/ 99 h 219"/>
                <a:gd name="T68" fmla="*/ 218 w 218"/>
                <a:gd name="T69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219">
                  <a:moveTo>
                    <a:pt x="218" y="110"/>
                  </a:moveTo>
                  <a:lnTo>
                    <a:pt x="218" y="110"/>
                  </a:lnTo>
                  <a:lnTo>
                    <a:pt x="218" y="121"/>
                  </a:lnTo>
                  <a:lnTo>
                    <a:pt x="216" y="132"/>
                  </a:lnTo>
                  <a:lnTo>
                    <a:pt x="213" y="143"/>
                  </a:lnTo>
                  <a:lnTo>
                    <a:pt x="210" y="152"/>
                  </a:lnTo>
                  <a:lnTo>
                    <a:pt x="205" y="162"/>
                  </a:lnTo>
                  <a:lnTo>
                    <a:pt x="200" y="171"/>
                  </a:lnTo>
                  <a:lnTo>
                    <a:pt x="193" y="180"/>
                  </a:lnTo>
                  <a:lnTo>
                    <a:pt x="186" y="187"/>
                  </a:lnTo>
                  <a:lnTo>
                    <a:pt x="179" y="194"/>
                  </a:lnTo>
                  <a:lnTo>
                    <a:pt x="171" y="201"/>
                  </a:lnTo>
                  <a:lnTo>
                    <a:pt x="161" y="206"/>
                  </a:lnTo>
                  <a:lnTo>
                    <a:pt x="152" y="210"/>
                  </a:lnTo>
                  <a:lnTo>
                    <a:pt x="142" y="214"/>
                  </a:lnTo>
                  <a:lnTo>
                    <a:pt x="131" y="218"/>
                  </a:lnTo>
                  <a:lnTo>
                    <a:pt x="121" y="219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98" y="219"/>
                  </a:lnTo>
                  <a:lnTo>
                    <a:pt x="88" y="218"/>
                  </a:lnTo>
                  <a:lnTo>
                    <a:pt x="77" y="214"/>
                  </a:lnTo>
                  <a:lnTo>
                    <a:pt x="66" y="210"/>
                  </a:lnTo>
                  <a:lnTo>
                    <a:pt x="57" y="206"/>
                  </a:lnTo>
                  <a:lnTo>
                    <a:pt x="48" y="201"/>
                  </a:lnTo>
                  <a:lnTo>
                    <a:pt x="40" y="194"/>
                  </a:lnTo>
                  <a:lnTo>
                    <a:pt x="32" y="187"/>
                  </a:lnTo>
                  <a:lnTo>
                    <a:pt x="25" y="180"/>
                  </a:lnTo>
                  <a:lnTo>
                    <a:pt x="19" y="171"/>
                  </a:lnTo>
                  <a:lnTo>
                    <a:pt x="13" y="162"/>
                  </a:lnTo>
                  <a:lnTo>
                    <a:pt x="8" y="152"/>
                  </a:lnTo>
                  <a:lnTo>
                    <a:pt x="4" y="143"/>
                  </a:lnTo>
                  <a:lnTo>
                    <a:pt x="2" y="132"/>
                  </a:lnTo>
                  <a:lnTo>
                    <a:pt x="1" y="121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" y="99"/>
                  </a:lnTo>
                  <a:lnTo>
                    <a:pt x="2" y="88"/>
                  </a:lnTo>
                  <a:lnTo>
                    <a:pt x="4" y="77"/>
                  </a:lnTo>
                  <a:lnTo>
                    <a:pt x="8" y="68"/>
                  </a:lnTo>
                  <a:lnTo>
                    <a:pt x="13" y="57"/>
                  </a:lnTo>
                  <a:lnTo>
                    <a:pt x="19" y="49"/>
                  </a:lnTo>
                  <a:lnTo>
                    <a:pt x="25" y="41"/>
                  </a:lnTo>
                  <a:lnTo>
                    <a:pt x="32" y="32"/>
                  </a:lnTo>
                  <a:lnTo>
                    <a:pt x="40" y="25"/>
                  </a:lnTo>
                  <a:lnTo>
                    <a:pt x="48" y="19"/>
                  </a:lnTo>
                  <a:lnTo>
                    <a:pt x="57" y="13"/>
                  </a:lnTo>
                  <a:lnTo>
                    <a:pt x="66" y="10"/>
                  </a:lnTo>
                  <a:lnTo>
                    <a:pt x="77" y="5"/>
                  </a:lnTo>
                  <a:lnTo>
                    <a:pt x="88" y="3"/>
                  </a:lnTo>
                  <a:lnTo>
                    <a:pt x="98" y="1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21" y="1"/>
                  </a:lnTo>
                  <a:lnTo>
                    <a:pt x="131" y="3"/>
                  </a:lnTo>
                  <a:lnTo>
                    <a:pt x="142" y="5"/>
                  </a:lnTo>
                  <a:lnTo>
                    <a:pt x="152" y="10"/>
                  </a:lnTo>
                  <a:lnTo>
                    <a:pt x="161" y="13"/>
                  </a:lnTo>
                  <a:lnTo>
                    <a:pt x="171" y="19"/>
                  </a:lnTo>
                  <a:lnTo>
                    <a:pt x="179" y="25"/>
                  </a:lnTo>
                  <a:lnTo>
                    <a:pt x="186" y="32"/>
                  </a:lnTo>
                  <a:lnTo>
                    <a:pt x="193" y="41"/>
                  </a:lnTo>
                  <a:lnTo>
                    <a:pt x="200" y="49"/>
                  </a:lnTo>
                  <a:lnTo>
                    <a:pt x="205" y="57"/>
                  </a:lnTo>
                  <a:lnTo>
                    <a:pt x="210" y="68"/>
                  </a:lnTo>
                  <a:lnTo>
                    <a:pt x="213" y="77"/>
                  </a:lnTo>
                  <a:lnTo>
                    <a:pt x="216" y="88"/>
                  </a:lnTo>
                  <a:lnTo>
                    <a:pt x="218" y="99"/>
                  </a:lnTo>
                  <a:lnTo>
                    <a:pt x="218" y="110"/>
                  </a:lnTo>
                  <a:lnTo>
                    <a:pt x="218" y="11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51"/>
            <p:cNvSpPr>
              <a:spLocks noEditPoints="1"/>
            </p:cNvSpPr>
            <p:nvPr/>
          </p:nvSpPr>
          <p:spPr bwMode="auto">
            <a:xfrm>
              <a:off x="3833419" y="4930756"/>
              <a:ext cx="141288" cy="141288"/>
            </a:xfrm>
            <a:custGeom>
              <a:avLst/>
              <a:gdLst>
                <a:gd name="T0" fmla="*/ 121 w 268"/>
                <a:gd name="T1" fmla="*/ 269 h 269"/>
                <a:gd name="T2" fmla="*/ 82 w 268"/>
                <a:gd name="T3" fmla="*/ 259 h 269"/>
                <a:gd name="T4" fmla="*/ 48 w 268"/>
                <a:gd name="T5" fmla="*/ 239 h 269"/>
                <a:gd name="T6" fmla="*/ 22 w 268"/>
                <a:gd name="T7" fmla="*/ 211 h 269"/>
                <a:gd name="T8" fmla="*/ 6 w 268"/>
                <a:gd name="T9" fmla="*/ 175 h 269"/>
                <a:gd name="T10" fmla="*/ 0 w 268"/>
                <a:gd name="T11" fmla="*/ 135 h 269"/>
                <a:gd name="T12" fmla="*/ 2 w 268"/>
                <a:gd name="T13" fmla="*/ 108 h 269"/>
                <a:gd name="T14" fmla="*/ 16 w 268"/>
                <a:gd name="T15" fmla="*/ 70 h 269"/>
                <a:gd name="T16" fmla="*/ 39 w 268"/>
                <a:gd name="T17" fmla="*/ 40 h 269"/>
                <a:gd name="T18" fmla="*/ 70 w 268"/>
                <a:gd name="T19" fmla="*/ 17 h 269"/>
                <a:gd name="T20" fmla="*/ 107 w 268"/>
                <a:gd name="T21" fmla="*/ 4 h 269"/>
                <a:gd name="T22" fmla="*/ 134 w 268"/>
                <a:gd name="T23" fmla="*/ 0 h 269"/>
                <a:gd name="T24" fmla="*/ 174 w 268"/>
                <a:gd name="T25" fmla="*/ 6 h 269"/>
                <a:gd name="T26" fmla="*/ 209 w 268"/>
                <a:gd name="T27" fmla="*/ 24 h 269"/>
                <a:gd name="T28" fmla="*/ 237 w 268"/>
                <a:gd name="T29" fmla="*/ 49 h 269"/>
                <a:gd name="T30" fmla="*/ 257 w 268"/>
                <a:gd name="T31" fmla="*/ 82 h 269"/>
                <a:gd name="T32" fmla="*/ 268 w 268"/>
                <a:gd name="T33" fmla="*/ 121 h 269"/>
                <a:gd name="T34" fmla="*/ 268 w 268"/>
                <a:gd name="T35" fmla="*/ 149 h 269"/>
                <a:gd name="T36" fmla="*/ 257 w 268"/>
                <a:gd name="T37" fmla="*/ 187 h 269"/>
                <a:gd name="T38" fmla="*/ 237 w 268"/>
                <a:gd name="T39" fmla="*/ 220 h 269"/>
                <a:gd name="T40" fmla="*/ 209 w 268"/>
                <a:gd name="T41" fmla="*/ 246 h 269"/>
                <a:gd name="T42" fmla="*/ 174 w 268"/>
                <a:gd name="T43" fmla="*/ 263 h 269"/>
                <a:gd name="T44" fmla="*/ 134 w 268"/>
                <a:gd name="T45" fmla="*/ 269 h 269"/>
                <a:gd name="T46" fmla="*/ 134 w 268"/>
                <a:gd name="T47" fmla="*/ 50 h 269"/>
                <a:gd name="T48" fmla="*/ 109 w 268"/>
                <a:gd name="T49" fmla="*/ 54 h 269"/>
                <a:gd name="T50" fmla="*/ 88 w 268"/>
                <a:gd name="T51" fmla="*/ 64 h 269"/>
                <a:gd name="T52" fmla="*/ 69 w 268"/>
                <a:gd name="T53" fmla="*/ 81 h 269"/>
                <a:gd name="T54" fmla="*/ 57 w 268"/>
                <a:gd name="T55" fmla="*/ 102 h 269"/>
                <a:gd name="T56" fmla="*/ 51 w 268"/>
                <a:gd name="T57" fmla="*/ 126 h 269"/>
                <a:gd name="T58" fmla="*/ 51 w 268"/>
                <a:gd name="T59" fmla="*/ 144 h 269"/>
                <a:gd name="T60" fmla="*/ 57 w 268"/>
                <a:gd name="T61" fmla="*/ 168 h 269"/>
                <a:gd name="T62" fmla="*/ 69 w 268"/>
                <a:gd name="T63" fmla="*/ 189 h 269"/>
                <a:gd name="T64" fmla="*/ 88 w 268"/>
                <a:gd name="T65" fmla="*/ 205 h 269"/>
                <a:gd name="T66" fmla="*/ 109 w 268"/>
                <a:gd name="T67" fmla="*/ 215 h 269"/>
                <a:gd name="T68" fmla="*/ 134 w 268"/>
                <a:gd name="T69" fmla="*/ 219 h 269"/>
                <a:gd name="T70" fmla="*/ 152 w 268"/>
                <a:gd name="T71" fmla="*/ 218 h 269"/>
                <a:gd name="T72" fmla="*/ 174 w 268"/>
                <a:gd name="T73" fmla="*/ 209 h 269"/>
                <a:gd name="T74" fmla="*/ 193 w 268"/>
                <a:gd name="T75" fmla="*/ 195 h 269"/>
                <a:gd name="T76" fmla="*/ 209 w 268"/>
                <a:gd name="T77" fmla="*/ 175 h 269"/>
                <a:gd name="T78" fmla="*/ 217 w 268"/>
                <a:gd name="T79" fmla="*/ 152 h 269"/>
                <a:gd name="T80" fmla="*/ 218 w 268"/>
                <a:gd name="T81" fmla="*/ 135 h 269"/>
                <a:gd name="T82" fmla="*/ 215 w 268"/>
                <a:gd name="T83" fmla="*/ 110 h 269"/>
                <a:gd name="T84" fmla="*/ 204 w 268"/>
                <a:gd name="T85" fmla="*/ 88 h 269"/>
                <a:gd name="T86" fmla="*/ 187 w 268"/>
                <a:gd name="T87" fmla="*/ 70 h 269"/>
                <a:gd name="T88" fmla="*/ 167 w 268"/>
                <a:gd name="T89" fmla="*/ 57 h 269"/>
                <a:gd name="T90" fmla="*/ 142 w 268"/>
                <a:gd name="T91" fmla="*/ 5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269">
                  <a:moveTo>
                    <a:pt x="134" y="269"/>
                  </a:moveTo>
                  <a:lnTo>
                    <a:pt x="134" y="269"/>
                  </a:lnTo>
                  <a:lnTo>
                    <a:pt x="121" y="269"/>
                  </a:lnTo>
                  <a:lnTo>
                    <a:pt x="107" y="266"/>
                  </a:lnTo>
                  <a:lnTo>
                    <a:pt x="95" y="263"/>
                  </a:lnTo>
                  <a:lnTo>
                    <a:pt x="82" y="259"/>
                  </a:lnTo>
                  <a:lnTo>
                    <a:pt x="70" y="253"/>
                  </a:lnTo>
                  <a:lnTo>
                    <a:pt x="59" y="246"/>
                  </a:lnTo>
                  <a:lnTo>
                    <a:pt x="48" y="239"/>
                  </a:lnTo>
                  <a:lnTo>
                    <a:pt x="39" y="230"/>
                  </a:lnTo>
                  <a:lnTo>
                    <a:pt x="31" y="220"/>
                  </a:lnTo>
                  <a:lnTo>
                    <a:pt x="22" y="211"/>
                  </a:lnTo>
                  <a:lnTo>
                    <a:pt x="16" y="199"/>
                  </a:lnTo>
                  <a:lnTo>
                    <a:pt x="10" y="187"/>
                  </a:lnTo>
                  <a:lnTo>
                    <a:pt x="6" y="175"/>
                  </a:lnTo>
                  <a:lnTo>
                    <a:pt x="2" y="162"/>
                  </a:lnTo>
                  <a:lnTo>
                    <a:pt x="1" y="149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1" y="121"/>
                  </a:lnTo>
                  <a:lnTo>
                    <a:pt x="2" y="108"/>
                  </a:lnTo>
                  <a:lnTo>
                    <a:pt x="6" y="95"/>
                  </a:lnTo>
                  <a:lnTo>
                    <a:pt x="10" y="82"/>
                  </a:lnTo>
                  <a:lnTo>
                    <a:pt x="16" y="70"/>
                  </a:lnTo>
                  <a:lnTo>
                    <a:pt x="22" y="60"/>
                  </a:lnTo>
                  <a:lnTo>
                    <a:pt x="31" y="49"/>
                  </a:lnTo>
                  <a:lnTo>
                    <a:pt x="39" y="40"/>
                  </a:lnTo>
                  <a:lnTo>
                    <a:pt x="48" y="31"/>
                  </a:lnTo>
                  <a:lnTo>
                    <a:pt x="59" y="24"/>
                  </a:lnTo>
                  <a:lnTo>
                    <a:pt x="70" y="17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7" y="4"/>
                  </a:lnTo>
                  <a:lnTo>
                    <a:pt x="121" y="2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2"/>
                  </a:lnTo>
                  <a:lnTo>
                    <a:pt x="161" y="4"/>
                  </a:lnTo>
                  <a:lnTo>
                    <a:pt x="174" y="6"/>
                  </a:lnTo>
                  <a:lnTo>
                    <a:pt x="186" y="11"/>
                  </a:lnTo>
                  <a:lnTo>
                    <a:pt x="198" y="17"/>
                  </a:lnTo>
                  <a:lnTo>
                    <a:pt x="209" y="24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7" y="49"/>
                  </a:lnTo>
                  <a:lnTo>
                    <a:pt x="246" y="60"/>
                  </a:lnTo>
                  <a:lnTo>
                    <a:pt x="253" y="70"/>
                  </a:lnTo>
                  <a:lnTo>
                    <a:pt x="257" y="82"/>
                  </a:lnTo>
                  <a:lnTo>
                    <a:pt x="262" y="95"/>
                  </a:lnTo>
                  <a:lnTo>
                    <a:pt x="266" y="108"/>
                  </a:lnTo>
                  <a:lnTo>
                    <a:pt x="268" y="121"/>
                  </a:lnTo>
                  <a:lnTo>
                    <a:pt x="268" y="135"/>
                  </a:lnTo>
                  <a:lnTo>
                    <a:pt x="268" y="135"/>
                  </a:lnTo>
                  <a:lnTo>
                    <a:pt x="268" y="149"/>
                  </a:lnTo>
                  <a:lnTo>
                    <a:pt x="266" y="162"/>
                  </a:lnTo>
                  <a:lnTo>
                    <a:pt x="262" y="175"/>
                  </a:lnTo>
                  <a:lnTo>
                    <a:pt x="257" y="187"/>
                  </a:lnTo>
                  <a:lnTo>
                    <a:pt x="253" y="199"/>
                  </a:lnTo>
                  <a:lnTo>
                    <a:pt x="246" y="211"/>
                  </a:lnTo>
                  <a:lnTo>
                    <a:pt x="237" y="220"/>
                  </a:lnTo>
                  <a:lnTo>
                    <a:pt x="229" y="230"/>
                  </a:lnTo>
                  <a:lnTo>
                    <a:pt x="219" y="239"/>
                  </a:lnTo>
                  <a:lnTo>
                    <a:pt x="209" y="246"/>
                  </a:lnTo>
                  <a:lnTo>
                    <a:pt x="198" y="253"/>
                  </a:lnTo>
                  <a:lnTo>
                    <a:pt x="186" y="259"/>
                  </a:lnTo>
                  <a:lnTo>
                    <a:pt x="174" y="263"/>
                  </a:lnTo>
                  <a:lnTo>
                    <a:pt x="161" y="266"/>
                  </a:lnTo>
                  <a:lnTo>
                    <a:pt x="148" y="269"/>
                  </a:lnTo>
                  <a:lnTo>
                    <a:pt x="134" y="269"/>
                  </a:lnTo>
                  <a:lnTo>
                    <a:pt x="134" y="269"/>
                  </a:lnTo>
                  <a:close/>
                  <a:moveTo>
                    <a:pt x="134" y="50"/>
                  </a:moveTo>
                  <a:lnTo>
                    <a:pt x="134" y="50"/>
                  </a:lnTo>
                  <a:lnTo>
                    <a:pt x="126" y="51"/>
                  </a:lnTo>
                  <a:lnTo>
                    <a:pt x="117" y="53"/>
                  </a:lnTo>
                  <a:lnTo>
                    <a:pt x="109" y="54"/>
                  </a:lnTo>
                  <a:lnTo>
                    <a:pt x="102" y="57"/>
                  </a:lnTo>
                  <a:lnTo>
                    <a:pt x="94" y="61"/>
                  </a:lnTo>
                  <a:lnTo>
                    <a:pt x="88" y="64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69" y="81"/>
                  </a:lnTo>
                  <a:lnTo>
                    <a:pt x="64" y="88"/>
                  </a:lnTo>
                  <a:lnTo>
                    <a:pt x="60" y="95"/>
                  </a:lnTo>
                  <a:lnTo>
                    <a:pt x="57" y="102"/>
                  </a:lnTo>
                  <a:lnTo>
                    <a:pt x="53" y="110"/>
                  </a:lnTo>
                  <a:lnTo>
                    <a:pt x="52" y="118"/>
                  </a:lnTo>
                  <a:lnTo>
                    <a:pt x="51" y="126"/>
                  </a:lnTo>
                  <a:lnTo>
                    <a:pt x="50" y="135"/>
                  </a:lnTo>
                  <a:lnTo>
                    <a:pt x="50" y="135"/>
                  </a:lnTo>
                  <a:lnTo>
                    <a:pt x="51" y="144"/>
                  </a:lnTo>
                  <a:lnTo>
                    <a:pt x="52" y="152"/>
                  </a:lnTo>
                  <a:lnTo>
                    <a:pt x="53" y="159"/>
                  </a:lnTo>
                  <a:lnTo>
                    <a:pt x="57" y="168"/>
                  </a:lnTo>
                  <a:lnTo>
                    <a:pt x="60" y="175"/>
                  </a:lnTo>
                  <a:lnTo>
                    <a:pt x="64" y="182"/>
                  </a:lnTo>
                  <a:lnTo>
                    <a:pt x="69" y="189"/>
                  </a:lnTo>
                  <a:lnTo>
                    <a:pt x="75" y="195"/>
                  </a:lnTo>
                  <a:lnTo>
                    <a:pt x="81" y="200"/>
                  </a:lnTo>
                  <a:lnTo>
                    <a:pt x="88" y="205"/>
                  </a:lnTo>
                  <a:lnTo>
                    <a:pt x="94" y="209"/>
                  </a:lnTo>
                  <a:lnTo>
                    <a:pt x="102" y="213"/>
                  </a:lnTo>
                  <a:lnTo>
                    <a:pt x="109" y="215"/>
                  </a:lnTo>
                  <a:lnTo>
                    <a:pt x="117" y="218"/>
                  </a:lnTo>
                  <a:lnTo>
                    <a:pt x="126" y="219"/>
                  </a:lnTo>
                  <a:lnTo>
                    <a:pt x="134" y="219"/>
                  </a:lnTo>
                  <a:lnTo>
                    <a:pt x="134" y="219"/>
                  </a:lnTo>
                  <a:lnTo>
                    <a:pt x="142" y="219"/>
                  </a:lnTo>
                  <a:lnTo>
                    <a:pt x="152" y="218"/>
                  </a:lnTo>
                  <a:lnTo>
                    <a:pt x="159" y="215"/>
                  </a:lnTo>
                  <a:lnTo>
                    <a:pt x="167" y="213"/>
                  </a:lnTo>
                  <a:lnTo>
                    <a:pt x="174" y="209"/>
                  </a:lnTo>
                  <a:lnTo>
                    <a:pt x="181" y="205"/>
                  </a:lnTo>
                  <a:lnTo>
                    <a:pt x="187" y="200"/>
                  </a:lnTo>
                  <a:lnTo>
                    <a:pt x="193" y="195"/>
                  </a:lnTo>
                  <a:lnTo>
                    <a:pt x="199" y="189"/>
                  </a:lnTo>
                  <a:lnTo>
                    <a:pt x="204" y="182"/>
                  </a:lnTo>
                  <a:lnTo>
                    <a:pt x="209" y="175"/>
                  </a:lnTo>
                  <a:lnTo>
                    <a:pt x="212" y="168"/>
                  </a:lnTo>
                  <a:lnTo>
                    <a:pt x="215" y="159"/>
                  </a:lnTo>
                  <a:lnTo>
                    <a:pt x="217" y="152"/>
                  </a:lnTo>
                  <a:lnTo>
                    <a:pt x="218" y="144"/>
                  </a:lnTo>
                  <a:lnTo>
                    <a:pt x="218" y="135"/>
                  </a:lnTo>
                  <a:lnTo>
                    <a:pt x="218" y="135"/>
                  </a:lnTo>
                  <a:lnTo>
                    <a:pt x="218" y="126"/>
                  </a:lnTo>
                  <a:lnTo>
                    <a:pt x="217" y="118"/>
                  </a:lnTo>
                  <a:lnTo>
                    <a:pt x="215" y="110"/>
                  </a:lnTo>
                  <a:lnTo>
                    <a:pt x="212" y="102"/>
                  </a:lnTo>
                  <a:lnTo>
                    <a:pt x="209" y="95"/>
                  </a:lnTo>
                  <a:lnTo>
                    <a:pt x="204" y="88"/>
                  </a:lnTo>
                  <a:lnTo>
                    <a:pt x="199" y="81"/>
                  </a:lnTo>
                  <a:lnTo>
                    <a:pt x="193" y="75"/>
                  </a:lnTo>
                  <a:lnTo>
                    <a:pt x="187" y="70"/>
                  </a:lnTo>
                  <a:lnTo>
                    <a:pt x="181" y="64"/>
                  </a:lnTo>
                  <a:lnTo>
                    <a:pt x="174" y="61"/>
                  </a:lnTo>
                  <a:lnTo>
                    <a:pt x="167" y="57"/>
                  </a:lnTo>
                  <a:lnTo>
                    <a:pt x="159" y="54"/>
                  </a:lnTo>
                  <a:lnTo>
                    <a:pt x="152" y="53"/>
                  </a:lnTo>
                  <a:lnTo>
                    <a:pt x="142" y="51"/>
                  </a:lnTo>
                  <a:lnTo>
                    <a:pt x="134" y="50"/>
                  </a:lnTo>
                  <a:lnTo>
                    <a:pt x="134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4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/>
              <a:pPr/>
              <a:t>8</a:t>
            </a:fld>
            <a:endParaRPr lang="ko-KR" altLang="en-US" sz="1000" dirty="0"/>
          </a:p>
        </p:txBody>
      </p:sp>
      <p:sp>
        <p:nvSpPr>
          <p:cNvPr id="5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357683"/>
            <a:ext cx="583116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 smtClean="0"/>
              <a:t>개발 방법</a:t>
            </a:r>
            <a:endParaRPr lang="en-US" altLang="ko-KR" dirty="0"/>
          </a:p>
        </p:txBody>
      </p:sp>
      <p:sp>
        <p:nvSpPr>
          <p:cNvPr id="6" name="텍스트 개체 틀 9"/>
          <p:cNvSpPr txBox="1">
            <a:spLocks/>
          </p:cNvSpPr>
          <p:nvPr/>
        </p:nvSpPr>
        <p:spPr>
          <a:xfrm>
            <a:off x="185698" y="1306162"/>
            <a:ext cx="6990422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800" dirty="0" smtClean="0"/>
              <a:t>○ </a:t>
            </a:r>
            <a:r>
              <a:rPr lang="en-US" altLang="ko-KR" sz="3800" dirty="0" smtClean="0"/>
              <a:t>GITHUB</a:t>
            </a:r>
            <a:r>
              <a:rPr lang="ko-KR" altLang="en-US" sz="3800" dirty="0" smtClean="0"/>
              <a:t>를 통한 개발 방법설명</a:t>
            </a:r>
            <a:endParaRPr lang="ko-KR" altLang="en-US" sz="3800" dirty="0"/>
          </a:p>
        </p:txBody>
      </p:sp>
      <p:sp>
        <p:nvSpPr>
          <p:cNvPr id="8" name="텍스트 개체 틀 9"/>
          <p:cNvSpPr txBox="1">
            <a:spLocks/>
          </p:cNvSpPr>
          <p:nvPr/>
        </p:nvSpPr>
        <p:spPr>
          <a:xfrm>
            <a:off x="185698" y="2060848"/>
            <a:ext cx="11208378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800" dirty="0" smtClean="0"/>
              <a:t>링크 </a:t>
            </a:r>
            <a:endParaRPr lang="en-US" altLang="ko-KR" sz="3800" dirty="0"/>
          </a:p>
          <a:p>
            <a:pPr algn="l"/>
            <a:r>
              <a:rPr lang="en-US" altLang="ko-KR" sz="3800" dirty="0" smtClean="0">
                <a:hlinkClick r:id="rId2"/>
              </a:rPr>
              <a:t>https://github.com/aw9223/kr.ac.yeungjin.2cpa.java4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3769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28025</TotalTime>
  <Words>266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Tahoma</vt:lpstr>
      <vt:lpstr>Office 테마</vt:lpstr>
      <vt:lpstr>PowerPoint 프레젠테이션</vt:lpstr>
      <vt:lpstr>게임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bon</cp:lastModifiedBy>
  <cp:revision>1619</cp:revision>
  <dcterms:created xsi:type="dcterms:W3CDTF">2014-05-15T02:02:05Z</dcterms:created>
  <dcterms:modified xsi:type="dcterms:W3CDTF">2016-09-08T08:17:04Z</dcterms:modified>
</cp:coreProperties>
</file>