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4" r:id="rId8"/>
    <p:sldId id="265" r:id="rId9"/>
    <p:sldId id="266" r:id="rId10"/>
    <p:sldId id="267" r:id="rId11"/>
    <p:sldId id="263" r:id="rId12"/>
    <p:sldId id="261" r:id="rId13"/>
    <p:sldId id="262" r:id="rId14"/>
    <p:sldId id="269" r:id="rId15"/>
    <p:sldId id="270" r:id="rId16"/>
    <p:sldId id="271" r:id="rId17"/>
    <p:sldId id="27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55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C4D02CB-3248-492F-99CF-B5280EA7A75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D707079-DA59-446E-8B59-2B50917C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CS 602 Advanced Java Final Project</a:t>
            </a:r>
            <a:br>
              <a:rPr lang="en-US" sz="4400" b="1" dirty="0"/>
            </a:br>
            <a:r>
              <a:rPr lang="en-US" sz="4400" b="1" dirty="0"/>
              <a:t>-</a:t>
            </a:r>
            <a:r>
              <a:rPr lang="en-US" sz="3100" dirty="0">
                <a:effectLst/>
              </a:rPr>
              <a:t>Case Study: A Credit-Inquiry Program</a:t>
            </a:r>
            <a:r>
              <a:rPr lang="en-US" sz="3100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Group E </a:t>
            </a:r>
          </a:p>
          <a:p>
            <a:r>
              <a:rPr lang="en-US" sz="2800" b="1" dirty="0"/>
              <a:t>12/19/2016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065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381624"/>
            <a:ext cx="10911840" cy="577215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File CreditInquiry.java-Method </a:t>
            </a:r>
            <a:r>
              <a:rPr lang="en-US" sz="2800" dirty="0" err="1">
                <a:effectLst/>
              </a:rPr>
              <a:t>readRecords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426957"/>
            <a:ext cx="10143958" cy="51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35" y="5524499"/>
            <a:ext cx="10911840" cy="443865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File CreditInquiry.java-Method </a:t>
            </a:r>
            <a:r>
              <a:rPr lang="en-US" sz="2400" dirty="0" err="1">
                <a:effectLst/>
              </a:rPr>
              <a:t>shouldDisplay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49" y="458943"/>
            <a:ext cx="9055739" cy="51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431030"/>
            <a:ext cx="10911840" cy="1051560"/>
          </a:xfrm>
        </p:spPr>
        <p:txBody>
          <a:bodyPr/>
          <a:lstStyle/>
          <a:p>
            <a:r>
              <a:rPr lang="en-US" dirty="0">
                <a:effectLst/>
              </a:rPr>
              <a:t>File clients.txt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0560" y="743522"/>
            <a:ext cx="10911840" cy="3384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100 Bob Blue 24.98</a:t>
            </a:r>
          </a:p>
          <a:p>
            <a:pPr marL="0" indent="0">
              <a:buNone/>
            </a:pPr>
            <a:r>
              <a:rPr lang="en-US" dirty="0"/>
              <a:t>200 Steve Green -345.67</a:t>
            </a:r>
          </a:p>
          <a:p>
            <a:pPr marL="0" indent="0">
              <a:buNone/>
            </a:pPr>
            <a:r>
              <a:rPr lang="en-US" dirty="0"/>
              <a:t>300 Pam White 0.00</a:t>
            </a:r>
          </a:p>
          <a:p>
            <a:pPr marL="0" indent="0">
              <a:buNone/>
            </a:pPr>
            <a:r>
              <a:rPr lang="en-US" dirty="0"/>
              <a:t>400 Sam Red -42.16</a:t>
            </a:r>
          </a:p>
          <a:p>
            <a:pPr marL="0" indent="0">
              <a:buNone/>
            </a:pPr>
            <a:r>
              <a:rPr lang="en-US" dirty="0"/>
              <a:t>500 Sue Yellow 224.62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0560" y="2943225"/>
            <a:ext cx="10911840" cy="278425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Scanner and class Formatter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simple sequential-access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 the directory where the project file are all there</a:t>
            </a:r>
          </a:p>
          <a:p>
            <a:endParaRPr 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5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718304"/>
            <a:ext cx="10911840" cy="105156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Execution of this project – File System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17" y="574586"/>
            <a:ext cx="6162707" cy="4409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30" y="770720"/>
            <a:ext cx="6162707" cy="38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is stored as columns and rows in DB.</a:t>
            </a:r>
          </a:p>
          <a:p>
            <a:r>
              <a:rPr lang="en-US" sz="2400" dirty="0"/>
              <a:t>We use SQL to retrieve data from DB</a:t>
            </a:r>
          </a:p>
          <a:p>
            <a:r>
              <a:rPr lang="en-US" sz="2400" dirty="0"/>
              <a:t>MySQL Specific driver is used in Java to connect the application to DB.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420" y="2419108"/>
            <a:ext cx="4812554" cy="2431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2202024"/>
            <a:ext cx="5888860" cy="30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159" y="566542"/>
            <a:ext cx="4691225" cy="4826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90" y="566541"/>
            <a:ext cx="5988852" cy="48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Project - Database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423" y="530352"/>
            <a:ext cx="6502206" cy="1483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530352"/>
            <a:ext cx="1514475" cy="1653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423" y="2014024"/>
            <a:ext cx="6502206" cy="1514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423" y="3497696"/>
            <a:ext cx="6502206" cy="212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423" y="3710615"/>
            <a:ext cx="6502207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486400"/>
            <a:ext cx="10911840" cy="548639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1" y="490700"/>
            <a:ext cx="3388255" cy="395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16" y="490699"/>
            <a:ext cx="3573625" cy="3952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440" y="490698"/>
            <a:ext cx="4012163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0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762000"/>
            <a:ext cx="10578465" cy="39563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Thanks everyone!</a:t>
            </a:r>
          </a:p>
        </p:txBody>
      </p:sp>
    </p:spTree>
    <p:extLst>
      <p:ext uri="{BB962C8B-B14F-4D97-AF65-F5344CB8AC3E}">
        <p14:creationId xmlns:p14="http://schemas.microsoft.com/office/powerpoint/2010/main" val="25365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718303"/>
            <a:ext cx="10911840" cy="105156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Introduction of this project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114424"/>
            <a:ext cx="10911840" cy="360387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/>
              <a:t>Credit inquiry program which allows manager to obtain lists of customers with zero balances, credit balances and debit balances.</a:t>
            </a:r>
          </a:p>
          <a:p>
            <a:r>
              <a:rPr lang="en-US"/>
              <a:t>Uses Scanner class to retrieve data from file</a:t>
            </a:r>
          </a:p>
          <a:p>
            <a:r>
              <a:rPr lang="en-US"/>
              <a:t>Balance data is store in clients.txt</a:t>
            </a:r>
          </a:p>
          <a:p>
            <a:r>
              <a:rPr lang="en-US"/>
              <a:t>Another option is to retrieve the data from database</a:t>
            </a:r>
          </a:p>
          <a:p>
            <a:r>
              <a:rPr lang="en-US"/>
              <a:t>Balance data is also stored in a database table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718304"/>
            <a:ext cx="10911840" cy="1051560"/>
          </a:xfrm>
        </p:spPr>
        <p:txBody>
          <a:bodyPr/>
          <a:lstStyle/>
          <a:p>
            <a:r>
              <a:rPr lang="en-US" dirty="0">
                <a:effectLst/>
              </a:rPr>
              <a:t>File MenuOption.java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4" y="623319"/>
            <a:ext cx="8227021" cy="46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530352"/>
            <a:ext cx="8311369" cy="3401293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581783" y="5110931"/>
            <a:ext cx="7668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class </a:t>
            </a:r>
            <a:r>
              <a:rPr lang="en-US" sz="2200" dirty="0" err="1"/>
              <a:t>CreditInquiry</a:t>
            </a:r>
            <a:r>
              <a:rPr lang="en-US" sz="2200" dirty="0"/>
              <a:t> start with creating a private final static </a:t>
            </a:r>
            <a:r>
              <a:rPr lang="en-US" sz="2200" dirty="0" err="1"/>
              <a:t>MenuOption</a:t>
            </a:r>
            <a:r>
              <a:rPr lang="en-US" sz="2200" dirty="0"/>
              <a:t> array choices and store the four type</a:t>
            </a:r>
            <a:r>
              <a:rPr lang="en-US" altLang="zh-CN" sz="2200" dirty="0"/>
              <a:t>s</a:t>
            </a:r>
            <a:r>
              <a:rPr lang="en-US" sz="2200" dirty="0"/>
              <a:t> of </a:t>
            </a:r>
            <a:r>
              <a:rPr lang="en-US" sz="2200" dirty="0" err="1"/>
              <a:t>MenuOption</a:t>
            </a:r>
            <a:r>
              <a:rPr lang="en-US" sz="2200" dirty="0"/>
              <a:t> in the array.   </a:t>
            </a:r>
          </a:p>
        </p:txBody>
      </p:sp>
      <p:sp>
        <p:nvSpPr>
          <p:cNvPr id="9" name="副标题 2"/>
          <p:cNvSpPr>
            <a:spLocks noGrp="1"/>
          </p:cNvSpPr>
          <p:nvPr>
            <p:ph idx="1"/>
          </p:nvPr>
        </p:nvSpPr>
        <p:spPr>
          <a:xfrm>
            <a:off x="506028" y="3842698"/>
            <a:ext cx="11422602" cy="18222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dirty="0"/>
              <a:t>Firstly, import some packets like </a:t>
            </a:r>
            <a:r>
              <a:rPr lang="en-US" sz="2200" dirty="0" err="1"/>
              <a:t>java.io.IOException</a:t>
            </a:r>
            <a:r>
              <a:rPr lang="en-US" sz="2200" dirty="0"/>
              <a:t>, </a:t>
            </a:r>
            <a:r>
              <a:rPr lang="en-US" sz="2200" dirty="0" err="1"/>
              <a:t>java.lang.IllegalStateException</a:t>
            </a:r>
            <a:r>
              <a:rPr lang="en-US" sz="2200" dirty="0"/>
              <a:t>, </a:t>
            </a:r>
            <a:r>
              <a:rPr lang="en-US" sz="2200" dirty="0" err="1"/>
              <a:t>java.nio.file.Paths</a:t>
            </a:r>
            <a:r>
              <a:rPr lang="en-US" sz="2200" dirty="0"/>
              <a:t>, </a:t>
            </a:r>
            <a:r>
              <a:rPr lang="en-US" sz="2200" dirty="0" err="1"/>
              <a:t>java.util.NoSuchElementException</a:t>
            </a:r>
            <a:r>
              <a:rPr lang="en-US" sz="2200" dirty="0"/>
              <a:t> and </a:t>
            </a:r>
            <a:r>
              <a:rPr lang="en-US" sz="2200" dirty="0" err="1"/>
              <a:t>java.util.Scanner</a:t>
            </a:r>
            <a:r>
              <a:rPr lang="en-US" sz="2200" dirty="0"/>
              <a:t> for later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750166"/>
            <a:ext cx="8784158" cy="51528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0560" y="306843"/>
            <a:ext cx="347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Main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53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64384" y="486714"/>
            <a:ext cx="9123947" cy="58721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In main method it first calls method </a:t>
            </a:r>
            <a:r>
              <a:rPr lang="en-US" sz="2600" dirty="0" err="1"/>
              <a:t>getRequest</a:t>
            </a:r>
            <a:r>
              <a:rPr lang="en-US" sz="2600" dirty="0"/>
              <a:t> to display the menu options, translates the number typed by the user into a </a:t>
            </a:r>
            <a:r>
              <a:rPr lang="en-US" sz="2600" dirty="0" err="1"/>
              <a:t>MenuOption</a:t>
            </a:r>
            <a:r>
              <a:rPr lang="en-US" sz="2600" dirty="0"/>
              <a:t> and stores the result in </a:t>
            </a:r>
            <a:r>
              <a:rPr lang="en-US" sz="2600" dirty="0" err="1"/>
              <a:t>MenuOption</a:t>
            </a:r>
            <a:r>
              <a:rPr lang="en-US" sz="2600" dirty="0"/>
              <a:t> variable </a:t>
            </a:r>
            <a:r>
              <a:rPr lang="en-US" sz="2600" dirty="0" err="1"/>
              <a:t>accountType</a:t>
            </a:r>
            <a:r>
              <a:rPr lang="en-US" sz="2600" dirty="0"/>
              <a:t>. While block loops until the user specifies that the program should terminate, and according the </a:t>
            </a:r>
            <a:r>
              <a:rPr lang="en-US" sz="2600" dirty="0" err="1"/>
              <a:t>accountType</a:t>
            </a:r>
            <a:r>
              <a:rPr lang="en-US" sz="2600" dirty="0"/>
              <a:t> ZERO_BALANCE, CREDIT_BALANCE and DEBIT_BALANCE, switch statement displays a header for the current set of records to be output to the screen using statement “System.out.printf()”. Also, using break statement between each two cases. Finally, the block calls method </a:t>
            </a:r>
            <a:r>
              <a:rPr lang="en-US" sz="2600" dirty="0" err="1"/>
              <a:t>readRecords</a:t>
            </a:r>
            <a:r>
              <a:rPr lang="en-US" sz="2600" dirty="0"/>
              <a:t> using </a:t>
            </a:r>
            <a:r>
              <a:rPr lang="en-US" sz="2600" dirty="0" err="1"/>
              <a:t>accountType</a:t>
            </a:r>
            <a:r>
              <a:rPr lang="en-US" sz="2600" dirty="0"/>
              <a:t> as the variable, which loops through the file and reads every record. And then, assign the return value of the method </a:t>
            </a:r>
            <a:r>
              <a:rPr lang="en-US" sz="2600" dirty="0" err="1"/>
              <a:t>getRequest</a:t>
            </a:r>
            <a:r>
              <a:rPr lang="en-US" sz="2600" dirty="0"/>
              <a:t> to variable </a:t>
            </a:r>
            <a:r>
              <a:rPr lang="en-US" sz="2600" dirty="0" err="1"/>
              <a:t>accountType</a:t>
            </a:r>
            <a:r>
              <a:rPr lang="en-US" sz="26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4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46" y="4981575"/>
            <a:ext cx="10911840" cy="47244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ffectLst/>
              </a:rPr>
              <a:t>File CreditInquiry.java-Method </a:t>
            </a:r>
            <a:r>
              <a:rPr lang="en-US" sz="2800" dirty="0" err="1">
                <a:effectLst/>
              </a:rPr>
              <a:t>Menuoption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46" y="1628775"/>
            <a:ext cx="10949054" cy="3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46" y="4631055"/>
            <a:ext cx="10911840" cy="105156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File CreditInquiry.java-Method </a:t>
            </a:r>
            <a:r>
              <a:rPr lang="en-US" sz="2400" dirty="0" err="1">
                <a:effectLst/>
              </a:rPr>
              <a:t>Menuoption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17" y="460698"/>
            <a:ext cx="8924957" cy="47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4735830"/>
            <a:ext cx="10911840" cy="105156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File CreditInquiry.java-Method </a:t>
            </a:r>
            <a:r>
              <a:rPr lang="en-US" sz="2800" dirty="0" err="1">
                <a:effectLst/>
              </a:rPr>
              <a:t>readRecords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82" y="468629"/>
            <a:ext cx="10678395" cy="47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246</TotalTime>
  <Words>350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微软雅黑</vt:lpstr>
      <vt:lpstr>宋体</vt:lpstr>
      <vt:lpstr>Arial</vt:lpstr>
      <vt:lpstr>Times New Roman</vt:lpstr>
      <vt:lpstr>Verdana</vt:lpstr>
      <vt:lpstr>Wingdings 2</vt:lpstr>
      <vt:lpstr>Aspect</vt:lpstr>
      <vt:lpstr>CS 602 Advanced Java Final Project -Case Study: A Credit-Inquiry Program   </vt:lpstr>
      <vt:lpstr>Introduction of this project </vt:lpstr>
      <vt:lpstr>File MenuOption.java</vt:lpstr>
      <vt:lpstr>PowerPoint Presentation</vt:lpstr>
      <vt:lpstr>PowerPoint Presentation</vt:lpstr>
      <vt:lpstr>PowerPoint Presentation</vt:lpstr>
      <vt:lpstr>File CreditInquiry.java-Method Menuoption</vt:lpstr>
      <vt:lpstr>File CreditInquiry.java-Method Menuoption</vt:lpstr>
      <vt:lpstr>File CreditInquiry.java-Method readRecords</vt:lpstr>
      <vt:lpstr>File CreditInquiry.java-Method readRecords</vt:lpstr>
      <vt:lpstr>File CreditInquiry.java-Method shouldDisplay</vt:lpstr>
      <vt:lpstr>File clients.txt</vt:lpstr>
      <vt:lpstr>Execution of this project – File System</vt:lpstr>
      <vt:lpstr>Database</vt:lpstr>
      <vt:lpstr>Database</vt:lpstr>
      <vt:lpstr>Execution of the Project - Database</vt:lpstr>
      <vt:lpstr>Final Output</vt:lpstr>
      <vt:lpstr>Questions? </vt:lpstr>
    </vt:vector>
  </TitlesOfParts>
  <Company>NJIT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602 Advanced Java Final Project -Case Study: A Credit-Inquiry Program   </dc:title>
  <dc:creator>Administrator</dc:creator>
  <cp:lastModifiedBy>Arif Gencosmanoglu</cp:lastModifiedBy>
  <cp:revision>14</cp:revision>
  <dcterms:created xsi:type="dcterms:W3CDTF">2016-12-15T23:38:37Z</dcterms:created>
  <dcterms:modified xsi:type="dcterms:W3CDTF">2016-12-19T20:30:12Z</dcterms:modified>
</cp:coreProperties>
</file>