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70" r:id="rId7"/>
    <p:sldId id="264" r:id="rId8"/>
    <p:sldId id="269" r:id="rId9"/>
    <p:sldId id="266" r:id="rId10"/>
    <p:sldId id="267" r:id="rId11"/>
    <p:sldId id="268" r:id="rId12"/>
    <p:sldId id="281" r:id="rId13"/>
    <p:sldId id="282" r:id="rId14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32718-638D-4B19-A1C6-75B7245740AF}">
          <p14:sldIdLst>
            <p14:sldId id="256"/>
            <p14:sldId id="260"/>
            <p14:sldId id="261"/>
            <p14:sldId id="262"/>
            <p14:sldId id="263"/>
            <p14:sldId id="270"/>
            <p14:sldId id="264"/>
            <p14:sldId id="269"/>
            <p14:sldId id="266"/>
            <p14:sldId id="267"/>
            <p14:sldId id="268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24B7D-E5A7-4F91-8F19-5EF376DC9593}" v="11" dt="2020-04-29T05:49:55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zano" userId="28208e9e5df92a41" providerId="LiveId" clId="{7D224B7D-E5A7-4F91-8F19-5EF376DC9593}"/>
    <pc:docChg chg="undo custSel addSld delSld modSld modSection">
      <pc:chgData name="Juan Lozano" userId="28208e9e5df92a41" providerId="LiveId" clId="{7D224B7D-E5A7-4F91-8F19-5EF376DC9593}" dt="2020-04-30T00:19:50.574" v="2642" actId="20577"/>
      <pc:docMkLst>
        <pc:docMk/>
      </pc:docMkLst>
      <pc:sldChg chg="addSp delSp modSp mod">
        <pc:chgData name="Juan Lozano" userId="28208e9e5df92a41" providerId="LiveId" clId="{7D224B7D-E5A7-4F91-8F19-5EF376DC9593}" dt="2020-04-29T03:59:41.098" v="82" actId="27636"/>
        <pc:sldMkLst>
          <pc:docMk/>
          <pc:sldMk cId="2201888821" sldId="266"/>
        </pc:sldMkLst>
        <pc:spChg chg="mod">
          <ac:chgData name="Juan Lozano" userId="28208e9e5df92a41" providerId="LiveId" clId="{7D224B7D-E5A7-4F91-8F19-5EF376DC9593}" dt="2020-04-29T03:59:41.098" v="82" actId="27636"/>
          <ac:spMkLst>
            <pc:docMk/>
            <pc:sldMk cId="2201888821" sldId="266"/>
            <ac:spMk id="3" creationId="{00000000-0000-0000-0000-000000000000}"/>
          </ac:spMkLst>
        </pc:spChg>
        <pc:picChg chg="add mod">
          <ac:chgData name="Juan Lozano" userId="28208e9e5df92a41" providerId="LiveId" clId="{7D224B7D-E5A7-4F91-8F19-5EF376DC9593}" dt="2020-04-29T03:59:38.993" v="80" actId="1076"/>
          <ac:picMkLst>
            <pc:docMk/>
            <pc:sldMk cId="2201888821" sldId="266"/>
            <ac:picMk id="4" creationId="{510C1702-EC95-4F0A-AFA4-1840DCFEFE68}"/>
          </ac:picMkLst>
        </pc:picChg>
        <pc:picChg chg="add del">
          <ac:chgData name="Juan Lozano" userId="28208e9e5df92a41" providerId="LiveId" clId="{7D224B7D-E5A7-4F91-8F19-5EF376DC9593}" dt="2020-04-29T03:59:11.443" v="2" actId="478"/>
          <ac:picMkLst>
            <pc:docMk/>
            <pc:sldMk cId="2201888821" sldId="266"/>
            <ac:picMk id="5" creationId="{00000000-0000-0000-0000-000000000000}"/>
          </ac:picMkLst>
        </pc:picChg>
      </pc:sldChg>
      <pc:sldChg chg="addSp delSp modSp mod">
        <pc:chgData name="Juan Lozano" userId="28208e9e5df92a41" providerId="LiveId" clId="{7D224B7D-E5A7-4F91-8F19-5EF376DC9593}" dt="2020-04-29T04:22:05.058" v="88" actId="14100"/>
        <pc:sldMkLst>
          <pc:docMk/>
          <pc:sldMk cId="1148790206" sldId="267"/>
        </pc:sldMkLst>
        <pc:picChg chg="del">
          <ac:chgData name="Juan Lozano" userId="28208e9e5df92a41" providerId="LiveId" clId="{7D224B7D-E5A7-4F91-8F19-5EF376DC9593}" dt="2020-04-29T04:21:47.835" v="83" actId="478"/>
          <ac:picMkLst>
            <pc:docMk/>
            <pc:sldMk cId="1148790206" sldId="267"/>
            <ac:picMk id="3" creationId="{00000000-0000-0000-0000-000000000000}"/>
          </ac:picMkLst>
        </pc:picChg>
        <pc:picChg chg="add mod">
          <ac:chgData name="Juan Lozano" userId="28208e9e5df92a41" providerId="LiveId" clId="{7D224B7D-E5A7-4F91-8F19-5EF376DC9593}" dt="2020-04-29T04:22:05.058" v="88" actId="14100"/>
          <ac:picMkLst>
            <pc:docMk/>
            <pc:sldMk cId="1148790206" sldId="267"/>
            <ac:picMk id="4" creationId="{7B892F85-A0AF-480B-AE96-679C113A03A5}"/>
          </ac:picMkLst>
        </pc:picChg>
      </pc:sldChg>
      <pc:sldChg chg="modSp mod">
        <pc:chgData name="Juan Lozano" userId="28208e9e5df92a41" providerId="LiveId" clId="{7D224B7D-E5A7-4F91-8F19-5EF376DC9593}" dt="2020-04-29T05:10:56.554" v="1538" actId="1076"/>
        <pc:sldMkLst>
          <pc:docMk/>
          <pc:sldMk cId="163352390" sldId="272"/>
        </pc:sldMkLst>
        <pc:spChg chg="mod">
          <ac:chgData name="Juan Lozano" userId="28208e9e5df92a41" providerId="LiveId" clId="{7D224B7D-E5A7-4F91-8F19-5EF376DC9593}" dt="2020-04-29T05:08:13.786" v="1132" actId="1076"/>
          <ac:spMkLst>
            <pc:docMk/>
            <pc:sldMk cId="163352390" sldId="272"/>
            <ac:spMk id="2" creationId="{00000000-0000-0000-0000-000000000000}"/>
          </ac:spMkLst>
        </pc:spChg>
        <pc:spChg chg="mod">
          <ac:chgData name="Juan Lozano" userId="28208e9e5df92a41" providerId="LiveId" clId="{7D224B7D-E5A7-4F91-8F19-5EF376DC9593}" dt="2020-04-29T05:10:27.983" v="1533" actId="20577"/>
          <ac:spMkLst>
            <pc:docMk/>
            <pc:sldMk cId="163352390" sldId="272"/>
            <ac:spMk id="3" creationId="{00000000-0000-0000-0000-000000000000}"/>
          </ac:spMkLst>
        </pc:spChg>
        <pc:spChg chg="mod">
          <ac:chgData name="Juan Lozano" userId="28208e9e5df92a41" providerId="LiveId" clId="{7D224B7D-E5A7-4F91-8F19-5EF376DC9593}" dt="2020-04-29T05:10:56.554" v="1538" actId="1076"/>
          <ac:spMkLst>
            <pc:docMk/>
            <pc:sldMk cId="163352390" sldId="272"/>
            <ac:spMk id="6" creationId="{00000000-0000-0000-0000-000000000000}"/>
          </ac:spMkLst>
        </pc:spChg>
        <pc:picChg chg="mod">
          <ac:chgData name="Juan Lozano" userId="28208e9e5df92a41" providerId="LiveId" clId="{7D224B7D-E5A7-4F91-8F19-5EF376DC9593}" dt="2020-04-29T05:10:54.650" v="1537" actId="1076"/>
          <ac:picMkLst>
            <pc:docMk/>
            <pc:sldMk cId="163352390" sldId="272"/>
            <ac:picMk id="5" creationId="{00000000-0000-0000-0000-000000000000}"/>
          </ac:picMkLst>
        </pc:picChg>
      </pc:sldChg>
      <pc:sldChg chg="modSp mod">
        <pc:chgData name="Juan Lozano" userId="28208e9e5df92a41" providerId="LiveId" clId="{7D224B7D-E5A7-4F91-8F19-5EF376DC9593}" dt="2020-04-29T05:21:31.091" v="2422" actId="20577"/>
        <pc:sldMkLst>
          <pc:docMk/>
          <pc:sldMk cId="3634173005" sldId="273"/>
        </pc:sldMkLst>
        <pc:spChg chg="mod">
          <ac:chgData name="Juan Lozano" userId="28208e9e5df92a41" providerId="LiveId" clId="{7D224B7D-E5A7-4F91-8F19-5EF376DC9593}" dt="2020-04-29T05:21:31.091" v="2422" actId="20577"/>
          <ac:spMkLst>
            <pc:docMk/>
            <pc:sldMk cId="3634173005" sldId="273"/>
            <ac:spMk id="3" creationId="{00000000-0000-0000-0000-000000000000}"/>
          </ac:spMkLst>
        </pc:spChg>
        <pc:picChg chg="mod">
          <ac:chgData name="Juan Lozano" userId="28208e9e5df92a41" providerId="LiveId" clId="{7D224B7D-E5A7-4F91-8F19-5EF376DC9593}" dt="2020-04-29T05:12:25.082" v="1686" actId="1076"/>
          <ac:picMkLst>
            <pc:docMk/>
            <pc:sldMk cId="3634173005" sldId="273"/>
            <ac:picMk id="4" creationId="{00000000-0000-0000-0000-000000000000}"/>
          </ac:picMkLst>
        </pc:picChg>
      </pc:sldChg>
      <pc:sldChg chg="addSp delSp modSp mod">
        <pc:chgData name="Juan Lozano" userId="28208e9e5df92a41" providerId="LiveId" clId="{7D224B7D-E5A7-4F91-8F19-5EF376DC9593}" dt="2020-04-29T05:44:24.082" v="2445" actId="14100"/>
        <pc:sldMkLst>
          <pc:docMk/>
          <pc:sldMk cId="938169874" sldId="274"/>
        </pc:sldMkLst>
        <pc:spChg chg="mod">
          <ac:chgData name="Juan Lozano" userId="28208e9e5df92a41" providerId="LiveId" clId="{7D224B7D-E5A7-4F91-8F19-5EF376DC9593}" dt="2020-04-29T05:22:36.397" v="2436" actId="20577"/>
          <ac:spMkLst>
            <pc:docMk/>
            <pc:sldMk cId="938169874" sldId="274"/>
            <ac:spMk id="2" creationId="{00000000-0000-0000-0000-000000000000}"/>
          </ac:spMkLst>
        </pc:spChg>
        <pc:spChg chg="add del mod">
          <ac:chgData name="Juan Lozano" userId="28208e9e5df92a41" providerId="LiveId" clId="{7D224B7D-E5A7-4F91-8F19-5EF376DC9593}" dt="2020-04-29T05:23:07.509" v="2440" actId="478"/>
          <ac:spMkLst>
            <pc:docMk/>
            <pc:sldMk cId="938169874" sldId="274"/>
            <ac:spMk id="5" creationId="{B292C235-B779-44E2-83E2-565EC9D2ABD5}"/>
          </ac:spMkLst>
        </pc:spChg>
        <pc:spChg chg="add del mod">
          <ac:chgData name="Juan Lozano" userId="28208e9e5df92a41" providerId="LiveId" clId="{7D224B7D-E5A7-4F91-8F19-5EF376DC9593}" dt="2020-04-29T05:42:17.675" v="2442" actId="478"/>
          <ac:spMkLst>
            <pc:docMk/>
            <pc:sldMk cId="938169874" sldId="274"/>
            <ac:spMk id="7" creationId="{920E612D-EC8E-4C1B-99E4-A43AD876ABDB}"/>
          </ac:spMkLst>
        </pc:spChg>
        <pc:picChg chg="add del mod">
          <ac:chgData name="Juan Lozano" userId="28208e9e5df92a41" providerId="LiveId" clId="{7D224B7D-E5A7-4F91-8F19-5EF376DC9593}" dt="2020-04-29T05:42:15.326" v="2441" actId="478"/>
          <ac:picMkLst>
            <pc:docMk/>
            <pc:sldMk cId="938169874" sldId="274"/>
            <ac:picMk id="4" creationId="{00000000-0000-0000-0000-000000000000}"/>
          </ac:picMkLst>
        </pc:picChg>
        <pc:picChg chg="add mod">
          <ac:chgData name="Juan Lozano" userId="28208e9e5df92a41" providerId="LiveId" clId="{7D224B7D-E5A7-4F91-8F19-5EF376DC9593}" dt="2020-04-29T05:44:24.082" v="2445" actId="14100"/>
          <ac:picMkLst>
            <pc:docMk/>
            <pc:sldMk cId="938169874" sldId="274"/>
            <ac:picMk id="8" creationId="{EE21A1E3-1179-4FA8-9B1B-CCE1C6880EE9}"/>
          </ac:picMkLst>
        </pc:picChg>
      </pc:sldChg>
      <pc:sldChg chg="add del">
        <pc:chgData name="Juan Lozano" userId="28208e9e5df92a41" providerId="LiveId" clId="{7D224B7D-E5A7-4F91-8F19-5EF376DC9593}" dt="2020-04-29T05:51:06.965" v="2616" actId="47"/>
        <pc:sldMkLst>
          <pc:docMk/>
          <pc:sldMk cId="479240169" sldId="275"/>
        </pc:sldMkLst>
      </pc:sldChg>
      <pc:sldChg chg="modSp new mod">
        <pc:chgData name="Juan Lozano" userId="28208e9e5df92a41" providerId="LiveId" clId="{7D224B7D-E5A7-4F91-8F19-5EF376DC9593}" dt="2020-04-29T04:52:00.307" v="1131" actId="20577"/>
        <pc:sldMkLst>
          <pc:docMk/>
          <pc:sldMk cId="3404262695" sldId="281"/>
        </pc:sldMkLst>
        <pc:spChg chg="mod">
          <ac:chgData name="Juan Lozano" userId="28208e9e5df92a41" providerId="LiveId" clId="{7D224B7D-E5A7-4F91-8F19-5EF376DC9593}" dt="2020-04-29T04:46:36.350" v="608" actId="20577"/>
          <ac:spMkLst>
            <pc:docMk/>
            <pc:sldMk cId="3404262695" sldId="281"/>
            <ac:spMk id="2" creationId="{3558E33F-E962-491A-AF0B-CC373199767B}"/>
          </ac:spMkLst>
        </pc:spChg>
        <pc:spChg chg="mod">
          <ac:chgData name="Juan Lozano" userId="28208e9e5df92a41" providerId="LiveId" clId="{7D224B7D-E5A7-4F91-8F19-5EF376DC9593}" dt="2020-04-29T04:52:00.307" v="1131" actId="20577"/>
          <ac:spMkLst>
            <pc:docMk/>
            <pc:sldMk cId="3404262695" sldId="281"/>
            <ac:spMk id="3" creationId="{6A99CB8D-38A3-4EEA-B529-A46C1BFDB5F8}"/>
          </ac:spMkLst>
        </pc:spChg>
      </pc:sldChg>
      <pc:sldChg chg="delSp modSp new mod">
        <pc:chgData name="Juan Lozano" userId="28208e9e5df92a41" providerId="LiveId" clId="{7D224B7D-E5A7-4F91-8F19-5EF376DC9593}" dt="2020-04-29T05:51:20.531" v="2617" actId="13822"/>
        <pc:sldMkLst>
          <pc:docMk/>
          <pc:sldMk cId="1632103921" sldId="282"/>
        </pc:sldMkLst>
        <pc:spChg chg="del">
          <ac:chgData name="Juan Lozano" userId="28208e9e5df92a41" providerId="LiveId" clId="{7D224B7D-E5A7-4F91-8F19-5EF376DC9593}" dt="2020-04-29T05:15:16.036" v="2129" actId="478"/>
          <ac:spMkLst>
            <pc:docMk/>
            <pc:sldMk cId="1632103921" sldId="282"/>
            <ac:spMk id="2" creationId="{8DA5406F-E0A4-4714-A3EE-E7AA48BA1367}"/>
          </ac:spMkLst>
        </pc:spChg>
        <pc:spChg chg="mod">
          <ac:chgData name="Juan Lozano" userId="28208e9e5df92a41" providerId="LiveId" clId="{7D224B7D-E5A7-4F91-8F19-5EF376DC9593}" dt="2020-04-29T05:51:20.531" v="2617" actId="13822"/>
          <ac:spMkLst>
            <pc:docMk/>
            <pc:sldMk cId="1632103921" sldId="282"/>
            <ac:spMk id="3" creationId="{94BB5431-1B44-4572-AEC1-F7EC787F2902}"/>
          </ac:spMkLst>
        </pc:spChg>
      </pc:sldChg>
      <pc:sldChg chg="modSp new mod">
        <pc:chgData name="Juan Lozano" userId="28208e9e5df92a41" providerId="LiveId" clId="{7D224B7D-E5A7-4F91-8F19-5EF376DC9593}" dt="2020-04-30T00:19:50.574" v="2642" actId="20577"/>
        <pc:sldMkLst>
          <pc:docMk/>
          <pc:sldMk cId="1943528445" sldId="282"/>
        </pc:sldMkLst>
        <pc:spChg chg="mod">
          <ac:chgData name="Juan Lozano" userId="28208e9e5df92a41" providerId="LiveId" clId="{7D224B7D-E5A7-4F91-8F19-5EF376DC9593}" dt="2020-04-30T00:19:50.574" v="2642" actId="20577"/>
          <ac:spMkLst>
            <pc:docMk/>
            <pc:sldMk cId="1943528445" sldId="282"/>
            <ac:spMk id="2" creationId="{E825998E-D85F-4E75-8499-639F5562599B}"/>
          </ac:spMkLst>
        </pc:spChg>
      </pc:sldChg>
      <pc:sldChg chg="modSp new del mod">
        <pc:chgData name="Juan Lozano" userId="28208e9e5df92a41" providerId="LiveId" clId="{7D224B7D-E5A7-4F91-8F19-5EF376DC9593}" dt="2020-04-29T05:11:36.730" v="1650" actId="47"/>
        <pc:sldMkLst>
          <pc:docMk/>
          <pc:sldMk cId="2718644559" sldId="282"/>
        </pc:sldMkLst>
        <pc:spChg chg="mod">
          <ac:chgData name="Juan Lozano" userId="28208e9e5df92a41" providerId="LiveId" clId="{7D224B7D-E5A7-4F91-8F19-5EF376DC9593}" dt="2020-04-29T05:11:11.588" v="1576" actId="20577"/>
          <ac:spMkLst>
            <pc:docMk/>
            <pc:sldMk cId="2718644559" sldId="282"/>
            <ac:spMk id="2" creationId="{08A73550-3530-4F8D-A421-651D5FAA6407}"/>
          </ac:spMkLst>
        </pc:spChg>
        <pc:spChg chg="mod">
          <ac:chgData name="Juan Lozano" userId="28208e9e5df92a41" providerId="LiveId" clId="{7D224B7D-E5A7-4F91-8F19-5EF376DC9593}" dt="2020-04-29T05:11:27.523" v="1649" actId="20577"/>
          <ac:spMkLst>
            <pc:docMk/>
            <pc:sldMk cId="2718644559" sldId="282"/>
            <ac:spMk id="3" creationId="{21F7FF33-4DEF-4C4B-BCB7-0B42F711790C}"/>
          </ac:spMkLst>
        </pc:spChg>
      </pc:sldChg>
      <pc:sldChg chg="addSp delSp modSp new mod">
        <pc:chgData name="Juan Lozano" userId="28208e9e5df92a41" providerId="LiveId" clId="{7D224B7D-E5A7-4F91-8F19-5EF376DC9593}" dt="2020-04-29T05:45:14.153" v="2477" actId="14100"/>
        <pc:sldMkLst>
          <pc:docMk/>
          <pc:sldMk cId="1873487844" sldId="283"/>
        </pc:sldMkLst>
        <pc:spChg chg="mod">
          <ac:chgData name="Juan Lozano" userId="28208e9e5df92a41" providerId="LiveId" clId="{7D224B7D-E5A7-4F91-8F19-5EF376DC9593}" dt="2020-04-29T05:45:08.164" v="2473" actId="20577"/>
          <ac:spMkLst>
            <pc:docMk/>
            <pc:sldMk cId="1873487844" sldId="283"/>
            <ac:spMk id="2" creationId="{F12C4DB7-4785-4E37-8453-6FD9A6F5EF8E}"/>
          </ac:spMkLst>
        </pc:spChg>
        <pc:spChg chg="del">
          <ac:chgData name="Juan Lozano" userId="28208e9e5df92a41" providerId="LiveId" clId="{7D224B7D-E5A7-4F91-8F19-5EF376DC9593}" dt="2020-04-29T05:45:10.380" v="2474" actId="478"/>
          <ac:spMkLst>
            <pc:docMk/>
            <pc:sldMk cId="1873487844" sldId="283"/>
            <ac:spMk id="3" creationId="{1C11D7B6-AD98-4A52-AB25-B6FB89B26EBF}"/>
          </ac:spMkLst>
        </pc:spChg>
        <pc:picChg chg="add mod">
          <ac:chgData name="Juan Lozano" userId="28208e9e5df92a41" providerId="LiveId" clId="{7D224B7D-E5A7-4F91-8F19-5EF376DC9593}" dt="2020-04-29T05:45:14.153" v="2477" actId="14100"/>
          <ac:picMkLst>
            <pc:docMk/>
            <pc:sldMk cId="1873487844" sldId="283"/>
            <ac:picMk id="4" creationId="{F20C1FE2-8733-4FD5-A683-A4F588AC8547}"/>
          </ac:picMkLst>
        </pc:picChg>
      </pc:sldChg>
      <pc:sldChg chg="addSp delSp modSp new mod">
        <pc:chgData name="Juan Lozano" userId="28208e9e5df92a41" providerId="LiveId" clId="{7D224B7D-E5A7-4F91-8F19-5EF376DC9593}" dt="2020-04-29T05:50:25.345" v="2613" actId="13822"/>
        <pc:sldMkLst>
          <pc:docMk/>
          <pc:sldMk cId="1961945703" sldId="284"/>
        </pc:sldMkLst>
        <pc:spChg chg="mod">
          <ac:chgData name="Juan Lozano" userId="28208e9e5df92a41" providerId="LiveId" clId="{7D224B7D-E5A7-4F91-8F19-5EF376DC9593}" dt="2020-04-29T05:46:03.531" v="2497" actId="20577"/>
          <ac:spMkLst>
            <pc:docMk/>
            <pc:sldMk cId="1961945703" sldId="284"/>
            <ac:spMk id="2" creationId="{F66A757A-59DD-404B-A041-6F03D698B10F}"/>
          </ac:spMkLst>
        </pc:spChg>
        <pc:spChg chg="del">
          <ac:chgData name="Juan Lozano" userId="28208e9e5df92a41" providerId="LiveId" clId="{7D224B7D-E5A7-4F91-8F19-5EF376DC9593}" dt="2020-04-29T05:46:07.948" v="2498" actId="478"/>
          <ac:spMkLst>
            <pc:docMk/>
            <pc:sldMk cId="1961945703" sldId="284"/>
            <ac:spMk id="3" creationId="{4EA6B331-08D3-4CDB-AC39-CAA4C4442C06}"/>
          </ac:spMkLst>
        </pc:spChg>
        <pc:spChg chg="add mod">
          <ac:chgData name="Juan Lozano" userId="28208e9e5df92a41" providerId="LiveId" clId="{7D224B7D-E5A7-4F91-8F19-5EF376DC9593}" dt="2020-04-29T05:50:25.345" v="2613" actId="13822"/>
          <ac:spMkLst>
            <pc:docMk/>
            <pc:sldMk cId="1961945703" sldId="284"/>
            <ac:spMk id="5" creationId="{11BCC624-D80F-4386-9DE3-96EF5A484DF3}"/>
          </ac:spMkLst>
        </pc:spChg>
        <pc:picChg chg="add mod">
          <ac:chgData name="Juan Lozano" userId="28208e9e5df92a41" providerId="LiveId" clId="{7D224B7D-E5A7-4F91-8F19-5EF376DC9593}" dt="2020-04-29T05:49:52.114" v="2501" actId="14100"/>
          <ac:picMkLst>
            <pc:docMk/>
            <pc:sldMk cId="1961945703" sldId="284"/>
            <ac:picMk id="4" creationId="{94425EDE-24DD-45DF-950F-A1ED5FC5A0A8}"/>
          </ac:picMkLst>
        </pc:picChg>
      </pc:sldChg>
    </pc:docChg>
  </pc:docChgLst>
  <pc:docChgLst>
    <pc:chgData name="Juan Lozano" userId="28208e9e5df92a41" providerId="LiveId" clId="{D66589C2-2508-46DD-9036-DF4C878F15C6}"/>
    <pc:docChg chg="undo custSel modSld">
      <pc:chgData name="Juan Lozano" userId="28208e9e5df92a41" providerId="LiveId" clId="{D66589C2-2508-46DD-9036-DF4C878F15C6}" dt="2020-04-29T03:30:34.390" v="156" actId="20577"/>
      <pc:docMkLst>
        <pc:docMk/>
      </pc:docMkLst>
      <pc:sldChg chg="addSp delSp modSp mod">
        <pc:chgData name="Juan Lozano" userId="28208e9e5df92a41" providerId="LiveId" clId="{D66589C2-2508-46DD-9036-DF4C878F15C6}" dt="2020-04-29T03:04:16.748" v="95" actId="27636"/>
        <pc:sldMkLst>
          <pc:docMk/>
          <pc:sldMk cId="2075004227" sldId="261"/>
        </pc:sldMkLst>
        <pc:spChg chg="mod">
          <ac:chgData name="Juan Lozano" userId="28208e9e5df92a41" providerId="LiveId" clId="{D66589C2-2508-46DD-9036-DF4C878F15C6}" dt="2020-04-29T03:04:16.748" v="95" actId="27636"/>
          <ac:spMkLst>
            <pc:docMk/>
            <pc:sldMk cId="2075004227" sldId="261"/>
            <ac:spMk id="3" creationId="{00000000-0000-0000-0000-000000000000}"/>
          </ac:spMkLst>
        </pc:spChg>
        <pc:spChg chg="add del mod">
          <ac:chgData name="Juan Lozano" userId="28208e9e5df92a41" providerId="LiveId" clId="{D66589C2-2508-46DD-9036-DF4C878F15C6}" dt="2020-04-29T03:04:16.698" v="94" actId="767"/>
          <ac:spMkLst>
            <pc:docMk/>
            <pc:sldMk cId="2075004227" sldId="261"/>
            <ac:spMk id="4" creationId="{7DB4D240-E350-4768-9E00-811180B91DD2}"/>
          </ac:spMkLst>
        </pc:spChg>
      </pc:sldChg>
      <pc:sldChg chg="modSp mod">
        <pc:chgData name="Juan Lozano" userId="28208e9e5df92a41" providerId="LiveId" clId="{D66589C2-2508-46DD-9036-DF4C878F15C6}" dt="2020-04-29T03:14:38.708" v="108" actId="20577"/>
        <pc:sldMkLst>
          <pc:docMk/>
          <pc:sldMk cId="2119290665" sldId="263"/>
        </pc:sldMkLst>
        <pc:spChg chg="mod">
          <ac:chgData name="Juan Lozano" userId="28208e9e5df92a41" providerId="LiveId" clId="{D66589C2-2508-46DD-9036-DF4C878F15C6}" dt="2020-04-29T03:14:38.708" v="108" actId="20577"/>
          <ac:spMkLst>
            <pc:docMk/>
            <pc:sldMk cId="2119290665" sldId="263"/>
            <ac:spMk id="3" creationId="{00000000-0000-0000-0000-000000000000}"/>
          </ac:spMkLst>
        </pc:spChg>
      </pc:sldChg>
      <pc:sldChg chg="addSp delSp modSp mod">
        <pc:chgData name="Juan Lozano" userId="28208e9e5df92a41" providerId="LiveId" clId="{D66589C2-2508-46DD-9036-DF4C878F15C6}" dt="2020-04-29T03:21:26.725" v="118" actId="1076"/>
        <pc:sldMkLst>
          <pc:docMk/>
          <pc:sldMk cId="968785995" sldId="264"/>
        </pc:sldMkLst>
        <pc:spChg chg="mod">
          <ac:chgData name="Juan Lozano" userId="28208e9e5df92a41" providerId="LiveId" clId="{D66589C2-2508-46DD-9036-DF4C878F15C6}" dt="2020-04-29T03:16:27.789" v="112" actId="20577"/>
          <ac:spMkLst>
            <pc:docMk/>
            <pc:sldMk cId="968785995" sldId="264"/>
            <ac:spMk id="3" creationId="{00000000-0000-0000-0000-000000000000}"/>
          </ac:spMkLst>
        </pc:spChg>
        <pc:picChg chg="add del">
          <ac:chgData name="Juan Lozano" userId="28208e9e5df92a41" providerId="LiveId" clId="{D66589C2-2508-46DD-9036-DF4C878F15C6}" dt="2020-04-29T03:21:10.373" v="114"/>
          <ac:picMkLst>
            <pc:docMk/>
            <pc:sldMk cId="968785995" sldId="264"/>
            <ac:picMk id="4" creationId="{CE39CFFF-0D43-43F7-8D71-04973BF70722}"/>
          </ac:picMkLst>
        </pc:picChg>
        <pc:picChg chg="del">
          <ac:chgData name="Juan Lozano" userId="28208e9e5df92a41" providerId="LiveId" clId="{D66589C2-2508-46DD-9036-DF4C878F15C6}" dt="2020-04-29T03:16:21.385" v="109" actId="478"/>
          <ac:picMkLst>
            <pc:docMk/>
            <pc:sldMk cId="968785995" sldId="264"/>
            <ac:picMk id="5" creationId="{00000000-0000-0000-0000-000000000000}"/>
          </ac:picMkLst>
        </pc:picChg>
        <pc:picChg chg="add mod">
          <ac:chgData name="Juan Lozano" userId="28208e9e5df92a41" providerId="LiveId" clId="{D66589C2-2508-46DD-9036-DF4C878F15C6}" dt="2020-04-29T03:21:26.725" v="118" actId="1076"/>
          <ac:picMkLst>
            <pc:docMk/>
            <pc:sldMk cId="968785995" sldId="264"/>
            <ac:picMk id="6" creationId="{A1D08D01-0A9D-4E28-902F-E0565CF0D54D}"/>
          </ac:picMkLst>
        </pc:picChg>
      </pc:sldChg>
      <pc:sldChg chg="modSp mod">
        <pc:chgData name="Juan Lozano" userId="28208e9e5df92a41" providerId="LiveId" clId="{D66589C2-2508-46DD-9036-DF4C878F15C6}" dt="2020-04-29T03:30:34.390" v="156" actId="20577"/>
        <pc:sldMkLst>
          <pc:docMk/>
          <pc:sldMk cId="3695134039" sldId="269"/>
        </pc:sldMkLst>
        <pc:spChg chg="mod">
          <ac:chgData name="Juan Lozano" userId="28208e9e5df92a41" providerId="LiveId" clId="{D66589C2-2508-46DD-9036-DF4C878F15C6}" dt="2020-04-29T03:30:34.390" v="156" actId="20577"/>
          <ac:spMkLst>
            <pc:docMk/>
            <pc:sldMk cId="3695134039" sldId="2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2098887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Java </a:t>
            </a:r>
            <a:r>
              <a:rPr lang="es-SV" sz="6000" dirty="0" err="1"/>
              <a:t>Persistence</a:t>
            </a:r>
            <a:r>
              <a:rPr lang="es-SV" sz="6000" dirty="0"/>
              <a:t> Api (JPA) con Spring e </a:t>
            </a:r>
            <a:r>
              <a:rPr lang="es-SV" sz="6000" dirty="0" err="1"/>
              <a:t>Hibernate</a:t>
            </a:r>
            <a:endParaRPr lang="es-SV" sz="6000" dirty="0"/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JpaConfiguration.java (cont.)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892F85-A0AF-480B-AE96-679C113A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083"/>
            <a:ext cx="9175620" cy="38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Componentes para la configuración de </a:t>
            </a:r>
            <a:r>
              <a:rPr lang="es-SV" dirty="0" err="1"/>
              <a:t>Hibernate</a:t>
            </a:r>
            <a:r>
              <a:rPr lang="es-SV" dirty="0"/>
              <a:t> con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b="1" dirty="0" err="1"/>
              <a:t>LocalContainerEntityManagerFactoryBean</a:t>
            </a:r>
            <a:r>
              <a:rPr lang="es-SV" b="1" dirty="0"/>
              <a:t>: </a:t>
            </a:r>
            <a:r>
              <a:rPr lang="es-SV" dirty="0"/>
              <a:t>Es utilizado para crear un </a:t>
            </a:r>
            <a:r>
              <a:rPr lang="es-SV" dirty="0" err="1"/>
              <a:t>EntityManagerFactory</a:t>
            </a:r>
            <a:r>
              <a:rPr lang="es-SV" dirty="0"/>
              <a:t>, esta es creada como un </a:t>
            </a:r>
            <a:r>
              <a:rPr lang="es-SV" dirty="0" err="1"/>
              <a:t>Singleton</a:t>
            </a:r>
            <a:r>
              <a:rPr lang="es-SV" dirty="0"/>
              <a:t> (una sola instancia compartida para todas las clases), ya que es un objeto muy pesado en características.</a:t>
            </a:r>
          </a:p>
          <a:p>
            <a:r>
              <a:rPr lang="es-SV" b="1" dirty="0" err="1"/>
              <a:t>DataSource</a:t>
            </a:r>
            <a:r>
              <a:rPr lang="es-SV" b="1" dirty="0"/>
              <a:t>: </a:t>
            </a:r>
            <a:r>
              <a:rPr lang="es-SV" dirty="0"/>
              <a:t>Contiene la información de conexión a la base de datos que utilizará el </a:t>
            </a:r>
            <a:r>
              <a:rPr lang="es-SV" dirty="0" err="1"/>
              <a:t>Entity</a:t>
            </a:r>
            <a:r>
              <a:rPr lang="es-SV" dirty="0"/>
              <a:t> Manager</a:t>
            </a:r>
          </a:p>
          <a:p>
            <a:r>
              <a:rPr lang="es-SV" b="1" dirty="0" err="1"/>
              <a:t>Properties</a:t>
            </a:r>
            <a:r>
              <a:rPr lang="es-SV" b="1" dirty="0"/>
              <a:t>: </a:t>
            </a:r>
            <a:r>
              <a:rPr lang="es-SV" dirty="0"/>
              <a:t>Son características propias de </a:t>
            </a:r>
            <a:r>
              <a:rPr lang="es-SV" dirty="0" err="1"/>
              <a:t>Hibernate</a:t>
            </a:r>
            <a:r>
              <a:rPr lang="es-SV" dirty="0"/>
              <a:t> y son utilizadas para depurar </a:t>
            </a:r>
            <a:r>
              <a:rPr lang="es-SV" dirty="0" err="1"/>
              <a:t>queries</a:t>
            </a:r>
            <a:r>
              <a:rPr lang="es-SV" dirty="0"/>
              <a:t>, operaciones sobre la base de datos, etc.</a:t>
            </a:r>
            <a:endParaRPr lang="es-SV" b="1" dirty="0"/>
          </a:p>
          <a:p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169816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8E33F-E962-491A-AF0B-CC373199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Propiedades de </a:t>
            </a:r>
            <a:r>
              <a:rPr lang="es-SV" dirty="0" err="1"/>
              <a:t>Hibernate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9CB8D-38A3-4EEA-B529-A46C1BFD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5"/>
            <a:ext cx="10233800" cy="4351338"/>
          </a:xfrm>
        </p:spPr>
        <p:txBody>
          <a:bodyPr>
            <a:normAutofit/>
          </a:bodyPr>
          <a:lstStyle/>
          <a:p>
            <a:r>
              <a:rPr lang="es-SV" sz="2400" b="1" dirty="0" err="1"/>
              <a:t>Hibernate.show_sql</a:t>
            </a:r>
            <a:r>
              <a:rPr lang="es-SV" sz="2400" b="1" dirty="0"/>
              <a:t>=true: </a:t>
            </a:r>
            <a:r>
              <a:rPr lang="es-SV" sz="2400" dirty="0"/>
              <a:t>Esta propiedad indica si queremos que las consultas SQL que se hacen desde nuestro aplicativo a la base de datos se impriman en la consola con fines de depuración.</a:t>
            </a:r>
          </a:p>
          <a:p>
            <a:r>
              <a:rPr lang="es-SV" sz="2400" b="1" dirty="0" err="1"/>
              <a:t>Hibernate.dialect</a:t>
            </a:r>
            <a:r>
              <a:rPr lang="es-SV" sz="2400" b="1" dirty="0"/>
              <a:t>=</a:t>
            </a:r>
            <a:r>
              <a:rPr lang="es-SV" sz="2400" b="1" dirty="0" err="1"/>
              <a:t>org.hibernate.dialect.PostgreSQLDialect</a:t>
            </a:r>
            <a:r>
              <a:rPr lang="es-SV" sz="2400" b="1" dirty="0"/>
              <a:t>: </a:t>
            </a:r>
            <a:r>
              <a:rPr lang="es-SV" sz="2400" dirty="0" err="1"/>
              <a:t>Hibernate</a:t>
            </a:r>
            <a:r>
              <a:rPr lang="es-SV" sz="2400" dirty="0"/>
              <a:t> trabaja con el concepto de dialectos, los cuales utiliza para generar el SQL correspondiente a la base de datos que estamos trabajando. En nuestro caso le definiremos el de </a:t>
            </a:r>
            <a:r>
              <a:rPr lang="es-SV" sz="2400" dirty="0" err="1"/>
              <a:t>Postgres</a:t>
            </a:r>
            <a:r>
              <a:rPr lang="es-SV" sz="2400" dirty="0"/>
              <a:t>, sin embargo tiene soporte para muchos mas, como Oracle, SQL Server, MySQL, etc.</a:t>
            </a:r>
          </a:p>
          <a:p>
            <a:r>
              <a:rPr lang="es-SV" sz="2400" b="1" dirty="0" err="1"/>
              <a:t>Hibernate.enable_lazy_load_no_trans</a:t>
            </a:r>
            <a:r>
              <a:rPr lang="es-SV" sz="2400" b="1" dirty="0"/>
              <a:t>=true: </a:t>
            </a:r>
            <a:r>
              <a:rPr lang="es-SV" sz="2400" dirty="0"/>
              <a:t>Esta propiedad sirve para manejar el estado </a:t>
            </a:r>
            <a:r>
              <a:rPr lang="es-SV" sz="2400" b="1" dirty="0" err="1"/>
              <a:t>Lazy</a:t>
            </a:r>
            <a:r>
              <a:rPr lang="es-SV" sz="2400" b="1" dirty="0"/>
              <a:t> </a:t>
            </a:r>
            <a:r>
              <a:rPr lang="es-SV" sz="2400" dirty="0"/>
              <a:t>de las relaciones de las entidades (el cual veremos a mayor detalle en las próximas clases)</a:t>
            </a:r>
            <a:endParaRPr lang="es-SV" sz="2400" b="1" dirty="0"/>
          </a:p>
        </p:txBody>
      </p:sp>
    </p:spTree>
    <p:extLst>
      <p:ext uri="{BB962C8B-B14F-4D97-AF65-F5344CB8AC3E}">
        <p14:creationId xmlns:p14="http://schemas.microsoft.com/office/powerpoint/2010/main" val="340426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5998E-D85F-4E75-8499-639F5562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Ya </a:t>
            </a:r>
            <a:r>
              <a:rPr lang="es-SV"/>
              <a:t>hemos configurado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6A1EC-5C71-42F7-8252-68C9E973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4352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4000" dirty="0"/>
              <a:t>Operaciones sobre bases de datos son cruciales para una aplicación empresarial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13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Para un desarrollador trabajar con base de datos implica la creación de código encargado de manipularla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Este desarrollo implica tiempo y esfuerzo, y esto se traduce en costos mas grandes para la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JPA es una API que no es permite disminuir el tiempo de desarrollo de dicho 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SV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SV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2452" y="4651513"/>
            <a:ext cx="9740348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SV" sz="2000" dirty="0"/>
              <a:t>Debido a esto, es importante saber utilizar una herramienta que nos permita desarrollar una capa de acceso a datos de forma eficiente, de manera de poder utilizar lo mejor posible los recursos de un proyecto</a:t>
            </a:r>
          </a:p>
        </p:txBody>
      </p:sp>
    </p:spTree>
    <p:extLst>
      <p:ext uri="{BB962C8B-B14F-4D97-AF65-F5344CB8AC3E}">
        <p14:creationId xmlns:p14="http://schemas.microsoft.com/office/powerpoint/2010/main" val="23146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JPA es una API desarrollada para la Java 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SV" dirty="0"/>
              <a:t>Permite operar datos que son nativamente relacionales (bases de datos) en aplicaciones Java, tanto SE como EE</a:t>
            </a:r>
          </a:p>
          <a:p>
            <a:r>
              <a:rPr lang="es-SV" dirty="0"/>
              <a:t>Esta especificada en la JSR 220, junto con la especificación de la Enterprise Java </a:t>
            </a:r>
            <a:r>
              <a:rPr lang="es-SV" dirty="0" err="1"/>
              <a:t>Beans</a:t>
            </a:r>
            <a:endParaRPr lang="es-SV" dirty="0"/>
          </a:p>
          <a:p>
            <a:r>
              <a:rPr lang="es-SV" dirty="0"/>
              <a:t>JPA sigue un patrón ORM (</a:t>
            </a:r>
            <a:r>
              <a:rPr lang="es-SV" dirty="0" err="1"/>
              <a:t>Object</a:t>
            </a:r>
            <a:r>
              <a:rPr lang="es-SV" dirty="0"/>
              <a:t> </a:t>
            </a:r>
            <a:r>
              <a:rPr lang="es-SV" dirty="0" err="1"/>
              <a:t>Relational</a:t>
            </a:r>
            <a:r>
              <a:rPr lang="es-SV" dirty="0"/>
              <a:t> </a:t>
            </a:r>
            <a:r>
              <a:rPr lang="es-SV" dirty="0" err="1"/>
              <a:t>Mapping</a:t>
            </a:r>
            <a:r>
              <a:rPr lang="es-SV" dirty="0"/>
              <a:t>), muy similar a otros </a:t>
            </a:r>
            <a:r>
              <a:rPr lang="es-SV" dirty="0" err="1"/>
              <a:t>frameworks</a:t>
            </a:r>
            <a:r>
              <a:rPr lang="es-SV" dirty="0"/>
              <a:t> como </a:t>
            </a:r>
            <a:r>
              <a:rPr lang="es-SV" dirty="0" err="1"/>
              <a:t>Entity</a:t>
            </a:r>
            <a:r>
              <a:rPr lang="es-SV" dirty="0"/>
              <a:t> Framework de .NET</a:t>
            </a:r>
          </a:p>
          <a:p>
            <a:r>
              <a:rPr lang="es-SV" dirty="0"/>
              <a:t>Hay varias implementaciones de JPA (Proveedores):</a:t>
            </a:r>
          </a:p>
          <a:p>
            <a:pPr lvl="1"/>
            <a:r>
              <a:rPr lang="es-SV" dirty="0" err="1"/>
              <a:t>Hibernate</a:t>
            </a:r>
            <a:r>
              <a:rPr lang="es-SV" dirty="0"/>
              <a:t>	</a:t>
            </a:r>
          </a:p>
          <a:p>
            <a:pPr lvl="1"/>
            <a:r>
              <a:rPr lang="es-SV" dirty="0" err="1"/>
              <a:t>TopLink</a:t>
            </a:r>
            <a:endParaRPr lang="es-SV" dirty="0"/>
          </a:p>
          <a:p>
            <a:pPr lvl="1"/>
            <a:r>
              <a:rPr lang="es-SV" dirty="0" err="1"/>
              <a:t>EclipseLink</a:t>
            </a:r>
            <a:endParaRPr lang="es-SV" dirty="0"/>
          </a:p>
          <a:p>
            <a:pPr lvl="1"/>
            <a:r>
              <a:rPr lang="es-SV" dirty="0" err="1"/>
              <a:t>OpenJPA</a:t>
            </a:r>
            <a:endParaRPr lang="es-SV" dirty="0"/>
          </a:p>
          <a:p>
            <a:pPr lvl="1"/>
            <a:r>
              <a:rPr lang="es-SV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7500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Componentes de JPA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8870" y="1590261"/>
            <a:ext cx="5075582" cy="2319129"/>
            <a:chOff x="728870" y="1961322"/>
            <a:chExt cx="5075582" cy="2319129"/>
          </a:xfrm>
        </p:grpSpPr>
        <p:sp>
          <p:nvSpPr>
            <p:cNvPr id="4" name="Rounded Rectangle 3"/>
            <p:cNvSpPr/>
            <p:nvPr/>
          </p:nvSpPr>
          <p:spPr>
            <a:xfrm>
              <a:off x="858078" y="2107099"/>
              <a:ext cx="4830418" cy="424069"/>
            </a:xfrm>
            <a:prstGeom prst="roundRect">
              <a:avLst>
                <a:gd name="adj" fmla="val 64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JPA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44216" y="2756454"/>
              <a:ext cx="2209799" cy="336895"/>
            </a:xfrm>
            <a:prstGeom prst="roundRect">
              <a:avLst>
                <a:gd name="adj" fmla="val 641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sz="1600" dirty="0" err="1"/>
                <a:t>Entity</a:t>
              </a:r>
              <a:r>
                <a:rPr lang="es-SV" sz="1600" dirty="0"/>
                <a:t> Manager Factory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9121" y="2756454"/>
              <a:ext cx="2209799" cy="336895"/>
            </a:xfrm>
            <a:prstGeom prst="roundRect">
              <a:avLst>
                <a:gd name="adj" fmla="val 641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sz="1600" dirty="0" err="1"/>
                <a:t>Entity</a:t>
              </a:r>
              <a:r>
                <a:rPr lang="es-SV" sz="1600" dirty="0"/>
                <a:t> </a:t>
              </a:r>
              <a:r>
                <a:rPr lang="es-SV" sz="1600" dirty="0" err="1"/>
                <a:t>Transaction</a:t>
              </a:r>
              <a:endParaRPr lang="es-SV" sz="16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64094" y="3239123"/>
              <a:ext cx="2209799" cy="336895"/>
            </a:xfrm>
            <a:prstGeom prst="roundRect">
              <a:avLst>
                <a:gd name="adj" fmla="val 641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sz="1600" dirty="0" err="1"/>
                <a:t>Entity</a:t>
              </a:r>
              <a:r>
                <a:rPr lang="es-SV" sz="1600" dirty="0"/>
                <a:t> Manager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09121" y="3237052"/>
              <a:ext cx="2209799" cy="336895"/>
            </a:xfrm>
            <a:prstGeom prst="roundRect">
              <a:avLst>
                <a:gd name="adj" fmla="val 641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sz="1600" dirty="0" err="1"/>
                <a:t>Query</a:t>
              </a:r>
              <a:endParaRPr lang="es-SV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6911" y="3675822"/>
              <a:ext cx="2209799" cy="336895"/>
            </a:xfrm>
            <a:prstGeom prst="roundRect">
              <a:avLst>
                <a:gd name="adj" fmla="val 641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sz="1600" dirty="0" err="1"/>
                <a:t>Persistence</a:t>
              </a:r>
              <a:endParaRPr lang="es-SV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8870" y="1961322"/>
              <a:ext cx="5075582" cy="2319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921565" y="4440304"/>
            <a:ext cx="2574235" cy="556591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Entidad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64" y="5527809"/>
            <a:ext cx="798443" cy="798443"/>
          </a:xfrm>
          <a:prstGeom prst="rect">
            <a:avLst/>
          </a:prstGeom>
        </p:spPr>
      </p:pic>
      <p:sp>
        <p:nvSpPr>
          <p:cNvPr id="14" name="Up-Down Arrow 13"/>
          <p:cNvSpPr/>
          <p:nvPr/>
        </p:nvSpPr>
        <p:spPr>
          <a:xfrm>
            <a:off x="3087756" y="3931130"/>
            <a:ext cx="371061" cy="467087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5" name="Up-Down Arrow 14"/>
          <p:cNvSpPr/>
          <p:nvPr/>
        </p:nvSpPr>
        <p:spPr>
          <a:xfrm>
            <a:off x="3081130" y="5038982"/>
            <a:ext cx="371061" cy="467087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6" name="Rectangle 15"/>
          <p:cNvSpPr/>
          <p:nvPr/>
        </p:nvSpPr>
        <p:spPr>
          <a:xfrm>
            <a:off x="858078" y="2221603"/>
            <a:ext cx="4830418" cy="15128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7" name="TextBox 16"/>
          <p:cNvSpPr txBox="1"/>
          <p:nvPr/>
        </p:nvSpPr>
        <p:spPr>
          <a:xfrm>
            <a:off x="6069495" y="1590261"/>
            <a:ext cx="49960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b="1" dirty="0" err="1"/>
              <a:t>EntityManager</a:t>
            </a:r>
            <a:r>
              <a:rPr lang="es-SV" b="1" dirty="0"/>
              <a:t>: </a:t>
            </a:r>
            <a:r>
              <a:rPr lang="es-SV" dirty="0"/>
              <a:t>Es una interfaz encargada de manejar las operaciones de persistencia de los objetos</a:t>
            </a:r>
            <a:endParaRPr lang="es-SV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b="1" dirty="0" err="1"/>
              <a:t>EntityManagerFactory</a:t>
            </a:r>
            <a:r>
              <a:rPr lang="es-SV" dirty="0"/>
              <a:t>: Es el encargado de administrar y crear los objetos </a:t>
            </a:r>
            <a:r>
              <a:rPr lang="es-SV" dirty="0" err="1"/>
              <a:t>EntityManager</a:t>
            </a:r>
            <a:r>
              <a:rPr lang="es-SV" dirty="0"/>
              <a:t>,  gestiona la conexión a la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b="1" dirty="0"/>
              <a:t>Entidad: </a:t>
            </a:r>
            <a:r>
              <a:rPr lang="es-SV" dirty="0"/>
              <a:t>Son los objetos de persistencia, es cada registro que se encuentra en una tabla de una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b="1" dirty="0" err="1"/>
              <a:t>EntityTransaction</a:t>
            </a:r>
            <a:r>
              <a:rPr lang="es-SV" b="1" dirty="0"/>
              <a:t>: </a:t>
            </a:r>
            <a:r>
              <a:rPr lang="es-SV" dirty="0"/>
              <a:t>Es una interfaz encargada de manejar las transacciones de las operaciones de persistencia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b="1" dirty="0" err="1"/>
              <a:t>Persistence</a:t>
            </a:r>
            <a:r>
              <a:rPr lang="es-SV" b="1" dirty="0"/>
              <a:t>: </a:t>
            </a:r>
            <a:r>
              <a:rPr lang="es-SV" dirty="0"/>
              <a:t>Es una clase que permite obtener los objetos </a:t>
            </a:r>
            <a:r>
              <a:rPr lang="es-SV" b="1" dirty="0" err="1"/>
              <a:t>EntityManagerFactory</a:t>
            </a:r>
            <a:endParaRPr lang="es-SV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b="1" dirty="0" err="1"/>
              <a:t>Query</a:t>
            </a:r>
            <a:r>
              <a:rPr lang="es-SV" b="1" dirty="0"/>
              <a:t>: </a:t>
            </a:r>
            <a:r>
              <a:rPr lang="es-SV" dirty="0"/>
              <a:t>Es una interfaz que permite hacer consultas en base a distintos criterios</a:t>
            </a:r>
            <a:endParaRPr lang="es-SV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329901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Proveedores de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Para poder utilizar JPA es necesario hacerlo a través de un proveedor</a:t>
            </a:r>
          </a:p>
          <a:p>
            <a:r>
              <a:rPr lang="es-SV" dirty="0"/>
              <a:t>JPA en sí es solamente la especificación</a:t>
            </a:r>
          </a:p>
          <a:p>
            <a:r>
              <a:rPr lang="es-SV" dirty="0"/>
              <a:t>Utilizaremos </a:t>
            </a:r>
            <a:r>
              <a:rPr lang="es-SV" dirty="0" err="1"/>
              <a:t>Hibernate</a:t>
            </a:r>
            <a:r>
              <a:rPr lang="es-SV" dirty="0"/>
              <a:t> como proveedor JPA</a:t>
            </a:r>
          </a:p>
        </p:txBody>
      </p:sp>
    </p:spTree>
    <p:extLst>
      <p:ext uri="{BB962C8B-B14F-4D97-AF65-F5344CB8AC3E}">
        <p14:creationId xmlns:p14="http://schemas.microsoft.com/office/powerpoint/2010/main" val="211929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Un poco de historia de </a:t>
            </a:r>
            <a:r>
              <a:rPr lang="es-SV" dirty="0" err="1"/>
              <a:t>Hibernate</a:t>
            </a:r>
            <a:r>
              <a:rPr lang="es-SV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err="1"/>
              <a:t>Hibernate</a:t>
            </a:r>
            <a:r>
              <a:rPr lang="es-SV" dirty="0"/>
              <a:t> es una herramienta ORM (</a:t>
            </a:r>
            <a:r>
              <a:rPr lang="es-SV" dirty="0" err="1"/>
              <a:t>Object</a:t>
            </a:r>
            <a:r>
              <a:rPr lang="es-SV" dirty="0"/>
              <a:t> </a:t>
            </a:r>
            <a:r>
              <a:rPr lang="es-SV" dirty="0" err="1"/>
              <a:t>Relational</a:t>
            </a:r>
            <a:r>
              <a:rPr lang="es-SV" dirty="0"/>
              <a:t> </a:t>
            </a:r>
            <a:r>
              <a:rPr lang="es-SV" dirty="0" err="1"/>
              <a:t>Mapping</a:t>
            </a:r>
            <a:r>
              <a:rPr lang="es-SV" dirty="0"/>
              <a:t>) utilizada para persistir y consultar objetos (entidades) desde y hacia una base de datos</a:t>
            </a:r>
          </a:p>
          <a:p>
            <a:r>
              <a:rPr lang="es-SV" dirty="0"/>
              <a:t>Fue creada por </a:t>
            </a:r>
            <a:r>
              <a:rPr lang="es-SV" dirty="0" err="1"/>
              <a:t>Gavin</a:t>
            </a:r>
            <a:r>
              <a:rPr lang="es-SV" dirty="0"/>
              <a:t> King junto a otros programadores, para solucionar el problema del manejo de datos relacionales en una aplicación empresarial</a:t>
            </a:r>
          </a:p>
        </p:txBody>
      </p:sp>
    </p:spTree>
    <p:extLst>
      <p:ext uri="{BB962C8B-B14F-4D97-AF65-F5344CB8AC3E}">
        <p14:creationId xmlns:p14="http://schemas.microsoft.com/office/powerpoint/2010/main" val="261159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Configuración de JPA e </a:t>
            </a:r>
            <a:r>
              <a:rPr lang="es-SV" dirty="0" err="1"/>
              <a:t>Hibernate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00341"/>
            <a:ext cx="10233800" cy="4351338"/>
          </a:xfrm>
        </p:spPr>
        <p:txBody>
          <a:bodyPr/>
          <a:lstStyle/>
          <a:p>
            <a:r>
              <a:rPr lang="es-SV" dirty="0"/>
              <a:t>Agregaremos dos nuevas dependencia a nuestro archivo pom.xml</a:t>
            </a:r>
          </a:p>
          <a:p>
            <a:r>
              <a:rPr lang="es-SV" dirty="0"/>
              <a:t>Estas dependencia contienen las clases necesarias para trabajar con JPA utilizando </a:t>
            </a:r>
            <a:r>
              <a:rPr lang="es-SV" dirty="0" err="1"/>
              <a:t>Hibernate</a:t>
            </a:r>
            <a:r>
              <a:rPr lang="es-SV" dirty="0"/>
              <a:t>, Spring y </a:t>
            </a:r>
            <a:r>
              <a:rPr lang="es-SV" dirty="0" err="1"/>
              <a:t>PostgreSQL</a:t>
            </a:r>
            <a:endParaRPr lang="es-SV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D08D01-0A9D-4E28-902F-E0565CF0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00" y="3311978"/>
            <a:ext cx="5204999" cy="18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Dependencias necesarias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b="1" dirty="0"/>
              <a:t>Spring-</a:t>
            </a:r>
            <a:r>
              <a:rPr lang="es-SV" b="1" dirty="0" err="1"/>
              <a:t>boot</a:t>
            </a:r>
            <a:r>
              <a:rPr lang="es-SV" b="1" dirty="0"/>
              <a:t>-starter-data-</a:t>
            </a:r>
            <a:r>
              <a:rPr lang="es-SV" b="1" dirty="0" err="1"/>
              <a:t>jpa</a:t>
            </a:r>
            <a:r>
              <a:rPr lang="es-SV" b="1" dirty="0"/>
              <a:t>: </a:t>
            </a:r>
            <a:r>
              <a:rPr lang="es-SV" dirty="0"/>
              <a:t>Contiene las clases necesarias para implementar la especificación JPA con las funcionalidades propias de </a:t>
            </a:r>
            <a:r>
              <a:rPr lang="es-SV" dirty="0" err="1"/>
              <a:t>Hibernate</a:t>
            </a:r>
            <a:endParaRPr lang="es-SV" dirty="0"/>
          </a:p>
          <a:p>
            <a:r>
              <a:rPr lang="es-SV" b="1" dirty="0" err="1"/>
              <a:t>Postgresql</a:t>
            </a:r>
            <a:r>
              <a:rPr lang="es-SV" b="1" dirty="0"/>
              <a:t>: </a:t>
            </a:r>
            <a:r>
              <a:rPr lang="es-SV" dirty="0"/>
              <a:t>Contiene las clases necesarias para la conectividad JDBC hacia una base de datos </a:t>
            </a:r>
            <a:r>
              <a:rPr lang="es-SV" dirty="0" err="1"/>
              <a:t>Postgres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69513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Creación de clase de configuración de </a:t>
            </a:r>
            <a:r>
              <a:rPr lang="es-SV" sz="4400" dirty="0" err="1"/>
              <a:t>Hibernate</a:t>
            </a:r>
            <a:r>
              <a:rPr lang="es-SV" sz="4400" dirty="0"/>
              <a:t> (JpaConfiguration.java)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325563"/>
          </a:xfrm>
        </p:spPr>
        <p:txBody>
          <a:bodyPr>
            <a:normAutofit/>
          </a:bodyPr>
          <a:lstStyle/>
          <a:p>
            <a:r>
              <a:rPr lang="es-SV" dirty="0"/>
              <a:t>Crearemos una clase, similar a la de Spring, que contendrá los </a:t>
            </a:r>
            <a:r>
              <a:rPr lang="es-SV" dirty="0" err="1"/>
              <a:t>beans</a:t>
            </a:r>
            <a:r>
              <a:rPr lang="es-SV" dirty="0"/>
              <a:t> de configuración de </a:t>
            </a:r>
            <a:r>
              <a:rPr lang="es-SV" dirty="0" err="1"/>
              <a:t>Hibernate</a:t>
            </a:r>
            <a:r>
              <a:rPr lang="es-SV" dirty="0"/>
              <a:t>. A continuación se detallan los métodos que tendrá dicha clase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0C1702-EC95-4F0A-AFA4-1840DCFE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603897"/>
            <a:ext cx="9426012" cy="2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8882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5011</TotalTime>
  <Words>737</Words>
  <Application>Microsoft Office PowerPoint</Application>
  <PresentationFormat>Panorámica</PresentationFormat>
  <Paragraphs>57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Depth</vt:lpstr>
      <vt:lpstr>Presentación de PowerPoint</vt:lpstr>
      <vt:lpstr>Operaciones sobre bases de datos son cruciales para una aplicación empresarial</vt:lpstr>
      <vt:lpstr>JPA es una API desarrollada para la Java EE</vt:lpstr>
      <vt:lpstr>Componentes de JPA</vt:lpstr>
      <vt:lpstr>Proveedores de JPA</vt:lpstr>
      <vt:lpstr>Un poco de historia de Hibernate…</vt:lpstr>
      <vt:lpstr>Configuración de JPA e Hibernate</vt:lpstr>
      <vt:lpstr>Dependencias necesarias</vt:lpstr>
      <vt:lpstr>Creación de clase de configuración de Hibernate (JpaConfiguration.java)</vt:lpstr>
      <vt:lpstr>JpaConfiguration.java (cont.)</vt:lpstr>
      <vt:lpstr>Componentes para la configuración de Hibernate con Spring</vt:lpstr>
      <vt:lpstr>Propiedades de Hibernate</vt:lpstr>
      <vt:lpstr>Ya hemos configurado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302</cp:revision>
  <dcterms:created xsi:type="dcterms:W3CDTF">2016-03-08T02:32:38Z</dcterms:created>
  <dcterms:modified xsi:type="dcterms:W3CDTF">2020-04-30T00:19:59Z</dcterms:modified>
</cp:coreProperties>
</file>