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5" r:id="rId3"/>
    <p:sldId id="271" r:id="rId4"/>
    <p:sldId id="272" r:id="rId5"/>
    <p:sldId id="273" r:id="rId6"/>
    <p:sldId id="274" r:id="rId7"/>
    <p:sldId id="283" r:id="rId8"/>
    <p:sldId id="284" r:id="rId9"/>
    <p:sldId id="282" r:id="rId10"/>
    <p:sldId id="276" r:id="rId11"/>
    <p:sldId id="278" r:id="rId12"/>
    <p:sldId id="277" r:id="rId13"/>
    <p:sldId id="286" r:id="rId14"/>
    <p:sldId id="279" r:id="rId15"/>
    <p:sldId id="280" r:id="rId16"/>
    <p:sldId id="287" r:id="rId17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32718-638D-4B19-A1C6-75B7245740AF}">
          <p14:sldIdLst>
            <p14:sldId id="256"/>
            <p14:sldId id="285"/>
            <p14:sldId id="271"/>
            <p14:sldId id="272"/>
            <p14:sldId id="273"/>
            <p14:sldId id="274"/>
            <p14:sldId id="283"/>
            <p14:sldId id="284"/>
            <p14:sldId id="282"/>
            <p14:sldId id="276"/>
            <p14:sldId id="278"/>
            <p14:sldId id="277"/>
            <p14:sldId id="286"/>
            <p14:sldId id="279"/>
            <p14:sldId id="28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6394D-ACCC-441C-ACA6-1E712DC019FC}" v="13" dt="2020-05-05T00:55:00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AD96394D-ACCC-441C-ACA6-1E712DC019FC}"/>
    <pc:docChg chg="custSel addSld delSld modSld delSection modSection">
      <pc:chgData name="Juan Lozano" userId="28208e9e5df92a41" providerId="LiveId" clId="{AD96394D-ACCC-441C-ACA6-1E712DC019FC}" dt="2020-05-05T00:56:52.383" v="2388" actId="1076"/>
      <pc:docMkLst>
        <pc:docMk/>
      </pc:docMkLst>
      <pc:sldChg chg="modSp mod">
        <pc:chgData name="Juan Lozano" userId="28208e9e5df92a41" providerId="LiveId" clId="{AD96394D-ACCC-441C-ACA6-1E712DC019FC}" dt="2020-05-04T00:16:43.096" v="452" actId="20577"/>
        <pc:sldMkLst>
          <pc:docMk/>
          <pc:sldMk cId="809878717" sldId="271"/>
        </pc:sldMkLst>
        <pc:spChg chg="mod">
          <ac:chgData name="Juan Lozano" userId="28208e9e5df92a41" providerId="LiveId" clId="{AD96394D-ACCC-441C-ACA6-1E712DC019FC}" dt="2020-05-04T00:16:43.096" v="452" actId="20577"/>
          <ac:spMkLst>
            <pc:docMk/>
            <pc:sldMk cId="809878717" sldId="271"/>
            <ac:spMk id="3" creationId="{00000000-0000-0000-0000-000000000000}"/>
          </ac:spMkLst>
        </pc:spChg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163352390" sldId="272"/>
        </pc:sldMkLst>
      </pc:sldChg>
      <pc:sldChg chg="modSp add mod">
        <pc:chgData name="Juan Lozano" userId="28208e9e5df92a41" providerId="LiveId" clId="{AD96394D-ACCC-441C-ACA6-1E712DC019FC}" dt="2020-05-05T00:49:26.350" v="1354" actId="20577"/>
        <pc:sldMkLst>
          <pc:docMk/>
          <pc:sldMk cId="4141665037" sldId="272"/>
        </pc:sldMkLst>
        <pc:spChg chg="mod">
          <ac:chgData name="Juan Lozano" userId="28208e9e5df92a41" providerId="LiveId" clId="{AD96394D-ACCC-441C-ACA6-1E712DC019FC}" dt="2020-05-05T00:49:26.350" v="1354" actId="20577"/>
          <ac:spMkLst>
            <pc:docMk/>
            <pc:sldMk cId="4141665037" sldId="272"/>
            <ac:spMk id="3" creationId="{00000000-0000-0000-0000-000000000000}"/>
          </ac:spMkLst>
        </pc:spChg>
        <pc:spChg chg="mod">
          <ac:chgData name="Juan Lozano" userId="28208e9e5df92a41" providerId="LiveId" clId="{AD96394D-ACCC-441C-ACA6-1E712DC019FC}" dt="2020-05-05T00:49:10.990" v="1283" actId="1076"/>
          <ac:spMkLst>
            <pc:docMk/>
            <pc:sldMk cId="4141665037" sldId="272"/>
            <ac:spMk id="6" creationId="{00000000-0000-0000-0000-000000000000}"/>
          </ac:spMkLst>
        </pc:spChg>
        <pc:picChg chg="mod">
          <ac:chgData name="Juan Lozano" userId="28208e9e5df92a41" providerId="LiveId" clId="{AD96394D-ACCC-441C-ACA6-1E712DC019FC}" dt="2020-05-05T00:49:04.958" v="1280" actId="1076"/>
          <ac:picMkLst>
            <pc:docMk/>
            <pc:sldMk cId="4141665037" sldId="272"/>
            <ac:picMk id="5" creationId="{00000000-0000-0000-0000-000000000000}"/>
          </ac:picMkLst>
        </pc:picChg>
      </pc:sldChg>
      <pc:sldChg chg="add">
        <pc:chgData name="Juan Lozano" userId="28208e9e5df92a41" providerId="LiveId" clId="{AD96394D-ACCC-441C-ACA6-1E712DC019FC}" dt="2020-05-03T23:48:48.310" v="2"/>
        <pc:sldMkLst>
          <pc:docMk/>
          <pc:sldMk cId="2189025041" sldId="273"/>
        </pc:sldMkLst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3634173005" sldId="273"/>
        </pc:sldMkLst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938169874" sldId="274"/>
        </pc:sldMkLst>
      </pc:sldChg>
      <pc:sldChg chg="add">
        <pc:chgData name="Juan Lozano" userId="28208e9e5df92a41" providerId="LiveId" clId="{AD96394D-ACCC-441C-ACA6-1E712DC019FC}" dt="2020-05-03T23:48:48.310" v="2"/>
        <pc:sldMkLst>
          <pc:docMk/>
          <pc:sldMk cId="2954287207" sldId="274"/>
        </pc:sldMkLst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2473452020" sldId="276"/>
        </pc:sldMkLst>
      </pc:sldChg>
      <pc:sldChg chg="addSp delSp modSp add mod">
        <pc:chgData name="Juan Lozano" userId="28208e9e5df92a41" providerId="LiveId" clId="{AD96394D-ACCC-441C-ACA6-1E712DC019FC}" dt="2020-05-05T00:54:08.622" v="1707" actId="14100"/>
        <pc:sldMkLst>
          <pc:docMk/>
          <pc:sldMk cId="4262391858" sldId="276"/>
        </pc:sldMkLst>
        <pc:spChg chg="add del mod">
          <ac:chgData name="Juan Lozano" userId="28208e9e5df92a41" providerId="LiveId" clId="{AD96394D-ACCC-441C-ACA6-1E712DC019FC}" dt="2020-05-05T00:54:05.010" v="1705" actId="478"/>
          <ac:spMkLst>
            <pc:docMk/>
            <pc:sldMk cId="4262391858" sldId="276"/>
            <ac:spMk id="6" creationId="{3E6F5374-D8A6-4DCD-8D3E-E411E543F94A}"/>
          </ac:spMkLst>
        </pc:spChg>
        <pc:picChg chg="del">
          <ac:chgData name="Juan Lozano" userId="28208e9e5df92a41" providerId="LiveId" clId="{AD96394D-ACCC-441C-ACA6-1E712DC019FC}" dt="2020-05-05T00:54:00.321" v="1703" actId="478"/>
          <ac:picMkLst>
            <pc:docMk/>
            <pc:sldMk cId="4262391858" sldId="276"/>
            <ac:picMk id="4" creationId="{00000000-0000-0000-0000-000000000000}"/>
          </ac:picMkLst>
        </pc:picChg>
        <pc:picChg chg="add mod">
          <ac:chgData name="Juan Lozano" userId="28208e9e5df92a41" providerId="LiveId" clId="{AD96394D-ACCC-441C-ACA6-1E712DC019FC}" dt="2020-05-05T00:54:08.622" v="1707" actId="14100"/>
          <ac:picMkLst>
            <pc:docMk/>
            <pc:sldMk cId="4262391858" sldId="276"/>
            <ac:picMk id="7" creationId="{2AFC20FF-5850-4138-A160-E000A6107884}"/>
          </ac:picMkLst>
        </pc:picChg>
      </pc:sldChg>
      <pc:sldChg chg="add">
        <pc:chgData name="Juan Lozano" userId="28208e9e5df92a41" providerId="LiveId" clId="{AD96394D-ACCC-441C-ACA6-1E712DC019FC}" dt="2020-05-03T23:48:48.310" v="2"/>
        <pc:sldMkLst>
          <pc:docMk/>
          <pc:sldMk cId="1661651162" sldId="277"/>
        </pc:sldMkLst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2438954959" sldId="277"/>
        </pc:sldMkLst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2511152798" sldId="278"/>
        </pc:sldMkLst>
      </pc:sldChg>
      <pc:sldChg chg="addSp delSp modSp add mod">
        <pc:chgData name="Juan Lozano" userId="28208e9e5df92a41" providerId="LiveId" clId="{AD96394D-ACCC-441C-ACA6-1E712DC019FC}" dt="2020-05-05T00:56:52.383" v="2388" actId="1076"/>
        <pc:sldMkLst>
          <pc:docMk/>
          <pc:sldMk cId="3665648411" sldId="278"/>
        </pc:sldMkLst>
        <pc:spChg chg="del mod">
          <ac:chgData name="Juan Lozano" userId="28208e9e5df92a41" providerId="LiveId" clId="{AD96394D-ACCC-441C-ACA6-1E712DC019FC}" dt="2020-05-05T00:50:40.955" v="1368" actId="478"/>
          <ac:spMkLst>
            <pc:docMk/>
            <pc:sldMk cId="3665648411" sldId="278"/>
            <ac:spMk id="2" creationId="{00000000-0000-0000-0000-000000000000}"/>
          </ac:spMkLst>
        </pc:spChg>
        <pc:spChg chg="add del mod">
          <ac:chgData name="Juan Lozano" userId="28208e9e5df92a41" providerId="LiveId" clId="{AD96394D-ACCC-441C-ACA6-1E712DC019FC}" dt="2020-05-05T00:50:42.931" v="1369" actId="478"/>
          <ac:spMkLst>
            <pc:docMk/>
            <pc:sldMk cId="3665648411" sldId="278"/>
            <ac:spMk id="4" creationId="{C37E075B-3C92-42EF-8F2D-6DB764444035}"/>
          </ac:spMkLst>
        </pc:spChg>
        <pc:spChg chg="add mod">
          <ac:chgData name="Juan Lozano" userId="28208e9e5df92a41" providerId="LiveId" clId="{AD96394D-ACCC-441C-ACA6-1E712DC019FC}" dt="2020-05-05T00:51:07.763" v="1479" actId="20577"/>
          <ac:spMkLst>
            <pc:docMk/>
            <pc:sldMk cId="3665648411" sldId="278"/>
            <ac:spMk id="5" creationId="{1255B320-87E5-4530-B6D0-05BE71CC4004}"/>
          </ac:spMkLst>
        </pc:spChg>
        <pc:spChg chg="add mod">
          <ac:chgData name="Juan Lozano" userId="28208e9e5df92a41" providerId="LiveId" clId="{AD96394D-ACCC-441C-ACA6-1E712DC019FC}" dt="2020-05-05T00:54:40.481" v="1780" actId="113"/>
          <ac:spMkLst>
            <pc:docMk/>
            <pc:sldMk cId="3665648411" sldId="278"/>
            <ac:spMk id="7" creationId="{E9CA9743-B5FB-4531-8E97-8AD9C348F959}"/>
          </ac:spMkLst>
        </pc:spChg>
        <pc:spChg chg="add mod">
          <ac:chgData name="Juan Lozano" userId="28208e9e5df92a41" providerId="LiveId" clId="{AD96394D-ACCC-441C-ACA6-1E712DC019FC}" dt="2020-05-05T00:56:49.802" v="2387" actId="14100"/>
          <ac:spMkLst>
            <pc:docMk/>
            <pc:sldMk cId="3665648411" sldId="278"/>
            <ac:spMk id="9" creationId="{637F4A47-BB4A-4EC0-B3AE-7E733428E5A7}"/>
          </ac:spMkLst>
        </pc:spChg>
        <pc:picChg chg="add mod">
          <ac:chgData name="Juan Lozano" userId="28208e9e5df92a41" providerId="LiveId" clId="{AD96394D-ACCC-441C-ACA6-1E712DC019FC}" dt="2020-05-05T00:53:00.199" v="1702" actId="14100"/>
          <ac:picMkLst>
            <pc:docMk/>
            <pc:sldMk cId="3665648411" sldId="278"/>
            <ac:picMk id="6" creationId="{282A00D7-41B2-4C4A-9A0B-1E2E723A930F}"/>
          </ac:picMkLst>
        </pc:picChg>
        <pc:picChg chg="add mod">
          <ac:chgData name="Juan Lozano" userId="28208e9e5df92a41" providerId="LiveId" clId="{AD96394D-ACCC-441C-ACA6-1E712DC019FC}" dt="2020-05-05T00:56:52.383" v="2388" actId="1076"/>
          <ac:picMkLst>
            <pc:docMk/>
            <pc:sldMk cId="3665648411" sldId="278"/>
            <ac:picMk id="8" creationId="{AE7852EA-22BB-4D2D-B491-0B5A09A5D961}"/>
          </ac:picMkLst>
        </pc:picChg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2104001090" sldId="279"/>
        </pc:sldMkLst>
      </pc:sldChg>
      <pc:sldChg chg="add">
        <pc:chgData name="Juan Lozano" userId="28208e9e5df92a41" providerId="LiveId" clId="{AD96394D-ACCC-441C-ACA6-1E712DC019FC}" dt="2020-05-03T23:48:48.310" v="2"/>
        <pc:sldMkLst>
          <pc:docMk/>
          <pc:sldMk cId="3124602090" sldId="279"/>
        </pc:sldMkLst>
      </pc:sldChg>
      <pc:sldChg chg="addSp delSp modSp add mod">
        <pc:chgData name="Juan Lozano" userId="28208e9e5df92a41" providerId="LiveId" clId="{AD96394D-ACCC-441C-ACA6-1E712DC019FC}" dt="2020-05-04T00:22:39.896" v="767" actId="1076"/>
        <pc:sldMkLst>
          <pc:docMk/>
          <pc:sldMk cId="2783295779" sldId="280"/>
        </pc:sldMkLst>
        <pc:spChg chg="mod">
          <ac:chgData name="Juan Lozano" userId="28208e9e5df92a41" providerId="LiveId" clId="{AD96394D-ACCC-441C-ACA6-1E712DC019FC}" dt="2020-05-04T00:21:03.120" v="747" actId="20577"/>
          <ac:spMkLst>
            <pc:docMk/>
            <pc:sldMk cId="2783295779" sldId="280"/>
            <ac:spMk id="2" creationId="{00000000-0000-0000-0000-000000000000}"/>
          </ac:spMkLst>
        </pc:spChg>
        <pc:spChg chg="mod">
          <ac:chgData name="Juan Lozano" userId="28208e9e5df92a41" providerId="LiveId" clId="{AD96394D-ACCC-441C-ACA6-1E712DC019FC}" dt="2020-05-04T00:22:39.896" v="767" actId="1076"/>
          <ac:spMkLst>
            <pc:docMk/>
            <pc:sldMk cId="2783295779" sldId="280"/>
            <ac:spMk id="5" creationId="{00000000-0000-0000-0000-000000000000}"/>
          </ac:spMkLst>
        </pc:spChg>
        <pc:picChg chg="add mod">
          <ac:chgData name="Juan Lozano" userId="28208e9e5df92a41" providerId="LiveId" clId="{AD96394D-ACCC-441C-ACA6-1E712DC019FC}" dt="2020-05-04T00:22:11.095" v="754" actId="1076"/>
          <ac:picMkLst>
            <pc:docMk/>
            <pc:sldMk cId="2783295779" sldId="280"/>
            <ac:picMk id="3" creationId="{BECD2E9E-C753-4795-A429-AD744F3AB0E7}"/>
          </ac:picMkLst>
        </pc:picChg>
        <pc:picChg chg="del">
          <ac:chgData name="Juan Lozano" userId="28208e9e5df92a41" providerId="LiveId" clId="{AD96394D-ACCC-441C-ACA6-1E712DC019FC}" dt="2020-05-04T00:21:34.968" v="749" actId="478"/>
          <ac:picMkLst>
            <pc:docMk/>
            <pc:sldMk cId="2783295779" sldId="280"/>
            <ac:picMk id="4" creationId="{00000000-0000-0000-0000-000000000000}"/>
          </ac:picMkLst>
        </pc:picChg>
        <pc:picChg chg="mod">
          <ac:chgData name="Juan Lozano" userId="28208e9e5df92a41" providerId="LiveId" clId="{AD96394D-ACCC-441C-ACA6-1E712DC019FC}" dt="2020-05-04T00:22:19.511" v="758" actId="1076"/>
          <ac:picMkLst>
            <pc:docMk/>
            <pc:sldMk cId="2783295779" sldId="280"/>
            <ac:picMk id="6" creationId="{00000000-0000-0000-0000-000000000000}"/>
          </ac:picMkLst>
        </pc:picChg>
        <pc:picChg chg="del">
          <ac:chgData name="Juan Lozano" userId="28208e9e5df92a41" providerId="LiveId" clId="{AD96394D-ACCC-441C-ACA6-1E712DC019FC}" dt="2020-05-04T00:21:32.640" v="748" actId="478"/>
          <ac:picMkLst>
            <pc:docMk/>
            <pc:sldMk cId="2783295779" sldId="280"/>
            <ac:picMk id="7" creationId="{00000000-0000-0000-0000-000000000000}"/>
          </ac:picMkLst>
        </pc:picChg>
        <pc:cxnChg chg="mod ord">
          <ac:chgData name="Juan Lozano" userId="28208e9e5df92a41" providerId="LiveId" clId="{AD96394D-ACCC-441C-ACA6-1E712DC019FC}" dt="2020-05-04T00:22:28.224" v="765" actId="1036"/>
          <ac:cxnSpMkLst>
            <pc:docMk/>
            <pc:sldMk cId="2783295779" sldId="280"/>
            <ac:cxnSpMk id="8" creationId="{00000000-0000-0000-0000-000000000000}"/>
          </ac:cxnSpMkLst>
        </pc:cxnChg>
        <pc:cxnChg chg="del">
          <ac:chgData name="Juan Lozano" userId="28208e9e5df92a41" providerId="LiveId" clId="{AD96394D-ACCC-441C-ACA6-1E712DC019FC}" dt="2020-05-04T00:21:32.640" v="748" actId="478"/>
          <ac:cxnSpMkLst>
            <pc:docMk/>
            <pc:sldMk cId="2783295779" sldId="280"/>
            <ac:cxnSpMk id="10" creationId="{00000000-0000-0000-0000-000000000000}"/>
          </ac:cxnSpMkLst>
        </pc:cxnChg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3818486987" sldId="280"/>
        </pc:sldMkLst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1632103921" sldId="282"/>
        </pc:sldMkLst>
      </pc:sldChg>
      <pc:sldChg chg="add">
        <pc:chgData name="Juan Lozano" userId="28208e9e5df92a41" providerId="LiveId" clId="{AD96394D-ACCC-441C-ACA6-1E712DC019FC}" dt="2020-05-03T23:48:48.310" v="2"/>
        <pc:sldMkLst>
          <pc:docMk/>
          <pc:sldMk cId="2945657284" sldId="282"/>
        </pc:sldMkLst>
      </pc:sldChg>
      <pc:sldChg chg="add">
        <pc:chgData name="Juan Lozano" userId="28208e9e5df92a41" providerId="LiveId" clId="{AD96394D-ACCC-441C-ACA6-1E712DC019FC}" dt="2020-05-03T23:48:48.310" v="2"/>
        <pc:sldMkLst>
          <pc:docMk/>
          <pc:sldMk cId="42128647" sldId="283"/>
        </pc:sldMkLst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1873487844" sldId="283"/>
        </pc:sldMkLst>
      </pc:sldChg>
      <pc:sldChg chg="del">
        <pc:chgData name="Juan Lozano" userId="28208e9e5df92a41" providerId="LiveId" clId="{AD96394D-ACCC-441C-ACA6-1E712DC019FC}" dt="2020-05-03T23:48:44.684" v="0" actId="2696"/>
        <pc:sldMkLst>
          <pc:docMk/>
          <pc:sldMk cId="1961945703" sldId="284"/>
        </pc:sldMkLst>
      </pc:sldChg>
      <pc:sldChg chg="add">
        <pc:chgData name="Juan Lozano" userId="28208e9e5df92a41" providerId="LiveId" clId="{AD96394D-ACCC-441C-ACA6-1E712DC019FC}" dt="2020-05-03T23:48:48.310" v="2"/>
        <pc:sldMkLst>
          <pc:docMk/>
          <pc:sldMk cId="2118033063" sldId="284"/>
        </pc:sldMkLst>
      </pc:sldChg>
      <pc:sldChg chg="modSp new mod">
        <pc:chgData name="Juan Lozano" userId="28208e9e5df92a41" providerId="LiveId" clId="{AD96394D-ACCC-441C-ACA6-1E712DC019FC}" dt="2020-05-04T00:16:18.849" v="432" actId="20577"/>
        <pc:sldMkLst>
          <pc:docMk/>
          <pc:sldMk cId="2458033906" sldId="285"/>
        </pc:sldMkLst>
        <pc:spChg chg="mod">
          <ac:chgData name="Juan Lozano" userId="28208e9e5df92a41" providerId="LiveId" clId="{AD96394D-ACCC-441C-ACA6-1E712DC019FC}" dt="2020-05-03T23:49:15.670" v="23" actId="20577"/>
          <ac:spMkLst>
            <pc:docMk/>
            <pc:sldMk cId="2458033906" sldId="285"/>
            <ac:spMk id="2" creationId="{0114B410-2DDB-4E6B-8DFD-472513319DA2}"/>
          </ac:spMkLst>
        </pc:spChg>
        <pc:spChg chg="mod">
          <ac:chgData name="Juan Lozano" userId="28208e9e5df92a41" providerId="LiveId" clId="{AD96394D-ACCC-441C-ACA6-1E712DC019FC}" dt="2020-05-04T00:16:18.849" v="432" actId="20577"/>
          <ac:spMkLst>
            <pc:docMk/>
            <pc:sldMk cId="2458033906" sldId="285"/>
            <ac:spMk id="3" creationId="{72B4B460-D667-4724-BF09-51D646886EB9}"/>
          </ac:spMkLst>
        </pc:spChg>
      </pc:sldChg>
      <pc:sldChg chg="addSp modSp new mod">
        <pc:chgData name="Juan Lozano" userId="28208e9e5df92a41" providerId="LiveId" clId="{AD96394D-ACCC-441C-ACA6-1E712DC019FC}" dt="2020-05-04T00:20:48.616" v="734" actId="1076"/>
        <pc:sldMkLst>
          <pc:docMk/>
          <pc:sldMk cId="3718400719" sldId="286"/>
        </pc:sldMkLst>
        <pc:spChg chg="mod">
          <ac:chgData name="Juan Lozano" userId="28208e9e5df92a41" providerId="LiveId" clId="{AD96394D-ACCC-441C-ACA6-1E712DC019FC}" dt="2020-05-04T00:17:43.304" v="494" actId="20577"/>
          <ac:spMkLst>
            <pc:docMk/>
            <pc:sldMk cId="3718400719" sldId="286"/>
            <ac:spMk id="2" creationId="{E8318589-DF93-481B-89A1-39648E8D7310}"/>
          </ac:spMkLst>
        </pc:spChg>
        <pc:spChg chg="mod">
          <ac:chgData name="Juan Lozano" userId="28208e9e5df92a41" providerId="LiveId" clId="{AD96394D-ACCC-441C-ACA6-1E712DC019FC}" dt="2020-05-04T00:20:44.264" v="733" actId="1076"/>
          <ac:spMkLst>
            <pc:docMk/>
            <pc:sldMk cId="3718400719" sldId="286"/>
            <ac:spMk id="3" creationId="{5C3A3D64-1D7A-4001-9149-BB182BD655C1}"/>
          </ac:spMkLst>
        </pc:spChg>
        <pc:picChg chg="add mod">
          <ac:chgData name="Juan Lozano" userId="28208e9e5df92a41" providerId="LiveId" clId="{AD96394D-ACCC-441C-ACA6-1E712DC019FC}" dt="2020-05-04T00:20:48.616" v="734" actId="1076"/>
          <ac:picMkLst>
            <pc:docMk/>
            <pc:sldMk cId="3718400719" sldId="286"/>
            <ac:picMk id="4" creationId="{4DD06EA7-5977-4792-8B0E-1C01415E42E7}"/>
          </ac:picMkLst>
        </pc:picChg>
      </pc:sldChg>
      <pc:sldChg chg="addSp delSp modSp new mod">
        <pc:chgData name="Juan Lozano" userId="28208e9e5df92a41" providerId="LiveId" clId="{AD96394D-ACCC-441C-ACA6-1E712DC019FC}" dt="2020-05-04T00:25:43.305" v="891" actId="20577"/>
        <pc:sldMkLst>
          <pc:docMk/>
          <pc:sldMk cId="1108422378" sldId="287"/>
        </pc:sldMkLst>
        <pc:spChg chg="mod">
          <ac:chgData name="Juan Lozano" userId="28208e9e5df92a41" providerId="LiveId" clId="{AD96394D-ACCC-441C-ACA6-1E712DC019FC}" dt="2020-05-04T00:22:52.866" v="813" actId="20577"/>
          <ac:spMkLst>
            <pc:docMk/>
            <pc:sldMk cId="1108422378" sldId="287"/>
            <ac:spMk id="2" creationId="{58815979-F09A-4F4B-8083-84C5ACE451D5}"/>
          </ac:spMkLst>
        </pc:spChg>
        <pc:spChg chg="del">
          <ac:chgData name="Juan Lozano" userId="28208e9e5df92a41" providerId="LiveId" clId="{AD96394D-ACCC-441C-ACA6-1E712DC019FC}" dt="2020-05-04T00:22:54.920" v="814" actId="478"/>
          <ac:spMkLst>
            <pc:docMk/>
            <pc:sldMk cId="1108422378" sldId="287"/>
            <ac:spMk id="3" creationId="{FFACD8D4-48CF-4806-915D-6813ECAD1E40}"/>
          </ac:spMkLst>
        </pc:spChg>
        <pc:spChg chg="add">
          <ac:chgData name="Juan Lozano" userId="28208e9e5df92a41" providerId="LiveId" clId="{AD96394D-ACCC-441C-ACA6-1E712DC019FC}" dt="2020-05-04T00:25:24.124" v="825" actId="11529"/>
          <ac:spMkLst>
            <pc:docMk/>
            <pc:sldMk cId="1108422378" sldId="287"/>
            <ac:spMk id="6" creationId="{EC49D904-C333-4552-A1A2-7A3CAC3CF549}"/>
          </ac:spMkLst>
        </pc:spChg>
        <pc:spChg chg="add mod">
          <ac:chgData name="Juan Lozano" userId="28208e9e5df92a41" providerId="LiveId" clId="{AD96394D-ACCC-441C-ACA6-1E712DC019FC}" dt="2020-05-04T00:25:43.305" v="891" actId="20577"/>
          <ac:spMkLst>
            <pc:docMk/>
            <pc:sldMk cId="1108422378" sldId="287"/>
            <ac:spMk id="7" creationId="{E1B5D66C-6FE5-4137-B615-9CAC8B800EE8}"/>
          </ac:spMkLst>
        </pc:spChg>
        <pc:picChg chg="add mod">
          <ac:chgData name="Juan Lozano" userId="28208e9e5df92a41" providerId="LiveId" clId="{AD96394D-ACCC-441C-ACA6-1E712DC019FC}" dt="2020-05-04T00:24:28.431" v="816" actId="1076"/>
          <ac:picMkLst>
            <pc:docMk/>
            <pc:sldMk cId="1108422378" sldId="287"/>
            <ac:picMk id="4" creationId="{25CB3FB7-2C7C-4127-89EA-99A0C0007487}"/>
          </ac:picMkLst>
        </pc:picChg>
        <pc:picChg chg="add mod">
          <ac:chgData name="Juan Lozano" userId="28208e9e5df92a41" providerId="LiveId" clId="{AD96394D-ACCC-441C-ACA6-1E712DC019FC}" dt="2020-05-04T00:25:16.737" v="824" actId="1036"/>
          <ac:picMkLst>
            <pc:docMk/>
            <pc:sldMk cId="1108422378" sldId="287"/>
            <ac:picMk id="5" creationId="{03831509-3A1B-4AF5-AE0A-27B42D012348}"/>
          </ac:picMkLst>
        </pc:picChg>
      </pc:sldChg>
    </pc:docChg>
  </pc:docChgLst>
  <pc:docChgLst>
    <pc:chgData name="Juan Lozano" userId="28208e9e5df92a41" providerId="LiveId" clId="{7D224B7D-E5A7-4F91-8F19-5EF376DC9593}"/>
    <pc:docChg chg="undo custSel addSld delSld modSld modSection">
      <pc:chgData name="Juan Lozano" userId="28208e9e5df92a41" providerId="LiveId" clId="{7D224B7D-E5A7-4F91-8F19-5EF376DC9593}" dt="2020-04-29T05:51:20.531" v="2617" actId="13822"/>
      <pc:docMkLst>
        <pc:docMk/>
      </pc:docMkLst>
      <pc:sldChg chg="addSp delSp modSp mod">
        <pc:chgData name="Juan Lozano" userId="28208e9e5df92a41" providerId="LiveId" clId="{7D224B7D-E5A7-4F91-8F19-5EF376DC9593}" dt="2020-04-29T03:59:41.098" v="82" actId="27636"/>
        <pc:sldMkLst>
          <pc:docMk/>
          <pc:sldMk cId="2201888821" sldId="266"/>
        </pc:sldMkLst>
        <pc:spChg chg="mod">
          <ac:chgData name="Juan Lozano" userId="28208e9e5df92a41" providerId="LiveId" clId="{7D224B7D-E5A7-4F91-8F19-5EF376DC9593}" dt="2020-04-29T03:59:41.098" v="82" actId="27636"/>
          <ac:spMkLst>
            <pc:docMk/>
            <pc:sldMk cId="2201888821" sldId="266"/>
            <ac:spMk id="3" creationId="{00000000-0000-0000-0000-000000000000}"/>
          </ac:spMkLst>
        </pc:spChg>
        <pc:picChg chg="add mod">
          <ac:chgData name="Juan Lozano" userId="28208e9e5df92a41" providerId="LiveId" clId="{7D224B7D-E5A7-4F91-8F19-5EF376DC9593}" dt="2020-04-29T03:59:38.993" v="80" actId="1076"/>
          <ac:picMkLst>
            <pc:docMk/>
            <pc:sldMk cId="2201888821" sldId="266"/>
            <ac:picMk id="4" creationId="{510C1702-EC95-4F0A-AFA4-1840DCFEFE68}"/>
          </ac:picMkLst>
        </pc:picChg>
        <pc:picChg chg="add del">
          <ac:chgData name="Juan Lozano" userId="28208e9e5df92a41" providerId="LiveId" clId="{7D224B7D-E5A7-4F91-8F19-5EF376DC9593}" dt="2020-04-29T03:59:11.443" v="2" actId="478"/>
          <ac:picMkLst>
            <pc:docMk/>
            <pc:sldMk cId="2201888821" sldId="266"/>
            <ac:picMk id="5" creationId="{00000000-0000-0000-0000-000000000000}"/>
          </ac:picMkLst>
        </pc:picChg>
      </pc:sldChg>
      <pc:sldChg chg="addSp delSp modSp mod">
        <pc:chgData name="Juan Lozano" userId="28208e9e5df92a41" providerId="LiveId" clId="{7D224B7D-E5A7-4F91-8F19-5EF376DC9593}" dt="2020-04-29T04:22:05.058" v="88" actId="14100"/>
        <pc:sldMkLst>
          <pc:docMk/>
          <pc:sldMk cId="1148790206" sldId="267"/>
        </pc:sldMkLst>
        <pc:picChg chg="del">
          <ac:chgData name="Juan Lozano" userId="28208e9e5df92a41" providerId="LiveId" clId="{7D224B7D-E5A7-4F91-8F19-5EF376DC9593}" dt="2020-04-29T04:21:47.835" v="83" actId="478"/>
          <ac:picMkLst>
            <pc:docMk/>
            <pc:sldMk cId="1148790206" sldId="267"/>
            <ac:picMk id="3" creationId="{00000000-0000-0000-0000-000000000000}"/>
          </ac:picMkLst>
        </pc:picChg>
        <pc:picChg chg="add mod">
          <ac:chgData name="Juan Lozano" userId="28208e9e5df92a41" providerId="LiveId" clId="{7D224B7D-E5A7-4F91-8F19-5EF376DC9593}" dt="2020-04-29T04:22:05.058" v="88" actId="14100"/>
          <ac:picMkLst>
            <pc:docMk/>
            <pc:sldMk cId="1148790206" sldId="267"/>
            <ac:picMk id="4" creationId="{7B892F85-A0AF-480B-AE96-679C113A03A5}"/>
          </ac:picMkLst>
        </pc:picChg>
      </pc:sldChg>
      <pc:sldChg chg="modSp mod">
        <pc:chgData name="Juan Lozano" userId="28208e9e5df92a41" providerId="LiveId" clId="{7D224B7D-E5A7-4F91-8F19-5EF376DC9593}" dt="2020-04-29T05:10:56.554" v="1538" actId="1076"/>
        <pc:sldMkLst>
          <pc:docMk/>
          <pc:sldMk cId="163352390" sldId="272"/>
        </pc:sldMkLst>
        <pc:spChg chg="mod">
          <ac:chgData name="Juan Lozano" userId="28208e9e5df92a41" providerId="LiveId" clId="{7D224B7D-E5A7-4F91-8F19-5EF376DC9593}" dt="2020-04-29T05:08:13.786" v="1132" actId="1076"/>
          <ac:spMkLst>
            <pc:docMk/>
            <pc:sldMk cId="163352390" sldId="272"/>
            <ac:spMk id="2" creationId="{00000000-0000-0000-0000-000000000000}"/>
          </ac:spMkLst>
        </pc:spChg>
        <pc:spChg chg="mod">
          <ac:chgData name="Juan Lozano" userId="28208e9e5df92a41" providerId="LiveId" clId="{7D224B7D-E5A7-4F91-8F19-5EF376DC9593}" dt="2020-04-29T05:10:27.983" v="1533" actId="20577"/>
          <ac:spMkLst>
            <pc:docMk/>
            <pc:sldMk cId="163352390" sldId="272"/>
            <ac:spMk id="3" creationId="{00000000-0000-0000-0000-000000000000}"/>
          </ac:spMkLst>
        </pc:spChg>
        <pc:spChg chg="mod">
          <ac:chgData name="Juan Lozano" userId="28208e9e5df92a41" providerId="LiveId" clId="{7D224B7D-E5A7-4F91-8F19-5EF376DC9593}" dt="2020-04-29T05:10:56.554" v="1538" actId="1076"/>
          <ac:spMkLst>
            <pc:docMk/>
            <pc:sldMk cId="163352390" sldId="272"/>
            <ac:spMk id="6" creationId="{00000000-0000-0000-0000-000000000000}"/>
          </ac:spMkLst>
        </pc:spChg>
        <pc:picChg chg="mod">
          <ac:chgData name="Juan Lozano" userId="28208e9e5df92a41" providerId="LiveId" clId="{7D224B7D-E5A7-4F91-8F19-5EF376DC9593}" dt="2020-04-29T05:10:54.650" v="1537" actId="1076"/>
          <ac:picMkLst>
            <pc:docMk/>
            <pc:sldMk cId="163352390" sldId="272"/>
            <ac:picMk id="5" creationId="{00000000-0000-0000-0000-000000000000}"/>
          </ac:picMkLst>
        </pc:picChg>
      </pc:sldChg>
      <pc:sldChg chg="modSp mod">
        <pc:chgData name="Juan Lozano" userId="28208e9e5df92a41" providerId="LiveId" clId="{7D224B7D-E5A7-4F91-8F19-5EF376DC9593}" dt="2020-04-29T05:21:31.091" v="2422" actId="20577"/>
        <pc:sldMkLst>
          <pc:docMk/>
          <pc:sldMk cId="3634173005" sldId="273"/>
        </pc:sldMkLst>
        <pc:spChg chg="mod">
          <ac:chgData name="Juan Lozano" userId="28208e9e5df92a41" providerId="LiveId" clId="{7D224B7D-E5A7-4F91-8F19-5EF376DC9593}" dt="2020-04-29T05:21:31.091" v="2422" actId="20577"/>
          <ac:spMkLst>
            <pc:docMk/>
            <pc:sldMk cId="3634173005" sldId="273"/>
            <ac:spMk id="3" creationId="{00000000-0000-0000-0000-000000000000}"/>
          </ac:spMkLst>
        </pc:spChg>
        <pc:picChg chg="mod">
          <ac:chgData name="Juan Lozano" userId="28208e9e5df92a41" providerId="LiveId" clId="{7D224B7D-E5A7-4F91-8F19-5EF376DC9593}" dt="2020-04-29T05:12:25.082" v="1686" actId="1076"/>
          <ac:picMkLst>
            <pc:docMk/>
            <pc:sldMk cId="3634173005" sldId="273"/>
            <ac:picMk id="4" creationId="{00000000-0000-0000-0000-000000000000}"/>
          </ac:picMkLst>
        </pc:picChg>
      </pc:sldChg>
      <pc:sldChg chg="addSp delSp modSp mod">
        <pc:chgData name="Juan Lozano" userId="28208e9e5df92a41" providerId="LiveId" clId="{7D224B7D-E5A7-4F91-8F19-5EF376DC9593}" dt="2020-04-29T05:44:24.082" v="2445" actId="14100"/>
        <pc:sldMkLst>
          <pc:docMk/>
          <pc:sldMk cId="938169874" sldId="274"/>
        </pc:sldMkLst>
        <pc:spChg chg="mod">
          <ac:chgData name="Juan Lozano" userId="28208e9e5df92a41" providerId="LiveId" clId="{7D224B7D-E5A7-4F91-8F19-5EF376DC9593}" dt="2020-04-29T05:22:36.397" v="2436" actId="20577"/>
          <ac:spMkLst>
            <pc:docMk/>
            <pc:sldMk cId="938169874" sldId="274"/>
            <ac:spMk id="2" creationId="{00000000-0000-0000-0000-000000000000}"/>
          </ac:spMkLst>
        </pc:spChg>
        <pc:spChg chg="add del mod">
          <ac:chgData name="Juan Lozano" userId="28208e9e5df92a41" providerId="LiveId" clId="{7D224B7D-E5A7-4F91-8F19-5EF376DC9593}" dt="2020-04-29T05:23:07.509" v="2440" actId="478"/>
          <ac:spMkLst>
            <pc:docMk/>
            <pc:sldMk cId="938169874" sldId="274"/>
            <ac:spMk id="5" creationId="{B292C235-B779-44E2-83E2-565EC9D2ABD5}"/>
          </ac:spMkLst>
        </pc:spChg>
        <pc:spChg chg="add del mod">
          <ac:chgData name="Juan Lozano" userId="28208e9e5df92a41" providerId="LiveId" clId="{7D224B7D-E5A7-4F91-8F19-5EF376DC9593}" dt="2020-04-29T05:42:17.675" v="2442" actId="478"/>
          <ac:spMkLst>
            <pc:docMk/>
            <pc:sldMk cId="938169874" sldId="274"/>
            <ac:spMk id="7" creationId="{920E612D-EC8E-4C1B-99E4-A43AD876ABDB}"/>
          </ac:spMkLst>
        </pc:spChg>
        <pc:picChg chg="add del mod">
          <ac:chgData name="Juan Lozano" userId="28208e9e5df92a41" providerId="LiveId" clId="{7D224B7D-E5A7-4F91-8F19-5EF376DC9593}" dt="2020-04-29T05:42:15.326" v="2441" actId="478"/>
          <ac:picMkLst>
            <pc:docMk/>
            <pc:sldMk cId="938169874" sldId="274"/>
            <ac:picMk id="4" creationId="{00000000-0000-0000-0000-000000000000}"/>
          </ac:picMkLst>
        </pc:picChg>
        <pc:picChg chg="add mod">
          <ac:chgData name="Juan Lozano" userId="28208e9e5df92a41" providerId="LiveId" clId="{7D224B7D-E5A7-4F91-8F19-5EF376DC9593}" dt="2020-04-29T05:44:24.082" v="2445" actId="14100"/>
          <ac:picMkLst>
            <pc:docMk/>
            <pc:sldMk cId="938169874" sldId="274"/>
            <ac:picMk id="8" creationId="{EE21A1E3-1179-4FA8-9B1B-CCE1C6880EE9}"/>
          </ac:picMkLst>
        </pc:picChg>
      </pc:sldChg>
      <pc:sldChg chg="add del">
        <pc:chgData name="Juan Lozano" userId="28208e9e5df92a41" providerId="LiveId" clId="{7D224B7D-E5A7-4F91-8F19-5EF376DC9593}" dt="2020-04-29T05:51:06.965" v="2616" actId="47"/>
        <pc:sldMkLst>
          <pc:docMk/>
          <pc:sldMk cId="479240169" sldId="275"/>
        </pc:sldMkLst>
      </pc:sldChg>
      <pc:sldChg chg="modSp new mod">
        <pc:chgData name="Juan Lozano" userId="28208e9e5df92a41" providerId="LiveId" clId="{7D224B7D-E5A7-4F91-8F19-5EF376DC9593}" dt="2020-04-29T04:52:00.307" v="1131" actId="20577"/>
        <pc:sldMkLst>
          <pc:docMk/>
          <pc:sldMk cId="3404262695" sldId="281"/>
        </pc:sldMkLst>
        <pc:spChg chg="mod">
          <ac:chgData name="Juan Lozano" userId="28208e9e5df92a41" providerId="LiveId" clId="{7D224B7D-E5A7-4F91-8F19-5EF376DC9593}" dt="2020-04-29T04:46:36.350" v="608" actId="20577"/>
          <ac:spMkLst>
            <pc:docMk/>
            <pc:sldMk cId="3404262695" sldId="281"/>
            <ac:spMk id="2" creationId="{3558E33F-E962-491A-AF0B-CC373199767B}"/>
          </ac:spMkLst>
        </pc:spChg>
        <pc:spChg chg="mod">
          <ac:chgData name="Juan Lozano" userId="28208e9e5df92a41" providerId="LiveId" clId="{7D224B7D-E5A7-4F91-8F19-5EF376DC9593}" dt="2020-04-29T04:52:00.307" v="1131" actId="20577"/>
          <ac:spMkLst>
            <pc:docMk/>
            <pc:sldMk cId="3404262695" sldId="281"/>
            <ac:spMk id="3" creationId="{6A99CB8D-38A3-4EEA-B529-A46C1BFDB5F8}"/>
          </ac:spMkLst>
        </pc:spChg>
      </pc:sldChg>
      <pc:sldChg chg="delSp modSp new mod">
        <pc:chgData name="Juan Lozano" userId="28208e9e5df92a41" providerId="LiveId" clId="{7D224B7D-E5A7-4F91-8F19-5EF376DC9593}" dt="2020-04-29T05:51:20.531" v="2617" actId="13822"/>
        <pc:sldMkLst>
          <pc:docMk/>
          <pc:sldMk cId="1632103921" sldId="282"/>
        </pc:sldMkLst>
        <pc:spChg chg="del">
          <ac:chgData name="Juan Lozano" userId="28208e9e5df92a41" providerId="LiveId" clId="{7D224B7D-E5A7-4F91-8F19-5EF376DC9593}" dt="2020-04-29T05:15:16.036" v="2129" actId="478"/>
          <ac:spMkLst>
            <pc:docMk/>
            <pc:sldMk cId="1632103921" sldId="282"/>
            <ac:spMk id="2" creationId="{8DA5406F-E0A4-4714-A3EE-E7AA48BA1367}"/>
          </ac:spMkLst>
        </pc:spChg>
        <pc:spChg chg="mod">
          <ac:chgData name="Juan Lozano" userId="28208e9e5df92a41" providerId="LiveId" clId="{7D224B7D-E5A7-4F91-8F19-5EF376DC9593}" dt="2020-04-29T05:51:20.531" v="2617" actId="13822"/>
          <ac:spMkLst>
            <pc:docMk/>
            <pc:sldMk cId="1632103921" sldId="282"/>
            <ac:spMk id="3" creationId="{94BB5431-1B44-4572-AEC1-F7EC787F2902}"/>
          </ac:spMkLst>
        </pc:spChg>
      </pc:sldChg>
      <pc:sldChg chg="modSp new del mod">
        <pc:chgData name="Juan Lozano" userId="28208e9e5df92a41" providerId="LiveId" clId="{7D224B7D-E5A7-4F91-8F19-5EF376DC9593}" dt="2020-04-29T05:11:36.730" v="1650" actId="47"/>
        <pc:sldMkLst>
          <pc:docMk/>
          <pc:sldMk cId="2718644559" sldId="282"/>
        </pc:sldMkLst>
        <pc:spChg chg="mod">
          <ac:chgData name="Juan Lozano" userId="28208e9e5df92a41" providerId="LiveId" clId="{7D224B7D-E5A7-4F91-8F19-5EF376DC9593}" dt="2020-04-29T05:11:11.588" v="1576" actId="20577"/>
          <ac:spMkLst>
            <pc:docMk/>
            <pc:sldMk cId="2718644559" sldId="282"/>
            <ac:spMk id="2" creationId="{08A73550-3530-4F8D-A421-651D5FAA6407}"/>
          </ac:spMkLst>
        </pc:spChg>
        <pc:spChg chg="mod">
          <ac:chgData name="Juan Lozano" userId="28208e9e5df92a41" providerId="LiveId" clId="{7D224B7D-E5A7-4F91-8F19-5EF376DC9593}" dt="2020-04-29T05:11:27.523" v="1649" actId="20577"/>
          <ac:spMkLst>
            <pc:docMk/>
            <pc:sldMk cId="2718644559" sldId="282"/>
            <ac:spMk id="3" creationId="{21F7FF33-4DEF-4C4B-BCB7-0B42F711790C}"/>
          </ac:spMkLst>
        </pc:spChg>
      </pc:sldChg>
      <pc:sldChg chg="addSp delSp modSp new mod">
        <pc:chgData name="Juan Lozano" userId="28208e9e5df92a41" providerId="LiveId" clId="{7D224B7D-E5A7-4F91-8F19-5EF376DC9593}" dt="2020-04-29T05:45:14.153" v="2477" actId="14100"/>
        <pc:sldMkLst>
          <pc:docMk/>
          <pc:sldMk cId="1873487844" sldId="283"/>
        </pc:sldMkLst>
        <pc:spChg chg="mod">
          <ac:chgData name="Juan Lozano" userId="28208e9e5df92a41" providerId="LiveId" clId="{7D224B7D-E5A7-4F91-8F19-5EF376DC9593}" dt="2020-04-29T05:45:08.164" v="2473" actId="20577"/>
          <ac:spMkLst>
            <pc:docMk/>
            <pc:sldMk cId="1873487844" sldId="283"/>
            <ac:spMk id="2" creationId="{F12C4DB7-4785-4E37-8453-6FD9A6F5EF8E}"/>
          </ac:spMkLst>
        </pc:spChg>
        <pc:spChg chg="del">
          <ac:chgData name="Juan Lozano" userId="28208e9e5df92a41" providerId="LiveId" clId="{7D224B7D-E5A7-4F91-8F19-5EF376DC9593}" dt="2020-04-29T05:45:10.380" v="2474" actId="478"/>
          <ac:spMkLst>
            <pc:docMk/>
            <pc:sldMk cId="1873487844" sldId="283"/>
            <ac:spMk id="3" creationId="{1C11D7B6-AD98-4A52-AB25-B6FB89B26EBF}"/>
          </ac:spMkLst>
        </pc:spChg>
        <pc:picChg chg="add mod">
          <ac:chgData name="Juan Lozano" userId="28208e9e5df92a41" providerId="LiveId" clId="{7D224B7D-E5A7-4F91-8F19-5EF376DC9593}" dt="2020-04-29T05:45:14.153" v="2477" actId="14100"/>
          <ac:picMkLst>
            <pc:docMk/>
            <pc:sldMk cId="1873487844" sldId="283"/>
            <ac:picMk id="4" creationId="{F20C1FE2-8733-4FD5-A683-A4F588AC8547}"/>
          </ac:picMkLst>
        </pc:picChg>
      </pc:sldChg>
      <pc:sldChg chg="addSp delSp modSp new mod">
        <pc:chgData name="Juan Lozano" userId="28208e9e5df92a41" providerId="LiveId" clId="{7D224B7D-E5A7-4F91-8F19-5EF376DC9593}" dt="2020-04-29T05:50:25.345" v="2613" actId="13822"/>
        <pc:sldMkLst>
          <pc:docMk/>
          <pc:sldMk cId="1961945703" sldId="284"/>
        </pc:sldMkLst>
        <pc:spChg chg="mod">
          <ac:chgData name="Juan Lozano" userId="28208e9e5df92a41" providerId="LiveId" clId="{7D224B7D-E5A7-4F91-8F19-5EF376DC9593}" dt="2020-04-29T05:46:03.531" v="2497" actId="20577"/>
          <ac:spMkLst>
            <pc:docMk/>
            <pc:sldMk cId="1961945703" sldId="284"/>
            <ac:spMk id="2" creationId="{F66A757A-59DD-404B-A041-6F03D698B10F}"/>
          </ac:spMkLst>
        </pc:spChg>
        <pc:spChg chg="del">
          <ac:chgData name="Juan Lozano" userId="28208e9e5df92a41" providerId="LiveId" clId="{7D224B7D-E5A7-4F91-8F19-5EF376DC9593}" dt="2020-04-29T05:46:07.948" v="2498" actId="478"/>
          <ac:spMkLst>
            <pc:docMk/>
            <pc:sldMk cId="1961945703" sldId="284"/>
            <ac:spMk id="3" creationId="{4EA6B331-08D3-4CDB-AC39-CAA4C4442C06}"/>
          </ac:spMkLst>
        </pc:spChg>
        <pc:spChg chg="add mod">
          <ac:chgData name="Juan Lozano" userId="28208e9e5df92a41" providerId="LiveId" clId="{7D224B7D-E5A7-4F91-8F19-5EF376DC9593}" dt="2020-04-29T05:50:25.345" v="2613" actId="13822"/>
          <ac:spMkLst>
            <pc:docMk/>
            <pc:sldMk cId="1961945703" sldId="284"/>
            <ac:spMk id="5" creationId="{11BCC624-D80F-4386-9DE3-96EF5A484DF3}"/>
          </ac:spMkLst>
        </pc:spChg>
        <pc:picChg chg="add mod">
          <ac:chgData name="Juan Lozano" userId="28208e9e5df92a41" providerId="LiveId" clId="{7D224B7D-E5A7-4F91-8F19-5EF376DC9593}" dt="2020-04-29T05:49:52.114" v="2501" actId="14100"/>
          <ac:picMkLst>
            <pc:docMk/>
            <pc:sldMk cId="1961945703" sldId="284"/>
            <ac:picMk id="4" creationId="{94425EDE-24DD-45DF-950F-A1ED5FC5A0A8}"/>
          </ac:picMkLst>
        </pc:picChg>
      </pc:sldChg>
    </pc:docChg>
  </pc:docChgLst>
  <pc:docChgLst>
    <pc:chgData name="Juan Lozano" userId="28208e9e5df92a41" providerId="LiveId" clId="{D66589C2-2508-46DD-9036-DF4C878F15C6}"/>
    <pc:docChg chg="undo custSel modSld">
      <pc:chgData name="Juan Lozano" userId="28208e9e5df92a41" providerId="LiveId" clId="{D66589C2-2508-46DD-9036-DF4C878F15C6}" dt="2020-04-29T03:30:34.390" v="156" actId="20577"/>
      <pc:docMkLst>
        <pc:docMk/>
      </pc:docMkLst>
      <pc:sldChg chg="addSp delSp modSp mod">
        <pc:chgData name="Juan Lozano" userId="28208e9e5df92a41" providerId="LiveId" clId="{D66589C2-2508-46DD-9036-DF4C878F15C6}" dt="2020-04-29T03:04:16.748" v="95" actId="27636"/>
        <pc:sldMkLst>
          <pc:docMk/>
          <pc:sldMk cId="2075004227" sldId="261"/>
        </pc:sldMkLst>
        <pc:spChg chg="mod">
          <ac:chgData name="Juan Lozano" userId="28208e9e5df92a41" providerId="LiveId" clId="{D66589C2-2508-46DD-9036-DF4C878F15C6}" dt="2020-04-29T03:04:16.748" v="95" actId="27636"/>
          <ac:spMkLst>
            <pc:docMk/>
            <pc:sldMk cId="2075004227" sldId="261"/>
            <ac:spMk id="3" creationId="{00000000-0000-0000-0000-000000000000}"/>
          </ac:spMkLst>
        </pc:spChg>
        <pc:spChg chg="add del mod">
          <ac:chgData name="Juan Lozano" userId="28208e9e5df92a41" providerId="LiveId" clId="{D66589C2-2508-46DD-9036-DF4C878F15C6}" dt="2020-04-29T03:04:16.698" v="94" actId="767"/>
          <ac:spMkLst>
            <pc:docMk/>
            <pc:sldMk cId="2075004227" sldId="261"/>
            <ac:spMk id="4" creationId="{7DB4D240-E350-4768-9E00-811180B91DD2}"/>
          </ac:spMkLst>
        </pc:spChg>
      </pc:sldChg>
      <pc:sldChg chg="modSp mod">
        <pc:chgData name="Juan Lozano" userId="28208e9e5df92a41" providerId="LiveId" clId="{D66589C2-2508-46DD-9036-DF4C878F15C6}" dt="2020-04-29T03:14:38.708" v="108" actId="20577"/>
        <pc:sldMkLst>
          <pc:docMk/>
          <pc:sldMk cId="2119290665" sldId="263"/>
        </pc:sldMkLst>
        <pc:spChg chg="mod">
          <ac:chgData name="Juan Lozano" userId="28208e9e5df92a41" providerId="LiveId" clId="{D66589C2-2508-46DD-9036-DF4C878F15C6}" dt="2020-04-29T03:14:38.708" v="108" actId="20577"/>
          <ac:spMkLst>
            <pc:docMk/>
            <pc:sldMk cId="2119290665" sldId="263"/>
            <ac:spMk id="3" creationId="{00000000-0000-0000-0000-000000000000}"/>
          </ac:spMkLst>
        </pc:spChg>
      </pc:sldChg>
      <pc:sldChg chg="addSp delSp modSp mod">
        <pc:chgData name="Juan Lozano" userId="28208e9e5df92a41" providerId="LiveId" clId="{D66589C2-2508-46DD-9036-DF4C878F15C6}" dt="2020-04-29T03:21:26.725" v="118" actId="1076"/>
        <pc:sldMkLst>
          <pc:docMk/>
          <pc:sldMk cId="968785995" sldId="264"/>
        </pc:sldMkLst>
        <pc:spChg chg="mod">
          <ac:chgData name="Juan Lozano" userId="28208e9e5df92a41" providerId="LiveId" clId="{D66589C2-2508-46DD-9036-DF4C878F15C6}" dt="2020-04-29T03:16:27.789" v="112" actId="20577"/>
          <ac:spMkLst>
            <pc:docMk/>
            <pc:sldMk cId="968785995" sldId="264"/>
            <ac:spMk id="3" creationId="{00000000-0000-0000-0000-000000000000}"/>
          </ac:spMkLst>
        </pc:spChg>
        <pc:picChg chg="add del">
          <ac:chgData name="Juan Lozano" userId="28208e9e5df92a41" providerId="LiveId" clId="{D66589C2-2508-46DD-9036-DF4C878F15C6}" dt="2020-04-29T03:21:10.373" v="114"/>
          <ac:picMkLst>
            <pc:docMk/>
            <pc:sldMk cId="968785995" sldId="264"/>
            <ac:picMk id="4" creationId="{CE39CFFF-0D43-43F7-8D71-04973BF70722}"/>
          </ac:picMkLst>
        </pc:picChg>
        <pc:picChg chg="del">
          <ac:chgData name="Juan Lozano" userId="28208e9e5df92a41" providerId="LiveId" clId="{D66589C2-2508-46DD-9036-DF4C878F15C6}" dt="2020-04-29T03:16:21.385" v="109" actId="478"/>
          <ac:picMkLst>
            <pc:docMk/>
            <pc:sldMk cId="968785995" sldId="264"/>
            <ac:picMk id="5" creationId="{00000000-0000-0000-0000-000000000000}"/>
          </ac:picMkLst>
        </pc:picChg>
        <pc:picChg chg="add mod">
          <ac:chgData name="Juan Lozano" userId="28208e9e5df92a41" providerId="LiveId" clId="{D66589C2-2508-46DD-9036-DF4C878F15C6}" dt="2020-04-29T03:21:26.725" v="118" actId="1076"/>
          <ac:picMkLst>
            <pc:docMk/>
            <pc:sldMk cId="968785995" sldId="264"/>
            <ac:picMk id="6" creationId="{A1D08D01-0A9D-4E28-902F-E0565CF0D54D}"/>
          </ac:picMkLst>
        </pc:picChg>
      </pc:sldChg>
      <pc:sldChg chg="modSp mod">
        <pc:chgData name="Juan Lozano" userId="28208e9e5df92a41" providerId="LiveId" clId="{D66589C2-2508-46DD-9036-DF4C878F15C6}" dt="2020-04-29T03:30:34.390" v="156" actId="20577"/>
        <pc:sldMkLst>
          <pc:docMk/>
          <pc:sldMk cId="3695134039" sldId="269"/>
        </pc:sldMkLst>
        <pc:spChg chg="mod">
          <ac:chgData name="Juan Lozano" userId="28208e9e5df92a41" providerId="LiveId" clId="{D66589C2-2508-46DD-9036-DF4C878F15C6}" dt="2020-04-29T03:30:34.390" v="156" actId="20577"/>
          <ac:spMkLst>
            <pc:docMk/>
            <pc:sldMk cId="3695134039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4/5/2020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index1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2098887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Implementación de DAO con </a:t>
            </a:r>
            <a:r>
              <a:rPr lang="es-SV" sz="6000"/>
              <a:t>Hibernate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Ahora crearemos los controladores que utilizarán los DAO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174" y="1919253"/>
            <a:ext cx="47310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SV" b="1" dirty="0"/>
              <a:t>@</a:t>
            </a:r>
            <a:r>
              <a:rPr lang="es-SV" b="1" dirty="0" err="1"/>
              <a:t>Autowired</a:t>
            </a:r>
            <a:r>
              <a:rPr lang="es-SV" b="1" dirty="0"/>
              <a:t>: </a:t>
            </a:r>
            <a:r>
              <a:rPr lang="es-SV" dirty="0"/>
              <a:t>Esta anotación se utiliza para inyectar el objeto al que estamos anotando. En este caso queremos inyectar el objeto de acceso a datos, por lo que anotamos </a:t>
            </a:r>
            <a:r>
              <a:rPr lang="es-SV" b="1" dirty="0"/>
              <a:t>la interfaz </a:t>
            </a:r>
            <a:r>
              <a:rPr lang="es-SV" dirty="0"/>
              <a:t>del DAO (no la clase implementadora, Spring automáticamente busca la implementación de la interfaz)</a:t>
            </a:r>
            <a:endParaRPr lang="es-SV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FC20FF-5850-4138-A160-E000A610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2" y="1919252"/>
            <a:ext cx="6128276" cy="29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255B320-87E5-4530-B6D0-05BE71CC4004}"/>
              </a:ext>
            </a:extLst>
          </p:cNvPr>
          <p:cNvSpPr txBox="1"/>
          <p:nvPr/>
        </p:nvSpPr>
        <p:spPr>
          <a:xfrm>
            <a:off x="381740" y="452761"/>
            <a:ext cx="1022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Al ejecutar el aplicativo e ingresar a la URL </a:t>
            </a:r>
            <a:r>
              <a:rPr lang="es-SV" dirty="0">
                <a:hlinkClick r:id="rId2"/>
              </a:rPr>
              <a:t>http://localhost:8080/index13</a:t>
            </a:r>
            <a:r>
              <a:rPr lang="es-SV" dirty="0"/>
              <a:t>, veremos la siguiente pantalla: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2A00D7-41B2-4C4A-9A0B-1E2E723A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1" y="923741"/>
            <a:ext cx="5141982" cy="25222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9CA9743-B5FB-4531-8E97-8AD9C348F959}"/>
              </a:ext>
            </a:extLst>
          </p:cNvPr>
          <p:cNvSpPr txBox="1"/>
          <p:nvPr/>
        </p:nvSpPr>
        <p:spPr>
          <a:xfrm>
            <a:off x="5868955" y="923741"/>
            <a:ext cx="4021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Al dar clic al botón “Buscar Cliente”, este hará una búsqueda sobre el código del cliente introducido como parámetro (sobre la llave primaria).</a:t>
            </a:r>
          </a:p>
          <a:p>
            <a:r>
              <a:rPr lang="es-SV" dirty="0"/>
              <a:t>Se enviará la petición al controlador con URL </a:t>
            </a:r>
            <a:r>
              <a:rPr lang="es-SV" b="1" dirty="0"/>
              <a:t>/</a:t>
            </a:r>
            <a:r>
              <a:rPr lang="es-SV" b="1" dirty="0" err="1"/>
              <a:t>buscarcliente</a:t>
            </a:r>
            <a:endParaRPr lang="es-SV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7852EA-22BB-4D2D-B491-0B5A09A5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20" y="4038293"/>
            <a:ext cx="5161909" cy="150961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37F4A47-BB4A-4EC0-B3AE-7E733428E5A7}"/>
              </a:ext>
            </a:extLst>
          </p:cNvPr>
          <p:cNvSpPr txBox="1"/>
          <p:nvPr/>
        </p:nvSpPr>
        <p:spPr>
          <a:xfrm>
            <a:off x="5868955" y="3638939"/>
            <a:ext cx="5859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Se recibe la petición con el parámetro enviado por el formulario, y utilizaremos el método </a:t>
            </a:r>
            <a:r>
              <a:rPr lang="es-SV" b="1" dirty="0" err="1"/>
              <a:t>findOne</a:t>
            </a:r>
            <a:r>
              <a:rPr lang="es-SV" dirty="0"/>
              <a:t> de nuestro DAO, el cual recibe de parámetro el valor de la llave primaria del Cliente, y al encontrarlo, devolverá el registro correspondiente como un objeto de tipo </a:t>
            </a:r>
            <a:r>
              <a:rPr lang="es-SV" b="1" dirty="0"/>
              <a:t>Cliente</a:t>
            </a:r>
            <a:r>
              <a:rPr lang="es-SV" dirty="0"/>
              <a:t>, luego ingresamos el objeto en el </a:t>
            </a:r>
            <a:r>
              <a:rPr lang="es-SV" dirty="0" err="1"/>
              <a:t>ModelAndView</a:t>
            </a:r>
            <a:r>
              <a:rPr lang="es-SV" dirty="0"/>
              <a:t> y lo redirigimos a la página cliente.html, en el cual renderizaremos cada campo del objeto enviado.</a:t>
            </a:r>
          </a:p>
        </p:txBody>
      </p:sp>
    </p:spTree>
    <p:extLst>
      <p:ext uri="{BB962C8B-B14F-4D97-AF65-F5344CB8AC3E}">
        <p14:creationId xmlns:p14="http://schemas.microsoft.com/office/powerpoint/2010/main" val="366564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Métodos </a:t>
            </a:r>
            <a:r>
              <a:rPr lang="es-SV" dirty="0" err="1"/>
              <a:t>Delegate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Son métodos que se encuentran en la clase </a:t>
            </a:r>
            <a:r>
              <a:rPr lang="es-SV" dirty="0" err="1"/>
              <a:t>domain</a:t>
            </a:r>
            <a:r>
              <a:rPr lang="es-SV" dirty="0"/>
              <a:t>, y que permiten devolver otro tipo de dato en función del valor de una propiedad</a:t>
            </a:r>
          </a:p>
          <a:p>
            <a:r>
              <a:rPr lang="es-SV" dirty="0"/>
              <a:t>Por ejemplo, si queremos devolver “Activo” o “Inactivo” según el valor del campo </a:t>
            </a:r>
            <a:r>
              <a:rPr lang="es-SV" b="1" dirty="0" err="1"/>
              <a:t>b_activo</a:t>
            </a:r>
            <a:r>
              <a:rPr lang="es-SV" b="1" dirty="0"/>
              <a:t> </a:t>
            </a:r>
            <a:r>
              <a:rPr lang="es-SV" dirty="0"/>
              <a:t>que es booleano lo hacemos mediante un método </a:t>
            </a:r>
            <a:r>
              <a:rPr lang="es-SV" dirty="0" err="1"/>
              <a:t>delegate</a:t>
            </a:r>
            <a:r>
              <a:rPr lang="es-SV" dirty="0"/>
              <a:t>, ya que la propiedad devolverá </a:t>
            </a:r>
            <a:r>
              <a:rPr lang="es-SV" b="1" dirty="0"/>
              <a:t>true </a:t>
            </a:r>
            <a:r>
              <a:rPr lang="es-SV" dirty="0"/>
              <a:t>o </a:t>
            </a:r>
            <a:r>
              <a:rPr lang="es-SV" b="1" dirty="0"/>
              <a:t>false</a:t>
            </a:r>
            <a:endParaRPr lang="es-SV" dirty="0"/>
          </a:p>
          <a:p>
            <a:r>
              <a:rPr lang="es-SV" dirty="0"/>
              <a:t>Entonces crearemos un método “</a:t>
            </a:r>
            <a:r>
              <a:rPr lang="es-SV" dirty="0" err="1"/>
              <a:t>delegador</a:t>
            </a:r>
            <a:r>
              <a:rPr lang="es-SV" dirty="0"/>
              <a:t>” o “</a:t>
            </a:r>
            <a:r>
              <a:rPr lang="es-SV" dirty="0" err="1"/>
              <a:t>delegate</a:t>
            </a:r>
            <a:r>
              <a:rPr lang="es-SV" dirty="0"/>
              <a:t>” que se encargará de devolver este valor</a:t>
            </a:r>
          </a:p>
        </p:txBody>
      </p:sp>
    </p:spTree>
    <p:extLst>
      <p:ext uri="{BB962C8B-B14F-4D97-AF65-F5344CB8AC3E}">
        <p14:creationId xmlns:p14="http://schemas.microsoft.com/office/powerpoint/2010/main" val="166165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18589-DF93-481B-89A1-39648E8D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Métodos </a:t>
            </a:r>
            <a:r>
              <a:rPr lang="es-SV" dirty="0" err="1"/>
              <a:t>Delegate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A3D64-1D7A-4001-9149-BB182BD6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31"/>
            <a:ext cx="10233800" cy="1325563"/>
          </a:xfrm>
        </p:spPr>
        <p:txBody>
          <a:bodyPr>
            <a:normAutofit/>
          </a:bodyPr>
          <a:lstStyle/>
          <a:p>
            <a:r>
              <a:rPr lang="es-SV" sz="2400" dirty="0"/>
              <a:t>Por ejemplo, si en el formulario HTML, a un campo le definimos una propiedad de la clase </a:t>
            </a:r>
            <a:r>
              <a:rPr lang="es-SV" sz="2400" dirty="0" err="1"/>
              <a:t>Domain</a:t>
            </a:r>
            <a:r>
              <a:rPr lang="es-SV" sz="2400" dirty="0"/>
              <a:t> que es de tipo Date o Calendar, lo veríamos de la siguiente manera: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D06EA7-5977-4792-8B0E-1C01415E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50194"/>
            <a:ext cx="4286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0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400" dirty="0"/>
              <a:t>Los métodos “</a:t>
            </a:r>
            <a:r>
              <a:rPr lang="es-SV" sz="4400" dirty="0" err="1"/>
              <a:t>delegate</a:t>
            </a:r>
            <a:r>
              <a:rPr lang="es-SV" sz="4400" dirty="0"/>
              <a:t>” son como cualquier método </a:t>
            </a:r>
            <a:r>
              <a:rPr lang="es-SV" sz="4400" dirty="0" err="1"/>
              <a:t>getter</a:t>
            </a:r>
            <a:r>
              <a:rPr lang="es-SV" sz="4400" dirty="0"/>
              <a:t>, pero con lógica por dentro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52" y="1966084"/>
            <a:ext cx="6331226" cy="44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Para utilizarlos se hace directamente dentro de la página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8560" y="3765984"/>
            <a:ext cx="57348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Se accede a el utilizando el mismo nombre del método </a:t>
            </a:r>
            <a:r>
              <a:rPr lang="es-SV" dirty="0" err="1"/>
              <a:t>delegate</a:t>
            </a:r>
            <a:r>
              <a:rPr lang="es-SV" dirty="0"/>
              <a:t> de la clase dominio, pero sin el prefijo “</a:t>
            </a:r>
            <a:r>
              <a:rPr lang="es-SV" dirty="0" err="1"/>
              <a:t>get</a:t>
            </a:r>
            <a:r>
              <a:rPr lang="es-SV" dirty="0"/>
              <a:t>” y la primera letra en minúscula independientemente si es mayúscula o no.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76" y="2598502"/>
            <a:ext cx="3429505" cy="2707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CD2E9E-C753-4795-A429-AD744F3A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0" y="2378816"/>
            <a:ext cx="7116617" cy="6990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914659" y="2774991"/>
            <a:ext cx="1538082" cy="24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9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15979-F09A-4F4B-8083-84C5ACE4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Ahora, mostrará lo devuelto por dicho método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CB3FB7-2C7C-4127-89EA-99A0C000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4169"/>
            <a:ext cx="4229100" cy="3324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831509-3A1B-4AF5-AE0A-27B42D01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83" y="2738535"/>
            <a:ext cx="4900919" cy="1777482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C49D904-C333-4552-A1A2-7A3CAC3CF549}"/>
              </a:ext>
            </a:extLst>
          </p:cNvPr>
          <p:cNvSpPr/>
          <p:nvPr/>
        </p:nvSpPr>
        <p:spPr>
          <a:xfrm>
            <a:off x="5318449" y="3359020"/>
            <a:ext cx="1287624" cy="76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B5D66C-6FE5-4137-B615-9CAC8B800EE8}"/>
              </a:ext>
            </a:extLst>
          </p:cNvPr>
          <p:cNvSpPr txBox="1"/>
          <p:nvPr/>
        </p:nvSpPr>
        <p:spPr>
          <a:xfrm>
            <a:off x="6810083" y="4669654"/>
            <a:ext cx="490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Efectivamente, la fecha en formato </a:t>
            </a:r>
            <a:r>
              <a:rPr lang="es-SV" dirty="0" err="1"/>
              <a:t>dd</a:t>
            </a:r>
            <a:r>
              <a:rPr lang="es-SV" dirty="0"/>
              <a:t>-MM-</a:t>
            </a:r>
            <a:r>
              <a:rPr lang="es-SV" dirty="0" err="1"/>
              <a:t>yyyy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10842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4B410-2DDB-4E6B-8DFD-47251331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Data Access </a:t>
            </a:r>
            <a:r>
              <a:rPr lang="es-SV" dirty="0" err="1"/>
              <a:t>Object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4B460-D667-4724-BF09-51D64688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Será el objeto encargado de realizar las operaciones con la base de datos</a:t>
            </a:r>
          </a:p>
          <a:p>
            <a:r>
              <a:rPr lang="es-SV" dirty="0"/>
              <a:t>Dicho objeto será utilizado desde el controlador</a:t>
            </a:r>
          </a:p>
          <a:p>
            <a:r>
              <a:rPr lang="es-SV" dirty="0"/>
              <a:t>Primero se define una interfaz con los métodos que tendrá nuestra clase de acceso a datos</a:t>
            </a:r>
          </a:p>
          <a:p>
            <a:r>
              <a:rPr lang="es-SV" dirty="0"/>
              <a:t>Luego creamos una clase implementando dicha interfaz, desarrollando cada uno de los métodos definidos en el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5803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Trabajaremos con la tabla “Cliente”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La tabla se encontrará en el esquema “store” de la base de datos y tendrá las siguientes características:</a:t>
            </a:r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69" y="3302896"/>
            <a:ext cx="5404945" cy="20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7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09" y="2402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SV" dirty="0"/>
              <a:t>Creación de la clase dominio “Cliente”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91" y="1260629"/>
            <a:ext cx="10515600" cy="4545273"/>
          </a:xfrm>
        </p:spPr>
        <p:txBody>
          <a:bodyPr>
            <a:normAutofit/>
          </a:bodyPr>
          <a:lstStyle/>
          <a:p>
            <a:r>
              <a:rPr lang="es-SV" sz="2000" dirty="0"/>
              <a:t>Procederemos ahora a crear la clase que representará a dicha tabla “Cliente”</a:t>
            </a:r>
          </a:p>
          <a:p>
            <a:r>
              <a:rPr lang="es-SV" sz="2000" dirty="0"/>
              <a:t>Crearemos el paquete </a:t>
            </a:r>
            <a:r>
              <a:rPr lang="es-SV" sz="2000" b="1" dirty="0" err="1"/>
              <a:t>com.uca.capas.domain</a:t>
            </a:r>
            <a:endParaRPr lang="es-SV" sz="2000" b="1" dirty="0"/>
          </a:p>
          <a:p>
            <a:r>
              <a:rPr lang="es-SV" sz="2000" dirty="0"/>
              <a:t>Luego vamos a crear la clase </a:t>
            </a:r>
            <a:r>
              <a:rPr lang="es-SV" sz="2000" b="1" dirty="0"/>
              <a:t>Cliente.java</a:t>
            </a:r>
            <a:r>
              <a:rPr lang="es-SV" sz="2000" dirty="0"/>
              <a:t>, que tendrá propiedades que estarán representando a cada columna de la tabla según el tipo  de dato. Por ejemplo, si en la tabla la columna es de tipo </a:t>
            </a:r>
            <a:r>
              <a:rPr lang="es-SV" sz="2000" b="1" dirty="0" err="1"/>
              <a:t>Int</a:t>
            </a:r>
            <a:r>
              <a:rPr lang="es-SV" sz="2000" b="1" dirty="0"/>
              <a:t> </a:t>
            </a:r>
            <a:r>
              <a:rPr lang="es-SV" sz="2000" dirty="0"/>
              <a:t>o </a:t>
            </a:r>
            <a:r>
              <a:rPr lang="es-SV" sz="2000" b="1" dirty="0" err="1"/>
              <a:t>Number</a:t>
            </a:r>
            <a:r>
              <a:rPr lang="es-SV" sz="2000" dirty="0"/>
              <a:t>, la propiedad en la clase será </a:t>
            </a:r>
            <a:r>
              <a:rPr lang="es-SV" sz="2000" dirty="0" err="1"/>
              <a:t>Integer</a:t>
            </a:r>
            <a:r>
              <a:rPr lang="es-SV" sz="2000" dirty="0"/>
              <a:t>, si es VARCHAR entonces será </a:t>
            </a:r>
            <a:r>
              <a:rPr lang="es-SV" sz="2000" dirty="0" err="1"/>
              <a:t>String</a:t>
            </a:r>
            <a:r>
              <a:rPr lang="es-SV" sz="2000" dirty="0"/>
              <a:t>, y así correspondientemente para los demás tipos de datos.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1" y="3366944"/>
            <a:ext cx="3256691" cy="3115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7094" y="3366944"/>
            <a:ext cx="7712605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SV" sz="1600" b="1" dirty="0"/>
              <a:t>@</a:t>
            </a:r>
            <a:r>
              <a:rPr lang="es-SV" sz="1600" b="1" dirty="0" err="1"/>
              <a:t>Entity</a:t>
            </a:r>
            <a:r>
              <a:rPr lang="es-SV" sz="1600" b="1" dirty="0"/>
              <a:t>: </a:t>
            </a:r>
            <a:r>
              <a:rPr lang="es-SV" sz="1600" dirty="0"/>
              <a:t>Anotación utilizada para especificar que esta clase hace referencia a una Entidad, al iniciar el aplicativo Spring escaneará las clases contenidas en el paquete definido en el método </a:t>
            </a:r>
            <a:r>
              <a:rPr lang="es-SV" sz="1600" b="1" dirty="0" err="1"/>
              <a:t>setPackagesToScan</a:t>
            </a:r>
            <a:r>
              <a:rPr lang="es-SV" sz="1600" dirty="0"/>
              <a:t> en la clase </a:t>
            </a:r>
            <a:r>
              <a:rPr lang="es-SV" sz="1600" b="1" dirty="0" err="1"/>
              <a:t>JpaConfiguration</a:t>
            </a:r>
            <a:r>
              <a:rPr lang="es-SV" sz="1600" b="1" dirty="0"/>
              <a:t>, </a:t>
            </a:r>
            <a:r>
              <a:rPr lang="es-SV" sz="1600" dirty="0"/>
              <a:t>al encontrar esta anotación manejará dichas clases como Entidades que harán referencia a una tabla.</a:t>
            </a:r>
          </a:p>
          <a:p>
            <a:pPr algn="just"/>
            <a:r>
              <a:rPr lang="es-SV" sz="1600" b="1" dirty="0"/>
              <a:t>@</a:t>
            </a:r>
            <a:r>
              <a:rPr lang="es-SV" sz="1600" b="1" dirty="0" err="1"/>
              <a:t>Table</a:t>
            </a:r>
            <a:r>
              <a:rPr lang="es-SV" sz="1600" b="1" dirty="0"/>
              <a:t>: </a:t>
            </a:r>
            <a:r>
              <a:rPr lang="es-SV" sz="1600" dirty="0"/>
              <a:t>Especifica la tabla a la que hace referencia la Entidad. Recibe dos parámetros, </a:t>
            </a:r>
            <a:r>
              <a:rPr lang="es-SV" sz="1600" dirty="0" err="1"/>
              <a:t>schema</a:t>
            </a:r>
            <a:r>
              <a:rPr lang="es-SV" sz="1600" dirty="0"/>
              <a:t> y </a:t>
            </a:r>
            <a:r>
              <a:rPr lang="es-SV" sz="1600" dirty="0" err="1"/>
              <a:t>name</a:t>
            </a:r>
            <a:r>
              <a:rPr lang="es-SV" sz="1600" dirty="0"/>
              <a:t>, en el cual se le define el esquema y el nombre de la tabla de la base de datos a la que hace referencia.</a:t>
            </a:r>
          </a:p>
          <a:p>
            <a:pPr algn="just"/>
            <a:r>
              <a:rPr lang="es-SV" sz="1600" b="1" dirty="0"/>
              <a:t>@Id: </a:t>
            </a:r>
            <a:r>
              <a:rPr lang="es-SV" sz="1600" dirty="0"/>
              <a:t>Especifica que esta propiedad es la llave primaria de la Entidad (y de la tabla)</a:t>
            </a:r>
          </a:p>
          <a:p>
            <a:pPr algn="just"/>
            <a:r>
              <a:rPr lang="es-SV" sz="1600" b="1" dirty="0"/>
              <a:t>@</a:t>
            </a:r>
            <a:r>
              <a:rPr lang="es-SV" sz="1600" b="1" dirty="0" err="1"/>
              <a:t>Column</a:t>
            </a:r>
            <a:r>
              <a:rPr lang="es-SV" sz="1600" b="1" dirty="0"/>
              <a:t>: </a:t>
            </a:r>
            <a:r>
              <a:rPr lang="es-SV" sz="1600" dirty="0"/>
              <a:t>Especifica la columna de la tabla a la que hace referencia la propiedad, recibe como propiedad el nombre de la columna (propiedad </a:t>
            </a:r>
            <a:r>
              <a:rPr lang="es-SV" sz="1600" b="1" dirty="0" err="1"/>
              <a:t>name</a:t>
            </a:r>
            <a:r>
              <a:rPr lang="es-SV" sz="1600" b="1" dirty="0"/>
              <a:t>)</a:t>
            </a:r>
          </a:p>
          <a:p>
            <a:pPr algn="just"/>
            <a:endParaRPr lang="es-SV" sz="1600" b="1" dirty="0"/>
          </a:p>
        </p:txBody>
      </p:sp>
    </p:spTree>
    <p:extLst>
      <p:ext uri="{BB962C8B-B14F-4D97-AF65-F5344CB8AC3E}">
        <p14:creationId xmlns:p14="http://schemas.microsoft.com/office/powerpoint/2010/main" val="414166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Creación de la interfaz de acceso a datos (DAO)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12526"/>
          </a:xfrm>
        </p:spPr>
        <p:txBody>
          <a:bodyPr>
            <a:normAutofit/>
          </a:bodyPr>
          <a:lstStyle/>
          <a:p>
            <a:r>
              <a:rPr lang="es-SV" sz="2400" dirty="0"/>
              <a:t>Crearemos el paquete </a:t>
            </a:r>
            <a:r>
              <a:rPr lang="es-SV" sz="2400" b="1" dirty="0" err="1"/>
              <a:t>com.uca.capas.modelo.dao</a:t>
            </a:r>
            <a:r>
              <a:rPr lang="es-SV" sz="2400" b="1" dirty="0"/>
              <a:t> </a:t>
            </a:r>
            <a:r>
              <a:rPr lang="es-SV" sz="2400" dirty="0"/>
              <a:t>y crearemos la interfaz </a:t>
            </a:r>
            <a:r>
              <a:rPr lang="es-SV" sz="2400" b="1" dirty="0" err="1"/>
              <a:t>ClienteDAO</a:t>
            </a:r>
            <a:r>
              <a:rPr lang="es-SV" sz="2400" b="1" dirty="0"/>
              <a:t> </a:t>
            </a:r>
            <a:r>
              <a:rPr lang="es-SV" sz="2400" dirty="0"/>
              <a:t>con dos métodos:</a:t>
            </a:r>
          </a:p>
          <a:p>
            <a:endParaRPr lang="es-SV" sz="2400" dirty="0"/>
          </a:p>
          <a:p>
            <a:endParaRPr lang="es-SV" sz="2400" dirty="0"/>
          </a:p>
          <a:p>
            <a:endParaRPr lang="es-SV" sz="2400" dirty="0"/>
          </a:p>
          <a:p>
            <a:endParaRPr lang="es-SV" sz="2400" dirty="0"/>
          </a:p>
          <a:p>
            <a:endParaRPr lang="es-SV" sz="2400" dirty="0"/>
          </a:p>
          <a:p>
            <a:r>
              <a:rPr lang="es-SV" sz="2400" dirty="0" err="1"/>
              <a:t>findAll</a:t>
            </a:r>
            <a:r>
              <a:rPr lang="es-SV" sz="2400" dirty="0"/>
              <a:t>() devolverá una Lista de Clientes que contendrá a todos los clientes que se encuentren en la tabla Cliente, como objetos de tipo Cliente</a:t>
            </a:r>
          </a:p>
          <a:p>
            <a:r>
              <a:rPr lang="es-SV" sz="2400" dirty="0" err="1"/>
              <a:t>findOne</a:t>
            </a:r>
            <a:r>
              <a:rPr lang="es-SV" sz="2400" dirty="0"/>
              <a:t> es un método que devolverá un objeto de tipo Cliente, el cual recibirá de parámetro el valor de la llave primaria (un </a:t>
            </a:r>
            <a:r>
              <a:rPr lang="es-SV" sz="2400" dirty="0" err="1"/>
              <a:t>integer</a:t>
            </a:r>
            <a:r>
              <a:rPr lang="es-SV" sz="24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16" y="2776576"/>
            <a:ext cx="6652943" cy="15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Crearemos la implementación de la interfaz </a:t>
            </a:r>
            <a:r>
              <a:rPr lang="es-SV" dirty="0" err="1"/>
              <a:t>ClienteDAO</a:t>
            </a:r>
            <a:endParaRPr lang="es-SV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21A1E3-1179-4FA8-9B1B-CCE1C688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0089"/>
            <a:ext cx="8669694" cy="41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C4DB7-4785-4E37-8453-6FD9A6F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ClienteDAOImpl.java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0C1FE2-8733-4FD5-A683-A4F588AC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19262"/>
            <a:ext cx="8231155" cy="43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A757A-59DD-404B-A041-6F03D698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ClienteDAOImpl.java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EDE-24DD-45DF-950F-A1ED5FC5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64244" cy="25734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BCC624-D80F-4386-9DE3-96EF5A484DF3}"/>
              </a:ext>
            </a:extLst>
          </p:cNvPr>
          <p:cNvSpPr txBox="1"/>
          <p:nvPr/>
        </p:nvSpPr>
        <p:spPr>
          <a:xfrm>
            <a:off x="838200" y="4525347"/>
            <a:ext cx="7363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SV" dirty="0"/>
              <a:t>Con esto, hemos desarrollado la implementación definida en nuestra interfaz </a:t>
            </a:r>
            <a:r>
              <a:rPr lang="es-SV" dirty="0" err="1"/>
              <a:t>ClienteDAO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1803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B5431-1B44-4572-AEC1-F7EC787F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56" y="2322774"/>
            <a:ext cx="10233800" cy="20716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SV" dirty="0"/>
              <a:t>Debemos crear siempre una Interfaz y su clase Implementadora, ya que, cuando vayamos a utilizar el objeto DAO, lo haremos referenciando a la interfaz, puesto que Spring automáticamente buscará a la clase que implementa dicha interfaz y nos devolverá una instancia de dicho objeto (Inyección de dependencias)</a:t>
            </a:r>
          </a:p>
        </p:txBody>
      </p:sp>
    </p:spTree>
    <p:extLst>
      <p:ext uri="{BB962C8B-B14F-4D97-AF65-F5344CB8AC3E}">
        <p14:creationId xmlns:p14="http://schemas.microsoft.com/office/powerpoint/2010/main" val="29456572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5047</TotalTime>
  <Words>905</Words>
  <Application>Microsoft Office PowerPoint</Application>
  <PresentationFormat>Panorámica</PresentationFormat>
  <Paragraphs>49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Presentación de PowerPoint</vt:lpstr>
      <vt:lpstr>Data Access Object</vt:lpstr>
      <vt:lpstr>Trabajaremos con la tabla “Cliente”</vt:lpstr>
      <vt:lpstr>Creación de la clase dominio “Cliente”</vt:lpstr>
      <vt:lpstr>Creación de la interfaz de acceso a datos (DAO)</vt:lpstr>
      <vt:lpstr>Crearemos la implementación de la interfaz ClienteDAO</vt:lpstr>
      <vt:lpstr>ClienteDAOImpl.java</vt:lpstr>
      <vt:lpstr>ClienteDAOImpl.java</vt:lpstr>
      <vt:lpstr>Presentación de PowerPoint</vt:lpstr>
      <vt:lpstr>Ahora crearemos los controladores que utilizarán los DAO</vt:lpstr>
      <vt:lpstr>Presentación de PowerPoint</vt:lpstr>
      <vt:lpstr>Métodos Delegate</vt:lpstr>
      <vt:lpstr>Métodos Delegate</vt:lpstr>
      <vt:lpstr>Los métodos “delegate” son como cualquier método getter, pero con lógica por dentro</vt:lpstr>
      <vt:lpstr>Para utilizarlos se hace directamente dentro de la página HTML</vt:lpstr>
      <vt:lpstr>Ahora, mostrará lo devuelto por dicho método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302</cp:revision>
  <dcterms:created xsi:type="dcterms:W3CDTF">2016-03-08T02:32:38Z</dcterms:created>
  <dcterms:modified xsi:type="dcterms:W3CDTF">2020-05-05T00:57:09Z</dcterms:modified>
</cp:coreProperties>
</file>