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68" r:id="rId6"/>
    <p:sldId id="259" r:id="rId7"/>
    <p:sldId id="269" r:id="rId8"/>
    <p:sldId id="270" r:id="rId9"/>
    <p:sldId id="260" r:id="rId10"/>
    <p:sldId id="262" r:id="rId11"/>
    <p:sldId id="263" r:id="rId12"/>
    <p:sldId id="264" r:id="rId13"/>
    <p:sldId id="265" r:id="rId14"/>
    <p:sldId id="267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32718-638D-4B19-A1C6-75B7245740AF}">
          <p14:sldIdLst>
            <p14:sldId id="256"/>
            <p14:sldId id="271"/>
            <p14:sldId id="257"/>
            <p14:sldId id="258"/>
            <p14:sldId id="268"/>
            <p14:sldId id="259"/>
            <p14:sldId id="269"/>
            <p14:sldId id="270"/>
            <p14:sldId id="260"/>
            <p14:sldId id="262"/>
            <p14:sldId id="263"/>
            <p14:sldId id="264"/>
            <p14:sldId id="265"/>
            <p14:sldId id="267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C320F-B914-486A-926E-60495A75ABA2}" v="34" dt="2020-05-11T20:54:10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zano" userId="28208e9e5df92a41" providerId="LiveId" clId="{763C320F-B914-486A-926E-60495A75ABA2}"/>
    <pc:docChg chg="undo custSel addSld delSld modSld addSection delSection modSection">
      <pc:chgData name="Juan Lozano" userId="28208e9e5df92a41" providerId="LiveId" clId="{763C320F-B914-486A-926E-60495A75ABA2}" dt="2020-05-11T20:57:05.826" v="7285" actId="17851"/>
      <pc:docMkLst>
        <pc:docMk/>
      </pc:docMkLst>
      <pc:sldChg chg="modSp add del mod">
        <pc:chgData name="Juan Lozano" userId="28208e9e5df92a41" providerId="LiveId" clId="{763C320F-B914-486A-926E-60495A75ABA2}" dt="2020-05-11T17:15:37.824" v="5" actId="20577"/>
        <pc:sldMkLst>
          <pc:docMk/>
          <pc:sldMk cId="1113354696" sldId="256"/>
        </pc:sldMkLst>
        <pc:spChg chg="mod">
          <ac:chgData name="Juan Lozano" userId="28208e9e5df92a41" providerId="LiveId" clId="{763C320F-B914-486A-926E-60495A75ABA2}" dt="2020-05-11T17:15:37.824" v="5" actId="20577"/>
          <ac:spMkLst>
            <pc:docMk/>
            <pc:sldMk cId="1113354696" sldId="256"/>
            <ac:spMk id="3" creationId="{00000000-0000-0000-0000-000000000000}"/>
          </ac:spMkLst>
        </pc:spChg>
      </pc:sldChg>
      <pc:sldChg chg="add">
        <pc:chgData name="Juan Lozano" userId="28208e9e5df92a41" providerId="LiveId" clId="{763C320F-B914-486A-926E-60495A75ABA2}" dt="2020-05-11T17:15:33.436" v="1" actId="22"/>
        <pc:sldMkLst>
          <pc:docMk/>
          <pc:sldMk cId="2314686184" sldId="257"/>
        </pc:sldMkLst>
      </pc:sldChg>
      <pc:sldChg chg="modSp add mod">
        <pc:chgData name="Juan Lozano" userId="28208e9e5df92a41" providerId="LiveId" clId="{763C320F-B914-486A-926E-60495A75ABA2}" dt="2020-05-11T18:33:48.919" v="1442" actId="20577"/>
        <pc:sldMkLst>
          <pc:docMk/>
          <pc:sldMk cId="7225934" sldId="258"/>
        </pc:sldMkLst>
        <pc:spChg chg="mod">
          <ac:chgData name="Juan Lozano" userId="28208e9e5df92a41" providerId="LiveId" clId="{763C320F-B914-486A-926E-60495A75ABA2}" dt="2020-05-11T18:33:48.919" v="1442" actId="20577"/>
          <ac:spMkLst>
            <pc:docMk/>
            <pc:sldMk cId="7225934" sldId="258"/>
            <ac:spMk id="3" creationId="{00000000-0000-0000-0000-000000000000}"/>
          </ac:spMkLst>
        </pc:spChg>
      </pc:sldChg>
      <pc:sldChg chg="add">
        <pc:chgData name="Juan Lozano" userId="28208e9e5df92a41" providerId="LiveId" clId="{763C320F-B914-486A-926E-60495A75ABA2}" dt="2020-05-11T17:15:33.436" v="1" actId="22"/>
        <pc:sldMkLst>
          <pc:docMk/>
          <pc:sldMk cId="751318208" sldId="259"/>
        </pc:sldMkLst>
      </pc:sldChg>
      <pc:sldChg chg="addSp delSp modSp add mod">
        <pc:chgData name="Juan Lozano" userId="28208e9e5df92a41" providerId="LiveId" clId="{763C320F-B914-486A-926E-60495A75ABA2}" dt="2020-05-11T19:05:59.618" v="4518" actId="123"/>
        <pc:sldMkLst>
          <pc:docMk/>
          <pc:sldMk cId="3106524963" sldId="260"/>
        </pc:sldMkLst>
        <pc:spChg chg="del">
          <ac:chgData name="Juan Lozano" userId="28208e9e5df92a41" providerId="LiveId" clId="{763C320F-B914-486A-926E-60495A75ABA2}" dt="2020-05-11T19:01:54.197" v="3704" actId="478"/>
          <ac:spMkLst>
            <pc:docMk/>
            <pc:sldMk cId="3106524963" sldId="260"/>
            <ac:spMk id="5" creationId="{00000000-0000-0000-0000-000000000000}"/>
          </ac:spMkLst>
        </pc:spChg>
        <pc:spChg chg="add mod">
          <ac:chgData name="Juan Lozano" userId="28208e9e5df92a41" providerId="LiveId" clId="{763C320F-B914-486A-926E-60495A75ABA2}" dt="2020-05-11T19:05:59.618" v="4518" actId="123"/>
          <ac:spMkLst>
            <pc:docMk/>
            <pc:sldMk cId="3106524963" sldId="260"/>
            <ac:spMk id="6" creationId="{D9D33503-52A9-432F-BF24-7C589E26E92A}"/>
          </ac:spMkLst>
        </pc:spChg>
        <pc:picChg chg="add mod">
          <ac:chgData name="Juan Lozano" userId="28208e9e5df92a41" providerId="LiveId" clId="{763C320F-B914-486A-926E-60495A75ABA2}" dt="2020-05-11T19:02:20.604" v="3707" actId="14100"/>
          <ac:picMkLst>
            <pc:docMk/>
            <pc:sldMk cId="3106524963" sldId="260"/>
            <ac:picMk id="3" creationId="{F0DD7A30-961F-4A9B-8665-562A222B35A4}"/>
          </ac:picMkLst>
        </pc:picChg>
        <pc:picChg chg="del">
          <ac:chgData name="Juan Lozano" userId="28208e9e5df92a41" providerId="LiveId" clId="{763C320F-B914-486A-926E-60495A75ABA2}" dt="2020-05-11T19:01:51.965" v="3703" actId="478"/>
          <ac:picMkLst>
            <pc:docMk/>
            <pc:sldMk cId="3106524963" sldId="260"/>
            <ac:picMk id="4" creationId="{00000000-0000-0000-0000-000000000000}"/>
          </ac:picMkLst>
        </pc:picChg>
      </pc:sldChg>
      <pc:sldChg chg="add del">
        <pc:chgData name="Juan Lozano" userId="28208e9e5df92a41" providerId="LiveId" clId="{763C320F-B914-486A-926E-60495A75ABA2}" dt="2020-05-11T19:09:52.161" v="4736" actId="47"/>
        <pc:sldMkLst>
          <pc:docMk/>
          <pc:sldMk cId="3184901583" sldId="261"/>
        </pc:sldMkLst>
      </pc:sldChg>
      <pc:sldChg chg="add">
        <pc:chgData name="Juan Lozano" userId="28208e9e5df92a41" providerId="LiveId" clId="{763C320F-B914-486A-926E-60495A75ABA2}" dt="2020-05-11T17:15:33.436" v="1" actId="22"/>
        <pc:sldMkLst>
          <pc:docMk/>
          <pc:sldMk cId="3690647843" sldId="262"/>
        </pc:sldMkLst>
      </pc:sldChg>
      <pc:sldChg chg="modSp add mod">
        <pc:chgData name="Juan Lozano" userId="28208e9e5df92a41" providerId="LiveId" clId="{763C320F-B914-486A-926E-60495A75ABA2}" dt="2020-05-11T17:47:19.322" v="8" actId="122"/>
        <pc:sldMkLst>
          <pc:docMk/>
          <pc:sldMk cId="278075218" sldId="263"/>
        </pc:sldMkLst>
        <pc:spChg chg="mod">
          <ac:chgData name="Juan Lozano" userId="28208e9e5df92a41" providerId="LiveId" clId="{763C320F-B914-486A-926E-60495A75ABA2}" dt="2020-05-11T17:47:19.322" v="8" actId="122"/>
          <ac:spMkLst>
            <pc:docMk/>
            <pc:sldMk cId="278075218" sldId="263"/>
            <ac:spMk id="2" creationId="{00000000-0000-0000-0000-000000000000}"/>
          </ac:spMkLst>
        </pc:spChg>
      </pc:sldChg>
      <pc:sldChg chg="addSp delSp modSp new mod">
        <pc:chgData name="Juan Lozano" userId="28208e9e5df92a41" providerId="LiveId" clId="{763C320F-B914-486A-926E-60495A75ABA2}" dt="2020-05-11T20:12:28.609" v="4740" actId="1076"/>
        <pc:sldMkLst>
          <pc:docMk/>
          <pc:sldMk cId="939481" sldId="264"/>
        </pc:sldMkLst>
        <pc:spChg chg="mod">
          <ac:chgData name="Juan Lozano" userId="28208e9e5df92a41" providerId="LiveId" clId="{763C320F-B914-486A-926E-60495A75ABA2}" dt="2020-05-11T18:03:47.528" v="1236" actId="20577"/>
          <ac:spMkLst>
            <pc:docMk/>
            <pc:sldMk cId="939481" sldId="264"/>
            <ac:spMk id="2" creationId="{0BD16824-6A85-400E-9E64-BBA5893CBDA2}"/>
          </ac:spMkLst>
        </pc:spChg>
        <pc:spChg chg="mod">
          <ac:chgData name="Juan Lozano" userId="28208e9e5df92a41" providerId="LiveId" clId="{763C320F-B914-486A-926E-60495A75ABA2}" dt="2020-05-11T17:49:21.754" v="131" actId="20577"/>
          <ac:spMkLst>
            <pc:docMk/>
            <pc:sldMk cId="939481" sldId="264"/>
            <ac:spMk id="3" creationId="{B97937AA-E7E4-4EF0-837E-E01ED27E64ED}"/>
          </ac:spMkLst>
        </pc:spChg>
        <pc:picChg chg="add del mod">
          <ac:chgData name="Juan Lozano" userId="28208e9e5df92a41" providerId="LiveId" clId="{763C320F-B914-486A-926E-60495A75ABA2}" dt="2020-05-11T20:12:00.177" v="4737" actId="478"/>
          <ac:picMkLst>
            <pc:docMk/>
            <pc:sldMk cId="939481" sldId="264"/>
            <ac:picMk id="4" creationId="{B12F5ABE-6761-407B-9C5B-FFE0097A8936}"/>
          </ac:picMkLst>
        </pc:picChg>
        <pc:picChg chg="add mod">
          <ac:chgData name="Juan Lozano" userId="28208e9e5df92a41" providerId="LiveId" clId="{763C320F-B914-486A-926E-60495A75ABA2}" dt="2020-05-11T20:12:28.609" v="4740" actId="1076"/>
          <ac:picMkLst>
            <pc:docMk/>
            <pc:sldMk cId="939481" sldId="264"/>
            <ac:picMk id="5" creationId="{1539EBAE-6F0E-4D1B-8BE1-EEC0D4F7A035}"/>
          </ac:picMkLst>
        </pc:picChg>
      </pc:sldChg>
      <pc:sldChg chg="del">
        <pc:chgData name="Juan Lozano" userId="28208e9e5df92a41" providerId="LiveId" clId="{763C320F-B914-486A-926E-60495A75ABA2}" dt="2020-05-11T17:15:23.471" v="0" actId="2696"/>
        <pc:sldMkLst>
          <pc:docMk/>
          <pc:sldMk cId="968509976" sldId="264"/>
        </pc:sldMkLst>
      </pc:sldChg>
      <pc:sldChg chg="new del">
        <pc:chgData name="Juan Lozano" userId="28208e9e5df92a41" providerId="LiveId" clId="{763C320F-B914-486A-926E-60495A75ABA2}" dt="2020-05-11T17:47:01.591" v="7" actId="47"/>
        <pc:sldMkLst>
          <pc:docMk/>
          <pc:sldMk cId="1074064474" sldId="264"/>
        </pc:sldMkLst>
      </pc:sldChg>
      <pc:sldChg chg="del">
        <pc:chgData name="Juan Lozano" userId="28208e9e5df92a41" providerId="LiveId" clId="{763C320F-B914-486A-926E-60495A75ABA2}" dt="2020-05-11T17:15:23.471" v="0" actId="2696"/>
        <pc:sldMkLst>
          <pc:docMk/>
          <pc:sldMk cId="149557696" sldId="265"/>
        </pc:sldMkLst>
      </pc:sldChg>
      <pc:sldChg chg="addSp delSp modSp new mod">
        <pc:chgData name="Juan Lozano" userId="28208e9e5df92a41" providerId="LiveId" clId="{763C320F-B914-486A-926E-60495A75ABA2}" dt="2020-05-11T20:13:54.312" v="4786" actId="1076"/>
        <pc:sldMkLst>
          <pc:docMk/>
          <pc:sldMk cId="603541250" sldId="265"/>
        </pc:sldMkLst>
        <pc:spChg chg="mod">
          <ac:chgData name="Juan Lozano" userId="28208e9e5df92a41" providerId="LiveId" clId="{763C320F-B914-486A-926E-60495A75ABA2}" dt="2020-05-11T17:49:50.935" v="170" actId="20577"/>
          <ac:spMkLst>
            <pc:docMk/>
            <pc:sldMk cId="603541250" sldId="265"/>
            <ac:spMk id="2" creationId="{BB87F021-BE9A-44FE-99D7-D59CF463F493}"/>
          </ac:spMkLst>
        </pc:spChg>
        <pc:spChg chg="del">
          <ac:chgData name="Juan Lozano" userId="28208e9e5df92a41" providerId="LiveId" clId="{763C320F-B914-486A-926E-60495A75ABA2}" dt="2020-05-11T17:49:54.135" v="171" actId="478"/>
          <ac:spMkLst>
            <pc:docMk/>
            <pc:sldMk cId="603541250" sldId="265"/>
            <ac:spMk id="3" creationId="{4B0C0B9E-9168-463D-B841-3628A9396C87}"/>
          </ac:spMkLst>
        </pc:spChg>
        <pc:spChg chg="add">
          <ac:chgData name="Juan Lozano" userId="28208e9e5df92a41" providerId="LiveId" clId="{763C320F-B914-486A-926E-60495A75ABA2}" dt="2020-05-11T17:51:24.347" v="183" actId="11529"/>
          <ac:spMkLst>
            <pc:docMk/>
            <pc:sldMk cId="603541250" sldId="265"/>
            <ac:spMk id="7" creationId="{E3D3A3F6-4657-4439-A385-1EA130883577}"/>
          </ac:spMkLst>
        </pc:spChg>
        <pc:spChg chg="add del mod">
          <ac:chgData name="Juan Lozano" userId="28208e9e5df92a41" providerId="LiveId" clId="{763C320F-B914-486A-926E-60495A75ABA2}" dt="2020-05-11T17:53:32.847" v="185" actId="478"/>
          <ac:spMkLst>
            <pc:docMk/>
            <pc:sldMk cId="603541250" sldId="265"/>
            <ac:spMk id="8" creationId="{F11B2E34-71E9-47B5-934B-B324846F6480}"/>
          </ac:spMkLst>
        </pc:spChg>
        <pc:spChg chg="add mod">
          <ac:chgData name="Juan Lozano" userId="28208e9e5df92a41" providerId="LiveId" clId="{763C320F-B914-486A-926E-60495A75ABA2}" dt="2020-05-11T20:13:22.564" v="4783" actId="313"/>
          <ac:spMkLst>
            <pc:docMk/>
            <pc:sldMk cId="603541250" sldId="265"/>
            <ac:spMk id="11" creationId="{B2EAC81E-B4E6-45F5-8D9D-6161ED4A2F52}"/>
          </ac:spMkLst>
        </pc:spChg>
        <pc:picChg chg="add del mod">
          <ac:chgData name="Juan Lozano" userId="28208e9e5df92a41" providerId="LiveId" clId="{763C320F-B914-486A-926E-60495A75ABA2}" dt="2020-05-11T17:49:56.120" v="174" actId="478"/>
          <ac:picMkLst>
            <pc:docMk/>
            <pc:sldMk cId="603541250" sldId="265"/>
            <ac:picMk id="4" creationId="{238E190E-7644-4469-A443-84301A55DB82}"/>
          </ac:picMkLst>
        </pc:picChg>
        <pc:picChg chg="add del mod">
          <ac:chgData name="Juan Lozano" userId="28208e9e5df92a41" providerId="LiveId" clId="{763C320F-B914-486A-926E-60495A75ABA2}" dt="2020-05-11T20:12:02.813" v="4738" actId="478"/>
          <ac:picMkLst>
            <pc:docMk/>
            <pc:sldMk cId="603541250" sldId="265"/>
            <ac:picMk id="5" creationId="{DA236E10-3A84-4065-9E9E-2BBE704FBD67}"/>
          </ac:picMkLst>
        </pc:picChg>
        <pc:picChg chg="add del mod">
          <ac:chgData name="Juan Lozano" userId="28208e9e5df92a41" providerId="LiveId" clId="{763C320F-B914-486A-926E-60495A75ABA2}" dt="2020-05-11T20:13:27.431" v="4784" actId="478"/>
          <ac:picMkLst>
            <pc:docMk/>
            <pc:sldMk cId="603541250" sldId="265"/>
            <ac:picMk id="6" creationId="{686C9D1C-E2C7-4EA6-9A21-A3B467AA4862}"/>
          </ac:picMkLst>
        </pc:picChg>
        <pc:picChg chg="add del">
          <ac:chgData name="Juan Lozano" userId="28208e9e5df92a41" providerId="LiveId" clId="{763C320F-B914-486A-926E-60495A75ABA2}" dt="2020-05-11T20:12:33.086" v="4742"/>
          <ac:picMkLst>
            <pc:docMk/>
            <pc:sldMk cId="603541250" sldId="265"/>
            <ac:picMk id="9" creationId="{6D7B74E5-566E-4B86-A15E-F4470C9E682E}"/>
          </ac:picMkLst>
        </pc:picChg>
        <pc:picChg chg="add mod">
          <ac:chgData name="Juan Lozano" userId="28208e9e5df92a41" providerId="LiveId" clId="{763C320F-B914-486A-926E-60495A75ABA2}" dt="2020-05-11T20:13:04.913" v="4744" actId="1076"/>
          <ac:picMkLst>
            <pc:docMk/>
            <pc:sldMk cId="603541250" sldId="265"/>
            <ac:picMk id="10" creationId="{65E7B7B2-C18A-4D28-A1C6-2B526AB78036}"/>
          </ac:picMkLst>
        </pc:picChg>
        <pc:picChg chg="add mod">
          <ac:chgData name="Juan Lozano" userId="28208e9e5df92a41" providerId="LiveId" clId="{763C320F-B914-486A-926E-60495A75ABA2}" dt="2020-05-11T20:13:54.312" v="4786" actId="1076"/>
          <ac:picMkLst>
            <pc:docMk/>
            <pc:sldMk cId="603541250" sldId="265"/>
            <ac:picMk id="12" creationId="{DB91C737-F688-49E8-A450-2777A57A6DD7}"/>
          </ac:picMkLst>
        </pc:picChg>
      </pc:sldChg>
      <pc:sldChg chg="addSp delSp modSp new del mod">
        <pc:chgData name="Juan Lozano" userId="28208e9e5df92a41" providerId="LiveId" clId="{763C320F-B914-486A-926E-60495A75ABA2}" dt="2020-05-11T19:06:02.296" v="4519" actId="2696"/>
        <pc:sldMkLst>
          <pc:docMk/>
          <pc:sldMk cId="788524104" sldId="266"/>
        </pc:sldMkLst>
        <pc:spChg chg="mod">
          <ac:chgData name="Juan Lozano" userId="28208e9e5df92a41" providerId="LiveId" clId="{763C320F-B914-486A-926E-60495A75ABA2}" dt="2020-05-11T18:05:10.463" v="1412" actId="20577"/>
          <ac:spMkLst>
            <pc:docMk/>
            <pc:sldMk cId="788524104" sldId="266"/>
            <ac:spMk id="2" creationId="{F2BE08CD-BA89-4A15-93CB-A9A71352193C}"/>
          </ac:spMkLst>
        </pc:spChg>
        <pc:spChg chg="mod">
          <ac:chgData name="Juan Lozano" userId="28208e9e5df92a41" providerId="LiveId" clId="{763C320F-B914-486A-926E-60495A75ABA2}" dt="2020-05-11T18:04:14.358" v="1239" actId="14100"/>
          <ac:spMkLst>
            <pc:docMk/>
            <pc:sldMk cId="788524104" sldId="266"/>
            <ac:spMk id="3" creationId="{55E771F0-C24B-4A12-A7A6-2BCA2ED4CAE0}"/>
          </ac:spMkLst>
        </pc:spChg>
        <pc:spChg chg="add mod">
          <ac:chgData name="Juan Lozano" userId="28208e9e5df92a41" providerId="LiveId" clId="{763C320F-B914-486A-926E-60495A75ABA2}" dt="2020-05-11T18:04:56.983" v="1408" actId="20577"/>
          <ac:spMkLst>
            <pc:docMk/>
            <pc:sldMk cId="788524104" sldId="266"/>
            <ac:spMk id="6" creationId="{423E7661-5AEA-4847-B775-6627517DE69B}"/>
          </ac:spMkLst>
        </pc:spChg>
        <pc:picChg chg="add del mod">
          <ac:chgData name="Juan Lozano" userId="28208e9e5df92a41" providerId="LiveId" clId="{763C320F-B914-486A-926E-60495A75ABA2}" dt="2020-05-11T17:57:39.560" v="521" actId="478"/>
          <ac:picMkLst>
            <pc:docMk/>
            <pc:sldMk cId="788524104" sldId="266"/>
            <ac:picMk id="4" creationId="{D8D47668-1C90-4B6B-AD1C-F35B8EB693D0}"/>
          </ac:picMkLst>
        </pc:picChg>
        <pc:picChg chg="add mod">
          <ac:chgData name="Juan Lozano" userId="28208e9e5df92a41" providerId="LiveId" clId="{763C320F-B914-486A-926E-60495A75ABA2}" dt="2020-05-11T18:04:15.712" v="1240" actId="1076"/>
          <ac:picMkLst>
            <pc:docMk/>
            <pc:sldMk cId="788524104" sldId="266"/>
            <ac:picMk id="5" creationId="{44FDE811-60FD-4497-A8CF-51C852A29399}"/>
          </ac:picMkLst>
        </pc:picChg>
      </pc:sldChg>
      <pc:sldChg chg="del">
        <pc:chgData name="Juan Lozano" userId="28208e9e5df92a41" providerId="LiveId" clId="{763C320F-B914-486A-926E-60495A75ABA2}" dt="2020-05-11T17:15:23.471" v="0" actId="2696"/>
        <pc:sldMkLst>
          <pc:docMk/>
          <pc:sldMk cId="4187109387" sldId="266"/>
        </pc:sldMkLst>
      </pc:sldChg>
      <pc:sldChg chg="addSp modSp new mod">
        <pc:chgData name="Juan Lozano" userId="28208e9e5df92a41" providerId="LiveId" clId="{763C320F-B914-486A-926E-60495A75ABA2}" dt="2020-05-11T20:27:50.427" v="5594" actId="123"/>
        <pc:sldMkLst>
          <pc:docMk/>
          <pc:sldMk cId="29626438" sldId="267"/>
        </pc:sldMkLst>
        <pc:spChg chg="mod">
          <ac:chgData name="Juan Lozano" userId="28208e9e5df92a41" providerId="LiveId" clId="{763C320F-B914-486A-926E-60495A75ABA2}" dt="2020-05-11T20:15:41.851" v="4873" actId="313"/>
          <ac:spMkLst>
            <pc:docMk/>
            <pc:sldMk cId="29626438" sldId="267"/>
            <ac:spMk id="2" creationId="{785B9FA3-BE0F-48DE-AC6F-8FF6A40DF57C}"/>
          </ac:spMkLst>
        </pc:spChg>
        <pc:spChg chg="mod">
          <ac:chgData name="Juan Lozano" userId="28208e9e5df92a41" providerId="LiveId" clId="{763C320F-B914-486A-926E-60495A75ABA2}" dt="2020-05-11T20:26:42.874" v="5371" actId="1076"/>
          <ac:spMkLst>
            <pc:docMk/>
            <pc:sldMk cId="29626438" sldId="267"/>
            <ac:spMk id="3" creationId="{6AC65006-03A7-463D-A4E7-3A140C8A90CB}"/>
          </ac:spMkLst>
        </pc:spChg>
        <pc:spChg chg="add mod">
          <ac:chgData name="Juan Lozano" userId="28208e9e5df92a41" providerId="LiveId" clId="{763C320F-B914-486A-926E-60495A75ABA2}" dt="2020-05-11T20:26:51.705" v="5374" actId="1076"/>
          <ac:spMkLst>
            <pc:docMk/>
            <pc:sldMk cId="29626438" sldId="267"/>
            <ac:spMk id="5" creationId="{D217CE82-A511-4F67-8FE8-072CD341A35D}"/>
          </ac:spMkLst>
        </pc:spChg>
        <pc:spChg chg="add mod">
          <ac:chgData name="Juan Lozano" userId="28208e9e5df92a41" providerId="LiveId" clId="{763C320F-B914-486A-926E-60495A75ABA2}" dt="2020-05-11T20:27:50.427" v="5594" actId="123"/>
          <ac:spMkLst>
            <pc:docMk/>
            <pc:sldMk cId="29626438" sldId="267"/>
            <ac:spMk id="7" creationId="{237EB760-9E47-47E0-9DD5-2AF4DE4897D3}"/>
          </ac:spMkLst>
        </pc:spChg>
        <pc:picChg chg="add mod">
          <ac:chgData name="Juan Lozano" userId="28208e9e5df92a41" providerId="LiveId" clId="{763C320F-B914-486A-926E-60495A75ABA2}" dt="2020-05-11T20:26:46.264" v="5373" actId="1076"/>
          <ac:picMkLst>
            <pc:docMk/>
            <pc:sldMk cId="29626438" sldId="267"/>
            <ac:picMk id="4" creationId="{F1DCB089-5BFD-48D9-8D88-3713372D836C}"/>
          </ac:picMkLst>
        </pc:picChg>
        <pc:picChg chg="add mod">
          <ac:chgData name="Juan Lozano" userId="28208e9e5df92a41" providerId="LiveId" clId="{763C320F-B914-486A-926E-60495A75ABA2}" dt="2020-05-11T20:27:45.343" v="5592" actId="1076"/>
          <ac:picMkLst>
            <pc:docMk/>
            <pc:sldMk cId="29626438" sldId="267"/>
            <ac:picMk id="6" creationId="{39EB0F4F-BD90-4DB3-81FC-B35491AAEAE4}"/>
          </ac:picMkLst>
        </pc:picChg>
      </pc:sldChg>
      <pc:sldChg chg="del">
        <pc:chgData name="Juan Lozano" userId="28208e9e5df92a41" providerId="LiveId" clId="{763C320F-B914-486A-926E-60495A75ABA2}" dt="2020-05-11T17:15:23.471" v="0" actId="2696"/>
        <pc:sldMkLst>
          <pc:docMk/>
          <pc:sldMk cId="2604089792" sldId="268"/>
        </pc:sldMkLst>
      </pc:sldChg>
      <pc:sldChg chg="addSp modSp new mod">
        <pc:chgData name="Juan Lozano" userId="28208e9e5df92a41" providerId="LiveId" clId="{763C320F-B914-486A-926E-60495A75ABA2}" dt="2020-05-11T18:40:10.589" v="1847" actId="20577"/>
        <pc:sldMkLst>
          <pc:docMk/>
          <pc:sldMk cId="3919232646" sldId="268"/>
        </pc:sldMkLst>
        <pc:spChg chg="mod">
          <ac:chgData name="Juan Lozano" userId="28208e9e5df92a41" providerId="LiveId" clId="{763C320F-B914-486A-926E-60495A75ABA2}" dt="2020-05-11T18:35:13.125" v="1521" actId="20577"/>
          <ac:spMkLst>
            <pc:docMk/>
            <pc:sldMk cId="3919232646" sldId="268"/>
            <ac:spMk id="2" creationId="{2FAEBC6B-89DA-4805-91E7-D1B64BFC19E3}"/>
          </ac:spMkLst>
        </pc:spChg>
        <pc:spChg chg="mod">
          <ac:chgData name="Juan Lozano" userId="28208e9e5df92a41" providerId="LiveId" clId="{763C320F-B914-486A-926E-60495A75ABA2}" dt="2020-05-11T18:40:10.589" v="1847" actId="20577"/>
          <ac:spMkLst>
            <pc:docMk/>
            <pc:sldMk cId="3919232646" sldId="268"/>
            <ac:spMk id="3" creationId="{C933A8C3-7E80-4774-92E3-DC07481A67A4}"/>
          </ac:spMkLst>
        </pc:spChg>
        <pc:spChg chg="add mod">
          <ac:chgData name="Juan Lozano" userId="28208e9e5df92a41" providerId="LiveId" clId="{763C320F-B914-486A-926E-60495A75ABA2}" dt="2020-05-11T18:37:00.508" v="1820" actId="20577"/>
          <ac:spMkLst>
            <pc:docMk/>
            <pc:sldMk cId="3919232646" sldId="268"/>
            <ac:spMk id="5" creationId="{3E78824F-9BB0-484A-B677-54734ADCE920}"/>
          </ac:spMkLst>
        </pc:spChg>
        <pc:picChg chg="add mod">
          <ac:chgData name="Juan Lozano" userId="28208e9e5df92a41" providerId="LiveId" clId="{763C320F-B914-486A-926E-60495A75ABA2}" dt="2020-05-11T18:35:56.220" v="1624" actId="1076"/>
          <ac:picMkLst>
            <pc:docMk/>
            <pc:sldMk cId="3919232646" sldId="268"/>
            <ac:picMk id="4" creationId="{F87CD67A-F19E-4440-B9FE-7F02EC39F165}"/>
          </ac:picMkLst>
        </pc:picChg>
      </pc:sldChg>
      <pc:sldChg chg="del">
        <pc:chgData name="Juan Lozano" userId="28208e9e5df92a41" providerId="LiveId" clId="{763C320F-B914-486A-926E-60495A75ABA2}" dt="2020-05-11T17:15:23.471" v="0" actId="2696"/>
        <pc:sldMkLst>
          <pc:docMk/>
          <pc:sldMk cId="183532989" sldId="269"/>
        </pc:sldMkLst>
      </pc:sldChg>
      <pc:sldChg chg="addSp modSp new mod">
        <pc:chgData name="Juan Lozano" userId="28208e9e5df92a41" providerId="LiveId" clId="{763C320F-B914-486A-926E-60495A75ABA2}" dt="2020-05-11T18:47:31.768" v="2548" actId="20577"/>
        <pc:sldMkLst>
          <pc:docMk/>
          <pc:sldMk cId="4236046657" sldId="269"/>
        </pc:sldMkLst>
        <pc:spChg chg="mod">
          <ac:chgData name="Juan Lozano" userId="28208e9e5df92a41" providerId="LiveId" clId="{763C320F-B914-486A-926E-60495A75ABA2}" dt="2020-05-11T18:41:29.087" v="1908" actId="20577"/>
          <ac:spMkLst>
            <pc:docMk/>
            <pc:sldMk cId="4236046657" sldId="269"/>
            <ac:spMk id="2" creationId="{B6C90324-ED79-4902-B2D6-F671757459F2}"/>
          </ac:spMkLst>
        </pc:spChg>
        <pc:spChg chg="mod">
          <ac:chgData name="Juan Lozano" userId="28208e9e5df92a41" providerId="LiveId" clId="{763C320F-B914-486A-926E-60495A75ABA2}" dt="2020-05-11T18:47:31.768" v="2548" actId="20577"/>
          <ac:spMkLst>
            <pc:docMk/>
            <pc:sldMk cId="4236046657" sldId="269"/>
            <ac:spMk id="3" creationId="{B7620173-A984-4DFC-A40C-E89E2A14F9A3}"/>
          </ac:spMkLst>
        </pc:spChg>
        <pc:spChg chg="add mod">
          <ac:chgData name="Juan Lozano" userId="28208e9e5df92a41" providerId="LiveId" clId="{763C320F-B914-486A-926E-60495A75ABA2}" dt="2020-05-11T18:46:42.864" v="2382" actId="20577"/>
          <ac:spMkLst>
            <pc:docMk/>
            <pc:sldMk cId="4236046657" sldId="269"/>
            <ac:spMk id="5" creationId="{09AB9E3E-8FD8-4403-9484-66B1492F1BDA}"/>
          </ac:spMkLst>
        </pc:spChg>
        <pc:picChg chg="add mod">
          <ac:chgData name="Juan Lozano" userId="28208e9e5df92a41" providerId="LiveId" clId="{763C320F-B914-486A-926E-60495A75ABA2}" dt="2020-05-11T18:45:58.012" v="2203" actId="1076"/>
          <ac:picMkLst>
            <pc:docMk/>
            <pc:sldMk cId="4236046657" sldId="269"/>
            <ac:picMk id="4" creationId="{9A0544AB-E8FF-4AE9-94AB-9295DD729BAB}"/>
          </ac:picMkLst>
        </pc:picChg>
      </pc:sldChg>
      <pc:sldChg chg="del">
        <pc:chgData name="Juan Lozano" userId="28208e9e5df92a41" providerId="LiveId" clId="{763C320F-B914-486A-926E-60495A75ABA2}" dt="2020-05-11T17:15:23.471" v="0" actId="2696"/>
        <pc:sldMkLst>
          <pc:docMk/>
          <pc:sldMk cId="852207233" sldId="270"/>
        </pc:sldMkLst>
      </pc:sldChg>
      <pc:sldChg chg="addSp modSp new mod">
        <pc:chgData name="Juan Lozano" userId="28208e9e5df92a41" providerId="LiveId" clId="{763C320F-B914-486A-926E-60495A75ABA2}" dt="2020-05-11T19:01:33.624" v="3702" actId="123"/>
        <pc:sldMkLst>
          <pc:docMk/>
          <pc:sldMk cId="1197627398" sldId="270"/>
        </pc:sldMkLst>
        <pc:spChg chg="mod">
          <ac:chgData name="Juan Lozano" userId="28208e9e5df92a41" providerId="LiveId" clId="{763C320F-B914-486A-926E-60495A75ABA2}" dt="2020-05-11T18:48:01.540" v="2609" actId="20577"/>
          <ac:spMkLst>
            <pc:docMk/>
            <pc:sldMk cId="1197627398" sldId="270"/>
            <ac:spMk id="2" creationId="{82250BE9-EB7C-48D3-B1C7-DAE00D913B9F}"/>
          </ac:spMkLst>
        </pc:spChg>
        <pc:spChg chg="mod">
          <ac:chgData name="Juan Lozano" userId="28208e9e5df92a41" providerId="LiveId" clId="{763C320F-B914-486A-926E-60495A75ABA2}" dt="2020-05-11T18:48:26.463" v="2697" actId="404"/>
          <ac:spMkLst>
            <pc:docMk/>
            <pc:sldMk cId="1197627398" sldId="270"/>
            <ac:spMk id="3" creationId="{9C18A308-D43D-4B9C-BEE7-6EE60C119417}"/>
          </ac:spMkLst>
        </pc:spChg>
        <pc:spChg chg="add mod">
          <ac:chgData name="Juan Lozano" userId="28208e9e5df92a41" providerId="LiveId" clId="{763C320F-B914-486A-926E-60495A75ABA2}" dt="2020-05-11T19:01:33.624" v="3702" actId="123"/>
          <ac:spMkLst>
            <pc:docMk/>
            <pc:sldMk cId="1197627398" sldId="270"/>
            <ac:spMk id="5" creationId="{B67A6542-4A71-4478-B1DA-945E9A1BE9F1}"/>
          </ac:spMkLst>
        </pc:spChg>
        <pc:picChg chg="add mod">
          <ac:chgData name="Juan Lozano" userId="28208e9e5df92a41" providerId="LiveId" clId="{763C320F-B914-486A-926E-60495A75ABA2}" dt="2020-05-11T19:00:20.796" v="3698" actId="14100"/>
          <ac:picMkLst>
            <pc:docMk/>
            <pc:sldMk cId="1197627398" sldId="270"/>
            <ac:picMk id="4" creationId="{76E11794-A668-46F4-8CA4-5AD44F3A151A}"/>
          </ac:picMkLst>
        </pc:picChg>
      </pc:sldChg>
      <pc:sldChg chg="modSp add mod">
        <pc:chgData name="Juan Lozano" userId="28208e9e5df92a41" providerId="LiveId" clId="{763C320F-B914-486A-926E-60495A75ABA2}" dt="2020-05-11T19:07:28.154" v="4735" actId="123"/>
        <pc:sldMkLst>
          <pc:docMk/>
          <pc:sldMk cId="788524104" sldId="271"/>
        </pc:sldMkLst>
        <pc:spChg chg="mod">
          <ac:chgData name="Juan Lozano" userId="28208e9e5df92a41" providerId="LiveId" clId="{763C320F-B914-486A-926E-60495A75ABA2}" dt="2020-05-11T19:07:17.845" v="4732" actId="404"/>
          <ac:spMkLst>
            <pc:docMk/>
            <pc:sldMk cId="788524104" sldId="271"/>
            <ac:spMk id="2" creationId="{F2BE08CD-BA89-4A15-93CB-A9A71352193C}"/>
          </ac:spMkLst>
        </pc:spChg>
        <pc:spChg chg="mod">
          <ac:chgData name="Juan Lozano" userId="28208e9e5df92a41" providerId="LiveId" clId="{763C320F-B914-486A-926E-60495A75ABA2}" dt="2020-05-11T19:07:24.941" v="4734" actId="123"/>
          <ac:spMkLst>
            <pc:docMk/>
            <pc:sldMk cId="788524104" sldId="271"/>
            <ac:spMk id="3" creationId="{55E771F0-C24B-4A12-A7A6-2BCA2ED4CAE0}"/>
          </ac:spMkLst>
        </pc:spChg>
        <pc:spChg chg="mod">
          <ac:chgData name="Juan Lozano" userId="28208e9e5df92a41" providerId="LiveId" clId="{763C320F-B914-486A-926E-60495A75ABA2}" dt="2020-05-11T19:07:28.154" v="4735" actId="123"/>
          <ac:spMkLst>
            <pc:docMk/>
            <pc:sldMk cId="788524104" sldId="271"/>
            <ac:spMk id="6" creationId="{423E7661-5AEA-4847-B775-6627517DE69B}"/>
          </ac:spMkLst>
        </pc:spChg>
      </pc:sldChg>
      <pc:sldChg chg="del">
        <pc:chgData name="Juan Lozano" userId="28208e9e5df92a41" providerId="LiveId" clId="{763C320F-B914-486A-926E-60495A75ABA2}" dt="2020-05-11T17:15:23.471" v="0" actId="2696"/>
        <pc:sldMkLst>
          <pc:docMk/>
          <pc:sldMk cId="4047627482" sldId="271"/>
        </pc:sldMkLst>
      </pc:sldChg>
      <pc:sldChg chg="del">
        <pc:chgData name="Juan Lozano" userId="28208e9e5df92a41" providerId="LiveId" clId="{763C320F-B914-486A-926E-60495A75ABA2}" dt="2020-05-11T17:15:23.471" v="0" actId="2696"/>
        <pc:sldMkLst>
          <pc:docMk/>
          <pc:sldMk cId="1199106163" sldId="272"/>
        </pc:sldMkLst>
      </pc:sldChg>
      <pc:sldChg chg="addSp delSp modSp new mod">
        <pc:chgData name="Juan Lozano" userId="28208e9e5df92a41" providerId="LiveId" clId="{763C320F-B914-486A-926E-60495A75ABA2}" dt="2020-05-11T20:48:25.196" v="5888" actId="123"/>
        <pc:sldMkLst>
          <pc:docMk/>
          <pc:sldMk cId="2242433179" sldId="272"/>
        </pc:sldMkLst>
        <pc:spChg chg="mod">
          <ac:chgData name="Juan Lozano" userId="28208e9e5df92a41" providerId="LiveId" clId="{763C320F-B914-486A-926E-60495A75ABA2}" dt="2020-05-11T20:46:51.928" v="5630" actId="20577"/>
          <ac:spMkLst>
            <pc:docMk/>
            <pc:sldMk cId="2242433179" sldId="272"/>
            <ac:spMk id="2" creationId="{9A0B1683-E235-4593-9DE3-AC8F0D5DC0A7}"/>
          </ac:spMkLst>
        </pc:spChg>
        <pc:spChg chg="del">
          <ac:chgData name="Juan Lozano" userId="28208e9e5df92a41" providerId="LiveId" clId="{763C320F-B914-486A-926E-60495A75ABA2}" dt="2020-05-11T20:47:03.529" v="5632" actId="478"/>
          <ac:spMkLst>
            <pc:docMk/>
            <pc:sldMk cId="2242433179" sldId="272"/>
            <ac:spMk id="3" creationId="{3A8EE9C2-52CE-4363-885E-76E9595F5A04}"/>
          </ac:spMkLst>
        </pc:spChg>
        <pc:spChg chg="add">
          <ac:chgData name="Juan Lozano" userId="28208e9e5df92a41" providerId="LiveId" clId="{763C320F-B914-486A-926E-60495A75ABA2}" dt="2020-05-11T20:47:01.183" v="5631" actId="22"/>
          <ac:spMkLst>
            <pc:docMk/>
            <pc:sldMk cId="2242433179" sldId="272"/>
            <ac:spMk id="5" creationId="{3A8E976D-5DDF-4156-A850-F00F3F9A6954}"/>
          </ac:spMkLst>
        </pc:spChg>
        <pc:spChg chg="add mod">
          <ac:chgData name="Juan Lozano" userId="28208e9e5df92a41" providerId="LiveId" clId="{763C320F-B914-486A-926E-60495A75ABA2}" dt="2020-05-11T20:48:25.196" v="5888" actId="123"/>
          <ac:spMkLst>
            <pc:docMk/>
            <pc:sldMk cId="2242433179" sldId="272"/>
            <ac:spMk id="11" creationId="{6F93A355-7DB1-416A-A755-55EB9B4CA8F7}"/>
          </ac:spMkLst>
        </pc:spChg>
        <pc:picChg chg="add">
          <ac:chgData name="Juan Lozano" userId="28208e9e5df92a41" providerId="LiveId" clId="{763C320F-B914-486A-926E-60495A75ABA2}" dt="2020-05-11T20:47:01.183" v="5631" actId="22"/>
          <ac:picMkLst>
            <pc:docMk/>
            <pc:sldMk cId="2242433179" sldId="272"/>
            <ac:picMk id="7" creationId="{1EAE9798-1A7E-40FB-81A7-D0389DEBC89B}"/>
          </ac:picMkLst>
        </pc:picChg>
        <pc:picChg chg="add del">
          <ac:chgData name="Juan Lozano" userId="28208e9e5df92a41" providerId="LiveId" clId="{763C320F-B914-486A-926E-60495A75ABA2}" dt="2020-05-11T20:47:24.805" v="5634" actId="478"/>
          <ac:picMkLst>
            <pc:docMk/>
            <pc:sldMk cId="2242433179" sldId="272"/>
            <ac:picMk id="9" creationId="{BE2238EA-24A5-4565-8B41-5AB04CF3F546}"/>
          </ac:picMkLst>
        </pc:picChg>
        <pc:picChg chg="add mod">
          <ac:chgData name="Juan Lozano" userId="28208e9e5df92a41" providerId="LiveId" clId="{763C320F-B914-486A-926E-60495A75ABA2}" dt="2020-05-11T20:47:26.752" v="5635" actId="1076"/>
          <ac:picMkLst>
            <pc:docMk/>
            <pc:sldMk cId="2242433179" sldId="272"/>
            <ac:picMk id="10" creationId="{F1D32886-BF79-4667-9533-C718DE806205}"/>
          </ac:picMkLst>
        </pc:picChg>
      </pc:sldChg>
      <pc:sldChg chg="addSp delSp modSp new mod">
        <pc:chgData name="Juan Lozano" userId="28208e9e5df92a41" providerId="LiveId" clId="{763C320F-B914-486A-926E-60495A75ABA2}" dt="2020-05-11T20:52:06.232" v="6420" actId="20577"/>
        <pc:sldMkLst>
          <pc:docMk/>
          <pc:sldMk cId="2097234030" sldId="273"/>
        </pc:sldMkLst>
        <pc:spChg chg="mod">
          <ac:chgData name="Juan Lozano" userId="28208e9e5df92a41" providerId="LiveId" clId="{763C320F-B914-486A-926E-60495A75ABA2}" dt="2020-05-11T20:49:27.408" v="5927" actId="27636"/>
          <ac:spMkLst>
            <pc:docMk/>
            <pc:sldMk cId="2097234030" sldId="273"/>
            <ac:spMk id="2" creationId="{E04E712C-9472-4CDC-B9B0-21CE1484603B}"/>
          </ac:spMkLst>
        </pc:spChg>
        <pc:spChg chg="del">
          <ac:chgData name="Juan Lozano" userId="28208e9e5df92a41" providerId="LiveId" clId="{763C320F-B914-486A-926E-60495A75ABA2}" dt="2020-05-11T20:49:29.296" v="5928" actId="478"/>
          <ac:spMkLst>
            <pc:docMk/>
            <pc:sldMk cId="2097234030" sldId="273"/>
            <ac:spMk id="3" creationId="{3240BF5A-2E80-4079-825F-B68436CEC206}"/>
          </ac:spMkLst>
        </pc:spChg>
        <pc:spChg chg="add mod">
          <ac:chgData name="Juan Lozano" userId="28208e9e5df92a41" providerId="LiveId" clId="{763C320F-B914-486A-926E-60495A75ABA2}" dt="2020-05-11T20:50:02.792" v="5981" actId="1076"/>
          <ac:spMkLst>
            <pc:docMk/>
            <pc:sldMk cId="2097234030" sldId="273"/>
            <ac:spMk id="5" creationId="{2223C282-D7A0-432E-A2A1-C6AA79B0ACA7}"/>
          </ac:spMkLst>
        </pc:spChg>
        <pc:spChg chg="add mod">
          <ac:chgData name="Juan Lozano" userId="28208e9e5df92a41" providerId="LiveId" clId="{763C320F-B914-486A-926E-60495A75ABA2}" dt="2020-05-11T20:52:06.232" v="6420" actId="20577"/>
          <ac:spMkLst>
            <pc:docMk/>
            <pc:sldMk cId="2097234030" sldId="273"/>
            <ac:spMk id="7" creationId="{B6B128CF-9D05-4AF3-A947-9D52640FA6F5}"/>
          </ac:spMkLst>
        </pc:spChg>
        <pc:picChg chg="add mod">
          <ac:chgData name="Juan Lozano" userId="28208e9e5df92a41" providerId="LiveId" clId="{763C320F-B914-486A-926E-60495A75ABA2}" dt="2020-05-11T20:50:00.383" v="5980" actId="14100"/>
          <ac:picMkLst>
            <pc:docMk/>
            <pc:sldMk cId="2097234030" sldId="273"/>
            <ac:picMk id="4" creationId="{B8C4A93E-E783-4E22-8C7C-631A3CE0B361}"/>
          </ac:picMkLst>
        </pc:picChg>
        <pc:picChg chg="add mod">
          <ac:chgData name="Juan Lozano" userId="28208e9e5df92a41" providerId="LiveId" clId="{763C320F-B914-486A-926E-60495A75ABA2}" dt="2020-05-11T20:50:50.735" v="5983" actId="1076"/>
          <ac:picMkLst>
            <pc:docMk/>
            <pc:sldMk cId="2097234030" sldId="273"/>
            <ac:picMk id="6" creationId="{1D813816-8C84-4376-BE4A-598A62C1F4A8}"/>
          </ac:picMkLst>
        </pc:picChg>
      </pc:sldChg>
      <pc:sldChg chg="del">
        <pc:chgData name="Juan Lozano" userId="28208e9e5df92a41" providerId="LiveId" clId="{763C320F-B914-486A-926E-60495A75ABA2}" dt="2020-05-11T17:15:23.471" v="0" actId="2696"/>
        <pc:sldMkLst>
          <pc:docMk/>
          <pc:sldMk cId="2891339834" sldId="273"/>
        </pc:sldMkLst>
      </pc:sldChg>
      <pc:sldChg chg="addSp modSp new mod">
        <pc:chgData name="Juan Lozano" userId="28208e9e5df92a41" providerId="LiveId" clId="{763C320F-B914-486A-926E-60495A75ABA2}" dt="2020-05-11T20:57:01.859" v="7284" actId="123"/>
        <pc:sldMkLst>
          <pc:docMk/>
          <pc:sldMk cId="2508908930" sldId="274"/>
        </pc:sldMkLst>
        <pc:spChg chg="mod">
          <ac:chgData name="Juan Lozano" userId="28208e9e5df92a41" providerId="LiveId" clId="{763C320F-B914-486A-926E-60495A75ABA2}" dt="2020-05-11T20:52:26.647" v="6460" actId="20577"/>
          <ac:spMkLst>
            <pc:docMk/>
            <pc:sldMk cId="2508908930" sldId="274"/>
            <ac:spMk id="2" creationId="{AC2D526F-47ED-4BDA-B9C5-DAE4B437F3C9}"/>
          </ac:spMkLst>
        </pc:spChg>
        <pc:spChg chg="mod">
          <ac:chgData name="Juan Lozano" userId="28208e9e5df92a41" providerId="LiveId" clId="{763C320F-B914-486A-926E-60495A75ABA2}" dt="2020-05-11T20:53:29.704" v="6567" actId="14100"/>
          <ac:spMkLst>
            <pc:docMk/>
            <pc:sldMk cId="2508908930" sldId="274"/>
            <ac:spMk id="3" creationId="{11176650-E586-40FE-8B30-7BB4DD3BDCDB}"/>
          </ac:spMkLst>
        </pc:spChg>
        <pc:spChg chg="add mod">
          <ac:chgData name="Juan Lozano" userId="28208e9e5df92a41" providerId="LiveId" clId="{763C320F-B914-486A-926E-60495A75ABA2}" dt="2020-05-11T20:57:01.859" v="7284" actId="123"/>
          <ac:spMkLst>
            <pc:docMk/>
            <pc:sldMk cId="2508908930" sldId="274"/>
            <ac:spMk id="5" creationId="{3E42636B-3AF0-48D8-AFCB-3F6C8618D96B}"/>
          </ac:spMkLst>
        </pc:spChg>
        <pc:picChg chg="add mod">
          <ac:chgData name="Juan Lozano" userId="28208e9e5df92a41" providerId="LiveId" clId="{763C320F-B914-486A-926E-60495A75ABA2}" dt="2020-05-11T20:53:33.863" v="6570" actId="1076"/>
          <ac:picMkLst>
            <pc:docMk/>
            <pc:sldMk cId="2508908930" sldId="274"/>
            <ac:picMk id="4" creationId="{ABABBE22-3131-4325-8492-BD6C9BBB6695}"/>
          </ac:picMkLst>
        </pc:picChg>
      </pc:sldChg>
      <pc:sldChg chg="del">
        <pc:chgData name="Juan Lozano" userId="28208e9e5df92a41" providerId="LiveId" clId="{763C320F-B914-486A-926E-60495A75ABA2}" dt="2020-05-11T17:15:23.471" v="0" actId="2696"/>
        <pc:sldMkLst>
          <pc:docMk/>
          <pc:sldMk cId="4077345377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11/5/2020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2098887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JPA – Persistencia de entidades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Configuración</a:t>
            </a:r>
            <a:r>
              <a:rPr lang="en-US" dirty="0"/>
              <a:t> de </a:t>
            </a:r>
            <a:r>
              <a:rPr lang="en-US" dirty="0" err="1"/>
              <a:t>Transacciones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Spring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0674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utilizar</a:t>
            </a:r>
            <a:r>
              <a:rPr lang="en-US" dirty="0"/>
              <a:t> la </a:t>
            </a:r>
            <a:r>
              <a:rPr lang="en-US" dirty="0" err="1"/>
              <a:t>anotación</a:t>
            </a:r>
            <a:r>
              <a:rPr lang="en-US" dirty="0"/>
              <a:t> @Transactional  </a:t>
            </a:r>
            <a:r>
              <a:rPr lang="en-US" dirty="0" err="1"/>
              <a:t>debemos</a:t>
            </a:r>
            <a:r>
              <a:rPr lang="en-US" dirty="0"/>
              <a:t> de </a:t>
            </a:r>
            <a:r>
              <a:rPr lang="en-US" dirty="0" err="1"/>
              <a:t>configurar</a:t>
            </a:r>
            <a:r>
              <a:rPr lang="en-US" dirty="0"/>
              <a:t> la </a:t>
            </a:r>
            <a:r>
              <a:rPr lang="en-US" dirty="0" err="1"/>
              <a:t>funcionalidad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de JPA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28039"/>
            <a:ext cx="8665564" cy="14372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67990"/>
            <a:ext cx="3419007" cy="798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83176" y="4600260"/>
            <a:ext cx="6484495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Configuramos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devuelva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JpaTransactionManager</a:t>
            </a:r>
            <a:r>
              <a:rPr lang="en-US" dirty="0"/>
              <a:t> y </a:t>
            </a:r>
            <a:r>
              <a:rPr lang="en-US" dirty="0" err="1"/>
              <a:t>seteamos</a:t>
            </a:r>
            <a:r>
              <a:rPr lang="en-US" dirty="0"/>
              <a:t> el </a:t>
            </a:r>
            <a:r>
              <a:rPr lang="en-US" dirty="0" err="1"/>
              <a:t>EntityManagerFactory</a:t>
            </a:r>
            <a:r>
              <a:rPr lang="en-US" dirty="0"/>
              <a:t> </a:t>
            </a:r>
            <a:r>
              <a:rPr lang="en-US" dirty="0" err="1"/>
              <a:t>devuelto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Por</a:t>
            </a:r>
            <a:r>
              <a:rPr lang="en-US" dirty="0"/>
              <a:t> ultimo </a:t>
            </a:r>
            <a:r>
              <a:rPr lang="en-US" dirty="0" err="1"/>
              <a:t>anotamos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con @</a:t>
            </a:r>
            <a:r>
              <a:rPr lang="en-US" dirty="0" err="1"/>
              <a:t>EnableTransactionManagement</a:t>
            </a:r>
            <a:r>
              <a:rPr lang="en-US" dirty="0"/>
              <a:t>, para </a:t>
            </a:r>
            <a:r>
              <a:rPr lang="en-US" dirty="0" err="1"/>
              <a:t>habilitar</a:t>
            </a:r>
            <a:r>
              <a:rPr lang="en-US" dirty="0"/>
              <a:t> el </a:t>
            </a:r>
            <a:r>
              <a:rPr lang="en-US" dirty="0" err="1"/>
              <a:t>soporte</a:t>
            </a:r>
            <a:r>
              <a:rPr lang="en-US" dirty="0"/>
              <a:t> de </a:t>
            </a:r>
            <a:r>
              <a:rPr lang="en-US" dirty="0" err="1"/>
              <a:t>Transacciones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Spring</a:t>
            </a:r>
          </a:p>
        </p:txBody>
      </p:sp>
    </p:spTree>
    <p:extLst>
      <p:ext uri="{BB962C8B-B14F-4D97-AF65-F5344CB8AC3E}">
        <p14:creationId xmlns:p14="http://schemas.microsoft.com/office/powerpoint/2010/main" val="369064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609" y="2684256"/>
            <a:ext cx="3309730" cy="1325563"/>
          </a:xfrm>
        </p:spPr>
        <p:txBody>
          <a:bodyPr/>
          <a:lstStyle/>
          <a:p>
            <a:pPr algn="ctr"/>
            <a:r>
              <a:rPr lang="es-SV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7807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16824-6A85-400E-9E64-BBA5893C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Actualización de Entidades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937AA-E7E4-4EF0-837E-E01ED27E6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486398"/>
          </a:xfrm>
        </p:spPr>
        <p:txBody>
          <a:bodyPr/>
          <a:lstStyle/>
          <a:p>
            <a:r>
              <a:rPr lang="es-SV" dirty="0"/>
              <a:t>Ingresamos a la URL “/index15” o a través del Menú de la izquierda en Clase 15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39EBAE-6F0E-4D1B-8BE1-EEC0D4F7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3090571"/>
            <a:ext cx="5753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7F021-BE9A-44FE-99D7-D59CF463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Ingresamos un código de Cliente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3D3A3F6-4657-4439-A385-1EA130883577}"/>
              </a:ext>
            </a:extLst>
          </p:cNvPr>
          <p:cNvSpPr/>
          <p:nvPr/>
        </p:nvSpPr>
        <p:spPr>
          <a:xfrm>
            <a:off x="5579706" y="2547257"/>
            <a:ext cx="942392" cy="78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5E7B7B2-C18A-4D28-A1C6-2B526AB7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8" y="1787396"/>
            <a:ext cx="4886325" cy="26860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2EAC81E-B4E6-45F5-8D9D-6161ED4A2F52}"/>
              </a:ext>
            </a:extLst>
          </p:cNvPr>
          <p:cNvSpPr txBox="1"/>
          <p:nvPr/>
        </p:nvSpPr>
        <p:spPr>
          <a:xfrm>
            <a:off x="552498" y="4665306"/>
            <a:ext cx="48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Damos clic al botón “Buscar Cliente”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B91C737-F688-49E8-A450-2777A57A6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81" y="1571625"/>
            <a:ext cx="5076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4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B9FA3-BE0F-48DE-AC6F-8FF6A40D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Dar clic al botón “Guardar Cambios”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65006-03A7-463D-A4E7-3A140C8A9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233800" cy="740293"/>
          </a:xfrm>
        </p:spPr>
        <p:txBody>
          <a:bodyPr>
            <a:normAutofit lnSpcReduction="10000"/>
          </a:bodyPr>
          <a:lstStyle/>
          <a:p>
            <a:r>
              <a:rPr lang="es-SV" sz="2400" dirty="0"/>
              <a:t>Al dar clic al botón guardar y revisamos el objeto en modo de depuración en la línea 73 de ClienteDAOImpl.java, veremos lo siguiente: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DCB089-5BFD-48D9-8D88-3713372D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2727"/>
            <a:ext cx="4438650" cy="1533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217CE82-A511-4F67-8FE8-072CD341A35D}"/>
              </a:ext>
            </a:extLst>
          </p:cNvPr>
          <p:cNvSpPr txBox="1"/>
          <p:nvPr/>
        </p:nvSpPr>
        <p:spPr>
          <a:xfrm>
            <a:off x="5701003" y="2562727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dirty="0"/>
              <a:t>Efectivamente, como primero buscamos al cliente, la propiedad </a:t>
            </a:r>
            <a:r>
              <a:rPr lang="es-SV" dirty="0" err="1"/>
              <a:t>ccliente</a:t>
            </a:r>
            <a:r>
              <a:rPr lang="es-SV" dirty="0"/>
              <a:t> viene con el valor del cliente correspondiente, por lo que la condición lo enviará a ejecutar el método </a:t>
            </a:r>
            <a:r>
              <a:rPr lang="es-SV" b="1" dirty="0" err="1"/>
              <a:t>merge</a:t>
            </a:r>
            <a:r>
              <a:rPr lang="es-SV" dirty="0"/>
              <a:t> de la entidad.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EB0F4F-BD90-4DB3-81FC-B35491AA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7"/>
            <a:ext cx="7515225" cy="5524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7EB760-9E47-47E0-9DD5-2AF4DE4897D3}"/>
              </a:ext>
            </a:extLst>
          </p:cNvPr>
          <p:cNvSpPr txBox="1"/>
          <p:nvPr/>
        </p:nvSpPr>
        <p:spPr>
          <a:xfrm>
            <a:off x="838200" y="5246979"/>
            <a:ext cx="7820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dirty="0"/>
              <a:t>Al revisar la consola posterior a realizar la operación de </a:t>
            </a:r>
            <a:r>
              <a:rPr lang="es-SV" b="1" dirty="0" err="1"/>
              <a:t>merge</a:t>
            </a:r>
            <a:r>
              <a:rPr lang="es-SV" b="1" dirty="0"/>
              <a:t>, </a:t>
            </a:r>
            <a:r>
              <a:rPr lang="es-SV" dirty="0"/>
              <a:t>vemos que efectivamente se ejecuta la sentencia </a:t>
            </a:r>
            <a:r>
              <a:rPr lang="es-SV" b="1" dirty="0"/>
              <a:t>UPDATE </a:t>
            </a:r>
            <a:r>
              <a:rPr lang="es-SV" dirty="0"/>
              <a:t>correspondiente en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962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B1683-E235-4593-9DE3-AC8F0D5D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Inserción de un nuevo Cliente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A8E976D-5DDF-4156-A850-F00F3F9A6954}"/>
              </a:ext>
            </a:extLst>
          </p:cNvPr>
          <p:cNvSpPr/>
          <p:nvPr/>
        </p:nvSpPr>
        <p:spPr>
          <a:xfrm>
            <a:off x="5579706" y="2547257"/>
            <a:ext cx="942392" cy="78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AE9798-1A7E-40FB-81A7-D0389DEB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8" y="1787396"/>
            <a:ext cx="4886325" cy="26860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D32886-BF79-4667-9533-C718DE806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83" y="1545772"/>
            <a:ext cx="5353050" cy="3962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F93A355-7DB1-416A-A755-55EB9B4CA8F7}"/>
              </a:ext>
            </a:extLst>
          </p:cNvPr>
          <p:cNvSpPr txBox="1"/>
          <p:nvPr/>
        </p:nvSpPr>
        <p:spPr>
          <a:xfrm>
            <a:off x="552498" y="4562669"/>
            <a:ext cx="5047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dirty="0"/>
              <a:t>Daremos clic al botón “Nuevo Cliente”, el cual, si vemos el controlador “/</a:t>
            </a:r>
            <a:r>
              <a:rPr lang="es-SV" dirty="0" err="1"/>
              <a:t>nuevocliente</a:t>
            </a:r>
            <a:r>
              <a:rPr lang="es-SV" dirty="0"/>
              <a:t>” en ClienteController.java, crea un </a:t>
            </a:r>
            <a:r>
              <a:rPr lang="es-SV" dirty="0" err="1"/>
              <a:t>ModelAndView</a:t>
            </a:r>
            <a:r>
              <a:rPr lang="es-SV" dirty="0"/>
              <a:t>, le </a:t>
            </a:r>
            <a:r>
              <a:rPr lang="es-SV" dirty="0" err="1"/>
              <a:t>setea</a:t>
            </a:r>
            <a:r>
              <a:rPr lang="es-SV" dirty="0"/>
              <a:t> un nuevo objeto Cliente, y lo redirige a la página cliente.html</a:t>
            </a:r>
          </a:p>
        </p:txBody>
      </p:sp>
    </p:spTree>
    <p:extLst>
      <p:ext uri="{BB962C8B-B14F-4D97-AF65-F5344CB8AC3E}">
        <p14:creationId xmlns:p14="http://schemas.microsoft.com/office/powerpoint/2010/main" val="224243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E712C-9472-4CDC-B9B0-21CE1484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Ingresamos la información del Cliente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C4A93E-E783-4E22-8C7C-631A3CE0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098"/>
            <a:ext cx="4069701" cy="296496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23C282-D7A0-432E-A2A1-C6AA79B0ACA7}"/>
              </a:ext>
            </a:extLst>
          </p:cNvPr>
          <p:cNvSpPr txBox="1"/>
          <p:nvPr/>
        </p:nvSpPr>
        <p:spPr>
          <a:xfrm>
            <a:off x="755780" y="4655975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Luego damos clic al botón “Guardar Cambios”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813816-8C84-4376-BE4A-598A62C1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25" y="1569098"/>
            <a:ext cx="3981450" cy="14954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B128CF-9D05-4AF3-A947-9D52640FA6F5}"/>
              </a:ext>
            </a:extLst>
          </p:cNvPr>
          <p:cNvSpPr txBox="1"/>
          <p:nvPr/>
        </p:nvSpPr>
        <p:spPr>
          <a:xfrm>
            <a:off x="6096000" y="3228392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Ahora, al depurar el programa en el método </a:t>
            </a:r>
            <a:r>
              <a:rPr lang="es-SV" dirty="0" err="1"/>
              <a:t>save</a:t>
            </a:r>
            <a:r>
              <a:rPr lang="es-SV" dirty="0"/>
              <a:t> y examinamos el objeto Cliente, vemos que la propiedad </a:t>
            </a:r>
            <a:r>
              <a:rPr lang="es-SV" dirty="0" err="1"/>
              <a:t>ccliente</a:t>
            </a:r>
            <a:r>
              <a:rPr lang="es-SV" dirty="0"/>
              <a:t> viene </a:t>
            </a:r>
            <a:r>
              <a:rPr lang="es-SV" b="1" dirty="0" err="1"/>
              <a:t>null</a:t>
            </a:r>
            <a:r>
              <a:rPr lang="es-SV" b="1" dirty="0"/>
              <a:t>, </a:t>
            </a:r>
            <a:r>
              <a:rPr lang="es-SV" dirty="0"/>
              <a:t>debido a que no fue mediante un cliente existente que se mandó la petición, sino a través del nuevo objeto Cliente enviado al formulario por el controlador, por ende, dicha propiedad vendrá nula (ya que no es llenada por el usuario)</a:t>
            </a:r>
          </a:p>
        </p:txBody>
      </p:sp>
    </p:spTree>
    <p:extLst>
      <p:ext uri="{BB962C8B-B14F-4D97-AF65-F5344CB8AC3E}">
        <p14:creationId xmlns:p14="http://schemas.microsoft.com/office/powerpoint/2010/main" val="209723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D526F-47ED-4BDA-B9C5-DAE4B437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Al finalizar el proceso de guardado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76650-E586-40FE-8B30-7BB4DD3B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7"/>
            <a:ext cx="10233800" cy="48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SV" sz="2400" dirty="0"/>
              <a:t>Si vemos la consola, aparecerá que se ejecutaron dos instrucciones: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ABBE22-3131-4325-8492-BD6C9BBB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3808"/>
            <a:ext cx="8943975" cy="5524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E42636B-3AF0-48D8-AFCB-3F6C8618D96B}"/>
              </a:ext>
            </a:extLst>
          </p:cNvPr>
          <p:cNvSpPr txBox="1"/>
          <p:nvPr/>
        </p:nvSpPr>
        <p:spPr>
          <a:xfrm>
            <a:off x="838200" y="2840854"/>
            <a:ext cx="8943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dirty="0"/>
              <a:t>La primera instrucción es para obtener el valor de la secuencia que le definimos en la entidad Cliente, con las anotaciones @</a:t>
            </a:r>
            <a:r>
              <a:rPr lang="es-SV" dirty="0" err="1"/>
              <a:t>SequenceGenerator</a:t>
            </a:r>
            <a:r>
              <a:rPr lang="es-SV" dirty="0"/>
              <a:t> y @</a:t>
            </a:r>
            <a:r>
              <a:rPr lang="es-SV" dirty="0" err="1"/>
              <a:t>GeneratedValues</a:t>
            </a:r>
            <a:r>
              <a:rPr lang="es-SV" dirty="0"/>
              <a:t>, dicho valor lo utilizará para poblar la columna </a:t>
            </a:r>
            <a:r>
              <a:rPr lang="es-SV" dirty="0" err="1"/>
              <a:t>c_cliente</a:t>
            </a:r>
            <a:r>
              <a:rPr lang="es-SV" dirty="0"/>
              <a:t>.</a:t>
            </a:r>
          </a:p>
          <a:p>
            <a:pPr algn="just"/>
            <a:r>
              <a:rPr lang="es-SV" dirty="0"/>
              <a:t>La segunda instrucción es el INSERT correspondiente a la tabla </a:t>
            </a:r>
            <a:r>
              <a:rPr lang="es-SV" b="1" dirty="0"/>
              <a:t>cliente</a:t>
            </a:r>
            <a:r>
              <a:rPr lang="es-SV" dirty="0"/>
              <a:t>, como vemos, está parametrizada (con los signos de </a:t>
            </a:r>
            <a:r>
              <a:rPr lang="es-SV" dirty="0" err="1"/>
              <a:t>interrogáción</a:t>
            </a:r>
            <a:r>
              <a:rPr lang="es-SV" dirty="0"/>
              <a:t>), dichos parámetros serán poblados con los valores que vengan del objeto Cliente.</a:t>
            </a:r>
          </a:p>
        </p:txBody>
      </p:sp>
    </p:spTree>
    <p:extLst>
      <p:ext uri="{BB962C8B-B14F-4D97-AF65-F5344CB8AC3E}">
        <p14:creationId xmlns:p14="http://schemas.microsoft.com/office/powerpoint/2010/main" val="250890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E08CD-BA89-4A15-93CB-A9A71352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Antes de comenzar, consideremos lo siguiente del formulario de esta clase: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771F0-C24B-4A12-A7A6-2BCA2ED4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751329"/>
            <a:ext cx="10233800" cy="8021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SV" sz="2000" dirty="0"/>
              <a:t>El controlador encargado de mostrar la información del cliente posterior a realizar la búsqueda recibirá el objeto Cliente como un ModelAttribute, por lo que utilizaremos la propiedad </a:t>
            </a:r>
            <a:r>
              <a:rPr lang="es-SV" sz="2000" b="1" dirty="0" err="1"/>
              <a:t>th:object</a:t>
            </a:r>
            <a:r>
              <a:rPr lang="es-SV" sz="2000" b="1" dirty="0"/>
              <a:t> </a:t>
            </a:r>
            <a:r>
              <a:rPr lang="es-SV" sz="2000" dirty="0"/>
              <a:t>del formulario: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FDE811-60FD-4497-A8CF-51C852A2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7636"/>
            <a:ext cx="8134350" cy="15525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3E7661-5AEA-4847-B775-6627517DE69B}"/>
              </a:ext>
            </a:extLst>
          </p:cNvPr>
          <p:cNvSpPr txBox="1"/>
          <p:nvPr/>
        </p:nvSpPr>
        <p:spPr>
          <a:xfrm>
            <a:off x="838200" y="4478495"/>
            <a:ext cx="10302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SV" dirty="0"/>
              <a:t>Utilizamos la propiedad </a:t>
            </a:r>
            <a:r>
              <a:rPr lang="es-SV" b="1" dirty="0" err="1"/>
              <a:t>th:object</a:t>
            </a:r>
            <a:r>
              <a:rPr lang="es-SV" b="1" dirty="0"/>
              <a:t>, </a:t>
            </a:r>
            <a:r>
              <a:rPr lang="es-SV" dirty="0"/>
              <a:t>el cual recibe el nombre del objeto que viene en el </a:t>
            </a:r>
            <a:r>
              <a:rPr lang="es-SV" dirty="0" err="1"/>
              <a:t>ModelAndView</a:t>
            </a:r>
            <a:r>
              <a:rPr lang="es-SV" dirty="0"/>
              <a:t> que manda a llamar a esta página (método </a:t>
            </a:r>
            <a:r>
              <a:rPr lang="es-SV" b="1" dirty="0"/>
              <a:t>buscar15</a:t>
            </a:r>
            <a:r>
              <a:rPr lang="es-SV" dirty="0"/>
              <a:t> en la clase ClienteController.java)</a:t>
            </a:r>
          </a:p>
          <a:p>
            <a:pPr marL="342900" indent="-342900" algn="just">
              <a:buAutoNum type="arabicPeriod"/>
            </a:pPr>
            <a:r>
              <a:rPr lang="es-SV" dirty="0"/>
              <a:t>Utilizamos un input </a:t>
            </a:r>
            <a:r>
              <a:rPr lang="es-SV" b="1" dirty="0" err="1"/>
              <a:t>hidden</a:t>
            </a:r>
            <a:r>
              <a:rPr lang="es-SV" b="1" dirty="0"/>
              <a:t> </a:t>
            </a:r>
            <a:r>
              <a:rPr lang="es-SV" dirty="0"/>
              <a:t>el cual estará mapeado a la propiedad </a:t>
            </a:r>
            <a:r>
              <a:rPr lang="es-SV" b="1" dirty="0" err="1"/>
              <a:t>ccliente</a:t>
            </a:r>
            <a:r>
              <a:rPr lang="es-SV" dirty="0"/>
              <a:t>, que contendrá el valor de la llave primaria del cliente, el objetivo de poner la llave primaria como un </a:t>
            </a:r>
            <a:r>
              <a:rPr lang="es-SV" dirty="0" err="1"/>
              <a:t>hidden</a:t>
            </a:r>
            <a:r>
              <a:rPr lang="es-SV" dirty="0"/>
              <a:t>, es para que viaje en el objeto al momento de realizar la petición al controlador </a:t>
            </a:r>
            <a:r>
              <a:rPr lang="es-SV" b="1" dirty="0"/>
              <a:t>guardar15, </a:t>
            </a:r>
            <a:r>
              <a:rPr lang="es-SV" dirty="0"/>
              <a:t>y sepamos que es una entidad existente (al tener llave primaria)</a:t>
            </a:r>
          </a:p>
          <a:p>
            <a:pPr marL="342900" indent="-342900" algn="just">
              <a:buAutoNum type="arabicPeriod"/>
            </a:pPr>
            <a:r>
              <a:rPr lang="es-SV" dirty="0" err="1"/>
              <a:t>Seteamos</a:t>
            </a:r>
            <a:r>
              <a:rPr lang="es-SV" dirty="0"/>
              <a:t> cada una de las propiedades del objeto a cada input con la propiedad </a:t>
            </a:r>
            <a:r>
              <a:rPr lang="es-SV" b="1" dirty="0" err="1"/>
              <a:t>th:field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78852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4000" dirty="0"/>
              <a:t>Se utiliza para persistir una entidad los métodos </a:t>
            </a:r>
            <a:r>
              <a:rPr lang="es-SV" sz="4000" b="1" dirty="0" err="1"/>
              <a:t>persist</a:t>
            </a:r>
            <a:r>
              <a:rPr lang="es-SV" sz="4000" b="1" dirty="0"/>
              <a:t> </a:t>
            </a:r>
            <a:r>
              <a:rPr lang="es-SV" sz="4000" dirty="0"/>
              <a:t>y </a:t>
            </a:r>
            <a:r>
              <a:rPr lang="es-SV" sz="4000" b="1" dirty="0" err="1"/>
              <a:t>merge</a:t>
            </a:r>
            <a:r>
              <a:rPr lang="es-SV" sz="4000" b="1" dirty="0"/>
              <a:t> </a:t>
            </a:r>
            <a:r>
              <a:rPr lang="es-SV" sz="4000" dirty="0"/>
              <a:t>del </a:t>
            </a:r>
            <a:r>
              <a:rPr lang="es-SV" sz="4000" b="1" dirty="0" err="1"/>
              <a:t>entityManager</a:t>
            </a:r>
            <a:endParaRPr lang="es-SV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134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Si es una entidad nueva (</a:t>
            </a:r>
            <a:r>
              <a:rPr lang="es-SV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insert</a:t>
            </a: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) la que se persistirá se utilizará el método </a:t>
            </a:r>
            <a:r>
              <a:rPr lang="es-SV" sz="2800" b="1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persist</a:t>
            </a:r>
            <a:r>
              <a:rPr lang="es-SV" sz="28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(T Entidad) </a:t>
            </a: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que recibe de parámetro el objeto entidad que queremos guardar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Si es una entidad existente (</a:t>
            </a:r>
            <a:r>
              <a:rPr lang="es-SV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update</a:t>
            </a: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) la que se persistirá entonces se utiliza el método </a:t>
            </a:r>
            <a:r>
              <a:rPr lang="es-SV" sz="2800" b="1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merge</a:t>
            </a:r>
            <a:r>
              <a:rPr lang="es-SV" sz="28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(T Entidad) </a:t>
            </a: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que recibe de igual forma el objeto entidad que queremos actualizar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SV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063377"/>
            <a:ext cx="10002078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000" dirty="0"/>
              <a:t>Se creará el método </a:t>
            </a:r>
            <a:r>
              <a:rPr lang="es-SV" sz="2000" b="1" dirty="0" err="1"/>
              <a:t>saveCliente</a:t>
            </a:r>
            <a:r>
              <a:rPr lang="es-SV" sz="2000" b="1" dirty="0"/>
              <a:t>(Cliente) </a:t>
            </a:r>
            <a:r>
              <a:rPr lang="es-SV" sz="2000" dirty="0"/>
              <a:t>en el DAO de Cliente, que persistirá el registro de cliente que se le envía desde la JSP como un </a:t>
            </a:r>
            <a:r>
              <a:rPr lang="es-SV" sz="2000" dirty="0" err="1"/>
              <a:t>modelAttribute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231468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Debemos primero configurar la secuencia en la propiedad clave del dominio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err="1"/>
              <a:t>Hibernate</a:t>
            </a:r>
            <a:r>
              <a:rPr lang="es-SV" dirty="0"/>
              <a:t> y JPA pueden utilizar automáticamente el valor de una secuencia si una columna es definida como tal.</a:t>
            </a:r>
          </a:p>
          <a:p>
            <a:r>
              <a:rPr lang="es-SV" dirty="0"/>
              <a:t>En nuestro caso para la tabla Cliente, la columna </a:t>
            </a:r>
            <a:r>
              <a:rPr lang="es-SV" b="1" dirty="0" err="1"/>
              <a:t>c_cliente</a:t>
            </a:r>
            <a:r>
              <a:rPr lang="es-SV" b="1" dirty="0"/>
              <a:t> </a:t>
            </a:r>
            <a:r>
              <a:rPr lang="es-SV" dirty="0"/>
              <a:t>la hemos definido como </a:t>
            </a:r>
            <a:r>
              <a:rPr lang="es-SV" b="1" dirty="0"/>
              <a:t>serial </a:t>
            </a:r>
            <a:r>
              <a:rPr lang="es-SV" dirty="0"/>
              <a:t>(</a:t>
            </a:r>
            <a:r>
              <a:rPr lang="es-SV" dirty="0" err="1"/>
              <a:t>autoincrementable</a:t>
            </a:r>
            <a:r>
              <a:rPr lang="es-SV" dirty="0"/>
              <a:t>)</a:t>
            </a:r>
          </a:p>
          <a:p>
            <a:r>
              <a:rPr lang="es-SV" dirty="0"/>
              <a:t>Debido a esto, debemos configurar debidamente la propiedad </a:t>
            </a:r>
            <a:r>
              <a:rPr lang="es-SV" b="1" dirty="0" err="1"/>
              <a:t>ccliente</a:t>
            </a:r>
            <a:r>
              <a:rPr lang="es-SV" b="1" dirty="0"/>
              <a:t> </a:t>
            </a:r>
            <a:r>
              <a:rPr lang="es-SV" dirty="0"/>
              <a:t>de nuestra clase dominio para que utilice la secuencia de la columna </a:t>
            </a:r>
            <a:r>
              <a:rPr lang="es-SV" b="1" dirty="0"/>
              <a:t>serial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722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BC6B-89DA-4805-91E7-D1B64BFC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Secuencia en PgAdmin4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3A8C3-7E80-4774-92E3-DC07481A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La secuencia que utilizaremos la podemos ver en el PgAdmin4 en el apartado </a:t>
            </a:r>
            <a:r>
              <a:rPr lang="es-SV" b="1" dirty="0" err="1"/>
              <a:t>sequences</a:t>
            </a:r>
            <a:r>
              <a:rPr lang="es-SV" b="1" dirty="0"/>
              <a:t> </a:t>
            </a:r>
            <a:r>
              <a:rPr lang="es-SV" dirty="0"/>
              <a:t>del esquema </a:t>
            </a:r>
            <a:r>
              <a:rPr lang="es-SV" b="1" dirty="0"/>
              <a:t>store</a:t>
            </a:r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7CD67A-F19E-4440-B9FE-7F02EC39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777924"/>
            <a:ext cx="3429000" cy="20478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E78824F-9BB0-484A-B677-54734ADCE920}"/>
              </a:ext>
            </a:extLst>
          </p:cNvPr>
          <p:cNvSpPr txBox="1"/>
          <p:nvPr/>
        </p:nvSpPr>
        <p:spPr>
          <a:xfrm>
            <a:off x="4963886" y="2777924"/>
            <a:ext cx="610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Como mencionábamos anteriormente, dicha secuencia fue creada automáticamente por PostgreSQL al crear la tabla con la columna </a:t>
            </a:r>
            <a:r>
              <a:rPr lang="es-SV" b="1" dirty="0" err="1"/>
              <a:t>c_cliente</a:t>
            </a:r>
            <a:r>
              <a:rPr lang="es-SV" b="1" dirty="0"/>
              <a:t> </a:t>
            </a:r>
            <a:r>
              <a:rPr lang="es-SV" dirty="0"/>
              <a:t>con tipo de dato </a:t>
            </a:r>
            <a:r>
              <a:rPr lang="es-SV" b="1" dirty="0"/>
              <a:t>serial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192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Configuración de la secuencia en la propiedad clave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66" y="2128838"/>
            <a:ext cx="10111868" cy="1197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0066" y="3617843"/>
            <a:ext cx="1011186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SV" b="1" dirty="0"/>
              <a:t>@</a:t>
            </a:r>
            <a:r>
              <a:rPr lang="es-SV" b="1" dirty="0" err="1"/>
              <a:t>SequenceGenerator</a:t>
            </a:r>
            <a:r>
              <a:rPr lang="es-SV" b="1" dirty="0"/>
              <a:t>: </a:t>
            </a:r>
            <a:r>
              <a:rPr lang="es-SV" dirty="0"/>
              <a:t>Se define la secuencia a la que estará haciendo referencia la anotación </a:t>
            </a:r>
            <a:r>
              <a:rPr lang="es-SV" dirty="0" err="1"/>
              <a:t>GeneratedValue</a:t>
            </a:r>
            <a:r>
              <a:rPr lang="es-SV" dirty="0"/>
              <a:t>. La propiedad </a:t>
            </a:r>
            <a:r>
              <a:rPr lang="es-SV" b="1" dirty="0" err="1"/>
              <a:t>name</a:t>
            </a:r>
            <a:r>
              <a:rPr lang="es-SV" b="1" dirty="0"/>
              <a:t> </a:t>
            </a:r>
            <a:r>
              <a:rPr lang="es-SV" dirty="0"/>
              <a:t>define el nombre con la que se referenciará esta secuencia (es la que también se define en la propiedad </a:t>
            </a:r>
            <a:r>
              <a:rPr lang="es-SV" b="1" dirty="0" err="1"/>
              <a:t>generator</a:t>
            </a:r>
            <a:r>
              <a:rPr lang="es-SV" b="1" dirty="0"/>
              <a:t> </a:t>
            </a:r>
            <a:r>
              <a:rPr lang="es-SV" dirty="0"/>
              <a:t>de la anotación </a:t>
            </a:r>
            <a:r>
              <a:rPr lang="es-SV" b="1" dirty="0" err="1"/>
              <a:t>GeneratedValue</a:t>
            </a:r>
            <a:r>
              <a:rPr lang="es-SV" dirty="0"/>
              <a:t>, y la propiedad </a:t>
            </a:r>
            <a:r>
              <a:rPr lang="es-SV" b="1" dirty="0" err="1"/>
              <a:t>sequenceName</a:t>
            </a:r>
            <a:r>
              <a:rPr lang="es-SV" b="1" dirty="0"/>
              <a:t> </a:t>
            </a:r>
            <a:r>
              <a:rPr lang="es-SV" dirty="0"/>
              <a:t>define el nombre de la secuencia en la base de datos (esquema incluido)</a:t>
            </a:r>
            <a:endParaRPr lang="es-SV" b="1" dirty="0"/>
          </a:p>
          <a:p>
            <a:pPr algn="just"/>
            <a:endParaRPr lang="es-SV" b="1" u="sng" dirty="0"/>
          </a:p>
          <a:p>
            <a:pPr algn="just"/>
            <a:r>
              <a:rPr lang="es-SV" b="1" dirty="0"/>
              <a:t>@</a:t>
            </a:r>
            <a:r>
              <a:rPr lang="es-SV" b="1" dirty="0" err="1"/>
              <a:t>GeneratedValue</a:t>
            </a:r>
            <a:r>
              <a:rPr lang="es-SV" b="1" dirty="0"/>
              <a:t>: </a:t>
            </a:r>
            <a:r>
              <a:rPr lang="es-SV" dirty="0"/>
              <a:t>Se utiliza para anotar a la propiedad que actúa como llave primaria (por ende la que está anotada con </a:t>
            </a:r>
            <a:r>
              <a:rPr lang="es-SV" b="1" dirty="0"/>
              <a:t>@Id)</a:t>
            </a:r>
            <a:r>
              <a:rPr lang="es-SV" dirty="0"/>
              <a:t>. La propiedad </a:t>
            </a:r>
            <a:r>
              <a:rPr lang="es-SV" b="1" dirty="0" err="1"/>
              <a:t>generator</a:t>
            </a:r>
            <a:r>
              <a:rPr lang="es-SV" b="1" dirty="0"/>
              <a:t> </a:t>
            </a:r>
            <a:r>
              <a:rPr lang="es-SV" dirty="0"/>
              <a:t>define el nombre del generador que se utilizará para insertar valores secuenciales a la propiedad. </a:t>
            </a:r>
            <a:r>
              <a:rPr lang="es-SV" b="1" dirty="0" err="1"/>
              <a:t>Strategy</a:t>
            </a:r>
            <a:r>
              <a:rPr lang="es-SV" b="1" dirty="0"/>
              <a:t> </a:t>
            </a:r>
            <a:r>
              <a:rPr lang="es-SV" dirty="0"/>
              <a:t>define la estrategia con la que se generará el valor, en nuestro caso lo dejaremos en </a:t>
            </a:r>
            <a:r>
              <a:rPr lang="es-SV" b="1" dirty="0"/>
              <a:t>AUTO.</a:t>
            </a:r>
          </a:p>
        </p:txBody>
      </p:sp>
    </p:spTree>
    <p:extLst>
      <p:ext uri="{BB962C8B-B14F-4D97-AF65-F5344CB8AC3E}">
        <p14:creationId xmlns:p14="http://schemas.microsoft.com/office/powerpoint/2010/main" val="75131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90324-ED79-4902-B2D6-F6717574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Crearemos el paquete </a:t>
            </a:r>
            <a:r>
              <a:rPr lang="es-SV" b="1" dirty="0"/>
              <a:t>service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620173-A984-4DFC-A40C-E89E2A14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533540"/>
            <a:ext cx="10233800" cy="2298506"/>
          </a:xfrm>
        </p:spPr>
        <p:txBody>
          <a:bodyPr>
            <a:normAutofit/>
          </a:bodyPr>
          <a:lstStyle/>
          <a:p>
            <a:r>
              <a:rPr lang="es-SV" sz="2400" dirty="0"/>
              <a:t>Recordemos que ahora, todas las interacciones con el objeto de Acceso a datos (DAO) se hará a través de la capa de servicio, mediante la creación de una interfaz y la clase implementadora de la entidad correspondiente.</a:t>
            </a:r>
          </a:p>
          <a:p>
            <a:r>
              <a:rPr lang="es-SV" sz="2400" dirty="0"/>
              <a:t>Crearemos el paquete </a:t>
            </a:r>
            <a:r>
              <a:rPr lang="es-SV" sz="2400" b="1" dirty="0" err="1"/>
              <a:t>com.uca.capas.modelo.service</a:t>
            </a:r>
            <a:r>
              <a:rPr lang="es-SV" sz="2400" dirty="0"/>
              <a:t> y crearemos la interfaz </a:t>
            </a:r>
            <a:r>
              <a:rPr lang="es-SV" sz="2400" dirty="0" err="1"/>
              <a:t>ClienteService</a:t>
            </a:r>
            <a:r>
              <a:rPr lang="es-SV" sz="2400" dirty="0"/>
              <a:t>, donde definiremos los métodos de lectura y persistencia de la entidad Cliente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0544AB-E8FF-4AE9-94AB-9295DD72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75" y="4124131"/>
            <a:ext cx="4886325" cy="13620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AB9E3E-8FD8-4403-9484-66B1492F1BDA}"/>
              </a:ext>
            </a:extLst>
          </p:cNvPr>
          <p:cNvSpPr txBox="1"/>
          <p:nvPr/>
        </p:nvSpPr>
        <p:spPr>
          <a:xfrm>
            <a:off x="6568751" y="4124131"/>
            <a:ext cx="478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Si vemos, le hemos puesto los mismos nombres de los métodos del DAO, sin embargo, son totalmente diferentes como veremos en su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423604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50BE9-EB7C-48D3-B1C7-DAE00D91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Ahora crearemos la clase implementadora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8A308-D43D-4B9C-BEE7-6EE60C11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57" y="1844287"/>
            <a:ext cx="10233800" cy="4351338"/>
          </a:xfrm>
        </p:spPr>
        <p:txBody>
          <a:bodyPr>
            <a:normAutofit/>
          </a:bodyPr>
          <a:lstStyle/>
          <a:p>
            <a:r>
              <a:rPr lang="es-SV" sz="2400" dirty="0"/>
              <a:t>Llamaremos a la clase </a:t>
            </a:r>
            <a:r>
              <a:rPr lang="es-SV" sz="2400" b="1" dirty="0"/>
              <a:t>ClienteServiceImpl.java </a:t>
            </a:r>
            <a:r>
              <a:rPr lang="es-SV" sz="2400" dirty="0"/>
              <a:t>y tendrá lo siguiente: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E11794-A668-46F4-8CA4-5AD44F3A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4" y="2410018"/>
            <a:ext cx="5330489" cy="319414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7A6542-4A71-4478-B1DA-945E9A1BE9F1}"/>
              </a:ext>
            </a:extLst>
          </p:cNvPr>
          <p:cNvSpPr txBox="1"/>
          <p:nvPr/>
        </p:nvSpPr>
        <p:spPr>
          <a:xfrm>
            <a:off x="5915608" y="2410018"/>
            <a:ext cx="57569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600" b="1" dirty="0"/>
              <a:t>@Service: </a:t>
            </a:r>
            <a:r>
              <a:rPr lang="es-SV" sz="1600" dirty="0"/>
              <a:t>Esta anotación le dicta a Spring que dicha clase es de Servicio, con lo cual se podrá manejar los métodos dentro de transacciones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600" dirty="0"/>
              <a:t>Ahora, en vez de inyectar el DAO en el controlador, lo haremos en esta clase, con la anotación @</a:t>
            </a:r>
            <a:r>
              <a:rPr lang="es-SV" sz="1600" dirty="0" err="1"/>
              <a:t>Autowired</a:t>
            </a:r>
            <a:endParaRPr lang="es-SV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600" dirty="0"/>
              <a:t>La lógica de los métodos es sencilla en este caso, ya que solo mandaremos a llamar a los métodos del DAO y retornaremos lo que nos devuelva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SV" sz="1600" dirty="0"/>
              <a:t>El método </a:t>
            </a:r>
            <a:r>
              <a:rPr lang="es-SV" sz="1600" b="1" dirty="0" err="1"/>
              <a:t>save</a:t>
            </a:r>
            <a:r>
              <a:rPr lang="es-SV" sz="1600" b="1" dirty="0"/>
              <a:t> </a:t>
            </a:r>
            <a:r>
              <a:rPr lang="es-SV" sz="1600" dirty="0"/>
              <a:t>está siendo anotado por </a:t>
            </a:r>
            <a:r>
              <a:rPr lang="es-SV" sz="1600" b="1" dirty="0"/>
              <a:t>@</a:t>
            </a:r>
            <a:r>
              <a:rPr lang="es-SV" sz="1600" b="1" dirty="0" err="1"/>
              <a:t>Transactional</a:t>
            </a:r>
            <a:r>
              <a:rPr lang="es-SV" sz="1600" dirty="0"/>
              <a:t>, esto debido a que como es una operación de persistencia la que se realizará (INSERT o UPDATE) Spring necesita realizarlo dentro de una Transacción, caso contrario, nos lanzará una excepción mencionando que no hay Transacción en curso.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600" dirty="0"/>
              <a:t>Los métodos </a:t>
            </a:r>
            <a:r>
              <a:rPr lang="es-SV" sz="1600" b="1" dirty="0" err="1"/>
              <a:t>findAll</a:t>
            </a:r>
            <a:r>
              <a:rPr lang="es-SV" sz="1600" b="1" dirty="0"/>
              <a:t> </a:t>
            </a:r>
            <a:r>
              <a:rPr lang="es-SV" sz="1600" dirty="0"/>
              <a:t>y </a:t>
            </a:r>
            <a:r>
              <a:rPr lang="es-SV" sz="1600" b="1" dirty="0" err="1"/>
              <a:t>findOne</a:t>
            </a:r>
            <a:r>
              <a:rPr lang="es-SV" sz="1600" dirty="0"/>
              <a:t>, al no realizar operaciones de persistencia (solo de consulta) no precisan llevar esta anotación.</a:t>
            </a:r>
          </a:p>
        </p:txBody>
      </p:sp>
    </p:spTree>
    <p:extLst>
      <p:ext uri="{BB962C8B-B14F-4D97-AF65-F5344CB8AC3E}">
        <p14:creationId xmlns:p14="http://schemas.microsoft.com/office/powerpoint/2010/main" val="119762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Ahora desarrollaremos el método encargado de persistir la entidad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DD7A30-961F-4A9B-8665-562A222B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51763"/>
            <a:ext cx="10225377" cy="17457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D33503-52A9-432F-BF24-7C589E26E92A}"/>
              </a:ext>
            </a:extLst>
          </p:cNvPr>
          <p:cNvSpPr txBox="1"/>
          <p:nvPr/>
        </p:nvSpPr>
        <p:spPr>
          <a:xfrm>
            <a:off x="838199" y="3956180"/>
            <a:ext cx="9985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dirty="0"/>
              <a:t>Para saber si es un INSERT o un UPDATE lo que realizaremos de la entidad, revisaremos la propiedad </a:t>
            </a:r>
            <a:r>
              <a:rPr lang="es-SV" b="1" dirty="0" err="1"/>
              <a:t>Ccliente</a:t>
            </a:r>
            <a:r>
              <a:rPr lang="es-SV" b="1" dirty="0"/>
              <a:t> </a:t>
            </a:r>
            <a:r>
              <a:rPr lang="es-SV" dirty="0"/>
              <a:t>(llave primaria)</a:t>
            </a:r>
            <a:r>
              <a:rPr lang="es-SV" b="1" dirty="0"/>
              <a:t>, </a:t>
            </a:r>
            <a:r>
              <a:rPr lang="es-SV" dirty="0"/>
              <a:t>si viene llena, significa que primero se realizó una búsqueda del cliente y luego se guardaron los cambios.</a:t>
            </a:r>
          </a:p>
          <a:p>
            <a:pPr algn="just"/>
            <a:r>
              <a:rPr lang="es-SV" dirty="0"/>
              <a:t>Si no viene llena, significa que el usuario le dio clic al botón </a:t>
            </a:r>
            <a:r>
              <a:rPr lang="es-SV" b="1" dirty="0"/>
              <a:t>Nuevo Cliente </a:t>
            </a:r>
            <a:r>
              <a:rPr lang="es-SV" dirty="0"/>
              <a:t>(como veremos en el ejemplo mas adelante) y se envió un nuevo objeto Cliente al formulario correspondiente, y como dicha propiedad es manejada como un </a:t>
            </a:r>
            <a:r>
              <a:rPr lang="es-SV" b="1" dirty="0" err="1"/>
              <a:t>hidden</a:t>
            </a:r>
            <a:r>
              <a:rPr lang="es-SV" b="1" dirty="0"/>
              <a:t>, </a:t>
            </a:r>
            <a:r>
              <a:rPr lang="es-SV" dirty="0"/>
              <a:t>no es ingresada por el usuario, por lo que al hacer el </a:t>
            </a:r>
            <a:r>
              <a:rPr lang="es-SV" dirty="0" err="1"/>
              <a:t>submit</a:t>
            </a:r>
            <a:r>
              <a:rPr lang="es-SV" dirty="0"/>
              <a:t> del formulario irá vacío, dándonos la pauta que es un nuevo Cliente.</a:t>
            </a:r>
          </a:p>
        </p:txBody>
      </p:sp>
    </p:spTree>
    <p:extLst>
      <p:ext uri="{BB962C8B-B14F-4D97-AF65-F5344CB8AC3E}">
        <p14:creationId xmlns:p14="http://schemas.microsoft.com/office/powerpoint/2010/main" val="310652496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5227</TotalTime>
  <Words>1361</Words>
  <Application>Microsoft Office PowerPoint</Application>
  <PresentationFormat>Panorámica</PresentationFormat>
  <Paragraphs>59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Depth</vt:lpstr>
      <vt:lpstr>Presentación de PowerPoint</vt:lpstr>
      <vt:lpstr>Antes de comenzar, consideremos lo siguiente del formulario de esta clase:</vt:lpstr>
      <vt:lpstr>Se utiliza para persistir una entidad los métodos persist y merge del entityManager</vt:lpstr>
      <vt:lpstr>Debemos primero configurar la secuencia en la propiedad clave del dominio</vt:lpstr>
      <vt:lpstr>Secuencia en PgAdmin4</vt:lpstr>
      <vt:lpstr>Configuración de la secuencia en la propiedad clave</vt:lpstr>
      <vt:lpstr>Crearemos el paquete service</vt:lpstr>
      <vt:lpstr>Ahora crearemos la clase implementadora</vt:lpstr>
      <vt:lpstr>Ahora desarrollaremos el método encargado de persistir la entidad</vt:lpstr>
      <vt:lpstr>Configuración de Transacciones en Spring</vt:lpstr>
      <vt:lpstr>Ejemplo</vt:lpstr>
      <vt:lpstr>Actualización de Entidades</vt:lpstr>
      <vt:lpstr>Ingresamos un código de Cliente</vt:lpstr>
      <vt:lpstr>Dar clic al botón “Guardar Cambios”</vt:lpstr>
      <vt:lpstr>Inserción de un nuevo Cliente</vt:lpstr>
      <vt:lpstr>Ingresamos la información del Cliente</vt:lpstr>
      <vt:lpstr>Al finalizar el proceso de guardado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327</cp:revision>
  <dcterms:created xsi:type="dcterms:W3CDTF">2016-03-08T02:32:38Z</dcterms:created>
  <dcterms:modified xsi:type="dcterms:W3CDTF">2020-05-11T20:57:09Z</dcterms:modified>
</cp:coreProperties>
</file>