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Lst>
  <p:sldSz cx="12192000" cy="6858000"/>
  <p:notesSz cx="6858000" cy="9144000"/>
  <p:defaultText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D32718-638D-4B19-A1C6-75B7245740AF}">
          <p14:sldIdLst>
            <p14:sldId id="256"/>
            <p14:sldId id="260"/>
            <p14:sldId id="261"/>
            <p14:sldId id="262"/>
            <p14:sldId id="263"/>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910642-EDCB-4C14-8D41-6D37A49E740D}" v="18" dt="2020-05-14T00:11:23.1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8" d="100"/>
          <a:sy n="108" d="100"/>
        </p:scale>
        <p:origin x="6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Lozano" userId="28208e9e5df92a41" providerId="LiveId" clId="{C7910642-EDCB-4C14-8D41-6D37A49E740D}"/>
    <pc:docChg chg="undo redo custSel addSld modSld modSection">
      <pc:chgData name="Juan Lozano" userId="28208e9e5df92a41" providerId="LiveId" clId="{C7910642-EDCB-4C14-8D41-6D37A49E740D}" dt="2020-05-14T00:22:48.216" v="5737" actId="20577"/>
      <pc:docMkLst>
        <pc:docMk/>
      </pc:docMkLst>
      <pc:sldChg chg="modSp mod">
        <pc:chgData name="Juan Lozano" userId="28208e9e5df92a41" providerId="LiveId" clId="{C7910642-EDCB-4C14-8D41-6D37A49E740D}" dt="2020-05-13T23:45:24.890" v="3249" actId="20577"/>
        <pc:sldMkLst>
          <pc:docMk/>
          <pc:sldMk cId="1113354696" sldId="256"/>
        </pc:sldMkLst>
        <pc:spChg chg="mod">
          <ac:chgData name="Juan Lozano" userId="28208e9e5df92a41" providerId="LiveId" clId="{C7910642-EDCB-4C14-8D41-6D37A49E740D}" dt="2020-05-13T20:52:17.774" v="3" actId="20577"/>
          <ac:spMkLst>
            <pc:docMk/>
            <pc:sldMk cId="1113354696" sldId="256"/>
            <ac:spMk id="3" creationId="{00000000-0000-0000-0000-000000000000}"/>
          </ac:spMkLst>
        </pc:spChg>
        <pc:spChg chg="mod">
          <ac:chgData name="Juan Lozano" userId="28208e9e5df92a41" providerId="LiveId" clId="{C7910642-EDCB-4C14-8D41-6D37A49E740D}" dt="2020-05-13T23:45:24.890" v="3249" actId="20577"/>
          <ac:spMkLst>
            <pc:docMk/>
            <pc:sldMk cId="1113354696" sldId="256"/>
            <ac:spMk id="5" creationId="{00000000-0000-0000-0000-000000000000}"/>
          </ac:spMkLst>
        </pc:spChg>
      </pc:sldChg>
      <pc:sldChg chg="modSp mod">
        <pc:chgData name="Juan Lozano" userId="28208e9e5df92a41" providerId="LiveId" clId="{C7910642-EDCB-4C14-8D41-6D37A49E740D}" dt="2020-05-13T21:06:02.088" v="111" actId="20577"/>
        <pc:sldMkLst>
          <pc:docMk/>
          <pc:sldMk cId="2314686184" sldId="260"/>
        </pc:sldMkLst>
        <pc:spChg chg="mod">
          <ac:chgData name="Juan Lozano" userId="28208e9e5df92a41" providerId="LiveId" clId="{C7910642-EDCB-4C14-8D41-6D37A49E740D}" dt="2020-05-13T21:06:02.088" v="111" actId="20577"/>
          <ac:spMkLst>
            <pc:docMk/>
            <pc:sldMk cId="2314686184" sldId="260"/>
            <ac:spMk id="7" creationId="{00000000-0000-0000-0000-000000000000}"/>
          </ac:spMkLst>
        </pc:spChg>
      </pc:sldChg>
      <pc:sldChg chg="modSp mod">
        <pc:chgData name="Juan Lozano" userId="28208e9e5df92a41" providerId="LiveId" clId="{C7910642-EDCB-4C14-8D41-6D37A49E740D}" dt="2020-05-13T22:45:28.149" v="187" actId="1076"/>
        <pc:sldMkLst>
          <pc:docMk/>
          <pc:sldMk cId="1084354557" sldId="261"/>
        </pc:sldMkLst>
        <pc:spChg chg="mod">
          <ac:chgData name="Juan Lozano" userId="28208e9e5df92a41" providerId="LiveId" clId="{C7910642-EDCB-4C14-8D41-6D37A49E740D}" dt="2020-05-13T22:45:25.763" v="186" actId="20577"/>
          <ac:spMkLst>
            <pc:docMk/>
            <pc:sldMk cId="1084354557" sldId="261"/>
            <ac:spMk id="11" creationId="{00000000-0000-0000-0000-000000000000}"/>
          </ac:spMkLst>
        </pc:spChg>
        <pc:picChg chg="mod">
          <ac:chgData name="Juan Lozano" userId="28208e9e5df92a41" providerId="LiveId" clId="{C7910642-EDCB-4C14-8D41-6D37A49E740D}" dt="2020-05-13T22:45:28.149" v="187" actId="1076"/>
          <ac:picMkLst>
            <pc:docMk/>
            <pc:sldMk cId="1084354557" sldId="261"/>
            <ac:picMk id="12" creationId="{00000000-0000-0000-0000-000000000000}"/>
          </ac:picMkLst>
        </pc:picChg>
      </pc:sldChg>
      <pc:sldChg chg="modSp mod">
        <pc:chgData name="Juan Lozano" userId="28208e9e5df92a41" providerId="LiveId" clId="{C7910642-EDCB-4C14-8D41-6D37A49E740D}" dt="2020-05-13T22:54:18.773" v="782" actId="20577"/>
        <pc:sldMkLst>
          <pc:docMk/>
          <pc:sldMk cId="688237157" sldId="262"/>
        </pc:sldMkLst>
        <pc:spChg chg="mod">
          <ac:chgData name="Juan Lozano" userId="28208e9e5df92a41" providerId="LiveId" clId="{C7910642-EDCB-4C14-8D41-6D37A49E740D}" dt="2020-05-13T22:44:14.941" v="152" actId="20577"/>
          <ac:spMkLst>
            <pc:docMk/>
            <pc:sldMk cId="688237157" sldId="262"/>
            <ac:spMk id="2" creationId="{00000000-0000-0000-0000-000000000000}"/>
          </ac:spMkLst>
        </pc:spChg>
        <pc:spChg chg="mod">
          <ac:chgData name="Juan Lozano" userId="28208e9e5df92a41" providerId="LiveId" clId="{C7910642-EDCB-4C14-8D41-6D37A49E740D}" dt="2020-05-13T22:54:18.773" v="782" actId="20577"/>
          <ac:spMkLst>
            <pc:docMk/>
            <pc:sldMk cId="688237157" sldId="262"/>
            <ac:spMk id="3" creationId="{00000000-0000-0000-0000-000000000000}"/>
          </ac:spMkLst>
        </pc:spChg>
        <pc:picChg chg="mod">
          <ac:chgData name="Juan Lozano" userId="28208e9e5df92a41" providerId="LiveId" clId="{C7910642-EDCB-4C14-8D41-6D37A49E740D}" dt="2020-05-13T22:51:00.506" v="189" actId="1076"/>
          <ac:picMkLst>
            <pc:docMk/>
            <pc:sldMk cId="688237157" sldId="262"/>
            <ac:picMk id="4" creationId="{00000000-0000-0000-0000-000000000000}"/>
          </ac:picMkLst>
        </pc:picChg>
      </pc:sldChg>
      <pc:sldChg chg="modSp mod">
        <pc:chgData name="Juan Lozano" userId="28208e9e5df92a41" providerId="LiveId" clId="{C7910642-EDCB-4C14-8D41-6D37A49E740D}" dt="2020-05-13T23:02:12.194" v="999" actId="20577"/>
        <pc:sldMkLst>
          <pc:docMk/>
          <pc:sldMk cId="3423037334" sldId="263"/>
        </pc:sldMkLst>
        <pc:spChg chg="mod">
          <ac:chgData name="Juan Lozano" userId="28208e9e5df92a41" providerId="LiveId" clId="{C7910642-EDCB-4C14-8D41-6D37A49E740D}" dt="2020-05-13T22:44:22.317" v="171" actId="20577"/>
          <ac:spMkLst>
            <pc:docMk/>
            <pc:sldMk cId="3423037334" sldId="263"/>
            <ac:spMk id="2" creationId="{00000000-0000-0000-0000-000000000000}"/>
          </ac:spMkLst>
        </pc:spChg>
        <pc:spChg chg="mod">
          <ac:chgData name="Juan Lozano" userId="28208e9e5df92a41" providerId="LiveId" clId="{C7910642-EDCB-4C14-8D41-6D37A49E740D}" dt="2020-05-13T23:02:12.194" v="999" actId="20577"/>
          <ac:spMkLst>
            <pc:docMk/>
            <pc:sldMk cId="3423037334" sldId="263"/>
            <ac:spMk id="3" creationId="{00000000-0000-0000-0000-000000000000}"/>
          </ac:spMkLst>
        </pc:spChg>
      </pc:sldChg>
      <pc:sldChg chg="modSp mod">
        <pc:chgData name="Juan Lozano" userId="28208e9e5df92a41" providerId="LiveId" clId="{C7910642-EDCB-4C14-8D41-6D37A49E740D}" dt="2020-05-13T23:08:42.178" v="1045" actId="1076"/>
        <pc:sldMkLst>
          <pc:docMk/>
          <pc:sldMk cId="3630598742" sldId="264"/>
        </pc:sldMkLst>
        <pc:spChg chg="mod">
          <ac:chgData name="Juan Lozano" userId="28208e9e5df92a41" providerId="LiveId" clId="{C7910642-EDCB-4C14-8D41-6D37A49E740D}" dt="2020-05-13T23:08:40.105" v="1044" actId="20577"/>
          <ac:spMkLst>
            <pc:docMk/>
            <pc:sldMk cId="3630598742" sldId="264"/>
            <ac:spMk id="3" creationId="{00000000-0000-0000-0000-000000000000}"/>
          </ac:spMkLst>
        </pc:spChg>
        <pc:picChg chg="mod">
          <ac:chgData name="Juan Lozano" userId="28208e9e5df92a41" providerId="LiveId" clId="{C7910642-EDCB-4C14-8D41-6D37A49E740D}" dt="2020-05-13T23:08:42.178" v="1045" actId="1076"/>
          <ac:picMkLst>
            <pc:docMk/>
            <pc:sldMk cId="3630598742" sldId="264"/>
            <ac:picMk id="4" creationId="{00000000-0000-0000-0000-000000000000}"/>
          </ac:picMkLst>
        </pc:picChg>
      </pc:sldChg>
      <pc:sldChg chg="addSp modSp new mod">
        <pc:chgData name="Juan Lozano" userId="28208e9e5df92a41" providerId="LiveId" clId="{C7910642-EDCB-4C14-8D41-6D37A49E740D}" dt="2020-05-13T23:10:30.321" v="1172" actId="1076"/>
        <pc:sldMkLst>
          <pc:docMk/>
          <pc:sldMk cId="1915373703" sldId="266"/>
        </pc:sldMkLst>
        <pc:spChg chg="mod">
          <ac:chgData name="Juan Lozano" userId="28208e9e5df92a41" providerId="LiveId" clId="{C7910642-EDCB-4C14-8D41-6D37A49E740D}" dt="2020-05-13T23:09:50.058" v="1076" actId="20577"/>
          <ac:spMkLst>
            <pc:docMk/>
            <pc:sldMk cId="1915373703" sldId="266"/>
            <ac:spMk id="2" creationId="{BDBE7E99-4AC6-4785-A6F3-96B81275924A}"/>
          </ac:spMkLst>
        </pc:spChg>
        <pc:spChg chg="mod">
          <ac:chgData name="Juan Lozano" userId="28208e9e5df92a41" providerId="LiveId" clId="{C7910642-EDCB-4C14-8D41-6D37A49E740D}" dt="2020-05-13T23:10:17.278" v="1170" actId="20577"/>
          <ac:spMkLst>
            <pc:docMk/>
            <pc:sldMk cId="1915373703" sldId="266"/>
            <ac:spMk id="3" creationId="{83E63295-3BCF-44D0-AA68-3FD0272F20A1}"/>
          </ac:spMkLst>
        </pc:spChg>
        <pc:picChg chg="add mod">
          <ac:chgData name="Juan Lozano" userId="28208e9e5df92a41" providerId="LiveId" clId="{C7910642-EDCB-4C14-8D41-6D37A49E740D}" dt="2020-05-13T23:10:30.321" v="1172" actId="1076"/>
          <ac:picMkLst>
            <pc:docMk/>
            <pc:sldMk cId="1915373703" sldId="266"/>
            <ac:picMk id="4" creationId="{B032702D-0A3C-43FF-B1FA-949EA68EE75C}"/>
          </ac:picMkLst>
        </pc:picChg>
      </pc:sldChg>
      <pc:sldChg chg="addSp delSp modSp new mod">
        <pc:chgData name="Juan Lozano" userId="28208e9e5df92a41" providerId="LiveId" clId="{C7910642-EDCB-4C14-8D41-6D37A49E740D}" dt="2020-05-13T23:17:32.575" v="1509" actId="123"/>
        <pc:sldMkLst>
          <pc:docMk/>
          <pc:sldMk cId="1275991343" sldId="267"/>
        </pc:sldMkLst>
        <pc:spChg chg="mod">
          <ac:chgData name="Juan Lozano" userId="28208e9e5df92a41" providerId="LiveId" clId="{C7910642-EDCB-4C14-8D41-6D37A49E740D}" dt="2020-05-13T23:15:20.034" v="1215" actId="20577"/>
          <ac:spMkLst>
            <pc:docMk/>
            <pc:sldMk cId="1275991343" sldId="267"/>
            <ac:spMk id="2" creationId="{54905C0B-EA3C-4F6D-97EB-3904D0DA3A4B}"/>
          </ac:spMkLst>
        </pc:spChg>
        <pc:spChg chg="del">
          <ac:chgData name="Juan Lozano" userId="28208e9e5df92a41" providerId="LiveId" clId="{C7910642-EDCB-4C14-8D41-6D37A49E740D}" dt="2020-05-13T23:15:44.916" v="1216" actId="478"/>
          <ac:spMkLst>
            <pc:docMk/>
            <pc:sldMk cId="1275991343" sldId="267"/>
            <ac:spMk id="3" creationId="{5ED8F547-1F3D-4D57-9929-4984A8AFB95F}"/>
          </ac:spMkLst>
        </pc:spChg>
        <pc:spChg chg="add">
          <ac:chgData name="Juan Lozano" userId="28208e9e5df92a41" providerId="LiveId" clId="{C7910642-EDCB-4C14-8D41-6D37A49E740D}" dt="2020-05-13T23:16:35.062" v="1223" actId="11529"/>
          <ac:spMkLst>
            <pc:docMk/>
            <pc:sldMk cId="1275991343" sldId="267"/>
            <ac:spMk id="6" creationId="{CB3CB518-15A2-43D2-84FE-C6F93ECDDB18}"/>
          </ac:spMkLst>
        </pc:spChg>
        <pc:spChg chg="add mod">
          <ac:chgData name="Juan Lozano" userId="28208e9e5df92a41" providerId="LiveId" clId="{C7910642-EDCB-4C14-8D41-6D37A49E740D}" dt="2020-05-13T23:17:32.575" v="1509" actId="123"/>
          <ac:spMkLst>
            <pc:docMk/>
            <pc:sldMk cId="1275991343" sldId="267"/>
            <ac:spMk id="7" creationId="{C45AFFC4-08C6-4926-9880-7F8CE896229A}"/>
          </ac:spMkLst>
        </pc:spChg>
        <pc:picChg chg="add mod">
          <ac:chgData name="Juan Lozano" userId="28208e9e5df92a41" providerId="LiveId" clId="{C7910642-EDCB-4C14-8D41-6D37A49E740D}" dt="2020-05-13T23:15:46.889" v="1218" actId="1076"/>
          <ac:picMkLst>
            <pc:docMk/>
            <pc:sldMk cId="1275991343" sldId="267"/>
            <ac:picMk id="4" creationId="{F5D9323F-683D-4E81-918B-877AE880CB69}"/>
          </ac:picMkLst>
        </pc:picChg>
        <pc:picChg chg="add mod">
          <ac:chgData name="Juan Lozano" userId="28208e9e5df92a41" providerId="LiveId" clId="{C7910642-EDCB-4C14-8D41-6D37A49E740D}" dt="2020-05-13T23:16:31.538" v="1222" actId="1076"/>
          <ac:picMkLst>
            <pc:docMk/>
            <pc:sldMk cId="1275991343" sldId="267"/>
            <ac:picMk id="5" creationId="{DAC8A712-C730-4E9C-BD2F-A0FA16C04267}"/>
          </ac:picMkLst>
        </pc:picChg>
      </pc:sldChg>
      <pc:sldChg chg="addSp delSp modSp new mod">
        <pc:chgData name="Juan Lozano" userId="28208e9e5df92a41" providerId="LiveId" clId="{C7910642-EDCB-4C14-8D41-6D37A49E740D}" dt="2020-05-13T23:43:28.648" v="3239" actId="113"/>
        <pc:sldMkLst>
          <pc:docMk/>
          <pc:sldMk cId="2627053995" sldId="268"/>
        </pc:sldMkLst>
        <pc:spChg chg="mod">
          <ac:chgData name="Juan Lozano" userId="28208e9e5df92a41" providerId="LiveId" clId="{C7910642-EDCB-4C14-8D41-6D37A49E740D}" dt="2020-05-13T23:17:54.171" v="1575" actId="20577"/>
          <ac:spMkLst>
            <pc:docMk/>
            <pc:sldMk cId="2627053995" sldId="268"/>
            <ac:spMk id="2" creationId="{71162751-7418-4DC5-93AA-6415DC08F789}"/>
          </ac:spMkLst>
        </pc:spChg>
        <pc:spChg chg="del">
          <ac:chgData name="Juan Lozano" userId="28208e9e5df92a41" providerId="LiveId" clId="{C7910642-EDCB-4C14-8D41-6D37A49E740D}" dt="2020-05-13T23:17:56.042" v="1576" actId="478"/>
          <ac:spMkLst>
            <pc:docMk/>
            <pc:sldMk cId="2627053995" sldId="268"/>
            <ac:spMk id="3" creationId="{0F891F3B-1A60-4D8C-959F-461FFC789C98}"/>
          </ac:spMkLst>
        </pc:spChg>
        <pc:spChg chg="add mod">
          <ac:chgData name="Juan Lozano" userId="28208e9e5df92a41" providerId="LiveId" clId="{C7910642-EDCB-4C14-8D41-6D37A49E740D}" dt="2020-05-13T23:40:26.544" v="2750" actId="1076"/>
          <ac:spMkLst>
            <pc:docMk/>
            <pc:sldMk cId="2627053995" sldId="268"/>
            <ac:spMk id="5" creationId="{C0A2325A-720E-4B49-B2F7-EA8E815819FD}"/>
          </ac:spMkLst>
        </pc:spChg>
        <pc:spChg chg="add mod">
          <ac:chgData name="Juan Lozano" userId="28208e9e5df92a41" providerId="LiveId" clId="{C7910642-EDCB-4C14-8D41-6D37A49E740D}" dt="2020-05-13T23:43:28.648" v="3239" actId="113"/>
          <ac:spMkLst>
            <pc:docMk/>
            <pc:sldMk cId="2627053995" sldId="268"/>
            <ac:spMk id="6" creationId="{47BC8790-C698-41E8-A720-17C067ED39AE}"/>
          </ac:spMkLst>
        </pc:spChg>
        <pc:picChg chg="add mod">
          <ac:chgData name="Juan Lozano" userId="28208e9e5df92a41" providerId="LiveId" clId="{C7910642-EDCB-4C14-8D41-6D37A49E740D}" dt="2020-05-13T23:40:20.289" v="2748" actId="14100"/>
          <ac:picMkLst>
            <pc:docMk/>
            <pc:sldMk cId="2627053995" sldId="268"/>
            <ac:picMk id="4" creationId="{F9439A46-136D-4E80-9256-B204A5F46926}"/>
          </ac:picMkLst>
        </pc:picChg>
      </pc:sldChg>
      <pc:sldChg chg="addSp delSp modSp new mod">
        <pc:chgData name="Juan Lozano" userId="28208e9e5df92a41" providerId="LiveId" clId="{C7910642-EDCB-4C14-8D41-6D37A49E740D}" dt="2020-05-13T23:59:23.546" v="4198" actId="20577"/>
        <pc:sldMkLst>
          <pc:docMk/>
          <pc:sldMk cId="1052650830" sldId="269"/>
        </pc:sldMkLst>
        <pc:spChg chg="del mod">
          <ac:chgData name="Juan Lozano" userId="28208e9e5df92a41" providerId="LiveId" clId="{C7910642-EDCB-4C14-8D41-6D37A49E740D}" dt="2020-05-13T23:47:54.143" v="3318" actId="478"/>
          <ac:spMkLst>
            <pc:docMk/>
            <pc:sldMk cId="1052650830" sldId="269"/>
            <ac:spMk id="2" creationId="{C59386B0-0E1F-403D-9B72-AA6834322C0E}"/>
          </ac:spMkLst>
        </pc:spChg>
        <pc:spChg chg="mod">
          <ac:chgData name="Juan Lozano" userId="28208e9e5df92a41" providerId="LiveId" clId="{C7910642-EDCB-4C14-8D41-6D37A49E740D}" dt="2020-05-13T23:59:23.546" v="4198" actId="20577"/>
          <ac:spMkLst>
            <pc:docMk/>
            <pc:sldMk cId="1052650830" sldId="269"/>
            <ac:spMk id="3" creationId="{2C865047-A33E-471A-ABE1-62B241C59B80}"/>
          </ac:spMkLst>
        </pc:spChg>
        <pc:spChg chg="add del mod">
          <ac:chgData name="Juan Lozano" userId="28208e9e5df92a41" providerId="LiveId" clId="{C7910642-EDCB-4C14-8D41-6D37A49E740D}" dt="2020-05-13T23:47:55.500" v="3319" actId="478"/>
          <ac:spMkLst>
            <pc:docMk/>
            <pc:sldMk cId="1052650830" sldId="269"/>
            <ac:spMk id="5" creationId="{D344DCCD-E35B-4AA5-B1F4-FC8BC83BA078}"/>
          </ac:spMkLst>
        </pc:spChg>
        <pc:spChg chg="add mod">
          <ac:chgData name="Juan Lozano" userId="28208e9e5df92a41" providerId="LiveId" clId="{C7910642-EDCB-4C14-8D41-6D37A49E740D}" dt="2020-05-13T23:56:32.728" v="4105" actId="1076"/>
          <ac:spMkLst>
            <pc:docMk/>
            <pc:sldMk cId="1052650830" sldId="269"/>
            <ac:spMk id="7" creationId="{0F5287AC-E6CC-4621-83FE-375C3AF8E237}"/>
          </ac:spMkLst>
        </pc:spChg>
        <pc:spChg chg="add mod">
          <ac:chgData name="Juan Lozano" userId="28208e9e5df92a41" providerId="LiveId" clId="{C7910642-EDCB-4C14-8D41-6D37A49E740D}" dt="2020-05-13T23:56:41.185" v="4108" actId="20577"/>
          <ac:spMkLst>
            <pc:docMk/>
            <pc:sldMk cId="1052650830" sldId="269"/>
            <ac:spMk id="10" creationId="{144C71D8-C039-434F-B403-C5AAAF71E332}"/>
          </ac:spMkLst>
        </pc:spChg>
        <pc:spChg chg="add mod">
          <ac:chgData name="Juan Lozano" userId="28208e9e5df92a41" providerId="LiveId" clId="{C7910642-EDCB-4C14-8D41-6D37A49E740D}" dt="2020-05-13T23:57:03.440" v="4132" actId="1076"/>
          <ac:spMkLst>
            <pc:docMk/>
            <pc:sldMk cId="1052650830" sldId="269"/>
            <ac:spMk id="12" creationId="{FE5575B3-4898-4887-9560-2F43C02178D5}"/>
          </ac:spMkLst>
        </pc:spChg>
        <pc:picChg chg="add mod">
          <ac:chgData name="Juan Lozano" userId="28208e9e5df92a41" providerId="LiveId" clId="{C7910642-EDCB-4C14-8D41-6D37A49E740D}" dt="2020-05-13T23:49:09.199" v="3500" actId="1076"/>
          <ac:picMkLst>
            <pc:docMk/>
            <pc:sldMk cId="1052650830" sldId="269"/>
            <ac:picMk id="6" creationId="{97F5E35E-B27F-451F-8828-0ABEEB019A8A}"/>
          </ac:picMkLst>
        </pc:picChg>
        <pc:picChg chg="add del mod">
          <ac:chgData name="Juan Lozano" userId="28208e9e5df92a41" providerId="LiveId" clId="{C7910642-EDCB-4C14-8D41-6D37A49E740D}" dt="2020-05-13T23:49:30.662" v="3504" actId="478"/>
          <ac:picMkLst>
            <pc:docMk/>
            <pc:sldMk cId="1052650830" sldId="269"/>
            <ac:picMk id="8" creationId="{F473F339-0323-46AE-8A86-F24BB62EE525}"/>
          </ac:picMkLst>
        </pc:picChg>
        <pc:picChg chg="add mod">
          <ac:chgData name="Juan Lozano" userId="28208e9e5df92a41" providerId="LiveId" clId="{C7910642-EDCB-4C14-8D41-6D37A49E740D}" dt="2020-05-13T23:56:35.439" v="4106" actId="1076"/>
          <ac:picMkLst>
            <pc:docMk/>
            <pc:sldMk cId="1052650830" sldId="269"/>
            <ac:picMk id="9" creationId="{868C239D-CC87-4B13-915F-F6084CE7E654}"/>
          </ac:picMkLst>
        </pc:picChg>
        <pc:picChg chg="add mod">
          <ac:chgData name="Juan Lozano" userId="28208e9e5df92a41" providerId="LiveId" clId="{C7910642-EDCB-4C14-8D41-6D37A49E740D}" dt="2020-05-13T23:57:00.392" v="4131" actId="1076"/>
          <ac:picMkLst>
            <pc:docMk/>
            <pc:sldMk cId="1052650830" sldId="269"/>
            <ac:picMk id="11" creationId="{31825BE3-197A-41D4-B9ED-3155FD788D21}"/>
          </ac:picMkLst>
        </pc:picChg>
      </pc:sldChg>
      <pc:sldChg chg="addSp delSp modSp new mod">
        <pc:chgData name="Juan Lozano" userId="28208e9e5df92a41" providerId="LiveId" clId="{C7910642-EDCB-4C14-8D41-6D37A49E740D}" dt="2020-05-14T00:22:48.216" v="5737" actId="20577"/>
        <pc:sldMkLst>
          <pc:docMk/>
          <pc:sldMk cId="2603252422" sldId="270"/>
        </pc:sldMkLst>
        <pc:spChg chg="mod">
          <ac:chgData name="Juan Lozano" userId="28208e9e5df92a41" providerId="LiveId" clId="{C7910642-EDCB-4C14-8D41-6D37A49E740D}" dt="2020-05-14T00:18:10.254" v="5516" actId="1076"/>
          <ac:spMkLst>
            <pc:docMk/>
            <pc:sldMk cId="2603252422" sldId="270"/>
            <ac:spMk id="2" creationId="{FE85B891-6C47-4AA4-AD2B-68B72BC77DA4}"/>
          </ac:spMkLst>
        </pc:spChg>
        <pc:spChg chg="del">
          <ac:chgData name="Juan Lozano" userId="28208e9e5df92a41" providerId="LiveId" clId="{C7910642-EDCB-4C14-8D41-6D37A49E740D}" dt="2020-05-13T23:53:15.468" v="4086" actId="478"/>
          <ac:spMkLst>
            <pc:docMk/>
            <pc:sldMk cId="2603252422" sldId="270"/>
            <ac:spMk id="3" creationId="{C0EA6335-5BC6-4351-A093-E1F402B1E395}"/>
          </ac:spMkLst>
        </pc:spChg>
        <pc:spChg chg="add mod">
          <ac:chgData name="Juan Lozano" userId="28208e9e5df92a41" providerId="LiveId" clId="{C7910642-EDCB-4C14-8D41-6D37A49E740D}" dt="2020-05-14T00:22:48.216" v="5737" actId="20577"/>
          <ac:spMkLst>
            <pc:docMk/>
            <pc:sldMk cId="2603252422" sldId="270"/>
            <ac:spMk id="4" creationId="{638BCE68-6E1F-494C-AE0D-9C6BEF36588F}"/>
          </ac:spMkLst>
        </pc:spChg>
        <pc:spChg chg="add mod">
          <ac:chgData name="Juan Lozano" userId="28208e9e5df92a41" providerId="LiveId" clId="{C7910642-EDCB-4C14-8D41-6D37A49E740D}" dt="2020-05-14T00:04:46.943" v="5007" actId="1582"/>
          <ac:spMkLst>
            <pc:docMk/>
            <pc:sldMk cId="2603252422" sldId="270"/>
            <ac:spMk id="5" creationId="{A60DD463-0684-40E5-9B57-27FE47C83BCF}"/>
          </ac:spMkLst>
        </pc:spChg>
        <pc:spChg chg="add mod">
          <ac:chgData name="Juan Lozano" userId="28208e9e5df92a41" providerId="LiveId" clId="{C7910642-EDCB-4C14-8D41-6D37A49E740D}" dt="2020-05-14T00:19:35.843" v="5733" actId="20577"/>
          <ac:spMkLst>
            <pc:docMk/>
            <pc:sldMk cId="2603252422" sldId="270"/>
            <ac:spMk id="6" creationId="{98F36775-D8D2-40C2-9219-93467E83AA3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SV"/>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D4321C-596E-4878-9A62-CEDD88667E73}" type="datetimeFigureOut">
              <a:rPr lang="es-SV" smtClean="0"/>
              <a:t>13/5/2020</a:t>
            </a:fld>
            <a:endParaRPr lang="es-SV"/>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SV"/>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SV"/>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SV"/>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27C61F-ECB9-48FD-83C6-F97741B14279}" type="slidenum">
              <a:rPr lang="es-SV" smtClean="0"/>
              <a:t>‹Nº›</a:t>
            </a:fld>
            <a:endParaRPr lang="es-SV"/>
          </a:p>
        </p:txBody>
      </p:sp>
    </p:spTree>
    <p:extLst>
      <p:ext uri="{BB962C8B-B14F-4D97-AF65-F5344CB8AC3E}">
        <p14:creationId xmlns:p14="http://schemas.microsoft.com/office/powerpoint/2010/main" val="805816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5"/>
          </p:nvPr>
        </p:nvSpPr>
        <p:spPr/>
        <p:txBody>
          <a:bodyPr/>
          <a:lstStyle/>
          <a:p>
            <a:fld id="{9027C61F-ECB9-48FD-83C6-F97741B14279}" type="slidenum">
              <a:rPr lang="es-SV" smtClean="0"/>
              <a:t>12</a:t>
            </a:fld>
            <a:endParaRPr lang="es-SV"/>
          </a:p>
        </p:txBody>
      </p:sp>
    </p:spTree>
    <p:extLst>
      <p:ext uri="{BB962C8B-B14F-4D97-AF65-F5344CB8AC3E}">
        <p14:creationId xmlns:p14="http://schemas.microsoft.com/office/powerpoint/2010/main" val="1662340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C4D2261-1CD0-44C7-92F3-5B60E2F49A93}" type="datetimeFigureOut">
              <a:rPr lang="es-SV" smtClean="0"/>
              <a:t>13/5/2020</a:t>
            </a:fld>
            <a:endParaRPr lang="es-SV"/>
          </a:p>
        </p:txBody>
      </p:sp>
      <p:sp>
        <p:nvSpPr>
          <p:cNvPr id="8" name="Footer Placeholder 7"/>
          <p:cNvSpPr>
            <a:spLocks noGrp="1"/>
          </p:cNvSpPr>
          <p:nvPr>
            <p:ph type="ftr" sz="quarter" idx="11"/>
          </p:nvPr>
        </p:nvSpPr>
        <p:spPr/>
        <p:txBody>
          <a:bodyPr/>
          <a:lstStyle/>
          <a:p>
            <a:endParaRPr lang="es-SV"/>
          </a:p>
        </p:txBody>
      </p:sp>
      <p:sp>
        <p:nvSpPr>
          <p:cNvPr id="9" name="Slide Number Placeholder 8"/>
          <p:cNvSpPr>
            <a:spLocks noGrp="1"/>
          </p:cNvSpPr>
          <p:nvPr>
            <p:ph type="sldNum" sz="quarter" idx="12"/>
          </p:nvPr>
        </p:nvSpPr>
        <p:spPr/>
        <p:txBody>
          <a:bodyPr/>
          <a:lstStyle/>
          <a:p>
            <a:fld id="{363D580A-2959-4DF7-B046-2F7089E9EC35}" type="slidenum">
              <a:rPr lang="es-SV" smtClean="0"/>
              <a:t>‹Nº›</a:t>
            </a:fld>
            <a:endParaRPr lang="es-SV"/>
          </a:p>
        </p:txBody>
      </p:sp>
    </p:spTree>
    <p:extLst>
      <p:ext uri="{BB962C8B-B14F-4D97-AF65-F5344CB8AC3E}">
        <p14:creationId xmlns:p14="http://schemas.microsoft.com/office/powerpoint/2010/main" val="3048833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4D2261-1CD0-44C7-92F3-5B60E2F49A93}" type="datetimeFigureOut">
              <a:rPr lang="es-SV" smtClean="0"/>
              <a:t>13/5/2020</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363D580A-2959-4DF7-B046-2F7089E9EC35}" type="slidenum">
              <a:rPr lang="es-SV" smtClean="0"/>
              <a:t>‹Nº›</a:t>
            </a:fld>
            <a:endParaRPr lang="es-SV"/>
          </a:p>
        </p:txBody>
      </p:sp>
    </p:spTree>
    <p:extLst>
      <p:ext uri="{BB962C8B-B14F-4D97-AF65-F5344CB8AC3E}">
        <p14:creationId xmlns:p14="http://schemas.microsoft.com/office/powerpoint/2010/main" val="599308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4D2261-1CD0-44C7-92F3-5B60E2F49A93}" type="datetimeFigureOut">
              <a:rPr lang="es-SV" smtClean="0"/>
              <a:t>13/5/2020</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363D580A-2959-4DF7-B046-2F7089E9EC35}" type="slidenum">
              <a:rPr lang="es-SV" smtClean="0"/>
              <a:t>‹Nº›</a:t>
            </a:fld>
            <a:endParaRPr lang="es-SV"/>
          </a:p>
        </p:txBody>
      </p:sp>
    </p:spTree>
    <p:extLst>
      <p:ext uri="{BB962C8B-B14F-4D97-AF65-F5344CB8AC3E}">
        <p14:creationId xmlns:p14="http://schemas.microsoft.com/office/powerpoint/2010/main" val="3457397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4D2261-1CD0-44C7-92F3-5B60E2F49A93}" type="datetimeFigureOut">
              <a:rPr lang="es-SV" smtClean="0"/>
              <a:t>13/5/2020</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363D580A-2959-4DF7-B046-2F7089E9EC35}" type="slidenum">
              <a:rPr lang="es-SV" smtClean="0"/>
              <a:t>‹Nº›</a:t>
            </a:fld>
            <a:endParaRPr lang="es-SV"/>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29804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4D2261-1CD0-44C7-92F3-5B60E2F49A93}" type="datetimeFigureOut">
              <a:rPr lang="es-SV" smtClean="0"/>
              <a:t>13/5/2020</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363D580A-2959-4DF7-B046-2F7089E9EC35}" type="slidenum">
              <a:rPr lang="es-SV" smtClean="0"/>
              <a:t>‹Nº›</a:t>
            </a:fld>
            <a:endParaRPr lang="es-SV"/>
          </a:p>
        </p:txBody>
      </p:sp>
    </p:spTree>
    <p:extLst>
      <p:ext uri="{BB962C8B-B14F-4D97-AF65-F5344CB8AC3E}">
        <p14:creationId xmlns:p14="http://schemas.microsoft.com/office/powerpoint/2010/main" val="33939765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C4D2261-1CD0-44C7-92F3-5B60E2F49A93}" type="datetimeFigureOut">
              <a:rPr lang="es-SV" smtClean="0"/>
              <a:t>13/5/2020</a:t>
            </a:fld>
            <a:endParaRPr lang="es-SV"/>
          </a:p>
        </p:txBody>
      </p:sp>
      <p:sp>
        <p:nvSpPr>
          <p:cNvPr id="4" name="Footer Placeholder 3"/>
          <p:cNvSpPr>
            <a:spLocks noGrp="1"/>
          </p:cNvSpPr>
          <p:nvPr>
            <p:ph type="ftr" sz="quarter" idx="11"/>
          </p:nvPr>
        </p:nvSpPr>
        <p:spPr/>
        <p:txBody>
          <a:bodyPr/>
          <a:lstStyle/>
          <a:p>
            <a:endParaRPr lang="es-SV"/>
          </a:p>
        </p:txBody>
      </p:sp>
      <p:sp>
        <p:nvSpPr>
          <p:cNvPr id="5" name="Slide Number Placeholder 4"/>
          <p:cNvSpPr>
            <a:spLocks noGrp="1"/>
          </p:cNvSpPr>
          <p:nvPr>
            <p:ph type="sldNum" sz="quarter" idx="12"/>
          </p:nvPr>
        </p:nvSpPr>
        <p:spPr/>
        <p:txBody>
          <a:bodyPr/>
          <a:lstStyle/>
          <a:p>
            <a:fld id="{363D580A-2959-4DF7-B046-2F7089E9EC35}" type="slidenum">
              <a:rPr lang="es-SV" smtClean="0"/>
              <a:t>‹Nº›</a:t>
            </a:fld>
            <a:endParaRPr lang="es-SV"/>
          </a:p>
        </p:txBody>
      </p:sp>
    </p:spTree>
    <p:extLst>
      <p:ext uri="{BB962C8B-B14F-4D97-AF65-F5344CB8AC3E}">
        <p14:creationId xmlns:p14="http://schemas.microsoft.com/office/powerpoint/2010/main" val="3366966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C4D2261-1CD0-44C7-92F3-5B60E2F49A93}" type="datetimeFigureOut">
              <a:rPr lang="es-SV" smtClean="0"/>
              <a:t>13/5/2020</a:t>
            </a:fld>
            <a:endParaRPr lang="es-SV"/>
          </a:p>
        </p:txBody>
      </p:sp>
      <p:sp>
        <p:nvSpPr>
          <p:cNvPr id="4" name="Footer Placeholder 3"/>
          <p:cNvSpPr>
            <a:spLocks noGrp="1"/>
          </p:cNvSpPr>
          <p:nvPr>
            <p:ph type="ftr" sz="quarter" idx="11"/>
          </p:nvPr>
        </p:nvSpPr>
        <p:spPr/>
        <p:txBody>
          <a:bodyPr/>
          <a:lstStyle/>
          <a:p>
            <a:endParaRPr lang="es-SV"/>
          </a:p>
        </p:txBody>
      </p:sp>
      <p:sp>
        <p:nvSpPr>
          <p:cNvPr id="5" name="Slide Number Placeholder 4"/>
          <p:cNvSpPr>
            <a:spLocks noGrp="1"/>
          </p:cNvSpPr>
          <p:nvPr>
            <p:ph type="sldNum" sz="quarter" idx="12"/>
          </p:nvPr>
        </p:nvSpPr>
        <p:spPr/>
        <p:txBody>
          <a:bodyPr/>
          <a:lstStyle/>
          <a:p>
            <a:fld id="{363D580A-2959-4DF7-B046-2F7089E9EC35}" type="slidenum">
              <a:rPr lang="es-SV" smtClean="0"/>
              <a:t>‹Nº›</a:t>
            </a:fld>
            <a:endParaRPr lang="es-SV"/>
          </a:p>
        </p:txBody>
      </p:sp>
    </p:spTree>
    <p:extLst>
      <p:ext uri="{BB962C8B-B14F-4D97-AF65-F5344CB8AC3E}">
        <p14:creationId xmlns:p14="http://schemas.microsoft.com/office/powerpoint/2010/main" val="3557470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D2261-1CD0-44C7-92F3-5B60E2F49A93}" type="datetimeFigureOut">
              <a:rPr lang="es-SV" smtClean="0"/>
              <a:t>13/5/2020</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363D580A-2959-4DF7-B046-2F7089E9EC35}" type="slidenum">
              <a:rPr lang="es-SV" smtClean="0"/>
              <a:t>‹Nº›</a:t>
            </a:fld>
            <a:endParaRPr lang="es-SV"/>
          </a:p>
        </p:txBody>
      </p:sp>
    </p:spTree>
    <p:extLst>
      <p:ext uri="{BB962C8B-B14F-4D97-AF65-F5344CB8AC3E}">
        <p14:creationId xmlns:p14="http://schemas.microsoft.com/office/powerpoint/2010/main" val="22938051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D2261-1CD0-44C7-92F3-5B60E2F49A93}" type="datetimeFigureOut">
              <a:rPr lang="es-SV" smtClean="0"/>
              <a:t>13/5/2020</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363D580A-2959-4DF7-B046-2F7089E9EC35}" type="slidenum">
              <a:rPr lang="es-SV" smtClean="0"/>
              <a:t>‹Nº›</a:t>
            </a:fld>
            <a:endParaRPr lang="es-SV"/>
          </a:p>
        </p:txBody>
      </p:sp>
    </p:spTree>
    <p:extLst>
      <p:ext uri="{BB962C8B-B14F-4D97-AF65-F5344CB8AC3E}">
        <p14:creationId xmlns:p14="http://schemas.microsoft.com/office/powerpoint/2010/main" val="1574477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D2261-1CD0-44C7-92F3-5B60E2F49A93}" type="datetimeFigureOut">
              <a:rPr lang="es-SV" smtClean="0"/>
              <a:t>13/5/2020</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363D580A-2959-4DF7-B046-2F7089E9EC35}" type="slidenum">
              <a:rPr lang="es-SV" smtClean="0"/>
              <a:t>‹Nº›</a:t>
            </a:fld>
            <a:endParaRPr lang="es-SV"/>
          </a:p>
        </p:txBody>
      </p:sp>
    </p:spTree>
    <p:extLst>
      <p:ext uri="{BB962C8B-B14F-4D97-AF65-F5344CB8AC3E}">
        <p14:creationId xmlns:p14="http://schemas.microsoft.com/office/powerpoint/2010/main" val="1430879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4D2261-1CD0-44C7-92F3-5B60E2F49A93}" type="datetimeFigureOut">
              <a:rPr lang="es-SV" smtClean="0"/>
              <a:t>13/5/2020</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363D580A-2959-4DF7-B046-2F7089E9EC35}" type="slidenum">
              <a:rPr lang="es-SV" smtClean="0"/>
              <a:t>‹Nº›</a:t>
            </a:fld>
            <a:endParaRPr lang="es-SV"/>
          </a:p>
        </p:txBody>
      </p:sp>
    </p:spTree>
    <p:extLst>
      <p:ext uri="{BB962C8B-B14F-4D97-AF65-F5344CB8AC3E}">
        <p14:creationId xmlns:p14="http://schemas.microsoft.com/office/powerpoint/2010/main" val="3378856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4D2261-1CD0-44C7-92F3-5B60E2F49A93}" type="datetimeFigureOut">
              <a:rPr lang="es-SV" smtClean="0"/>
              <a:t>13/5/2020</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363D580A-2959-4DF7-B046-2F7089E9EC35}" type="slidenum">
              <a:rPr lang="es-SV" smtClean="0"/>
              <a:t>‹Nº›</a:t>
            </a:fld>
            <a:endParaRPr lang="es-SV"/>
          </a:p>
        </p:txBody>
      </p:sp>
    </p:spTree>
    <p:extLst>
      <p:ext uri="{BB962C8B-B14F-4D97-AF65-F5344CB8AC3E}">
        <p14:creationId xmlns:p14="http://schemas.microsoft.com/office/powerpoint/2010/main" val="948036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4D2261-1CD0-44C7-92F3-5B60E2F49A93}" type="datetimeFigureOut">
              <a:rPr lang="es-SV" smtClean="0"/>
              <a:t>13/5/2020</a:t>
            </a:fld>
            <a:endParaRPr lang="es-SV"/>
          </a:p>
        </p:txBody>
      </p:sp>
      <p:sp>
        <p:nvSpPr>
          <p:cNvPr id="8" name="Footer Placeholder 7"/>
          <p:cNvSpPr>
            <a:spLocks noGrp="1"/>
          </p:cNvSpPr>
          <p:nvPr>
            <p:ph type="ftr" sz="quarter" idx="11"/>
          </p:nvPr>
        </p:nvSpPr>
        <p:spPr/>
        <p:txBody>
          <a:bodyPr/>
          <a:lstStyle/>
          <a:p>
            <a:endParaRPr lang="es-SV"/>
          </a:p>
        </p:txBody>
      </p:sp>
      <p:sp>
        <p:nvSpPr>
          <p:cNvPr id="9" name="Slide Number Placeholder 8"/>
          <p:cNvSpPr>
            <a:spLocks noGrp="1"/>
          </p:cNvSpPr>
          <p:nvPr>
            <p:ph type="sldNum" sz="quarter" idx="12"/>
          </p:nvPr>
        </p:nvSpPr>
        <p:spPr/>
        <p:txBody>
          <a:bodyPr/>
          <a:lstStyle/>
          <a:p>
            <a:fld id="{363D580A-2959-4DF7-B046-2F7089E9EC35}" type="slidenum">
              <a:rPr lang="es-SV" smtClean="0"/>
              <a:t>‹Nº›</a:t>
            </a:fld>
            <a:endParaRPr lang="es-SV"/>
          </a:p>
        </p:txBody>
      </p:sp>
    </p:spTree>
    <p:extLst>
      <p:ext uri="{BB962C8B-B14F-4D97-AF65-F5344CB8AC3E}">
        <p14:creationId xmlns:p14="http://schemas.microsoft.com/office/powerpoint/2010/main" val="4112691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4D2261-1CD0-44C7-92F3-5B60E2F49A93}" type="datetimeFigureOut">
              <a:rPr lang="es-SV" smtClean="0"/>
              <a:t>13/5/2020</a:t>
            </a:fld>
            <a:endParaRPr lang="es-SV"/>
          </a:p>
        </p:txBody>
      </p:sp>
      <p:sp>
        <p:nvSpPr>
          <p:cNvPr id="4" name="Footer Placeholder 3"/>
          <p:cNvSpPr>
            <a:spLocks noGrp="1"/>
          </p:cNvSpPr>
          <p:nvPr>
            <p:ph type="ftr" sz="quarter" idx="11"/>
          </p:nvPr>
        </p:nvSpPr>
        <p:spPr/>
        <p:txBody>
          <a:bodyPr/>
          <a:lstStyle/>
          <a:p>
            <a:endParaRPr lang="es-SV"/>
          </a:p>
        </p:txBody>
      </p:sp>
      <p:sp>
        <p:nvSpPr>
          <p:cNvPr id="5" name="Slide Number Placeholder 4"/>
          <p:cNvSpPr>
            <a:spLocks noGrp="1"/>
          </p:cNvSpPr>
          <p:nvPr>
            <p:ph type="sldNum" sz="quarter" idx="12"/>
          </p:nvPr>
        </p:nvSpPr>
        <p:spPr/>
        <p:txBody>
          <a:bodyPr/>
          <a:lstStyle/>
          <a:p>
            <a:fld id="{363D580A-2959-4DF7-B046-2F7089E9EC35}" type="slidenum">
              <a:rPr lang="es-SV" smtClean="0"/>
              <a:t>‹Nº›</a:t>
            </a:fld>
            <a:endParaRPr lang="es-SV"/>
          </a:p>
        </p:txBody>
      </p:sp>
    </p:spTree>
    <p:extLst>
      <p:ext uri="{BB962C8B-B14F-4D97-AF65-F5344CB8AC3E}">
        <p14:creationId xmlns:p14="http://schemas.microsoft.com/office/powerpoint/2010/main" val="3237338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4D2261-1CD0-44C7-92F3-5B60E2F49A93}" type="datetimeFigureOut">
              <a:rPr lang="es-SV" smtClean="0"/>
              <a:t>13/5/2020</a:t>
            </a:fld>
            <a:endParaRPr lang="es-SV"/>
          </a:p>
        </p:txBody>
      </p:sp>
      <p:sp>
        <p:nvSpPr>
          <p:cNvPr id="3" name="Footer Placeholder 2"/>
          <p:cNvSpPr>
            <a:spLocks noGrp="1"/>
          </p:cNvSpPr>
          <p:nvPr>
            <p:ph type="ftr" sz="quarter" idx="11"/>
          </p:nvPr>
        </p:nvSpPr>
        <p:spPr/>
        <p:txBody>
          <a:bodyPr/>
          <a:lstStyle/>
          <a:p>
            <a:endParaRPr lang="es-SV"/>
          </a:p>
        </p:txBody>
      </p:sp>
      <p:sp>
        <p:nvSpPr>
          <p:cNvPr id="4" name="Slide Number Placeholder 3"/>
          <p:cNvSpPr>
            <a:spLocks noGrp="1"/>
          </p:cNvSpPr>
          <p:nvPr>
            <p:ph type="sldNum" sz="quarter" idx="12"/>
          </p:nvPr>
        </p:nvSpPr>
        <p:spPr/>
        <p:txBody>
          <a:bodyPr/>
          <a:lstStyle/>
          <a:p>
            <a:fld id="{363D580A-2959-4DF7-B046-2F7089E9EC35}" type="slidenum">
              <a:rPr lang="es-SV" smtClean="0"/>
              <a:t>‹Nº›</a:t>
            </a:fld>
            <a:endParaRPr lang="es-SV"/>
          </a:p>
        </p:txBody>
      </p:sp>
    </p:spTree>
    <p:extLst>
      <p:ext uri="{BB962C8B-B14F-4D97-AF65-F5344CB8AC3E}">
        <p14:creationId xmlns:p14="http://schemas.microsoft.com/office/powerpoint/2010/main" val="1518521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4D2261-1CD0-44C7-92F3-5B60E2F49A93}" type="datetimeFigureOut">
              <a:rPr lang="es-SV" smtClean="0"/>
              <a:t>13/5/2020</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363D580A-2959-4DF7-B046-2F7089E9EC35}" type="slidenum">
              <a:rPr lang="es-SV" smtClean="0"/>
              <a:t>‹Nº›</a:t>
            </a:fld>
            <a:endParaRPr lang="es-SV"/>
          </a:p>
        </p:txBody>
      </p:sp>
    </p:spTree>
    <p:extLst>
      <p:ext uri="{BB962C8B-B14F-4D97-AF65-F5344CB8AC3E}">
        <p14:creationId xmlns:p14="http://schemas.microsoft.com/office/powerpoint/2010/main" val="769081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4D2261-1CD0-44C7-92F3-5B60E2F49A93}" type="datetimeFigureOut">
              <a:rPr lang="es-SV" smtClean="0"/>
              <a:t>13/5/2020</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363D580A-2959-4DF7-B046-2F7089E9EC35}" type="slidenum">
              <a:rPr lang="es-SV" smtClean="0"/>
              <a:t>‹Nº›</a:t>
            </a:fld>
            <a:endParaRPr lang="es-SV"/>
          </a:p>
        </p:txBody>
      </p:sp>
    </p:spTree>
    <p:extLst>
      <p:ext uri="{BB962C8B-B14F-4D97-AF65-F5344CB8AC3E}">
        <p14:creationId xmlns:p14="http://schemas.microsoft.com/office/powerpoint/2010/main" val="2554104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CC4D2261-1CD0-44C7-92F3-5B60E2F49A93}" type="datetimeFigureOut">
              <a:rPr lang="es-SV" smtClean="0"/>
              <a:t>13/5/2020</a:t>
            </a:fld>
            <a:endParaRPr lang="es-SV"/>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s-SV"/>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63D580A-2959-4DF7-B046-2F7089E9EC35}" type="slidenum">
              <a:rPr lang="es-SV" smtClean="0"/>
              <a:t>‹Nº›</a:t>
            </a:fld>
            <a:endParaRPr lang="es-SV"/>
          </a:p>
        </p:txBody>
      </p:sp>
    </p:spTree>
    <p:extLst>
      <p:ext uri="{BB962C8B-B14F-4D97-AF65-F5344CB8AC3E}">
        <p14:creationId xmlns:p14="http://schemas.microsoft.com/office/powerpoint/2010/main" val="8896299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localhost:8080/index16"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09799" y="4354775"/>
            <a:ext cx="9144000" cy="1071834"/>
          </a:xfrm>
        </p:spPr>
        <p:txBody>
          <a:bodyPr>
            <a:normAutofit lnSpcReduction="10000"/>
          </a:bodyPr>
          <a:lstStyle/>
          <a:p>
            <a:r>
              <a:rPr lang="es-SV" dirty="0"/>
              <a:t>Universidad Centroamericana “José Simeón Cañas”</a:t>
            </a:r>
          </a:p>
          <a:p>
            <a:r>
              <a:rPr lang="es-SV" dirty="0"/>
              <a:t>Ciclo 01-2020</a:t>
            </a:r>
          </a:p>
        </p:txBody>
      </p:sp>
      <p:sp>
        <p:nvSpPr>
          <p:cNvPr id="5" name="TextBox 4"/>
          <p:cNvSpPr txBox="1"/>
          <p:nvPr/>
        </p:nvSpPr>
        <p:spPr>
          <a:xfrm>
            <a:off x="2209799" y="2098887"/>
            <a:ext cx="9144000" cy="1938992"/>
          </a:xfrm>
          <a:prstGeom prst="rect">
            <a:avLst/>
          </a:prstGeom>
          <a:noFill/>
        </p:spPr>
        <p:txBody>
          <a:bodyPr wrap="square" rtlCol="0">
            <a:spAutoFit/>
          </a:bodyPr>
          <a:lstStyle/>
          <a:p>
            <a:r>
              <a:rPr lang="es-SV" sz="6000" dirty="0"/>
              <a:t>JPA – Relaciones entre Entidades</a:t>
            </a:r>
          </a:p>
        </p:txBody>
      </p:sp>
    </p:spTree>
    <p:extLst>
      <p:ext uri="{BB962C8B-B14F-4D97-AF65-F5344CB8AC3E}">
        <p14:creationId xmlns:p14="http://schemas.microsoft.com/office/powerpoint/2010/main" val="1113354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162751-7418-4DC5-93AA-6415DC08F789}"/>
              </a:ext>
            </a:extLst>
          </p:cNvPr>
          <p:cNvSpPr>
            <a:spLocks noGrp="1"/>
          </p:cNvSpPr>
          <p:nvPr>
            <p:ph type="title"/>
          </p:nvPr>
        </p:nvSpPr>
        <p:spPr/>
        <p:txBody>
          <a:bodyPr>
            <a:normAutofit fontScale="90000"/>
          </a:bodyPr>
          <a:lstStyle/>
          <a:p>
            <a:r>
              <a:rPr lang="es-SV" dirty="0"/>
              <a:t>Revisemos el HTML para mostrar la tabla</a:t>
            </a:r>
          </a:p>
        </p:txBody>
      </p:sp>
      <p:pic>
        <p:nvPicPr>
          <p:cNvPr id="4" name="Imagen 3">
            <a:extLst>
              <a:ext uri="{FF2B5EF4-FFF2-40B4-BE49-F238E27FC236}">
                <a16:creationId xmlns:a16="http://schemas.microsoft.com/office/drawing/2014/main" id="{F9439A46-136D-4E80-9256-B204A5F46926}"/>
              </a:ext>
            </a:extLst>
          </p:cNvPr>
          <p:cNvPicPr>
            <a:picLocks noChangeAspect="1"/>
          </p:cNvPicPr>
          <p:nvPr/>
        </p:nvPicPr>
        <p:blipFill>
          <a:blip r:embed="rId2"/>
          <a:stretch>
            <a:fillRect/>
          </a:stretch>
        </p:blipFill>
        <p:spPr>
          <a:xfrm>
            <a:off x="838201" y="1803554"/>
            <a:ext cx="5257800" cy="3343670"/>
          </a:xfrm>
          <a:prstGeom prst="rect">
            <a:avLst/>
          </a:prstGeom>
        </p:spPr>
      </p:pic>
      <p:sp>
        <p:nvSpPr>
          <p:cNvPr id="5" name="CuadroTexto 4">
            <a:extLst>
              <a:ext uri="{FF2B5EF4-FFF2-40B4-BE49-F238E27FC236}">
                <a16:creationId xmlns:a16="http://schemas.microsoft.com/office/drawing/2014/main" id="{C0A2325A-720E-4B49-B2F7-EA8E815819FD}"/>
              </a:ext>
            </a:extLst>
          </p:cNvPr>
          <p:cNvSpPr txBox="1"/>
          <p:nvPr/>
        </p:nvSpPr>
        <p:spPr>
          <a:xfrm>
            <a:off x="6354193" y="1659285"/>
            <a:ext cx="5257799" cy="3539430"/>
          </a:xfrm>
          <a:prstGeom prst="rect">
            <a:avLst/>
          </a:prstGeom>
          <a:noFill/>
        </p:spPr>
        <p:txBody>
          <a:bodyPr wrap="square" rtlCol="0">
            <a:spAutoFit/>
          </a:bodyPr>
          <a:lstStyle/>
          <a:p>
            <a:pPr algn="just"/>
            <a:r>
              <a:rPr lang="es-SV" sz="1600" dirty="0"/>
              <a:t>Lo que hemos hecho para pintar los vehículos del cliente es utilizar el tag de </a:t>
            </a:r>
            <a:r>
              <a:rPr lang="es-SV" sz="1600" dirty="0" err="1"/>
              <a:t>thymeleaf</a:t>
            </a:r>
            <a:r>
              <a:rPr lang="es-SV" sz="1600" dirty="0"/>
              <a:t> </a:t>
            </a:r>
            <a:r>
              <a:rPr lang="es-SV" sz="1600" b="1" dirty="0" err="1"/>
              <a:t>th:each</a:t>
            </a:r>
            <a:r>
              <a:rPr lang="es-SV" sz="1600" b="1" dirty="0"/>
              <a:t>, </a:t>
            </a:r>
            <a:r>
              <a:rPr lang="es-SV" sz="1600" dirty="0"/>
              <a:t>el cual, como recordaremos, itera sobre una colección que es enviada desde el controlador, en este caso la colección de vehículos.</a:t>
            </a:r>
          </a:p>
          <a:p>
            <a:pPr algn="just"/>
            <a:r>
              <a:rPr lang="es-SV" sz="1600" dirty="0"/>
              <a:t>Recordemos que desde el controlador hemos enviado el objeto cliente en el </a:t>
            </a:r>
            <a:r>
              <a:rPr lang="es-SV" sz="1600" dirty="0" err="1"/>
              <a:t>ModelAndView</a:t>
            </a:r>
            <a:r>
              <a:rPr lang="es-SV" sz="1600" dirty="0"/>
              <a:t> llamado como “cliente”</a:t>
            </a:r>
            <a:r>
              <a:rPr lang="es-SV" sz="1600" b="1" dirty="0"/>
              <a:t>, </a:t>
            </a:r>
            <a:r>
              <a:rPr lang="es-SV" sz="1600" dirty="0"/>
              <a:t>por lo que le especificamos la colección con el método </a:t>
            </a:r>
            <a:r>
              <a:rPr lang="es-SV" sz="1600" b="1" dirty="0" err="1"/>
              <a:t>getVehiculos</a:t>
            </a:r>
            <a:r>
              <a:rPr lang="es-SV" sz="1600" b="1" dirty="0"/>
              <a:t>() </a:t>
            </a:r>
            <a:r>
              <a:rPr lang="es-SV" sz="1600" dirty="0"/>
              <a:t>de dicho objeto, el cual se define quitándole el prefijo </a:t>
            </a:r>
            <a:r>
              <a:rPr lang="es-SV" sz="1600" b="1" dirty="0" err="1"/>
              <a:t>get</a:t>
            </a:r>
            <a:r>
              <a:rPr lang="es-SV" sz="1600" b="1" dirty="0"/>
              <a:t> </a:t>
            </a:r>
            <a:r>
              <a:rPr lang="es-SV" sz="1600" dirty="0"/>
              <a:t>y la primera letra en minúscula (la V) por lo que quedaría </a:t>
            </a:r>
            <a:r>
              <a:rPr lang="es-SV" sz="1600" b="1" dirty="0" err="1"/>
              <a:t>cliente.vehículos</a:t>
            </a:r>
            <a:r>
              <a:rPr lang="es-SV" sz="1600" dirty="0"/>
              <a:t>.</a:t>
            </a:r>
          </a:p>
          <a:p>
            <a:pPr algn="just"/>
            <a:r>
              <a:rPr lang="es-SV" sz="1600" dirty="0"/>
              <a:t>Luego, a cada objeto Vehículo de esta colección lo referenciaremos con la letra </a:t>
            </a:r>
            <a:r>
              <a:rPr lang="es-SV" sz="1600" b="1" dirty="0"/>
              <a:t>v, </a:t>
            </a:r>
            <a:r>
              <a:rPr lang="es-SV" sz="1600" dirty="0"/>
              <a:t>y luego procedemos a pintar en cada </a:t>
            </a:r>
            <a:r>
              <a:rPr lang="es-SV" sz="1600" b="1" dirty="0"/>
              <a:t>&lt;</a:t>
            </a:r>
            <a:r>
              <a:rPr lang="es-SV" sz="1600" b="1" dirty="0" err="1"/>
              <a:t>td</a:t>
            </a:r>
            <a:r>
              <a:rPr lang="es-SV" sz="1600" b="1" dirty="0"/>
              <a:t>&gt; </a:t>
            </a:r>
            <a:r>
              <a:rPr lang="es-SV" sz="1600" dirty="0"/>
              <a:t>cada propiedad de dicho objeto, utilizando el tag de </a:t>
            </a:r>
            <a:r>
              <a:rPr lang="es-SV" sz="1600" dirty="0" err="1"/>
              <a:t>Thymeleaf</a:t>
            </a:r>
            <a:r>
              <a:rPr lang="es-SV" sz="1600" dirty="0"/>
              <a:t> </a:t>
            </a:r>
            <a:r>
              <a:rPr lang="es-SV" sz="1600" b="1" dirty="0" err="1"/>
              <a:t>th:text</a:t>
            </a:r>
            <a:r>
              <a:rPr lang="es-SV" sz="1600" dirty="0"/>
              <a:t>.</a:t>
            </a:r>
          </a:p>
        </p:txBody>
      </p:sp>
      <p:sp>
        <p:nvSpPr>
          <p:cNvPr id="6" name="CuadroTexto 5">
            <a:extLst>
              <a:ext uri="{FF2B5EF4-FFF2-40B4-BE49-F238E27FC236}">
                <a16:creationId xmlns:a16="http://schemas.microsoft.com/office/drawing/2014/main" id="{47BC8790-C698-41E8-A720-17C067ED39AE}"/>
              </a:ext>
            </a:extLst>
          </p:cNvPr>
          <p:cNvSpPr txBox="1"/>
          <p:nvPr/>
        </p:nvSpPr>
        <p:spPr>
          <a:xfrm>
            <a:off x="838200" y="5415657"/>
            <a:ext cx="6991905" cy="107721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SV" sz="1600" dirty="0"/>
              <a:t>Como el </a:t>
            </a:r>
            <a:r>
              <a:rPr lang="es-SV" sz="1600" b="1" dirty="0" err="1"/>
              <a:t>FetchType</a:t>
            </a:r>
            <a:r>
              <a:rPr lang="es-SV" sz="1600" b="1" dirty="0"/>
              <a:t> </a:t>
            </a:r>
            <a:r>
              <a:rPr lang="es-SV" sz="1600" dirty="0"/>
              <a:t>de la propiedad </a:t>
            </a:r>
            <a:r>
              <a:rPr lang="es-SV" sz="1600" dirty="0" err="1"/>
              <a:t>List</a:t>
            </a:r>
            <a:r>
              <a:rPr lang="es-SV" sz="1600" dirty="0"/>
              <a:t>&lt;</a:t>
            </a:r>
            <a:r>
              <a:rPr lang="es-SV" sz="1600" dirty="0" err="1"/>
              <a:t>Vehiculo</a:t>
            </a:r>
            <a:r>
              <a:rPr lang="es-SV" sz="1600" dirty="0"/>
              <a:t>&gt; la hemos definido como </a:t>
            </a:r>
            <a:r>
              <a:rPr lang="es-SV" sz="1600" b="1" dirty="0"/>
              <a:t>LAZY</a:t>
            </a:r>
            <a:r>
              <a:rPr lang="es-SV" sz="1600" dirty="0"/>
              <a:t>, significa que hasta que ejecutamos el método </a:t>
            </a:r>
            <a:r>
              <a:rPr lang="es-SV" sz="1600" b="1" dirty="0" err="1"/>
              <a:t>get</a:t>
            </a:r>
            <a:r>
              <a:rPr lang="es-SV" sz="1600" b="1" dirty="0"/>
              <a:t> </a:t>
            </a:r>
            <a:r>
              <a:rPr lang="es-SV" sz="1600" dirty="0"/>
              <a:t>de dicha propiedad se realiza la consulta para obtener la colección de vehículos. En este caso, la ejecución del método </a:t>
            </a:r>
            <a:r>
              <a:rPr lang="es-SV" sz="1600" b="1" dirty="0" err="1"/>
              <a:t>get</a:t>
            </a:r>
            <a:r>
              <a:rPr lang="es-SV" sz="1600" dirty="0"/>
              <a:t> se hace en </a:t>
            </a:r>
            <a:r>
              <a:rPr lang="es-SV" sz="1600" b="1" dirty="0"/>
              <a:t>${</a:t>
            </a:r>
            <a:r>
              <a:rPr lang="es-SV" sz="1600" b="1" dirty="0" err="1"/>
              <a:t>cliente.vehículos</a:t>
            </a:r>
            <a:r>
              <a:rPr lang="es-SV" sz="1600" b="1" dirty="0"/>
              <a:t>} del </a:t>
            </a:r>
            <a:r>
              <a:rPr lang="es-SV" sz="1600" b="1" dirty="0" err="1"/>
              <a:t>th:each</a:t>
            </a:r>
            <a:r>
              <a:rPr lang="es-SV" sz="1600" b="1" dirty="0"/>
              <a:t>.</a:t>
            </a:r>
            <a:endParaRPr lang="es-SV" sz="1600" dirty="0"/>
          </a:p>
        </p:txBody>
      </p:sp>
    </p:spTree>
    <p:extLst>
      <p:ext uri="{BB962C8B-B14F-4D97-AF65-F5344CB8AC3E}">
        <p14:creationId xmlns:p14="http://schemas.microsoft.com/office/powerpoint/2010/main" val="2627053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C865047-A33E-471A-ABE1-62B241C59B80}"/>
              </a:ext>
            </a:extLst>
          </p:cNvPr>
          <p:cNvSpPr>
            <a:spLocks noGrp="1"/>
          </p:cNvSpPr>
          <p:nvPr>
            <p:ph idx="1"/>
          </p:nvPr>
        </p:nvSpPr>
        <p:spPr>
          <a:xfrm>
            <a:off x="542950" y="573873"/>
            <a:ext cx="11237717" cy="4388743"/>
          </a:xfrm>
        </p:spPr>
        <p:txBody>
          <a:bodyPr>
            <a:normAutofit/>
          </a:bodyPr>
          <a:lstStyle/>
          <a:p>
            <a:pPr marL="0" indent="0">
              <a:buNone/>
            </a:pPr>
            <a:r>
              <a:rPr lang="es-SV" sz="2400" dirty="0"/>
              <a:t>Si depuramos el aplicativo y ponemos un </a:t>
            </a:r>
            <a:r>
              <a:rPr lang="es-SV" sz="2400" dirty="0" err="1"/>
              <a:t>breakpoint</a:t>
            </a:r>
            <a:r>
              <a:rPr lang="es-SV" sz="2400" dirty="0"/>
              <a:t> al momento de ejecutar el método DAO que obtiene al cliente veremos en la consola: </a:t>
            </a:r>
          </a:p>
          <a:p>
            <a:pPr marL="0" indent="0">
              <a:buNone/>
            </a:pPr>
            <a:endParaRPr lang="es-SV" sz="2400" dirty="0"/>
          </a:p>
          <a:p>
            <a:pPr marL="0" indent="0">
              <a:buNone/>
            </a:pPr>
            <a:endParaRPr lang="es-SV" sz="2400" dirty="0"/>
          </a:p>
          <a:p>
            <a:pPr marL="0" indent="0">
              <a:buNone/>
            </a:pPr>
            <a:endParaRPr lang="es-SV" sz="2400" dirty="0"/>
          </a:p>
          <a:p>
            <a:pPr marL="0" indent="0">
              <a:buNone/>
            </a:pPr>
            <a:endParaRPr lang="es-SV" sz="2400" dirty="0"/>
          </a:p>
          <a:p>
            <a:pPr marL="0" indent="0">
              <a:buNone/>
            </a:pPr>
            <a:r>
              <a:rPr lang="es-SV" sz="2400" dirty="0"/>
              <a:t>Si continuamos la ejecución de la aplicación, al mandarlo a la pagina </a:t>
            </a:r>
            <a:r>
              <a:rPr lang="es-SV" sz="2400" b="1" dirty="0"/>
              <a:t>cliente.html</a:t>
            </a:r>
            <a:r>
              <a:rPr lang="es-SV" sz="2400" dirty="0"/>
              <a:t>, se ejecutará el método </a:t>
            </a:r>
            <a:r>
              <a:rPr lang="es-SV" sz="2400" b="1" dirty="0" err="1"/>
              <a:t>getVehiculos</a:t>
            </a:r>
            <a:r>
              <a:rPr lang="es-SV" sz="2400" b="1" dirty="0"/>
              <a:t>() </a:t>
            </a:r>
            <a:r>
              <a:rPr lang="es-SV" sz="2400" dirty="0"/>
              <a:t>que hemos definido en el </a:t>
            </a:r>
            <a:r>
              <a:rPr lang="es-SV" sz="2400" b="1" dirty="0" err="1"/>
              <a:t>th:each</a:t>
            </a:r>
            <a:r>
              <a:rPr lang="es-SV" sz="2400" dirty="0"/>
              <a:t>, por lo que veremos la segunda consulta, la cual es un </a:t>
            </a:r>
            <a:r>
              <a:rPr lang="es-SV" sz="2400" dirty="0" err="1"/>
              <a:t>select</a:t>
            </a:r>
            <a:r>
              <a:rPr lang="es-SV" sz="2400" dirty="0"/>
              <a:t> a la tabla Vehículo que traerá los vehículos para ese cliente:</a:t>
            </a:r>
          </a:p>
        </p:txBody>
      </p:sp>
      <p:pic>
        <p:nvPicPr>
          <p:cNvPr id="6" name="Imagen 5">
            <a:extLst>
              <a:ext uri="{FF2B5EF4-FFF2-40B4-BE49-F238E27FC236}">
                <a16:creationId xmlns:a16="http://schemas.microsoft.com/office/drawing/2014/main" id="{97F5E35E-B27F-451F-8828-0ABEEB019A8A}"/>
              </a:ext>
            </a:extLst>
          </p:cNvPr>
          <p:cNvPicPr>
            <a:picLocks noChangeAspect="1"/>
          </p:cNvPicPr>
          <p:nvPr/>
        </p:nvPicPr>
        <p:blipFill>
          <a:blip r:embed="rId2"/>
          <a:stretch>
            <a:fillRect/>
          </a:stretch>
        </p:blipFill>
        <p:spPr>
          <a:xfrm>
            <a:off x="542950" y="1566354"/>
            <a:ext cx="4229100" cy="1257300"/>
          </a:xfrm>
          <a:prstGeom prst="rect">
            <a:avLst/>
          </a:prstGeom>
        </p:spPr>
      </p:pic>
      <p:sp>
        <p:nvSpPr>
          <p:cNvPr id="7" name="Flecha: a la derecha 6">
            <a:extLst>
              <a:ext uri="{FF2B5EF4-FFF2-40B4-BE49-F238E27FC236}">
                <a16:creationId xmlns:a16="http://schemas.microsoft.com/office/drawing/2014/main" id="{0F5287AC-E6CC-4621-83FE-375C3AF8E237}"/>
              </a:ext>
            </a:extLst>
          </p:cNvPr>
          <p:cNvSpPr/>
          <p:nvPr/>
        </p:nvSpPr>
        <p:spPr>
          <a:xfrm>
            <a:off x="4945063" y="1946429"/>
            <a:ext cx="710213" cy="497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pic>
        <p:nvPicPr>
          <p:cNvPr id="9" name="Imagen 8">
            <a:extLst>
              <a:ext uri="{FF2B5EF4-FFF2-40B4-BE49-F238E27FC236}">
                <a16:creationId xmlns:a16="http://schemas.microsoft.com/office/drawing/2014/main" id="{868C239D-CC87-4B13-915F-F6084CE7E654}"/>
              </a:ext>
            </a:extLst>
          </p:cNvPr>
          <p:cNvPicPr>
            <a:picLocks noChangeAspect="1"/>
          </p:cNvPicPr>
          <p:nvPr/>
        </p:nvPicPr>
        <p:blipFill>
          <a:blip r:embed="rId3"/>
          <a:stretch>
            <a:fillRect/>
          </a:stretch>
        </p:blipFill>
        <p:spPr>
          <a:xfrm>
            <a:off x="5765744" y="1513966"/>
            <a:ext cx="3467100" cy="1362075"/>
          </a:xfrm>
          <a:prstGeom prst="rect">
            <a:avLst/>
          </a:prstGeom>
        </p:spPr>
      </p:pic>
      <p:sp>
        <p:nvSpPr>
          <p:cNvPr id="10" name="CuadroTexto 9">
            <a:extLst>
              <a:ext uri="{FF2B5EF4-FFF2-40B4-BE49-F238E27FC236}">
                <a16:creationId xmlns:a16="http://schemas.microsoft.com/office/drawing/2014/main" id="{144C71D8-C039-434F-B403-C5AAAF71E332}"/>
              </a:ext>
            </a:extLst>
          </p:cNvPr>
          <p:cNvSpPr txBox="1"/>
          <p:nvPr/>
        </p:nvSpPr>
        <p:spPr>
          <a:xfrm>
            <a:off x="9343312" y="1566354"/>
            <a:ext cx="2495026" cy="1323439"/>
          </a:xfrm>
          <a:prstGeom prst="rect">
            <a:avLst/>
          </a:prstGeom>
          <a:noFill/>
        </p:spPr>
        <p:txBody>
          <a:bodyPr wrap="square" rtlCol="0">
            <a:spAutoFit/>
          </a:bodyPr>
          <a:lstStyle/>
          <a:p>
            <a:r>
              <a:rPr lang="es-SV" sz="1600" dirty="0"/>
              <a:t>Solo se realiza la consulta a la tabla Cliente para obtener el cliente correspondiente (no los vehículos asociados a el)</a:t>
            </a:r>
          </a:p>
        </p:txBody>
      </p:sp>
      <p:pic>
        <p:nvPicPr>
          <p:cNvPr id="11" name="Imagen 10">
            <a:extLst>
              <a:ext uri="{FF2B5EF4-FFF2-40B4-BE49-F238E27FC236}">
                <a16:creationId xmlns:a16="http://schemas.microsoft.com/office/drawing/2014/main" id="{31825BE3-197A-41D4-B9ED-3155FD788D21}"/>
              </a:ext>
            </a:extLst>
          </p:cNvPr>
          <p:cNvPicPr>
            <a:picLocks noChangeAspect="1"/>
          </p:cNvPicPr>
          <p:nvPr/>
        </p:nvPicPr>
        <p:blipFill>
          <a:blip r:embed="rId4"/>
          <a:stretch>
            <a:fillRect/>
          </a:stretch>
        </p:blipFill>
        <p:spPr>
          <a:xfrm>
            <a:off x="542950" y="5142806"/>
            <a:ext cx="4438650" cy="828675"/>
          </a:xfrm>
          <a:prstGeom prst="rect">
            <a:avLst/>
          </a:prstGeom>
        </p:spPr>
      </p:pic>
      <p:sp>
        <p:nvSpPr>
          <p:cNvPr id="12" name="CuadroTexto 11">
            <a:extLst>
              <a:ext uri="{FF2B5EF4-FFF2-40B4-BE49-F238E27FC236}">
                <a16:creationId xmlns:a16="http://schemas.microsoft.com/office/drawing/2014/main" id="{FE5575B3-4898-4887-9560-2F43C02178D5}"/>
              </a:ext>
            </a:extLst>
          </p:cNvPr>
          <p:cNvSpPr txBox="1"/>
          <p:nvPr/>
        </p:nvSpPr>
        <p:spPr>
          <a:xfrm>
            <a:off x="5300169" y="5233977"/>
            <a:ext cx="4145872" cy="646331"/>
          </a:xfrm>
          <a:prstGeom prst="rect">
            <a:avLst/>
          </a:prstGeom>
          <a:noFill/>
        </p:spPr>
        <p:txBody>
          <a:bodyPr wrap="square" rtlCol="0">
            <a:spAutoFit/>
          </a:bodyPr>
          <a:lstStyle/>
          <a:p>
            <a:r>
              <a:rPr lang="es-SV" dirty="0"/>
              <a:t>Efectivamente, ya que hemos definido dicha propiedad como LAZY</a:t>
            </a:r>
          </a:p>
        </p:txBody>
      </p:sp>
    </p:spTree>
    <p:extLst>
      <p:ext uri="{BB962C8B-B14F-4D97-AF65-F5344CB8AC3E}">
        <p14:creationId xmlns:p14="http://schemas.microsoft.com/office/powerpoint/2010/main" val="1052650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85B891-6C47-4AA4-AD2B-68B72BC77DA4}"/>
              </a:ext>
            </a:extLst>
          </p:cNvPr>
          <p:cNvSpPr>
            <a:spLocks noGrp="1"/>
          </p:cNvSpPr>
          <p:nvPr>
            <p:ph type="title"/>
          </p:nvPr>
        </p:nvSpPr>
        <p:spPr>
          <a:xfrm>
            <a:off x="838200" y="141198"/>
            <a:ext cx="10515600" cy="1325563"/>
          </a:xfrm>
        </p:spPr>
        <p:txBody>
          <a:bodyPr/>
          <a:lstStyle/>
          <a:p>
            <a:r>
              <a:rPr lang="es-SV" dirty="0"/>
              <a:t>Definámosla ahora como EAGER</a:t>
            </a:r>
          </a:p>
        </p:txBody>
      </p:sp>
      <p:sp>
        <p:nvSpPr>
          <p:cNvPr id="4" name="CuadroTexto 3">
            <a:extLst>
              <a:ext uri="{FF2B5EF4-FFF2-40B4-BE49-F238E27FC236}">
                <a16:creationId xmlns:a16="http://schemas.microsoft.com/office/drawing/2014/main" id="{638BCE68-6E1F-494C-AE0D-9C6BEF36588F}"/>
              </a:ext>
            </a:extLst>
          </p:cNvPr>
          <p:cNvSpPr txBox="1"/>
          <p:nvPr/>
        </p:nvSpPr>
        <p:spPr>
          <a:xfrm>
            <a:off x="838200" y="1325867"/>
            <a:ext cx="9974802" cy="1323439"/>
          </a:xfrm>
          <a:prstGeom prst="rect">
            <a:avLst/>
          </a:prstGeom>
          <a:noFill/>
        </p:spPr>
        <p:txBody>
          <a:bodyPr wrap="square" rtlCol="0">
            <a:spAutoFit/>
          </a:bodyPr>
          <a:lstStyle/>
          <a:p>
            <a:r>
              <a:rPr lang="es-SV" sz="1600" dirty="0"/>
              <a:t>Si definimos la propiedad como EAGER, al momento de que se ejecuta el método </a:t>
            </a:r>
            <a:r>
              <a:rPr lang="es-SV" sz="1600" dirty="0" err="1"/>
              <a:t>findOne</a:t>
            </a:r>
            <a:r>
              <a:rPr lang="es-SV" sz="1600" dirty="0"/>
              <a:t> del DAO, al revisar la consola, vemos que solo se ejecuta una consulta, pero si la examinamos, en realidad es un </a:t>
            </a:r>
            <a:r>
              <a:rPr lang="es-SV" sz="1600" dirty="0" err="1"/>
              <a:t>select</a:t>
            </a:r>
            <a:r>
              <a:rPr lang="es-SV" sz="1600" dirty="0"/>
              <a:t> con un </a:t>
            </a:r>
            <a:r>
              <a:rPr lang="es-SV" sz="1600" b="1" dirty="0" err="1"/>
              <a:t>join</a:t>
            </a:r>
            <a:r>
              <a:rPr lang="es-SV" sz="1600" b="1" dirty="0"/>
              <a:t> </a:t>
            </a:r>
            <a:r>
              <a:rPr lang="es-SV" sz="1600" dirty="0"/>
              <a:t>entre las tablas Cliente y Vehículo, trayendo efectivamente todos los vehículos de dicho cliente (a parte también de los datos del Cliente). Abajo la consulta, en amarillo el </a:t>
            </a:r>
            <a:r>
              <a:rPr lang="es-SV" sz="1600" b="1" dirty="0" err="1"/>
              <a:t>join</a:t>
            </a:r>
            <a:r>
              <a:rPr lang="es-SV" sz="1600" b="1" dirty="0"/>
              <a:t> </a:t>
            </a:r>
            <a:r>
              <a:rPr lang="es-SV" sz="1600" dirty="0"/>
              <a:t>que se realiza (por cierto, las consultas que imprime </a:t>
            </a:r>
            <a:r>
              <a:rPr lang="es-SV" sz="1600" dirty="0" err="1"/>
              <a:t>hibernate</a:t>
            </a:r>
            <a:r>
              <a:rPr lang="es-SV" sz="1600" dirty="0"/>
              <a:t> en la consola se pueden copiar, pegar y luego ejecutar en el PgAdmin4, solo hay que llenar el parámetro en (?)):</a:t>
            </a:r>
          </a:p>
        </p:txBody>
      </p:sp>
      <p:sp>
        <p:nvSpPr>
          <p:cNvPr id="5" name="CuadroTexto 4">
            <a:extLst>
              <a:ext uri="{FF2B5EF4-FFF2-40B4-BE49-F238E27FC236}">
                <a16:creationId xmlns:a16="http://schemas.microsoft.com/office/drawing/2014/main" id="{A60DD463-0684-40E5-9B57-27FE47C83BCF}"/>
              </a:ext>
            </a:extLst>
          </p:cNvPr>
          <p:cNvSpPr txBox="1"/>
          <p:nvPr/>
        </p:nvSpPr>
        <p:spPr>
          <a:xfrm>
            <a:off x="838200" y="2807159"/>
            <a:ext cx="9806126" cy="2308324"/>
          </a:xfrm>
          <a:prstGeom prst="rect">
            <a:avLst/>
          </a:prstGeom>
          <a:noFill/>
          <a:ln w="6350">
            <a:solidFill>
              <a:schemeClr val="tx1"/>
            </a:solidFill>
          </a:ln>
        </p:spPr>
        <p:txBody>
          <a:bodyPr wrap="square" rtlCol="0">
            <a:spAutoFit/>
          </a:bodyPr>
          <a:lstStyle/>
          <a:p>
            <a:r>
              <a:rPr lang="es-SV" sz="1600" dirty="0" err="1">
                <a:latin typeface="Consolas" panose="020B0609020204030204" pitchFamily="49" charset="0"/>
              </a:rPr>
              <a:t>Hibernate</a:t>
            </a:r>
            <a:r>
              <a:rPr lang="es-SV" sz="1600" dirty="0">
                <a:latin typeface="Consolas" panose="020B0609020204030204" pitchFamily="49" charset="0"/>
              </a:rPr>
              <a:t>: </a:t>
            </a:r>
            <a:r>
              <a:rPr lang="es-SV" sz="1600" dirty="0" err="1">
                <a:latin typeface="Consolas" panose="020B0609020204030204" pitchFamily="49" charset="0"/>
              </a:rPr>
              <a:t>select</a:t>
            </a:r>
            <a:r>
              <a:rPr lang="es-SV" sz="1600" dirty="0">
                <a:latin typeface="Consolas" panose="020B0609020204030204" pitchFamily="49" charset="0"/>
              </a:rPr>
              <a:t> cliente0_.c_cliente as c_client1_0_0_, cliente0_.b_activo as b_activo2_0_0_, cliente0_.f_nacimiento as f_nacimi3_0_0_, cliente0_.s_apellidos as s_apelli4_0_0_, cliente0_.s_nombres as s_nombre5_0_0_, vehiculos1_.c_cliente as c_client7_1_1_, vehiculos1_.c_vehiculo as c_vehicu1_1_1_, vehiculos1_.c_vehiculo as c_vehicu1_1_2_, vehiculos1_.b_estado as b_estado2_1_2_, vehiculos1_.c_cliente as c_client7_1_2_, vehiculos1_.f_compra as f_compra3_1_2_, vehiculos1_.s_chassis as s_chassi4_1_2_, vehiculos1_.s_marca as s_marca5_1_2_, vehiculos1_.s_modelo as s_modelo6_1_2_ </a:t>
            </a:r>
            <a:r>
              <a:rPr lang="es-SV" sz="1600" dirty="0" err="1">
                <a:latin typeface="Consolas" panose="020B0609020204030204" pitchFamily="49" charset="0"/>
              </a:rPr>
              <a:t>from</a:t>
            </a:r>
            <a:r>
              <a:rPr lang="es-SV" sz="1600" dirty="0">
                <a:latin typeface="Consolas" panose="020B0609020204030204" pitchFamily="49" charset="0"/>
              </a:rPr>
              <a:t> </a:t>
            </a:r>
            <a:r>
              <a:rPr lang="es-SV" sz="1600" dirty="0" err="1">
                <a:latin typeface="Consolas" panose="020B0609020204030204" pitchFamily="49" charset="0"/>
              </a:rPr>
              <a:t>store.cliente</a:t>
            </a:r>
            <a:r>
              <a:rPr lang="es-SV" sz="1600" dirty="0">
                <a:latin typeface="Consolas" panose="020B0609020204030204" pitchFamily="49" charset="0"/>
              </a:rPr>
              <a:t> cliente0_ </a:t>
            </a:r>
            <a:r>
              <a:rPr lang="es-SV" sz="1600" b="1" dirty="0" err="1">
                <a:solidFill>
                  <a:schemeClr val="bg1"/>
                </a:solidFill>
                <a:highlight>
                  <a:srgbClr val="FFFF00"/>
                </a:highlight>
                <a:latin typeface="Consolas" panose="020B0609020204030204" pitchFamily="49" charset="0"/>
              </a:rPr>
              <a:t>left</a:t>
            </a:r>
            <a:r>
              <a:rPr lang="es-SV" sz="1600" b="1" dirty="0">
                <a:solidFill>
                  <a:schemeClr val="bg1"/>
                </a:solidFill>
                <a:highlight>
                  <a:srgbClr val="FFFF00"/>
                </a:highlight>
                <a:latin typeface="Consolas" panose="020B0609020204030204" pitchFamily="49" charset="0"/>
              </a:rPr>
              <a:t> </a:t>
            </a:r>
            <a:r>
              <a:rPr lang="es-SV" sz="1600" b="1" dirty="0" err="1">
                <a:solidFill>
                  <a:schemeClr val="bg1"/>
                </a:solidFill>
                <a:highlight>
                  <a:srgbClr val="FFFF00"/>
                </a:highlight>
                <a:latin typeface="Consolas" panose="020B0609020204030204" pitchFamily="49" charset="0"/>
              </a:rPr>
              <a:t>outer</a:t>
            </a:r>
            <a:r>
              <a:rPr lang="es-SV" sz="1600" b="1" dirty="0">
                <a:solidFill>
                  <a:schemeClr val="bg1"/>
                </a:solidFill>
                <a:highlight>
                  <a:srgbClr val="FFFF00"/>
                </a:highlight>
                <a:latin typeface="Consolas" panose="020B0609020204030204" pitchFamily="49" charset="0"/>
              </a:rPr>
              <a:t> </a:t>
            </a:r>
            <a:r>
              <a:rPr lang="es-SV" sz="1600" b="1" dirty="0" err="1">
                <a:solidFill>
                  <a:schemeClr val="bg1"/>
                </a:solidFill>
                <a:highlight>
                  <a:srgbClr val="FFFF00"/>
                </a:highlight>
                <a:latin typeface="Consolas" panose="020B0609020204030204" pitchFamily="49" charset="0"/>
              </a:rPr>
              <a:t>join</a:t>
            </a:r>
            <a:r>
              <a:rPr lang="es-SV" sz="1600" b="1" dirty="0">
                <a:solidFill>
                  <a:schemeClr val="bg1"/>
                </a:solidFill>
                <a:highlight>
                  <a:srgbClr val="FFFF00"/>
                </a:highlight>
                <a:latin typeface="Consolas" panose="020B0609020204030204" pitchFamily="49" charset="0"/>
              </a:rPr>
              <a:t> </a:t>
            </a:r>
            <a:r>
              <a:rPr lang="es-SV" sz="1600" dirty="0" err="1">
                <a:latin typeface="Consolas" panose="020B0609020204030204" pitchFamily="49" charset="0"/>
              </a:rPr>
              <a:t>store.vehiculo</a:t>
            </a:r>
            <a:r>
              <a:rPr lang="es-SV" sz="1600" dirty="0">
                <a:latin typeface="Consolas" panose="020B0609020204030204" pitchFamily="49" charset="0"/>
              </a:rPr>
              <a:t> vehiculos1_ </a:t>
            </a:r>
            <a:r>
              <a:rPr lang="es-SV" sz="1600" dirty="0" err="1">
                <a:latin typeface="Consolas" panose="020B0609020204030204" pitchFamily="49" charset="0"/>
              </a:rPr>
              <a:t>on</a:t>
            </a:r>
            <a:r>
              <a:rPr lang="es-SV" sz="1600" dirty="0">
                <a:latin typeface="Consolas" panose="020B0609020204030204" pitchFamily="49" charset="0"/>
              </a:rPr>
              <a:t> cliente0_.c_cliente=vehiculos1_.c_cliente </a:t>
            </a:r>
            <a:r>
              <a:rPr lang="es-SV" sz="1600" dirty="0" err="1">
                <a:latin typeface="Consolas" panose="020B0609020204030204" pitchFamily="49" charset="0"/>
              </a:rPr>
              <a:t>where</a:t>
            </a:r>
            <a:r>
              <a:rPr lang="es-SV" sz="1600" dirty="0">
                <a:latin typeface="Consolas" panose="020B0609020204030204" pitchFamily="49" charset="0"/>
              </a:rPr>
              <a:t> cliente0_.c_cliente=?</a:t>
            </a:r>
          </a:p>
        </p:txBody>
      </p:sp>
      <p:sp>
        <p:nvSpPr>
          <p:cNvPr id="6" name="CuadroTexto 5">
            <a:extLst>
              <a:ext uri="{FF2B5EF4-FFF2-40B4-BE49-F238E27FC236}">
                <a16:creationId xmlns:a16="http://schemas.microsoft.com/office/drawing/2014/main" id="{98F36775-D8D2-40C2-9219-93467E83AA30}"/>
              </a:ext>
            </a:extLst>
          </p:cNvPr>
          <p:cNvSpPr txBox="1"/>
          <p:nvPr/>
        </p:nvSpPr>
        <p:spPr>
          <a:xfrm>
            <a:off x="838200" y="5273336"/>
            <a:ext cx="9806126" cy="120032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just"/>
            <a:r>
              <a:rPr lang="es-SV" dirty="0" err="1"/>
              <a:t>Hibernate</a:t>
            </a:r>
            <a:r>
              <a:rPr lang="es-SV" dirty="0"/>
              <a:t> realiza un </a:t>
            </a:r>
            <a:r>
              <a:rPr lang="es-SV" b="1" dirty="0" err="1"/>
              <a:t>left</a:t>
            </a:r>
            <a:r>
              <a:rPr lang="es-SV" b="1" dirty="0"/>
              <a:t> </a:t>
            </a:r>
            <a:r>
              <a:rPr lang="es-SV" b="1" dirty="0" err="1"/>
              <a:t>outer</a:t>
            </a:r>
            <a:r>
              <a:rPr lang="es-SV" b="1" dirty="0"/>
              <a:t> </a:t>
            </a:r>
            <a:r>
              <a:rPr lang="es-SV" b="1" dirty="0" err="1"/>
              <a:t>join</a:t>
            </a:r>
            <a:r>
              <a:rPr lang="es-SV" b="1" dirty="0"/>
              <a:t> </a:t>
            </a:r>
            <a:r>
              <a:rPr lang="es-SV" dirty="0"/>
              <a:t>ya que, si el cliente no tiene vehículos asociados, no devolvería ningún registro, por ende, el objeto Cliente vendría </a:t>
            </a:r>
            <a:r>
              <a:rPr lang="es-SV" b="1" dirty="0" err="1"/>
              <a:t>null</a:t>
            </a:r>
            <a:r>
              <a:rPr lang="es-SV" b="1" dirty="0"/>
              <a:t>.</a:t>
            </a:r>
            <a:r>
              <a:rPr lang="es-SV" dirty="0"/>
              <a:t> Realizando un </a:t>
            </a:r>
            <a:r>
              <a:rPr lang="es-SV" b="1" dirty="0" err="1"/>
              <a:t>left</a:t>
            </a:r>
            <a:r>
              <a:rPr lang="es-SV" b="1" dirty="0"/>
              <a:t> </a:t>
            </a:r>
            <a:r>
              <a:rPr lang="es-SV" b="1" dirty="0" err="1"/>
              <a:t>join</a:t>
            </a:r>
            <a:r>
              <a:rPr lang="es-SV" b="1" dirty="0"/>
              <a:t> </a:t>
            </a:r>
            <a:r>
              <a:rPr lang="es-SV" dirty="0"/>
              <a:t>entonces, al no haber registros de vehículos siempre retornaría los datos del cliente, por lo que el objeto Cliente vendría completo, pero su colección de vehículos estaría vacía.</a:t>
            </a:r>
          </a:p>
        </p:txBody>
      </p:sp>
    </p:spTree>
    <p:extLst>
      <p:ext uri="{BB962C8B-B14F-4D97-AF65-F5344CB8AC3E}">
        <p14:creationId xmlns:p14="http://schemas.microsoft.com/office/powerpoint/2010/main" val="2603252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SV" sz="4000" dirty="0"/>
              <a:t>Así como las tablas en una base de datos están relacionadas, también las entidades deben estarlo</a:t>
            </a:r>
          </a:p>
        </p:txBody>
      </p:sp>
      <p:sp>
        <p:nvSpPr>
          <p:cNvPr id="7" name="TextBox 6"/>
          <p:cNvSpPr txBox="1"/>
          <p:nvPr/>
        </p:nvSpPr>
        <p:spPr>
          <a:xfrm>
            <a:off x="838200" y="1690688"/>
            <a:ext cx="10134600" cy="2677656"/>
          </a:xfrm>
          <a:prstGeom prst="rect">
            <a:avLst/>
          </a:prstGeom>
          <a:noFill/>
        </p:spPr>
        <p:txBody>
          <a:bodyPr wrap="square" rtlCol="0">
            <a:spAutoFit/>
          </a:bodyPr>
          <a:lstStyle/>
          <a:p>
            <a:pPr marL="342900" indent="-342900">
              <a:buFont typeface="Arial" panose="020B0604020202020204" pitchFamily="34" charset="0"/>
              <a:buChar char="•"/>
            </a:pPr>
            <a:r>
              <a:rPr lang="es-SV" sz="28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Estas relaciones son soportadas por JPA para representar a las entidades a como se encuentran a nivel de base de datos</a:t>
            </a:r>
          </a:p>
          <a:p>
            <a:pPr marL="342900" indent="-342900">
              <a:buFont typeface="Arial" panose="020B0604020202020204" pitchFamily="34" charset="0"/>
              <a:buChar char="•"/>
            </a:pPr>
            <a:r>
              <a:rPr lang="es-SV" sz="28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Dichas relaciones se hacen en las clases dominios de las entidades correspondientes</a:t>
            </a:r>
          </a:p>
          <a:p>
            <a:pPr marL="342900" indent="-342900">
              <a:buFont typeface="Arial" panose="020B0604020202020204" pitchFamily="34" charset="0"/>
              <a:buChar char="•"/>
            </a:pPr>
            <a:r>
              <a:rPr lang="es-SV" sz="28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La configuración se hace a nivel de anotaciones para cada una de las posibles relaciones</a:t>
            </a:r>
          </a:p>
        </p:txBody>
      </p:sp>
    </p:spTree>
    <p:extLst>
      <p:ext uri="{BB962C8B-B14F-4D97-AF65-F5344CB8AC3E}">
        <p14:creationId xmlns:p14="http://schemas.microsoft.com/office/powerpoint/2010/main" val="2314686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SV" dirty="0"/>
              <a:t>Por ejemplo, para la relación a nivel de tablas</a:t>
            </a:r>
          </a:p>
        </p:txBody>
      </p:sp>
      <p:sp>
        <p:nvSpPr>
          <p:cNvPr id="4" name="Rectangle 3"/>
          <p:cNvSpPr/>
          <p:nvPr/>
        </p:nvSpPr>
        <p:spPr>
          <a:xfrm>
            <a:off x="1974573" y="2114758"/>
            <a:ext cx="2703443" cy="62844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SV" dirty="0"/>
              <a:t>CLIENTE</a:t>
            </a:r>
          </a:p>
        </p:txBody>
      </p:sp>
      <p:sp>
        <p:nvSpPr>
          <p:cNvPr id="5" name="Rectangle 4"/>
          <p:cNvSpPr/>
          <p:nvPr/>
        </p:nvSpPr>
        <p:spPr>
          <a:xfrm>
            <a:off x="6546574" y="2114758"/>
            <a:ext cx="2703443" cy="62844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SV" dirty="0"/>
              <a:t>VEHICULO</a:t>
            </a:r>
          </a:p>
        </p:txBody>
      </p:sp>
      <p:cxnSp>
        <p:nvCxnSpPr>
          <p:cNvPr id="7" name="Elbow Connector 6"/>
          <p:cNvCxnSpPr>
            <a:stCxn id="4" idx="3"/>
            <a:endCxn id="5" idx="1"/>
          </p:cNvCxnSpPr>
          <p:nvPr/>
        </p:nvCxnSpPr>
        <p:spPr>
          <a:xfrm>
            <a:off x="4678016" y="2428979"/>
            <a:ext cx="1868558"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0" name="TextBox 9"/>
          <p:cNvSpPr txBox="1"/>
          <p:nvPr/>
        </p:nvSpPr>
        <p:spPr>
          <a:xfrm>
            <a:off x="5115338" y="2114758"/>
            <a:ext cx="821634" cy="369332"/>
          </a:xfrm>
          <a:prstGeom prst="rect">
            <a:avLst/>
          </a:prstGeom>
          <a:noFill/>
        </p:spPr>
        <p:txBody>
          <a:bodyPr wrap="square" rtlCol="0">
            <a:spAutoFit/>
          </a:bodyPr>
          <a:lstStyle/>
          <a:p>
            <a:r>
              <a:rPr lang="es-SV" dirty="0"/>
              <a:t>1 …. N</a:t>
            </a:r>
          </a:p>
        </p:txBody>
      </p:sp>
      <p:sp>
        <p:nvSpPr>
          <p:cNvPr id="11" name="TextBox 10"/>
          <p:cNvSpPr txBox="1"/>
          <p:nvPr/>
        </p:nvSpPr>
        <p:spPr>
          <a:xfrm>
            <a:off x="1080052" y="3167270"/>
            <a:ext cx="10031895" cy="2308324"/>
          </a:xfrm>
          <a:prstGeom prst="rect">
            <a:avLst/>
          </a:prstGeom>
          <a:noFill/>
        </p:spPr>
        <p:txBody>
          <a:bodyPr wrap="square" rtlCol="0">
            <a:spAutoFit/>
          </a:bodyPr>
          <a:lstStyle/>
          <a:p>
            <a:r>
              <a:rPr lang="es-SV" dirty="0"/>
              <a:t>Asumimos que hay dos clases dominio, Cliente y Vehículo, luego, para configurar esta relación lo hacemos de la siguiente manera:</a:t>
            </a:r>
          </a:p>
          <a:p>
            <a:endParaRPr lang="es-SV" dirty="0"/>
          </a:p>
          <a:p>
            <a:pPr marL="800100" lvl="1" indent="-342900">
              <a:buAutoNum type="arabicPeriod"/>
            </a:pPr>
            <a:r>
              <a:rPr lang="es-SV" dirty="0"/>
              <a:t>Como la relación es de 1 cliente a N vehículos, eso significa que un cliente puede tener muchos vehículos. Debido a esto crearemos una propiedad en la entidad Cliente (Cliente.java) que contenga a N cantidad de vehículos. Una Lista tipeada (</a:t>
            </a:r>
            <a:r>
              <a:rPr lang="es-SV" dirty="0" err="1"/>
              <a:t>List</a:t>
            </a:r>
            <a:r>
              <a:rPr lang="es-SV" dirty="0"/>
              <a:t>&lt;T&gt;) es una colección que nos ayuda a este fin.</a:t>
            </a:r>
          </a:p>
          <a:p>
            <a:pPr lvl="1"/>
            <a:endParaRPr lang="es-SV" dirty="0"/>
          </a:p>
        </p:txBody>
      </p:sp>
      <p:pic>
        <p:nvPicPr>
          <p:cNvPr id="12" name="Picture 11"/>
          <p:cNvPicPr>
            <a:picLocks noChangeAspect="1"/>
          </p:cNvPicPr>
          <p:nvPr/>
        </p:nvPicPr>
        <p:blipFill>
          <a:blip r:embed="rId2"/>
          <a:stretch>
            <a:fillRect/>
          </a:stretch>
        </p:blipFill>
        <p:spPr>
          <a:xfrm>
            <a:off x="2578648" y="5398795"/>
            <a:ext cx="6671369" cy="539596"/>
          </a:xfrm>
          <a:prstGeom prst="rect">
            <a:avLst/>
          </a:prstGeom>
        </p:spPr>
      </p:pic>
    </p:spTree>
    <p:extLst>
      <p:ext uri="{BB962C8B-B14F-4D97-AF65-F5344CB8AC3E}">
        <p14:creationId xmlns:p14="http://schemas.microsoft.com/office/powerpoint/2010/main" val="1084354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s-SV" sz="4400" dirty="0"/>
              <a:t>Utilizamos la anotación @</a:t>
            </a:r>
            <a:r>
              <a:rPr lang="es-SV" sz="4400" dirty="0" err="1"/>
              <a:t>OneToMany</a:t>
            </a:r>
            <a:r>
              <a:rPr lang="es-SV" sz="4400" dirty="0"/>
              <a:t> para definir la cardinalidad (Cliente.java)</a:t>
            </a:r>
          </a:p>
        </p:txBody>
      </p:sp>
      <p:sp>
        <p:nvSpPr>
          <p:cNvPr id="3" name="Content Placeholder 2"/>
          <p:cNvSpPr>
            <a:spLocks noGrp="1"/>
          </p:cNvSpPr>
          <p:nvPr>
            <p:ph idx="1"/>
          </p:nvPr>
        </p:nvSpPr>
        <p:spPr>
          <a:xfrm>
            <a:off x="1120000" y="1653347"/>
            <a:ext cx="10233800" cy="4866723"/>
          </a:xfrm>
        </p:spPr>
        <p:txBody>
          <a:bodyPr>
            <a:normAutofit/>
          </a:bodyPr>
          <a:lstStyle/>
          <a:p>
            <a:r>
              <a:rPr lang="es-SV" sz="2000" dirty="0"/>
              <a:t>La anotación @</a:t>
            </a:r>
            <a:r>
              <a:rPr lang="es-SV" sz="2000" dirty="0" err="1"/>
              <a:t>OneToMany</a:t>
            </a:r>
            <a:r>
              <a:rPr lang="es-SV" sz="2000" dirty="0"/>
              <a:t> define que para esta entidad (Cliente) hay una relación de Uno a Muchos para la propiedad siendo anotada (En este caso la lista de vehículos).</a:t>
            </a:r>
          </a:p>
          <a:p>
            <a:endParaRPr lang="es-SV" sz="2000" dirty="0"/>
          </a:p>
          <a:p>
            <a:endParaRPr lang="es-SV" sz="2000" dirty="0"/>
          </a:p>
          <a:p>
            <a:r>
              <a:rPr lang="es-SV" sz="2000" dirty="0"/>
              <a:t>Esta anotación recibe dos propiedades</a:t>
            </a:r>
          </a:p>
          <a:p>
            <a:pPr lvl="1"/>
            <a:r>
              <a:rPr lang="es-SV" sz="1800" b="1" dirty="0" err="1"/>
              <a:t>mappedBy</a:t>
            </a:r>
            <a:r>
              <a:rPr lang="es-SV" sz="1800" dirty="0"/>
              <a:t>: Que indica la propiedad en la entidad de la lista (Vehículo) que es dueña (o papá) de la relación (cliente)</a:t>
            </a:r>
          </a:p>
          <a:p>
            <a:pPr lvl="1"/>
            <a:r>
              <a:rPr lang="es-SV" sz="1800" b="1" dirty="0" err="1"/>
              <a:t>Fetch</a:t>
            </a:r>
            <a:r>
              <a:rPr lang="es-SV" sz="1800" b="1" dirty="0"/>
              <a:t>: </a:t>
            </a:r>
            <a:r>
              <a:rPr lang="es-SV" sz="1800" dirty="0"/>
              <a:t>La forma en que se obtendrán los registros hijos de la relación.</a:t>
            </a:r>
          </a:p>
          <a:p>
            <a:pPr lvl="2"/>
            <a:r>
              <a:rPr lang="es-SV" sz="1600" b="1" dirty="0" err="1"/>
              <a:t>FetchType.EAGER</a:t>
            </a:r>
            <a:r>
              <a:rPr lang="es-SV" sz="1600" b="1" dirty="0"/>
              <a:t>: </a:t>
            </a:r>
            <a:r>
              <a:rPr lang="es-SV" sz="1600" dirty="0"/>
              <a:t>Al obtener un determinado cliente, se obtendrán también TODOS los vehículos de ese cliente automáticamente. Esto quiere decir, que al obtener el objeto Cliente, si examinamos la colección de Vehículos, vendrán con todos los objetos vehículos de ese cliente. Hay que tener cuidado con esto, ya que si la cantidad de hijos es demasiado grande (millones), tendremos problemas de rendimiento.</a:t>
            </a:r>
          </a:p>
          <a:p>
            <a:pPr lvl="2"/>
            <a:r>
              <a:rPr lang="es-SV" sz="1600" b="1" dirty="0" err="1"/>
              <a:t>FetchType.LAZY</a:t>
            </a:r>
            <a:r>
              <a:rPr lang="es-SV" sz="1600" b="1" dirty="0"/>
              <a:t>: </a:t>
            </a:r>
            <a:r>
              <a:rPr lang="es-SV" sz="1600" dirty="0"/>
              <a:t>Se obtendrán los vehículos de ese cliente únicamente al ejecutar el método </a:t>
            </a:r>
            <a:r>
              <a:rPr lang="es-SV" sz="1600" dirty="0" err="1"/>
              <a:t>getVehiculos</a:t>
            </a:r>
            <a:r>
              <a:rPr lang="es-SV" sz="1600" dirty="0"/>
              <a:t>(). Contrario al anterior, al obtener el objeto Cliente del DAO, la colección de vehículos vendrá vacía, y será obtenida hasta que ejecutemos el método </a:t>
            </a:r>
            <a:r>
              <a:rPr lang="es-SV" sz="1600" b="1" dirty="0" err="1"/>
              <a:t>get</a:t>
            </a:r>
            <a:r>
              <a:rPr lang="es-SV" sz="1600" b="1" dirty="0"/>
              <a:t> </a:t>
            </a:r>
            <a:r>
              <a:rPr lang="es-SV" sz="1600" dirty="0"/>
              <a:t>de dicha colección.</a:t>
            </a:r>
            <a:endParaRPr lang="es-SV" sz="1600" b="1" dirty="0"/>
          </a:p>
        </p:txBody>
      </p:sp>
      <p:pic>
        <p:nvPicPr>
          <p:cNvPr id="4" name="Picture 3"/>
          <p:cNvPicPr>
            <a:picLocks noChangeAspect="1"/>
          </p:cNvPicPr>
          <p:nvPr/>
        </p:nvPicPr>
        <p:blipFill>
          <a:blip r:embed="rId2"/>
          <a:stretch>
            <a:fillRect/>
          </a:stretch>
        </p:blipFill>
        <p:spPr>
          <a:xfrm>
            <a:off x="1491455" y="2439314"/>
            <a:ext cx="6671369" cy="539596"/>
          </a:xfrm>
          <a:prstGeom prst="rect">
            <a:avLst/>
          </a:prstGeom>
        </p:spPr>
      </p:pic>
    </p:spTree>
    <p:extLst>
      <p:ext uri="{BB962C8B-B14F-4D97-AF65-F5344CB8AC3E}">
        <p14:creationId xmlns:p14="http://schemas.microsoft.com/office/powerpoint/2010/main" val="688237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s-SV" sz="4400" dirty="0"/>
              <a:t>Ahora debemos definir la relación Muchos a Uno en la entidad Vehículos (Vehículo.java)</a:t>
            </a:r>
          </a:p>
        </p:txBody>
      </p:sp>
      <p:sp>
        <p:nvSpPr>
          <p:cNvPr id="3" name="Content Placeholder 2"/>
          <p:cNvSpPr>
            <a:spLocks noGrp="1"/>
          </p:cNvSpPr>
          <p:nvPr>
            <p:ph idx="1"/>
          </p:nvPr>
        </p:nvSpPr>
        <p:spPr>
          <a:xfrm>
            <a:off x="1120000" y="2024407"/>
            <a:ext cx="10233800" cy="4734201"/>
          </a:xfrm>
        </p:spPr>
        <p:txBody>
          <a:bodyPr>
            <a:normAutofit/>
          </a:bodyPr>
          <a:lstStyle/>
          <a:p>
            <a:endParaRPr lang="es-SV" sz="2000" dirty="0"/>
          </a:p>
          <a:p>
            <a:endParaRPr lang="es-SV" sz="2000" dirty="0"/>
          </a:p>
          <a:p>
            <a:r>
              <a:rPr lang="es-SV" sz="2000" dirty="0"/>
              <a:t>Como un vehículo solamente puede hacer referencia a </a:t>
            </a:r>
            <a:r>
              <a:rPr lang="es-SV" sz="2000" b="1" dirty="0"/>
              <a:t>un cliente </a:t>
            </a:r>
            <a:r>
              <a:rPr lang="es-SV" sz="2000" dirty="0"/>
              <a:t>en específico, no la debemos de representar mediante una colección de Clientes, sino solamente como un único objeto de tipo Cliente.</a:t>
            </a:r>
          </a:p>
          <a:p>
            <a:r>
              <a:rPr lang="es-SV" sz="2000" dirty="0"/>
              <a:t>Para eso utilizamos la anotación @</a:t>
            </a:r>
            <a:r>
              <a:rPr lang="es-SV" sz="2000" dirty="0" err="1"/>
              <a:t>ManyToOne</a:t>
            </a:r>
            <a:r>
              <a:rPr lang="es-SV" sz="2000" dirty="0"/>
              <a:t>, sin embargo, no definimos la propiedad </a:t>
            </a:r>
            <a:r>
              <a:rPr lang="es-SV" sz="2000" b="1" dirty="0" err="1"/>
              <a:t>mappedBy</a:t>
            </a:r>
            <a:r>
              <a:rPr lang="es-SV" sz="2000" dirty="0"/>
              <a:t>, ya que la entidad Vehículo no es el papá de dicha relación.</a:t>
            </a:r>
          </a:p>
          <a:p>
            <a:r>
              <a:rPr lang="es-SV" sz="2000" dirty="0"/>
              <a:t>Le decimos que la estrategia de obtención de los registros relacionados es </a:t>
            </a:r>
            <a:r>
              <a:rPr lang="es-SV" sz="2000" b="1" dirty="0" err="1"/>
              <a:t>FetchType.EAGER</a:t>
            </a:r>
            <a:r>
              <a:rPr lang="es-SV" sz="2000" b="1" dirty="0"/>
              <a:t>. </a:t>
            </a:r>
            <a:r>
              <a:rPr lang="es-SV" sz="2000" dirty="0"/>
              <a:t>Esto significa que cuando obtengamos un registro Vehículos, automáticamente </a:t>
            </a:r>
            <a:r>
              <a:rPr lang="es-SV" sz="2000" dirty="0" err="1"/>
              <a:t>Hibernate</a:t>
            </a:r>
            <a:r>
              <a:rPr lang="es-SV" sz="2000" dirty="0"/>
              <a:t> cargará la entidad Cliente correspondiente.</a:t>
            </a:r>
          </a:p>
          <a:p>
            <a:r>
              <a:rPr lang="es-SV" sz="2000" dirty="0"/>
              <a:t>Utilizamos la anotación @</a:t>
            </a:r>
            <a:r>
              <a:rPr lang="es-SV" sz="2000" dirty="0" err="1"/>
              <a:t>JoinColumn</a:t>
            </a:r>
            <a:r>
              <a:rPr lang="es-SV" sz="2000" dirty="0"/>
              <a:t> para especificarle </a:t>
            </a:r>
            <a:r>
              <a:rPr lang="es-SV" sz="2000" b="1" dirty="0"/>
              <a:t>la columna </a:t>
            </a:r>
            <a:r>
              <a:rPr lang="es-SV" sz="2000" dirty="0"/>
              <a:t>(no la propiedad) por la cual estas dos entidades están relacionadas, esto servirá para que </a:t>
            </a:r>
            <a:r>
              <a:rPr lang="es-SV" sz="2000" dirty="0" err="1"/>
              <a:t>hibernate</a:t>
            </a:r>
            <a:r>
              <a:rPr lang="es-SV" sz="2000" dirty="0"/>
              <a:t> pueda realizar la consulta correspondiente a la tabla vehículo por medio de dicha columna para obtener los vehículos de un cliente</a:t>
            </a:r>
          </a:p>
          <a:p>
            <a:endParaRPr lang="es-SV" sz="2000" dirty="0"/>
          </a:p>
        </p:txBody>
      </p:sp>
      <p:pic>
        <p:nvPicPr>
          <p:cNvPr id="4" name="Picture 3"/>
          <p:cNvPicPr>
            <a:picLocks noChangeAspect="1"/>
          </p:cNvPicPr>
          <p:nvPr/>
        </p:nvPicPr>
        <p:blipFill>
          <a:blip r:embed="rId2"/>
          <a:stretch>
            <a:fillRect/>
          </a:stretch>
        </p:blipFill>
        <p:spPr>
          <a:xfrm>
            <a:off x="3512860" y="1825625"/>
            <a:ext cx="4121861" cy="798305"/>
          </a:xfrm>
          <a:prstGeom prst="rect">
            <a:avLst/>
          </a:prstGeom>
        </p:spPr>
      </p:pic>
    </p:spTree>
    <p:extLst>
      <p:ext uri="{BB962C8B-B14F-4D97-AF65-F5344CB8AC3E}">
        <p14:creationId xmlns:p14="http://schemas.microsoft.com/office/powerpoint/2010/main" val="3423037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Propiedad</a:t>
            </a:r>
            <a:r>
              <a:rPr lang="en-US" dirty="0"/>
              <a:t> </a:t>
            </a:r>
            <a:r>
              <a:rPr lang="en-US" dirty="0" err="1"/>
              <a:t>en</a:t>
            </a:r>
            <a:r>
              <a:rPr lang="en-US" dirty="0"/>
              <a:t> Hibernate</a:t>
            </a:r>
          </a:p>
        </p:txBody>
      </p:sp>
      <p:sp>
        <p:nvSpPr>
          <p:cNvPr id="3" name="Marcador de contenido 2"/>
          <p:cNvSpPr>
            <a:spLocks noGrp="1"/>
          </p:cNvSpPr>
          <p:nvPr>
            <p:ph idx="1"/>
          </p:nvPr>
        </p:nvSpPr>
        <p:spPr>
          <a:xfrm>
            <a:off x="1120000" y="1825625"/>
            <a:ext cx="10233800" cy="4592592"/>
          </a:xfrm>
        </p:spPr>
        <p:txBody>
          <a:bodyPr>
            <a:normAutofit/>
          </a:bodyPr>
          <a:lstStyle/>
          <a:p>
            <a:r>
              <a:rPr lang="en-US" dirty="0"/>
              <a:t>Para </a:t>
            </a:r>
            <a:r>
              <a:rPr lang="en-US" dirty="0" err="1"/>
              <a:t>utilizar</a:t>
            </a:r>
            <a:r>
              <a:rPr lang="en-US" dirty="0"/>
              <a:t> el </a:t>
            </a:r>
            <a:r>
              <a:rPr lang="en-US" dirty="0" err="1"/>
              <a:t>tipo</a:t>
            </a:r>
            <a:r>
              <a:rPr lang="en-US" dirty="0"/>
              <a:t> LAZY </a:t>
            </a:r>
            <a:r>
              <a:rPr lang="en-US" dirty="0" err="1"/>
              <a:t>debemos</a:t>
            </a:r>
            <a:r>
              <a:rPr lang="en-US" dirty="0"/>
              <a:t> de </a:t>
            </a:r>
            <a:r>
              <a:rPr lang="en-US" dirty="0" err="1"/>
              <a:t>agregar</a:t>
            </a:r>
            <a:r>
              <a:rPr lang="en-US" dirty="0"/>
              <a:t> la </a:t>
            </a:r>
            <a:r>
              <a:rPr lang="en-US" dirty="0" err="1"/>
              <a:t>siguiente</a:t>
            </a:r>
            <a:r>
              <a:rPr lang="en-US" dirty="0"/>
              <a:t> </a:t>
            </a:r>
            <a:r>
              <a:rPr lang="en-US" dirty="0" err="1"/>
              <a:t>propiedad</a:t>
            </a:r>
            <a:r>
              <a:rPr lang="en-US" dirty="0"/>
              <a:t> a </a:t>
            </a:r>
            <a:r>
              <a:rPr lang="en-US" dirty="0" err="1"/>
              <a:t>nuestro</a:t>
            </a:r>
            <a:r>
              <a:rPr lang="en-US" dirty="0"/>
              <a:t> </a:t>
            </a:r>
            <a:r>
              <a:rPr lang="en-US" dirty="0" err="1"/>
              <a:t>método</a:t>
            </a:r>
            <a:r>
              <a:rPr lang="en-US" dirty="0"/>
              <a:t> </a:t>
            </a:r>
            <a:r>
              <a:rPr lang="en-US" dirty="0" err="1"/>
              <a:t>hibernateProperties</a:t>
            </a:r>
            <a:r>
              <a:rPr lang="en-US" dirty="0"/>
              <a:t> </a:t>
            </a:r>
            <a:r>
              <a:rPr lang="en-US" dirty="0" err="1"/>
              <a:t>en</a:t>
            </a:r>
            <a:r>
              <a:rPr lang="en-US" dirty="0"/>
              <a:t>  la </a:t>
            </a:r>
            <a:r>
              <a:rPr lang="en-US" dirty="0" err="1"/>
              <a:t>clase</a:t>
            </a:r>
            <a:r>
              <a:rPr lang="en-US" dirty="0"/>
              <a:t> JpaConfiguration.java</a:t>
            </a:r>
          </a:p>
          <a:p>
            <a:endParaRPr lang="en-US" dirty="0"/>
          </a:p>
          <a:p>
            <a:pPr marL="0" indent="0">
              <a:buNone/>
            </a:pPr>
            <a:r>
              <a:rPr lang="en-US" dirty="0" err="1"/>
              <a:t>Esto</a:t>
            </a:r>
            <a:r>
              <a:rPr lang="en-US" dirty="0"/>
              <a:t> </a:t>
            </a:r>
            <a:r>
              <a:rPr lang="en-US" dirty="0" err="1"/>
              <a:t>habilita</a:t>
            </a:r>
            <a:r>
              <a:rPr lang="en-US" dirty="0"/>
              <a:t> el </a:t>
            </a:r>
            <a:r>
              <a:rPr lang="en-US" dirty="0" err="1"/>
              <a:t>uso</a:t>
            </a:r>
            <a:r>
              <a:rPr lang="en-US" dirty="0"/>
              <a:t> de la </a:t>
            </a:r>
            <a:r>
              <a:rPr lang="en-US" dirty="0" err="1"/>
              <a:t>sesión</a:t>
            </a:r>
            <a:r>
              <a:rPr lang="en-US" dirty="0"/>
              <a:t> para </a:t>
            </a:r>
            <a:r>
              <a:rPr lang="en-US" dirty="0" err="1"/>
              <a:t>obtener</a:t>
            </a:r>
            <a:r>
              <a:rPr lang="en-US" dirty="0"/>
              <a:t> la </a:t>
            </a:r>
            <a:r>
              <a:rPr lang="en-US" dirty="0" err="1"/>
              <a:t>colección</a:t>
            </a:r>
            <a:r>
              <a:rPr lang="en-US" dirty="0"/>
              <a:t> al </a:t>
            </a:r>
            <a:r>
              <a:rPr lang="en-US" dirty="0" err="1"/>
              <a:t>momento</a:t>
            </a:r>
            <a:r>
              <a:rPr lang="en-US" dirty="0"/>
              <a:t> de </a:t>
            </a:r>
            <a:r>
              <a:rPr lang="en-US" dirty="0" err="1"/>
              <a:t>llamar</a:t>
            </a:r>
            <a:r>
              <a:rPr lang="en-US" dirty="0"/>
              <a:t> al </a:t>
            </a:r>
            <a:r>
              <a:rPr lang="en-US" dirty="0" err="1"/>
              <a:t>método</a:t>
            </a:r>
            <a:r>
              <a:rPr lang="en-US" dirty="0"/>
              <a:t> get </a:t>
            </a:r>
            <a:r>
              <a:rPr lang="en-US" dirty="0" err="1"/>
              <a:t>correspondiente</a:t>
            </a:r>
            <a:r>
              <a:rPr lang="en-US" dirty="0"/>
              <a:t>.</a:t>
            </a:r>
          </a:p>
          <a:p>
            <a:endParaRPr lang="en-US" dirty="0"/>
          </a:p>
          <a:p>
            <a:endParaRPr lang="en-US" dirty="0"/>
          </a:p>
        </p:txBody>
      </p:sp>
      <p:pic>
        <p:nvPicPr>
          <p:cNvPr id="4" name="Imagen 3"/>
          <p:cNvPicPr>
            <a:picLocks noChangeAspect="1"/>
          </p:cNvPicPr>
          <p:nvPr/>
        </p:nvPicPr>
        <p:blipFill>
          <a:blip r:embed="rId2"/>
          <a:stretch>
            <a:fillRect/>
          </a:stretch>
        </p:blipFill>
        <p:spPr>
          <a:xfrm>
            <a:off x="1120000" y="3172052"/>
            <a:ext cx="8573949" cy="256948"/>
          </a:xfrm>
          <a:prstGeom prst="rect">
            <a:avLst/>
          </a:prstGeom>
        </p:spPr>
      </p:pic>
    </p:spTree>
    <p:extLst>
      <p:ext uri="{BB962C8B-B14F-4D97-AF65-F5344CB8AC3E}">
        <p14:creationId xmlns:p14="http://schemas.microsoft.com/office/powerpoint/2010/main" val="3630598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7240" y="2655479"/>
            <a:ext cx="10515600" cy="1325563"/>
          </a:xfrm>
        </p:spPr>
        <p:txBody>
          <a:bodyPr/>
          <a:lstStyle/>
          <a:p>
            <a:pPr algn="ctr"/>
            <a:r>
              <a:rPr lang="en-US" dirty="0" err="1"/>
              <a:t>Demostración</a:t>
            </a:r>
            <a:endParaRPr lang="en-US" dirty="0"/>
          </a:p>
        </p:txBody>
      </p:sp>
    </p:spTree>
    <p:extLst>
      <p:ext uri="{BB962C8B-B14F-4D97-AF65-F5344CB8AC3E}">
        <p14:creationId xmlns:p14="http://schemas.microsoft.com/office/powerpoint/2010/main" val="3222653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E7E99-4AC6-4785-A6F3-96B81275924A}"/>
              </a:ext>
            </a:extLst>
          </p:cNvPr>
          <p:cNvSpPr>
            <a:spLocks noGrp="1"/>
          </p:cNvSpPr>
          <p:nvPr>
            <p:ph type="title"/>
          </p:nvPr>
        </p:nvSpPr>
        <p:spPr/>
        <p:txBody>
          <a:bodyPr/>
          <a:lstStyle/>
          <a:p>
            <a:r>
              <a:rPr lang="es-SV" dirty="0"/>
              <a:t>Ingresaremos al aplicativo</a:t>
            </a:r>
          </a:p>
        </p:txBody>
      </p:sp>
      <p:sp>
        <p:nvSpPr>
          <p:cNvPr id="3" name="Marcador de contenido 2">
            <a:extLst>
              <a:ext uri="{FF2B5EF4-FFF2-40B4-BE49-F238E27FC236}">
                <a16:creationId xmlns:a16="http://schemas.microsoft.com/office/drawing/2014/main" id="{83E63295-3BCF-44D0-AA68-3FD0272F20A1}"/>
              </a:ext>
            </a:extLst>
          </p:cNvPr>
          <p:cNvSpPr>
            <a:spLocks noGrp="1"/>
          </p:cNvSpPr>
          <p:nvPr>
            <p:ph idx="1"/>
          </p:nvPr>
        </p:nvSpPr>
        <p:spPr/>
        <p:txBody>
          <a:bodyPr/>
          <a:lstStyle/>
          <a:p>
            <a:r>
              <a:rPr lang="es-SV" dirty="0"/>
              <a:t>URL </a:t>
            </a:r>
            <a:r>
              <a:rPr lang="es-SV" dirty="0">
                <a:hlinkClick r:id="rId2"/>
              </a:rPr>
              <a:t>http://localhost:8080/index16</a:t>
            </a:r>
            <a:r>
              <a:rPr lang="es-SV" dirty="0"/>
              <a:t> o desde el menú lateral en Clase 16:</a:t>
            </a:r>
          </a:p>
        </p:txBody>
      </p:sp>
      <p:pic>
        <p:nvPicPr>
          <p:cNvPr id="4" name="Imagen 3">
            <a:extLst>
              <a:ext uri="{FF2B5EF4-FFF2-40B4-BE49-F238E27FC236}">
                <a16:creationId xmlns:a16="http://schemas.microsoft.com/office/drawing/2014/main" id="{B032702D-0A3C-43FF-B1FA-949EA68EE75C}"/>
              </a:ext>
            </a:extLst>
          </p:cNvPr>
          <p:cNvPicPr>
            <a:picLocks noChangeAspect="1"/>
          </p:cNvPicPr>
          <p:nvPr/>
        </p:nvPicPr>
        <p:blipFill>
          <a:blip r:embed="rId3"/>
          <a:stretch>
            <a:fillRect/>
          </a:stretch>
        </p:blipFill>
        <p:spPr>
          <a:xfrm>
            <a:off x="2036361" y="2559050"/>
            <a:ext cx="7781925" cy="3933825"/>
          </a:xfrm>
          <a:prstGeom prst="rect">
            <a:avLst/>
          </a:prstGeom>
        </p:spPr>
      </p:pic>
    </p:spTree>
    <p:extLst>
      <p:ext uri="{BB962C8B-B14F-4D97-AF65-F5344CB8AC3E}">
        <p14:creationId xmlns:p14="http://schemas.microsoft.com/office/powerpoint/2010/main" val="1915373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905C0B-EA3C-4F6D-97EB-3904D0DA3A4B}"/>
              </a:ext>
            </a:extLst>
          </p:cNvPr>
          <p:cNvSpPr>
            <a:spLocks noGrp="1"/>
          </p:cNvSpPr>
          <p:nvPr>
            <p:ph type="title"/>
          </p:nvPr>
        </p:nvSpPr>
        <p:spPr/>
        <p:txBody>
          <a:bodyPr>
            <a:normAutofit fontScale="90000"/>
          </a:bodyPr>
          <a:lstStyle/>
          <a:p>
            <a:r>
              <a:rPr lang="es-SV" dirty="0"/>
              <a:t>Ingresamos un código de cliente a buscar</a:t>
            </a:r>
          </a:p>
        </p:txBody>
      </p:sp>
      <p:pic>
        <p:nvPicPr>
          <p:cNvPr id="4" name="Imagen 3">
            <a:extLst>
              <a:ext uri="{FF2B5EF4-FFF2-40B4-BE49-F238E27FC236}">
                <a16:creationId xmlns:a16="http://schemas.microsoft.com/office/drawing/2014/main" id="{F5D9323F-683D-4E81-918B-877AE880CB69}"/>
              </a:ext>
            </a:extLst>
          </p:cNvPr>
          <p:cNvPicPr>
            <a:picLocks noChangeAspect="1"/>
          </p:cNvPicPr>
          <p:nvPr/>
        </p:nvPicPr>
        <p:blipFill>
          <a:blip r:embed="rId2"/>
          <a:stretch>
            <a:fillRect/>
          </a:stretch>
        </p:blipFill>
        <p:spPr>
          <a:xfrm>
            <a:off x="841310" y="1972938"/>
            <a:ext cx="4791075" cy="2333625"/>
          </a:xfrm>
          <a:prstGeom prst="rect">
            <a:avLst/>
          </a:prstGeom>
        </p:spPr>
      </p:pic>
      <p:pic>
        <p:nvPicPr>
          <p:cNvPr id="5" name="Imagen 4">
            <a:extLst>
              <a:ext uri="{FF2B5EF4-FFF2-40B4-BE49-F238E27FC236}">
                <a16:creationId xmlns:a16="http://schemas.microsoft.com/office/drawing/2014/main" id="{DAC8A712-C730-4E9C-BD2F-A0FA16C04267}"/>
              </a:ext>
            </a:extLst>
          </p:cNvPr>
          <p:cNvPicPr>
            <a:picLocks noChangeAspect="1"/>
          </p:cNvPicPr>
          <p:nvPr/>
        </p:nvPicPr>
        <p:blipFill>
          <a:blip r:embed="rId3"/>
          <a:stretch>
            <a:fillRect/>
          </a:stretch>
        </p:blipFill>
        <p:spPr>
          <a:xfrm>
            <a:off x="7296981" y="1398361"/>
            <a:ext cx="4431970" cy="5094514"/>
          </a:xfrm>
          <a:prstGeom prst="rect">
            <a:avLst/>
          </a:prstGeom>
        </p:spPr>
      </p:pic>
      <p:sp>
        <p:nvSpPr>
          <p:cNvPr id="6" name="Flecha: a la derecha 5">
            <a:extLst>
              <a:ext uri="{FF2B5EF4-FFF2-40B4-BE49-F238E27FC236}">
                <a16:creationId xmlns:a16="http://schemas.microsoft.com/office/drawing/2014/main" id="{CB3CB518-15A2-43D2-84FE-C6F93ECDDB18}"/>
              </a:ext>
            </a:extLst>
          </p:cNvPr>
          <p:cNvSpPr/>
          <p:nvPr/>
        </p:nvSpPr>
        <p:spPr>
          <a:xfrm>
            <a:off x="6008914" y="2556588"/>
            <a:ext cx="1045029" cy="11196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CuadroTexto 6">
            <a:extLst>
              <a:ext uri="{FF2B5EF4-FFF2-40B4-BE49-F238E27FC236}">
                <a16:creationId xmlns:a16="http://schemas.microsoft.com/office/drawing/2014/main" id="{C45AFFC4-08C6-4926-9880-7F8CE896229A}"/>
              </a:ext>
            </a:extLst>
          </p:cNvPr>
          <p:cNvSpPr txBox="1"/>
          <p:nvPr/>
        </p:nvSpPr>
        <p:spPr>
          <a:xfrm>
            <a:off x="838200" y="4542161"/>
            <a:ext cx="4861264" cy="1754326"/>
          </a:xfrm>
          <a:prstGeom prst="rect">
            <a:avLst/>
          </a:prstGeom>
          <a:noFill/>
        </p:spPr>
        <p:txBody>
          <a:bodyPr wrap="square" rtlCol="0">
            <a:spAutoFit/>
          </a:bodyPr>
          <a:lstStyle/>
          <a:p>
            <a:pPr algn="just"/>
            <a:r>
              <a:rPr lang="es-SV" dirty="0"/>
              <a:t>Ingresamos el código del cliente, y al dar clic al botón Buscar, se nos muestra ahora, tanto la información del cliente, como una tabla donde se muestran los vehículos asociados al cliente.</a:t>
            </a:r>
          </a:p>
          <a:p>
            <a:pPr algn="just"/>
            <a:endParaRPr lang="es-SV" dirty="0"/>
          </a:p>
          <a:p>
            <a:pPr algn="just"/>
            <a:r>
              <a:rPr lang="es-SV" dirty="0"/>
              <a:t>Veamos como se ha logrado esto.</a:t>
            </a:r>
          </a:p>
        </p:txBody>
      </p:sp>
    </p:spTree>
    <p:extLst>
      <p:ext uri="{BB962C8B-B14F-4D97-AF65-F5344CB8AC3E}">
        <p14:creationId xmlns:p14="http://schemas.microsoft.com/office/powerpoint/2010/main" val="1275991343"/>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5602</TotalTime>
  <Words>1365</Words>
  <Application>Microsoft Office PowerPoint</Application>
  <PresentationFormat>Panorámica</PresentationFormat>
  <Paragraphs>59</Paragraphs>
  <Slides>12</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Calibri</vt:lpstr>
      <vt:lpstr>Consolas</vt:lpstr>
      <vt:lpstr>Corbel</vt:lpstr>
      <vt:lpstr>Depth</vt:lpstr>
      <vt:lpstr>Presentación de PowerPoint</vt:lpstr>
      <vt:lpstr>Así como las tablas en una base de datos están relacionadas, también las entidades deben estarlo</vt:lpstr>
      <vt:lpstr>Por ejemplo, para la relación a nivel de tablas</vt:lpstr>
      <vt:lpstr>Utilizamos la anotación @OneToMany para definir la cardinalidad (Cliente.java)</vt:lpstr>
      <vt:lpstr>Ahora debemos definir la relación Muchos a Uno en la entidad Vehículos (Vehículo.java)</vt:lpstr>
      <vt:lpstr>Propiedad en Hibernate</vt:lpstr>
      <vt:lpstr>Demostración</vt:lpstr>
      <vt:lpstr>Ingresaremos al aplicativo</vt:lpstr>
      <vt:lpstr>Ingresamos un código de cliente a buscar</vt:lpstr>
      <vt:lpstr>Revisemos el HTML para mostrar la tabla</vt:lpstr>
      <vt:lpstr>Presentación de PowerPoint</vt:lpstr>
      <vt:lpstr>Definámosla ahora como EAGER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Juan Lozano</dc:creator>
  <cp:lastModifiedBy>Juan Lozano</cp:lastModifiedBy>
  <cp:revision>325</cp:revision>
  <dcterms:created xsi:type="dcterms:W3CDTF">2016-03-08T02:32:38Z</dcterms:created>
  <dcterms:modified xsi:type="dcterms:W3CDTF">2020-05-14T00:23:14Z</dcterms:modified>
</cp:coreProperties>
</file>