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D32718-638D-4B19-A1C6-75B7245740AF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C7A46-D28D-44B4-AA81-9404731E1113}" v="15" dt="2020-05-18T23:45:25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zano" userId="28208e9e5df92a41" providerId="LiveId" clId="{8D5C7A46-D28D-44B4-AA81-9404731E1113}"/>
    <pc:docChg chg="undo custSel addSld delSld modSld modSection">
      <pc:chgData name="Juan Lozano" userId="28208e9e5df92a41" providerId="LiveId" clId="{8D5C7A46-D28D-44B4-AA81-9404731E1113}" dt="2020-05-19T00:44:49.934" v="3250" actId="20577"/>
      <pc:docMkLst>
        <pc:docMk/>
      </pc:docMkLst>
      <pc:sldChg chg="addSp modSp mod">
        <pc:chgData name="Juan Lozano" userId="28208e9e5df92a41" providerId="LiveId" clId="{8D5C7A46-D28D-44B4-AA81-9404731E1113}" dt="2020-05-19T00:41:50.953" v="3155" actId="20577"/>
        <pc:sldMkLst>
          <pc:docMk/>
          <pc:sldMk cId="1243482537" sldId="264"/>
        </pc:sldMkLst>
        <pc:spChg chg="add mod">
          <ac:chgData name="Juan Lozano" userId="28208e9e5df92a41" providerId="LiveId" clId="{8D5C7A46-D28D-44B4-AA81-9404731E1113}" dt="2020-05-19T00:41:50.953" v="3155" actId="20577"/>
          <ac:spMkLst>
            <pc:docMk/>
            <pc:sldMk cId="1243482537" sldId="264"/>
            <ac:spMk id="3" creationId="{F5374A6A-167A-4B3E-A3EA-3B38348E4796}"/>
          </ac:spMkLst>
        </pc:spChg>
        <pc:spChg chg="add mod">
          <ac:chgData name="Juan Lozano" userId="28208e9e5df92a41" providerId="LiveId" clId="{8D5C7A46-D28D-44B4-AA81-9404731E1113}" dt="2020-05-18T23:03:38.349" v="818" actId="1076"/>
          <ac:spMkLst>
            <pc:docMk/>
            <pc:sldMk cId="1243482537" sldId="264"/>
            <ac:spMk id="6" creationId="{81368CB7-FF7B-46E4-9446-F1CE766E4F0F}"/>
          </ac:spMkLst>
        </pc:spChg>
      </pc:sldChg>
      <pc:sldChg chg="addSp delSp modSp add del mod">
        <pc:chgData name="Juan Lozano" userId="28208e9e5df92a41" providerId="LiveId" clId="{8D5C7A46-D28D-44B4-AA81-9404731E1113}" dt="2020-05-19T00:42:24.786" v="3156" actId="20577"/>
        <pc:sldMkLst>
          <pc:docMk/>
          <pc:sldMk cId="2414587518" sldId="266"/>
        </pc:sldMkLst>
        <pc:spChg chg="add del mod">
          <ac:chgData name="Juan Lozano" userId="28208e9e5df92a41" providerId="LiveId" clId="{8D5C7A46-D28D-44B4-AA81-9404731E1113}" dt="2020-05-19T00:42:24.786" v="3156" actId="20577"/>
          <ac:spMkLst>
            <pc:docMk/>
            <pc:sldMk cId="2414587518" sldId="266"/>
            <ac:spMk id="3" creationId="{00000000-0000-0000-0000-000000000000}"/>
          </ac:spMkLst>
        </pc:spChg>
        <pc:spChg chg="add del mod">
          <ac:chgData name="Juan Lozano" userId="28208e9e5df92a41" providerId="LiveId" clId="{8D5C7A46-D28D-44B4-AA81-9404731E1113}" dt="2020-05-18T23:04:19.474" v="827" actId="478"/>
          <ac:spMkLst>
            <pc:docMk/>
            <pc:sldMk cId="2414587518" sldId="266"/>
            <ac:spMk id="6" creationId="{A1C846FC-716C-404D-A29B-3AA13C418A78}"/>
          </ac:spMkLst>
        </pc:spChg>
        <pc:picChg chg="del">
          <ac:chgData name="Juan Lozano" userId="28208e9e5df92a41" providerId="LiveId" clId="{8D5C7A46-D28D-44B4-AA81-9404731E1113}" dt="2020-05-18T23:05:14.437" v="953" actId="478"/>
          <ac:picMkLst>
            <pc:docMk/>
            <pc:sldMk cId="2414587518" sldId="266"/>
            <ac:picMk id="4" creationId="{00000000-0000-0000-0000-000000000000}"/>
          </ac:picMkLst>
        </pc:picChg>
        <pc:picChg chg="add mod">
          <ac:chgData name="Juan Lozano" userId="28208e9e5df92a41" providerId="LiveId" clId="{8D5C7A46-D28D-44B4-AA81-9404731E1113}" dt="2020-05-18T23:05:18.301" v="956" actId="14100"/>
          <ac:picMkLst>
            <pc:docMk/>
            <pc:sldMk cId="2414587518" sldId="266"/>
            <ac:picMk id="7" creationId="{E6C950AA-8E30-4E7A-9C09-7BCFFA6F1C58}"/>
          </ac:picMkLst>
        </pc:picChg>
      </pc:sldChg>
      <pc:sldChg chg="addSp modSp mod">
        <pc:chgData name="Juan Lozano" userId="28208e9e5df92a41" providerId="LiveId" clId="{8D5C7A46-D28D-44B4-AA81-9404731E1113}" dt="2020-05-18T23:11:18.137" v="1043" actId="14100"/>
        <pc:sldMkLst>
          <pc:docMk/>
          <pc:sldMk cId="1349992593" sldId="267"/>
        </pc:sldMkLst>
        <pc:spChg chg="mod">
          <ac:chgData name="Juan Lozano" userId="28208e9e5df92a41" providerId="LiveId" clId="{8D5C7A46-D28D-44B4-AA81-9404731E1113}" dt="2020-05-18T23:04:11.980" v="822" actId="20577"/>
          <ac:spMkLst>
            <pc:docMk/>
            <pc:sldMk cId="1349992593" sldId="267"/>
            <ac:spMk id="2" creationId="{00000000-0000-0000-0000-000000000000}"/>
          </ac:spMkLst>
        </pc:spChg>
        <pc:spChg chg="mod">
          <ac:chgData name="Juan Lozano" userId="28208e9e5df92a41" providerId="LiveId" clId="{8D5C7A46-D28D-44B4-AA81-9404731E1113}" dt="2020-05-18T23:06:44.262" v="1040" actId="20577"/>
          <ac:spMkLst>
            <pc:docMk/>
            <pc:sldMk cId="1349992593" sldId="267"/>
            <ac:spMk id="3" creationId="{00000000-0000-0000-0000-000000000000}"/>
          </ac:spMkLst>
        </pc:spChg>
        <pc:picChg chg="add mod">
          <ac:chgData name="Juan Lozano" userId="28208e9e5df92a41" providerId="LiveId" clId="{8D5C7A46-D28D-44B4-AA81-9404731E1113}" dt="2020-05-18T23:11:18.137" v="1043" actId="14100"/>
          <ac:picMkLst>
            <pc:docMk/>
            <pc:sldMk cId="1349992593" sldId="267"/>
            <ac:picMk id="4" creationId="{11E51723-686F-477C-8902-5E582BFB4515}"/>
          </ac:picMkLst>
        </pc:picChg>
      </pc:sldChg>
      <pc:sldChg chg="del">
        <pc:chgData name="Juan Lozano" userId="28208e9e5df92a41" providerId="LiveId" clId="{8D5C7A46-D28D-44B4-AA81-9404731E1113}" dt="2020-05-18T23:40:40.089" v="2601" actId="47"/>
        <pc:sldMkLst>
          <pc:docMk/>
          <pc:sldMk cId="3116431587" sldId="268"/>
        </pc:sldMkLst>
      </pc:sldChg>
      <pc:sldChg chg="addSp modSp new mod">
        <pc:chgData name="Juan Lozano" userId="28208e9e5df92a41" providerId="LiveId" clId="{8D5C7A46-D28D-44B4-AA81-9404731E1113}" dt="2020-05-18T23:15:28.154" v="1637" actId="1076"/>
        <pc:sldMkLst>
          <pc:docMk/>
          <pc:sldMk cId="621571314" sldId="269"/>
        </pc:sldMkLst>
        <pc:spChg chg="mod">
          <ac:chgData name="Juan Lozano" userId="28208e9e5df92a41" providerId="LiveId" clId="{8D5C7A46-D28D-44B4-AA81-9404731E1113}" dt="2020-05-18T23:12:25.903" v="1105" actId="20577"/>
          <ac:spMkLst>
            <pc:docMk/>
            <pc:sldMk cId="621571314" sldId="269"/>
            <ac:spMk id="2" creationId="{B4576267-B8F0-4D0D-920C-396932A7D1E4}"/>
          </ac:spMkLst>
        </pc:spChg>
        <pc:spChg chg="mod">
          <ac:chgData name="Juan Lozano" userId="28208e9e5df92a41" providerId="LiveId" clId="{8D5C7A46-D28D-44B4-AA81-9404731E1113}" dt="2020-05-18T23:14:57.502" v="1632" actId="404"/>
          <ac:spMkLst>
            <pc:docMk/>
            <pc:sldMk cId="621571314" sldId="269"/>
            <ac:spMk id="3" creationId="{8D6BE715-E950-47D7-AF76-D13ADF7D33EA}"/>
          </ac:spMkLst>
        </pc:spChg>
        <pc:picChg chg="add mod">
          <ac:chgData name="Juan Lozano" userId="28208e9e5df92a41" providerId="LiveId" clId="{8D5C7A46-D28D-44B4-AA81-9404731E1113}" dt="2020-05-18T23:15:28.154" v="1637" actId="1076"/>
          <ac:picMkLst>
            <pc:docMk/>
            <pc:sldMk cId="621571314" sldId="269"/>
            <ac:picMk id="4" creationId="{45030516-240F-4CD4-805E-DE7555E2D4B7}"/>
          </ac:picMkLst>
        </pc:picChg>
      </pc:sldChg>
      <pc:sldChg chg="addSp modSp new mod">
        <pc:chgData name="Juan Lozano" userId="28208e9e5df92a41" providerId="LiveId" clId="{8D5C7A46-D28D-44B4-AA81-9404731E1113}" dt="2020-05-19T00:44:49.934" v="3250" actId="20577"/>
        <pc:sldMkLst>
          <pc:docMk/>
          <pc:sldMk cId="3138326981" sldId="270"/>
        </pc:sldMkLst>
        <pc:spChg chg="mod">
          <ac:chgData name="Juan Lozano" userId="28208e9e5df92a41" providerId="LiveId" clId="{8D5C7A46-D28D-44B4-AA81-9404731E1113}" dt="2020-05-18T23:16:34.610" v="1722" actId="14100"/>
          <ac:spMkLst>
            <pc:docMk/>
            <pc:sldMk cId="3138326981" sldId="270"/>
            <ac:spMk id="2" creationId="{FCC27733-A747-42E9-9F45-C22F01AFA76A}"/>
          </ac:spMkLst>
        </pc:spChg>
        <pc:spChg chg="mod">
          <ac:chgData name="Juan Lozano" userId="28208e9e5df92a41" providerId="LiveId" clId="{8D5C7A46-D28D-44B4-AA81-9404731E1113}" dt="2020-05-19T00:43:24.052" v="3159" actId="404"/>
          <ac:spMkLst>
            <pc:docMk/>
            <pc:sldMk cId="3138326981" sldId="270"/>
            <ac:spMk id="3" creationId="{75AC6CFA-0870-4A41-9A9C-55E1B24FBC47}"/>
          </ac:spMkLst>
        </pc:spChg>
        <pc:spChg chg="add mod">
          <ac:chgData name="Juan Lozano" userId="28208e9e5df92a41" providerId="LiveId" clId="{8D5C7A46-D28D-44B4-AA81-9404731E1113}" dt="2020-05-19T00:44:22.573" v="3239" actId="20577"/>
          <ac:spMkLst>
            <pc:docMk/>
            <pc:sldMk cId="3138326981" sldId="270"/>
            <ac:spMk id="5" creationId="{72811450-0220-40E2-8D12-FAE5E429DBB6}"/>
          </ac:spMkLst>
        </pc:spChg>
        <pc:spChg chg="add mod">
          <ac:chgData name="Juan Lozano" userId="28208e9e5df92a41" providerId="LiveId" clId="{8D5C7A46-D28D-44B4-AA81-9404731E1113}" dt="2020-05-19T00:43:44.376" v="3164" actId="1076"/>
          <ac:spMkLst>
            <pc:docMk/>
            <pc:sldMk cId="3138326981" sldId="270"/>
            <ac:spMk id="6" creationId="{42457014-45E6-4FD5-836D-AD2D3C616B8F}"/>
          </ac:spMkLst>
        </pc:spChg>
        <pc:spChg chg="add mod">
          <ac:chgData name="Juan Lozano" userId="28208e9e5df92a41" providerId="LiveId" clId="{8D5C7A46-D28D-44B4-AA81-9404731E1113}" dt="2020-05-19T00:44:49.934" v="3250" actId="20577"/>
          <ac:spMkLst>
            <pc:docMk/>
            <pc:sldMk cId="3138326981" sldId="270"/>
            <ac:spMk id="7" creationId="{E965C060-8588-4AEE-A9C9-0DA28105E764}"/>
          </ac:spMkLst>
        </pc:spChg>
        <pc:spChg chg="add mod">
          <ac:chgData name="Juan Lozano" userId="28208e9e5df92a41" providerId="LiveId" clId="{8D5C7A46-D28D-44B4-AA81-9404731E1113}" dt="2020-05-19T00:44:04.841" v="3165" actId="1076"/>
          <ac:spMkLst>
            <pc:docMk/>
            <pc:sldMk cId="3138326981" sldId="270"/>
            <ac:spMk id="8" creationId="{B187BA41-7347-439A-BDC9-E67BBAF3F962}"/>
          </ac:spMkLst>
        </pc:spChg>
        <pc:picChg chg="add mod">
          <ac:chgData name="Juan Lozano" userId="28208e9e5df92a41" providerId="LiveId" clId="{8D5C7A46-D28D-44B4-AA81-9404731E1113}" dt="2020-05-19T00:43:26.872" v="3160" actId="1076"/>
          <ac:picMkLst>
            <pc:docMk/>
            <pc:sldMk cId="3138326981" sldId="270"/>
            <ac:picMk id="4" creationId="{D422FAB5-7C1B-4E0E-85E8-79FA84499359}"/>
          </ac:picMkLst>
        </pc:picChg>
      </pc:sldChg>
      <pc:sldChg chg="addSp delSp modSp new mod">
        <pc:chgData name="Juan Lozano" userId="28208e9e5df92a41" providerId="LiveId" clId="{8D5C7A46-D28D-44B4-AA81-9404731E1113}" dt="2020-05-18T23:43:45.834" v="2955" actId="1076"/>
        <pc:sldMkLst>
          <pc:docMk/>
          <pc:sldMk cId="1430647906" sldId="271"/>
        </pc:sldMkLst>
        <pc:spChg chg="mod">
          <ac:chgData name="Juan Lozano" userId="28208e9e5df92a41" providerId="LiveId" clId="{8D5C7A46-D28D-44B4-AA81-9404731E1113}" dt="2020-05-18T23:41:14.818" v="2697" actId="20577"/>
          <ac:spMkLst>
            <pc:docMk/>
            <pc:sldMk cId="1430647906" sldId="271"/>
            <ac:spMk id="2" creationId="{A354BC82-E003-4D2B-AEDF-AFB8B6CD2309}"/>
          </ac:spMkLst>
        </pc:spChg>
        <pc:spChg chg="del">
          <ac:chgData name="Juan Lozano" userId="28208e9e5df92a41" providerId="LiveId" clId="{8D5C7A46-D28D-44B4-AA81-9404731E1113}" dt="2020-05-18T23:41:17.002" v="2698" actId="478"/>
          <ac:spMkLst>
            <pc:docMk/>
            <pc:sldMk cId="1430647906" sldId="271"/>
            <ac:spMk id="3" creationId="{F487F258-FD8B-4034-ADDD-D5803CC8881F}"/>
          </ac:spMkLst>
        </pc:spChg>
        <pc:spChg chg="add">
          <ac:chgData name="Juan Lozano" userId="28208e9e5df92a41" providerId="LiveId" clId="{8D5C7A46-D28D-44B4-AA81-9404731E1113}" dt="2020-05-18T23:42:20.410" v="2702" actId="11529"/>
          <ac:spMkLst>
            <pc:docMk/>
            <pc:sldMk cId="1430647906" sldId="271"/>
            <ac:spMk id="5" creationId="{C84408C8-BC68-4FEB-BA7D-7F171B67AE17}"/>
          </ac:spMkLst>
        </pc:spChg>
        <pc:spChg chg="add mod">
          <ac:chgData name="Juan Lozano" userId="28208e9e5df92a41" providerId="LiveId" clId="{8D5C7A46-D28D-44B4-AA81-9404731E1113}" dt="2020-05-18T23:43:45.834" v="2955" actId="1076"/>
          <ac:spMkLst>
            <pc:docMk/>
            <pc:sldMk cId="1430647906" sldId="271"/>
            <ac:spMk id="7" creationId="{1C25DA4F-5A53-4355-A8A1-7D186C5BF420}"/>
          </ac:spMkLst>
        </pc:spChg>
        <pc:picChg chg="add mod">
          <ac:chgData name="Juan Lozano" userId="28208e9e5df92a41" providerId="LiveId" clId="{8D5C7A46-D28D-44B4-AA81-9404731E1113}" dt="2020-05-18T23:42:17.289" v="2701" actId="14100"/>
          <ac:picMkLst>
            <pc:docMk/>
            <pc:sldMk cId="1430647906" sldId="271"/>
            <ac:picMk id="4" creationId="{0C6D1BDB-5902-4884-8C81-BC8E2544666F}"/>
          </ac:picMkLst>
        </pc:picChg>
        <pc:picChg chg="add mod">
          <ac:chgData name="Juan Lozano" userId="28208e9e5df92a41" providerId="LiveId" clId="{8D5C7A46-D28D-44B4-AA81-9404731E1113}" dt="2020-05-18T23:42:58.169" v="2705" actId="1076"/>
          <ac:picMkLst>
            <pc:docMk/>
            <pc:sldMk cId="1430647906" sldId="271"/>
            <ac:picMk id="6" creationId="{F16FA4B2-7F68-4D0F-8A92-26E6A48337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321C-596E-4878-9A62-CEDD88667E7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7C61F-ECB9-48FD-83C6-F97741B1427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0581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488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3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739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980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93976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6696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57470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3805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7447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308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788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12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373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185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6908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5410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C4D2261-1CD0-44C7-92F3-5B60E2F49A93}" type="datetimeFigureOut">
              <a:rPr lang="es-SV" smtClean="0"/>
              <a:t>18/5/2020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3D580A-2959-4DF7-B046-2F7089E9EC35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8962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4354775"/>
            <a:ext cx="9144000" cy="1071834"/>
          </a:xfrm>
        </p:spPr>
        <p:txBody>
          <a:bodyPr>
            <a:normAutofit lnSpcReduction="10000"/>
          </a:bodyPr>
          <a:lstStyle/>
          <a:p>
            <a:r>
              <a:rPr lang="es-SV" dirty="0"/>
              <a:t>Universidad Centroamericana “José Simeón Cañas”</a:t>
            </a:r>
          </a:p>
          <a:p>
            <a:r>
              <a:rPr lang="es-SV" dirty="0"/>
              <a:t>Ciclo 01-2020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799" y="209888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6000" dirty="0"/>
              <a:t>Introducción a Spring Data</a:t>
            </a:r>
          </a:p>
        </p:txBody>
      </p:sp>
    </p:spTree>
    <p:extLst>
      <p:ext uri="{BB962C8B-B14F-4D97-AF65-F5344CB8AC3E}">
        <p14:creationId xmlns:p14="http://schemas.microsoft.com/office/powerpoint/2010/main" val="1113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76267-B8F0-4D0D-920C-396932A7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Crearemos un repositorio para la entidad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6BE715-E950-47D7-AF76-D13ADF7D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233800" cy="4351338"/>
          </a:xfrm>
        </p:spPr>
        <p:txBody>
          <a:bodyPr>
            <a:normAutofit/>
          </a:bodyPr>
          <a:lstStyle/>
          <a:p>
            <a:r>
              <a:rPr lang="es-SV" sz="2400" dirty="0"/>
              <a:t>Para esto, en el paquete que acabamos de crear, crearemos una nueva </a:t>
            </a:r>
            <a:r>
              <a:rPr lang="es-SV" sz="2400" b="1" dirty="0"/>
              <a:t>interface </a:t>
            </a:r>
            <a:r>
              <a:rPr lang="es-SV" sz="2400" dirty="0"/>
              <a:t>que extienda de </a:t>
            </a:r>
            <a:r>
              <a:rPr lang="es-SV" sz="2400" b="1" dirty="0" err="1"/>
              <a:t>JpaRepository</a:t>
            </a:r>
            <a:r>
              <a:rPr lang="es-SV" sz="2400" b="1" dirty="0"/>
              <a:t>.</a:t>
            </a:r>
          </a:p>
          <a:p>
            <a:r>
              <a:rPr lang="es-SV" sz="2400" b="1" dirty="0" err="1"/>
              <a:t>JpaRepository</a:t>
            </a:r>
            <a:r>
              <a:rPr lang="es-SV" sz="2400" b="1" dirty="0"/>
              <a:t> </a:t>
            </a:r>
            <a:r>
              <a:rPr lang="es-SV" sz="2400" dirty="0"/>
              <a:t>es definido como &lt;T, ID&gt;, donde T es la entidad que representará este repositorio y ID es el tipo de dato de la llave primaria de la Entidad (la propiedad que lleva @Id), en este caso es </a:t>
            </a:r>
            <a:r>
              <a:rPr lang="es-SV" sz="2400" dirty="0" err="1"/>
              <a:t>Integer</a:t>
            </a:r>
            <a:r>
              <a:rPr lang="es-SV" sz="2400" dirty="0"/>
              <a:t>, por lo que la definición quedaría de la siguiente manera: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030516-240F-4CD4-805E-DE7555E2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0" y="4244781"/>
            <a:ext cx="7192860" cy="18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27733-A747-42E9-9F45-C22F01AF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17" y="365125"/>
            <a:ext cx="10883283" cy="1325563"/>
          </a:xfrm>
        </p:spPr>
        <p:txBody>
          <a:bodyPr>
            <a:noAutofit/>
          </a:bodyPr>
          <a:lstStyle/>
          <a:p>
            <a:r>
              <a:rPr lang="es-SV" sz="4400" dirty="0"/>
              <a:t>Ahora modificaremos ClienteServiceImpl.java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C6CFA-0870-4A41-9A9C-55E1B24F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58" y="1603683"/>
            <a:ext cx="10233800" cy="4351338"/>
          </a:xfrm>
        </p:spPr>
        <p:txBody>
          <a:bodyPr>
            <a:normAutofit/>
          </a:bodyPr>
          <a:lstStyle/>
          <a:p>
            <a:r>
              <a:rPr lang="es-SV" sz="2400" dirty="0"/>
              <a:t>Modificaremos dicha clase para utilizar el repositorio que hemos recién creado, en vez del DAO que teníamos: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22FAB5-7C1B-4E0E-85E8-79FA84499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8" y="2529045"/>
            <a:ext cx="5694319" cy="27542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2811450-0220-40E2-8D12-FAE5E429DBB6}"/>
              </a:ext>
            </a:extLst>
          </p:cNvPr>
          <p:cNvSpPr txBox="1"/>
          <p:nvPr/>
        </p:nvSpPr>
        <p:spPr>
          <a:xfrm>
            <a:off x="6597605" y="2529045"/>
            <a:ext cx="43234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sz="1600" dirty="0"/>
              <a:t>Como vemos, hemos inyectado el repositorio con la anotación @Autowired. Ahora procedemos a cambiar los métodos del DAO al repositorio.</a:t>
            </a:r>
          </a:p>
          <a:p>
            <a:pPr algn="just"/>
            <a:r>
              <a:rPr lang="es-SV" sz="1600" dirty="0"/>
              <a:t>Para el método </a:t>
            </a:r>
            <a:r>
              <a:rPr lang="es-SV" sz="1600" dirty="0" err="1"/>
              <a:t>findAll</a:t>
            </a:r>
            <a:r>
              <a:rPr lang="es-SV" sz="1600" dirty="0"/>
              <a:t>, el repositorio ya trae un método </a:t>
            </a:r>
            <a:r>
              <a:rPr lang="es-SV" sz="1600" b="1" dirty="0" err="1"/>
              <a:t>findAll</a:t>
            </a:r>
            <a:r>
              <a:rPr lang="es-SV" sz="1600" b="1" dirty="0"/>
              <a:t> </a:t>
            </a:r>
            <a:r>
              <a:rPr lang="es-SV" sz="1600" dirty="0"/>
              <a:t>que devuelve la colección de entidades correspondientes.</a:t>
            </a:r>
          </a:p>
          <a:p>
            <a:pPr algn="just"/>
            <a:r>
              <a:rPr lang="es-SV" sz="1600" dirty="0"/>
              <a:t>Para el método </a:t>
            </a:r>
            <a:r>
              <a:rPr lang="es-SV" sz="1600" b="1" dirty="0" err="1"/>
              <a:t>findOne</a:t>
            </a:r>
            <a:r>
              <a:rPr lang="es-SV" sz="1600" dirty="0"/>
              <a:t>, el repositorio tiene un método llamado </a:t>
            </a:r>
            <a:r>
              <a:rPr lang="es-SV" sz="1600" b="1" dirty="0" err="1"/>
              <a:t>getOne</a:t>
            </a:r>
            <a:r>
              <a:rPr lang="es-SV" sz="1600" dirty="0"/>
              <a:t>, el cual recibe de parámetro el valor de la llave primaria para obtener la entidad correspondiente.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2457014-45E6-4FD5-836D-AD2D3C616B8F}"/>
              </a:ext>
            </a:extLst>
          </p:cNvPr>
          <p:cNvSpPr/>
          <p:nvPr/>
        </p:nvSpPr>
        <p:spPr>
          <a:xfrm>
            <a:off x="1162942" y="3499332"/>
            <a:ext cx="3311371" cy="443884"/>
          </a:xfrm>
          <a:prstGeom prst="rect">
            <a:avLst/>
          </a:prstGeom>
          <a:solidFill>
            <a:srgbClr val="FCB11C">
              <a:alpha val="34902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65C060-8588-4AEE-A9C9-0DA28105E764}"/>
              </a:ext>
            </a:extLst>
          </p:cNvPr>
          <p:cNvSpPr txBox="1"/>
          <p:nvPr/>
        </p:nvSpPr>
        <p:spPr>
          <a:xfrm>
            <a:off x="795257" y="5455396"/>
            <a:ext cx="5694319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SV" sz="1600" dirty="0"/>
              <a:t>Recordemos que no hemos hecho ninguna implementación de estos métodos, al extender de la interfaz </a:t>
            </a:r>
            <a:r>
              <a:rPr lang="es-SV" sz="1600" dirty="0" err="1"/>
              <a:t>JpaRepository</a:t>
            </a:r>
            <a:r>
              <a:rPr lang="es-SV" sz="1600" dirty="0"/>
              <a:t> esto ya los trae por defecto para la entidad </a:t>
            </a:r>
            <a:r>
              <a:rPr lang="es-SV" sz="1600"/>
              <a:t>que le </a:t>
            </a:r>
            <a:r>
              <a:rPr lang="es-SV" sz="1600" dirty="0"/>
              <a:t>especificamos en su tipo (&lt;T, ID&gt;)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87BA41-7347-439A-BDC9-E67BBAF3F962}"/>
              </a:ext>
            </a:extLst>
          </p:cNvPr>
          <p:cNvSpPr txBox="1"/>
          <p:nvPr/>
        </p:nvSpPr>
        <p:spPr>
          <a:xfrm>
            <a:off x="7081437" y="5701617"/>
            <a:ext cx="335576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SV" sz="1600" b="1" dirty="0"/>
              <a:t>Tomar nota que el repositorio, al ser un objeto de acceso a datos, estará en las clases de servicio.</a:t>
            </a:r>
          </a:p>
        </p:txBody>
      </p:sp>
    </p:spTree>
    <p:extLst>
      <p:ext uri="{BB962C8B-B14F-4D97-AF65-F5344CB8AC3E}">
        <p14:creationId xmlns:p14="http://schemas.microsoft.com/office/powerpoint/2010/main" val="3138326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4BC82-E003-4D2B-AEDF-AFB8B6CD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Busquemos un cliente en la sección de la Clase 16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6D1BDB-5902-4884-8C81-BC8E2544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2710"/>
            <a:ext cx="4026763" cy="2111780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84408C8-BC68-4FEB-BA7D-7F171B67AE17}"/>
              </a:ext>
            </a:extLst>
          </p:cNvPr>
          <p:cNvSpPr/>
          <p:nvPr/>
        </p:nvSpPr>
        <p:spPr>
          <a:xfrm>
            <a:off x="5131293" y="2325950"/>
            <a:ext cx="861134" cy="958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6FA4B2-7F68-4D0F-8A92-26E6A483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52" y="1291332"/>
            <a:ext cx="4367503" cy="45638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C25DA4F-5A53-4355-A8A1-7D186C5BF420}"/>
              </a:ext>
            </a:extLst>
          </p:cNvPr>
          <p:cNvSpPr txBox="1"/>
          <p:nvPr/>
        </p:nvSpPr>
        <p:spPr>
          <a:xfrm>
            <a:off x="838200" y="428088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SV" dirty="0"/>
              <a:t>El resultado es exactamente el mismo, la única diferencia es que el acceso a los datos se hizo utilizando un repositorio de Spring Data mapeado a la entidad Cliente, y no a través de un DAO.</a:t>
            </a:r>
          </a:p>
        </p:txBody>
      </p:sp>
    </p:spTree>
    <p:extLst>
      <p:ext uri="{BB962C8B-B14F-4D97-AF65-F5344CB8AC3E}">
        <p14:creationId xmlns:p14="http://schemas.microsoft.com/office/powerpoint/2010/main" val="143064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4000" dirty="0"/>
              <a:t>Spring Data es un proyecto de </a:t>
            </a:r>
            <a:r>
              <a:rPr lang="es-SV" sz="4000" dirty="0" err="1"/>
              <a:t>SpringSource</a:t>
            </a:r>
            <a:endParaRPr lang="es-SV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013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Su objetivo es facilitar el acceso a las entidades o tablas en una base de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Spring originalmente proporcionaba soporte JDBC a través de inyección de </a:t>
            </a:r>
            <a:r>
              <a:rPr lang="es-SV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EntityManager</a:t>
            </a: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, sin embargo, la implementación de las </a:t>
            </a:r>
            <a:r>
              <a:rPr lang="es-SV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queries</a:t>
            </a: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seguía siendo trabajo del desarrollador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Spring Data lo hace a través de interfaces de repositorios, que proveen la funcionalidad de acceso a los datos sin necesidad de implementación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También puede trabajar sobre bases de datos </a:t>
            </a:r>
            <a:r>
              <a:rPr lang="es-SV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NoSQL</a:t>
            </a:r>
            <a:r>
              <a:rPr lang="es-SV" sz="28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 como Neo4j y sobre bases de datos Big Data como Apache </a:t>
            </a:r>
            <a:r>
              <a:rPr lang="es-SV" sz="28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Hadoop</a:t>
            </a:r>
            <a:endParaRPr lang="es-SV" sz="28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146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Concepto de Repositorio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SV" dirty="0"/>
              <a:t>Es un patrón de diseño que, de igual forma que un DAO, permite el acceso a fuentes de datos</a:t>
            </a:r>
          </a:p>
          <a:p>
            <a:pPr algn="just"/>
            <a:r>
              <a:rPr lang="es-SV" dirty="0"/>
              <a:t>La diferencia entre un DAO y un repositorio consiste en que el repositorio esta mas orientado hacia el manejo de entidades que un DAO</a:t>
            </a:r>
          </a:p>
          <a:p>
            <a:pPr algn="just"/>
            <a:r>
              <a:rPr lang="es-SV" dirty="0"/>
              <a:t>Spring Data trabaja en base a este patrón de diseño, abstrayendo el acceso a los datos a través de repositorios que son implementados para cada entidad</a:t>
            </a:r>
          </a:p>
        </p:txBody>
      </p:sp>
    </p:spTree>
    <p:extLst>
      <p:ext uri="{BB962C8B-B14F-4D97-AF65-F5344CB8AC3E}">
        <p14:creationId xmlns:p14="http://schemas.microsoft.com/office/powerpoint/2010/main" val="383504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Spring Data no es un proveedor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400" dirty="0"/>
              <a:t>Debemos tener claro que, a diferencia de </a:t>
            </a:r>
            <a:r>
              <a:rPr lang="es-SV" sz="2400" dirty="0" err="1"/>
              <a:t>Hibernate</a:t>
            </a:r>
            <a:r>
              <a:rPr lang="es-SV" sz="2400" dirty="0"/>
              <a:t>, Spring Data no es un proveedor JPA</a:t>
            </a:r>
          </a:p>
          <a:p>
            <a:r>
              <a:rPr lang="es-SV" sz="2400" dirty="0"/>
              <a:t>Spring Data trabaja sobre un proveedor (en nuestro caso </a:t>
            </a:r>
            <a:r>
              <a:rPr lang="es-SV" sz="2400" dirty="0" err="1"/>
              <a:t>Hibernate</a:t>
            </a:r>
            <a:r>
              <a:rPr lang="es-SV" sz="2400" dirty="0"/>
              <a:t>), extendiendo la funcionalidad de este para la implementación de repositorios</a:t>
            </a:r>
          </a:p>
          <a:p>
            <a:r>
              <a:rPr lang="es-SV" sz="2400" dirty="0"/>
              <a:t>De esta manera, evitamos la tarea repetitiva de crear implementaciones concretas de DAO.</a:t>
            </a:r>
          </a:p>
          <a:p>
            <a:r>
              <a:rPr lang="es-SV" sz="2400" dirty="0"/>
              <a:t>Con Spring Data, simplemente crearemos una interfaz que implemente uno de los repositorios de Spring Data</a:t>
            </a:r>
          </a:p>
          <a:p>
            <a:pPr marL="0" indent="0">
              <a:buNone/>
            </a:pPr>
            <a:endParaRPr lang="es-SV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25217" y="5367130"/>
            <a:ext cx="963433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sz="2400" dirty="0"/>
              <a:t>¿Pero qué interfaces de repositorios nos provee Spring Data para trabajar con las entidades/dominios?</a:t>
            </a:r>
          </a:p>
        </p:txBody>
      </p:sp>
    </p:spTree>
    <p:extLst>
      <p:ext uri="{BB962C8B-B14F-4D97-AF65-F5344CB8AC3E}">
        <p14:creationId xmlns:p14="http://schemas.microsoft.com/office/powerpoint/2010/main" val="161504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Interface </a:t>
            </a:r>
            <a:r>
              <a:rPr lang="es-SV" dirty="0" err="1"/>
              <a:t>CrudRepository</a:t>
            </a:r>
            <a:endParaRPr lang="es-S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95" y="2658098"/>
            <a:ext cx="6278291" cy="3820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1218" y="2658098"/>
            <a:ext cx="3906078" cy="38209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SV" dirty="0"/>
              <a:t>Guarda la entidad dada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SV" dirty="0"/>
              <a:t>Retorna la entidad con la llave primaria dada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SV" dirty="0"/>
              <a:t>Retorna todas las entidades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SV" dirty="0"/>
              <a:t>Retorna el número de entidades total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SV" dirty="0"/>
              <a:t>Elimina la entidad dada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SV" dirty="0"/>
              <a:t>Indica si existe la entidad con la llave primaria dada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264" y="1690688"/>
            <a:ext cx="10164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000" dirty="0"/>
              <a:t>Interface que al implementarla le debemos especificar la Entidad &lt;T&gt; y el tipo de dato de la llave primaria (@Id) de esa entidad</a:t>
            </a:r>
          </a:p>
        </p:txBody>
      </p:sp>
    </p:spTree>
    <p:extLst>
      <p:ext uri="{BB962C8B-B14F-4D97-AF65-F5344CB8AC3E}">
        <p14:creationId xmlns:p14="http://schemas.microsoft.com/office/powerpoint/2010/main" val="323110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SV" dirty="0"/>
              <a:t>Interface </a:t>
            </a:r>
            <a:r>
              <a:rPr lang="es-SV" dirty="0" err="1"/>
              <a:t>PagingAndSortingRepository</a:t>
            </a:r>
            <a:endParaRPr lang="es-S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4601"/>
            <a:ext cx="7143815" cy="1622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9074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sz="2000" dirty="0"/>
              <a:t>Extiende las funcionalidades de </a:t>
            </a:r>
            <a:r>
              <a:rPr lang="es-SV" sz="2000" dirty="0" err="1"/>
              <a:t>CrudRepository</a:t>
            </a:r>
            <a:r>
              <a:rPr lang="es-SV" sz="2000" dirty="0"/>
              <a:t>, añadiendo métodos para paginación y ordenamiento de entidades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374A6A-167A-4B3E-A3EA-3B38348E4796}"/>
              </a:ext>
            </a:extLst>
          </p:cNvPr>
          <p:cNvSpPr txBox="1"/>
          <p:nvPr/>
        </p:nvSpPr>
        <p:spPr>
          <a:xfrm>
            <a:off x="838200" y="4412202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600" b="1" dirty="0" err="1"/>
              <a:t>findAll</a:t>
            </a:r>
            <a:r>
              <a:rPr lang="es-SV" sz="1600" b="1" dirty="0"/>
              <a:t>(</a:t>
            </a:r>
            <a:r>
              <a:rPr lang="es-SV" sz="1600" b="1" dirty="0" err="1"/>
              <a:t>Sort</a:t>
            </a:r>
            <a:r>
              <a:rPr lang="es-SV" sz="1600" b="1" dirty="0"/>
              <a:t>): </a:t>
            </a:r>
            <a:r>
              <a:rPr lang="es-SV" sz="1600" dirty="0"/>
              <a:t>Este método devuelve una lista de entidades ordenadas según el objeto </a:t>
            </a:r>
            <a:r>
              <a:rPr lang="es-SV" sz="1600" dirty="0" err="1"/>
              <a:t>Sort</a:t>
            </a:r>
            <a:r>
              <a:rPr lang="es-SV" sz="1600" dirty="0"/>
              <a:t> que recibe de parámetro, dicho objeto posee principalmente dos propiedades, la dirección del ordenamiento (Ascendente o descendente) y la propiedad de la entidad sobre la cual se hará el ordenamiento.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SV" sz="1600" b="1" dirty="0" err="1"/>
              <a:t>findAll</a:t>
            </a:r>
            <a:r>
              <a:rPr lang="es-SV" sz="1600" b="1" dirty="0"/>
              <a:t>(</a:t>
            </a:r>
            <a:r>
              <a:rPr lang="es-SV" sz="1600" b="1" dirty="0" err="1"/>
              <a:t>Pageable</a:t>
            </a:r>
            <a:r>
              <a:rPr lang="es-SV" sz="1600" b="1" dirty="0"/>
              <a:t>): </a:t>
            </a:r>
            <a:r>
              <a:rPr lang="es-SV" sz="1600" dirty="0"/>
              <a:t>Este método devuelve un objeto de tipo Page con las entidades devueltas por la consulta, tipeado a la entidad correspondiente, el cual recibe de parámetro un objeto </a:t>
            </a:r>
            <a:r>
              <a:rPr lang="es-SV" sz="1600" b="1" dirty="0" err="1"/>
              <a:t>Pageable</a:t>
            </a:r>
            <a:r>
              <a:rPr lang="es-SV" sz="1600" dirty="0"/>
              <a:t> que contiene la definición de la página que deseamos de la consulta (cantidad de filas, y número de página)</a:t>
            </a:r>
            <a:endParaRPr lang="es-SV" sz="16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368CB7-FF7B-46E4-9446-F1CE766E4F0F}"/>
              </a:ext>
            </a:extLst>
          </p:cNvPr>
          <p:cNvSpPr txBox="1"/>
          <p:nvPr/>
        </p:nvSpPr>
        <p:spPr>
          <a:xfrm>
            <a:off x="1899822" y="6135719"/>
            <a:ext cx="783898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SV" dirty="0"/>
              <a:t>Las implementaciones de dichos métodos las veremos más adelante</a:t>
            </a:r>
          </a:p>
        </p:txBody>
      </p:sp>
    </p:spTree>
    <p:extLst>
      <p:ext uri="{BB962C8B-B14F-4D97-AF65-F5344CB8AC3E}">
        <p14:creationId xmlns:p14="http://schemas.microsoft.com/office/powerpoint/2010/main" val="124348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Interface </a:t>
            </a:r>
            <a:r>
              <a:rPr lang="es-SV" dirty="0" err="1"/>
              <a:t>JpaRepository</a:t>
            </a:r>
            <a:endParaRPr lang="es-S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Es una interface que extiende de </a:t>
            </a:r>
            <a:r>
              <a:rPr lang="es-SV" dirty="0" err="1"/>
              <a:t>PagingAndSortingRepository</a:t>
            </a:r>
            <a:r>
              <a:rPr lang="es-SV" dirty="0"/>
              <a:t>, y por ende de </a:t>
            </a:r>
            <a:r>
              <a:rPr lang="es-SV" dirty="0" err="1"/>
              <a:t>CrudRepository</a:t>
            </a:r>
            <a:endParaRPr lang="es-SV" dirty="0"/>
          </a:p>
          <a:p>
            <a:r>
              <a:rPr lang="es-SV" dirty="0"/>
              <a:t>Añade funcionalidades de método JPA, como </a:t>
            </a:r>
            <a:r>
              <a:rPr lang="es-SV" dirty="0" err="1"/>
              <a:t>flush</a:t>
            </a:r>
            <a:r>
              <a:rPr lang="es-SV" dirty="0"/>
              <a:t>, y contiene los métodos de </a:t>
            </a:r>
            <a:r>
              <a:rPr lang="es-SV" dirty="0" err="1"/>
              <a:t>PagingAndSortingRepository</a:t>
            </a:r>
            <a:r>
              <a:rPr lang="es-SV" dirty="0"/>
              <a:t> y </a:t>
            </a:r>
            <a:r>
              <a:rPr lang="es-SV" dirty="0" err="1"/>
              <a:t>CrudRepository</a:t>
            </a:r>
            <a:r>
              <a:rPr lang="es-SV" dirty="0"/>
              <a:t> (al extender del primero)</a:t>
            </a:r>
          </a:p>
          <a:p>
            <a:r>
              <a:rPr lang="es-SV" dirty="0"/>
              <a:t>Nuestros repositorios extenderán de esta interface</a:t>
            </a:r>
          </a:p>
        </p:txBody>
      </p:sp>
    </p:spTree>
    <p:extLst>
      <p:ext uri="{BB962C8B-B14F-4D97-AF65-F5344CB8AC3E}">
        <p14:creationId xmlns:p14="http://schemas.microsoft.com/office/powerpoint/2010/main" val="341246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Configuración de Spring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983836"/>
          </a:xfrm>
        </p:spPr>
        <p:txBody>
          <a:bodyPr/>
          <a:lstStyle/>
          <a:p>
            <a:r>
              <a:rPr lang="es-SV" dirty="0"/>
              <a:t>Nuestro proyecto modelo ya tiene la dependencia necesaria para el uso de Spring Data, el cual se detalla a continuación: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C950AA-8E30-4E7A-9C09-7BCFFA6F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99" y="3086100"/>
            <a:ext cx="6673851" cy="11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8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Habilitar el soporte de repositorios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/>
              <a:t>Debemos habilitar el soporte de repositorios para el proveedor JPA</a:t>
            </a:r>
          </a:p>
          <a:p>
            <a:r>
              <a:rPr lang="es-SV" dirty="0"/>
              <a:t>Para esto anotamos la clase encargada de la configuración JPA con la anotación @</a:t>
            </a:r>
            <a:r>
              <a:rPr lang="es-SV" dirty="0" err="1"/>
              <a:t>EnableJpaRepositories</a:t>
            </a:r>
            <a:endParaRPr lang="es-SV" dirty="0"/>
          </a:p>
          <a:p>
            <a:r>
              <a:rPr lang="es-SV" dirty="0"/>
              <a:t>Esta anotación recibirá la propiedad “</a:t>
            </a:r>
            <a:r>
              <a:rPr lang="es-SV" dirty="0" err="1"/>
              <a:t>basePackages</a:t>
            </a:r>
            <a:r>
              <a:rPr lang="es-SV" dirty="0"/>
              <a:t>” que recibirá el paquete donde se encontrarán los repositorios, el cual en nuestro caso se llamara </a:t>
            </a:r>
            <a:r>
              <a:rPr lang="es-SV" b="1" dirty="0" err="1"/>
              <a:t>com.uca.capas.modelo.repositories</a:t>
            </a:r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E51723-686F-477C-8902-5E582BFB4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16" y="4692541"/>
            <a:ext cx="7531223" cy="12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9259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5988</TotalTime>
  <Words>897</Words>
  <Application>Microsoft Office PowerPoint</Application>
  <PresentationFormat>Panorámica</PresentationFormat>
  <Paragraphs>53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Depth</vt:lpstr>
      <vt:lpstr>Presentación de PowerPoint</vt:lpstr>
      <vt:lpstr>Spring Data es un proyecto de SpringSource</vt:lpstr>
      <vt:lpstr>Concepto de Repositorio</vt:lpstr>
      <vt:lpstr>Spring Data no es un proveedor JPA</vt:lpstr>
      <vt:lpstr>Interface CrudRepository</vt:lpstr>
      <vt:lpstr>Interface PagingAndSortingRepository</vt:lpstr>
      <vt:lpstr>Interface JpaRepository</vt:lpstr>
      <vt:lpstr>Configuración de Spring Data</vt:lpstr>
      <vt:lpstr>Habilitar el soporte de repositorios</vt:lpstr>
      <vt:lpstr>Crearemos un repositorio para la entidad Cliente</vt:lpstr>
      <vt:lpstr>Ahora modificaremos ClienteServiceImpl.java</vt:lpstr>
      <vt:lpstr>Busquemos un cliente en la sección de la Clase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Lozano</dc:creator>
  <cp:lastModifiedBy>Juan Lozano</cp:lastModifiedBy>
  <cp:revision>339</cp:revision>
  <dcterms:created xsi:type="dcterms:W3CDTF">2016-03-08T02:32:38Z</dcterms:created>
  <dcterms:modified xsi:type="dcterms:W3CDTF">2020-05-19T00:44:52Z</dcterms:modified>
</cp:coreProperties>
</file>