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0" r:id="rId3"/>
    <p:sldId id="261" r:id="rId4"/>
    <p:sldId id="262" r:id="rId5"/>
    <p:sldId id="263" r:id="rId6"/>
    <p:sldId id="265" r:id="rId7"/>
    <p:sldId id="267" r:id="rId8"/>
    <p:sldId id="268" r:id="rId9"/>
    <p:sldId id="264" r:id="rId10"/>
    <p:sldId id="269" r:id="rId11"/>
    <p:sldId id="270" r:id="rId12"/>
    <p:sldId id="271" r:id="rId13"/>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D32718-638D-4B19-A1C6-75B7245740AF}">
          <p14:sldIdLst>
            <p14:sldId id="256"/>
            <p14:sldId id="260"/>
            <p14:sldId id="261"/>
            <p14:sldId id="262"/>
            <p14:sldId id="263"/>
            <p14:sldId id="265"/>
            <p14:sldId id="267"/>
            <p14:sldId id="268"/>
            <p14:sldId id="264"/>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104EF-CE14-4384-8130-075E70FD4E6C}" v="12" dt="2020-05-21T00:58:39.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Lozano" userId="28208e9e5df92a41" providerId="LiveId" clId="{1F5104EF-CE14-4384-8130-075E70FD4E6C}"/>
    <pc:docChg chg="undo custSel addSld delSld modSld modSection">
      <pc:chgData name="Juan Lozano" userId="28208e9e5df92a41" providerId="LiveId" clId="{1F5104EF-CE14-4384-8130-075E70FD4E6C}" dt="2020-05-21T01:01:08.792" v="3256" actId="123"/>
      <pc:docMkLst>
        <pc:docMk/>
      </pc:docMkLst>
      <pc:sldChg chg="modSp mod">
        <pc:chgData name="Juan Lozano" userId="28208e9e5df92a41" providerId="LiveId" clId="{1F5104EF-CE14-4384-8130-075E70FD4E6C}" dt="2020-05-20T21:32:24.179" v="3" actId="20577"/>
        <pc:sldMkLst>
          <pc:docMk/>
          <pc:sldMk cId="1113354696" sldId="256"/>
        </pc:sldMkLst>
        <pc:spChg chg="mod">
          <ac:chgData name="Juan Lozano" userId="28208e9e5df92a41" providerId="LiveId" clId="{1F5104EF-CE14-4384-8130-075E70FD4E6C}" dt="2020-05-20T21:32:24.179" v="3" actId="20577"/>
          <ac:spMkLst>
            <pc:docMk/>
            <pc:sldMk cId="1113354696" sldId="256"/>
            <ac:spMk id="3" creationId="{00000000-0000-0000-0000-000000000000}"/>
          </ac:spMkLst>
        </pc:spChg>
      </pc:sldChg>
      <pc:sldChg chg="modSp mod">
        <pc:chgData name="Juan Lozano" userId="28208e9e5df92a41" providerId="LiveId" clId="{1F5104EF-CE14-4384-8130-075E70FD4E6C}" dt="2020-05-20T21:43:21.610" v="90" actId="20577"/>
        <pc:sldMkLst>
          <pc:docMk/>
          <pc:sldMk cId="2314686184" sldId="260"/>
        </pc:sldMkLst>
        <pc:spChg chg="mod">
          <ac:chgData name="Juan Lozano" userId="28208e9e5df92a41" providerId="LiveId" clId="{1F5104EF-CE14-4384-8130-075E70FD4E6C}" dt="2020-05-20T21:43:21.610" v="90" actId="20577"/>
          <ac:spMkLst>
            <pc:docMk/>
            <pc:sldMk cId="2314686184" sldId="260"/>
            <ac:spMk id="7" creationId="{00000000-0000-0000-0000-000000000000}"/>
          </ac:spMkLst>
        </pc:spChg>
      </pc:sldChg>
      <pc:sldChg chg="modSp mod">
        <pc:chgData name="Juan Lozano" userId="28208e9e5df92a41" providerId="LiveId" clId="{1F5104EF-CE14-4384-8130-075E70FD4E6C}" dt="2020-05-20T21:52:41.750" v="438" actId="20577"/>
        <pc:sldMkLst>
          <pc:docMk/>
          <pc:sldMk cId="3107511632" sldId="261"/>
        </pc:sldMkLst>
        <pc:spChg chg="mod">
          <ac:chgData name="Juan Lozano" userId="28208e9e5df92a41" providerId="LiveId" clId="{1F5104EF-CE14-4384-8130-075E70FD4E6C}" dt="2020-05-20T21:52:41.750" v="438" actId="20577"/>
          <ac:spMkLst>
            <pc:docMk/>
            <pc:sldMk cId="3107511632" sldId="261"/>
            <ac:spMk id="3" creationId="{00000000-0000-0000-0000-000000000000}"/>
          </ac:spMkLst>
        </pc:spChg>
      </pc:sldChg>
      <pc:sldChg chg="modSp mod">
        <pc:chgData name="Juan Lozano" userId="28208e9e5df92a41" providerId="LiveId" clId="{1F5104EF-CE14-4384-8130-075E70FD4E6C}" dt="2020-05-20T22:00:33.939" v="873" actId="20577"/>
        <pc:sldMkLst>
          <pc:docMk/>
          <pc:sldMk cId="3567473135" sldId="262"/>
        </pc:sldMkLst>
        <pc:spChg chg="mod">
          <ac:chgData name="Juan Lozano" userId="28208e9e5df92a41" providerId="LiveId" clId="{1F5104EF-CE14-4384-8130-075E70FD4E6C}" dt="2020-05-20T21:55:58.843" v="536" actId="20577"/>
          <ac:spMkLst>
            <pc:docMk/>
            <pc:sldMk cId="3567473135" sldId="262"/>
            <ac:spMk id="2" creationId="{00000000-0000-0000-0000-000000000000}"/>
          </ac:spMkLst>
        </pc:spChg>
        <pc:spChg chg="mod">
          <ac:chgData name="Juan Lozano" userId="28208e9e5df92a41" providerId="LiveId" clId="{1F5104EF-CE14-4384-8130-075E70FD4E6C}" dt="2020-05-20T22:00:33.939" v="873" actId="20577"/>
          <ac:spMkLst>
            <pc:docMk/>
            <pc:sldMk cId="3567473135" sldId="262"/>
            <ac:spMk id="3" creationId="{00000000-0000-0000-0000-000000000000}"/>
          </ac:spMkLst>
        </pc:spChg>
      </pc:sldChg>
      <pc:sldChg chg="modSp mod">
        <pc:chgData name="Juan Lozano" userId="28208e9e5df92a41" providerId="LiveId" clId="{1F5104EF-CE14-4384-8130-075E70FD4E6C}" dt="2020-05-20T22:16:47.665" v="1288" actId="20577"/>
        <pc:sldMkLst>
          <pc:docMk/>
          <pc:sldMk cId="2363054952" sldId="263"/>
        </pc:sldMkLst>
        <pc:spChg chg="mod">
          <ac:chgData name="Juan Lozano" userId="28208e9e5df92a41" providerId="LiveId" clId="{1F5104EF-CE14-4384-8130-075E70FD4E6C}" dt="2020-05-20T22:16:47.665" v="1288" actId="20577"/>
          <ac:spMkLst>
            <pc:docMk/>
            <pc:sldMk cId="2363054952" sldId="263"/>
            <ac:spMk id="3" creationId="{00000000-0000-0000-0000-000000000000}"/>
          </ac:spMkLst>
        </pc:spChg>
        <pc:spChg chg="mod">
          <ac:chgData name="Juan Lozano" userId="28208e9e5df92a41" providerId="LiveId" clId="{1F5104EF-CE14-4384-8130-075E70FD4E6C}" dt="2020-05-20T22:00:40.586" v="879" actId="20577"/>
          <ac:spMkLst>
            <pc:docMk/>
            <pc:sldMk cId="2363054952" sldId="263"/>
            <ac:spMk id="4" creationId="{00000000-0000-0000-0000-000000000000}"/>
          </ac:spMkLst>
        </pc:spChg>
      </pc:sldChg>
      <pc:sldChg chg="modSp mod">
        <pc:chgData name="Juan Lozano" userId="28208e9e5df92a41" providerId="LiveId" clId="{1F5104EF-CE14-4384-8130-075E70FD4E6C}" dt="2020-05-20T22:24:25.556" v="1441" actId="20577"/>
        <pc:sldMkLst>
          <pc:docMk/>
          <pc:sldMk cId="2708482397" sldId="265"/>
        </pc:sldMkLst>
        <pc:spChg chg="mod">
          <ac:chgData name="Juan Lozano" userId="28208e9e5df92a41" providerId="LiveId" clId="{1F5104EF-CE14-4384-8130-075E70FD4E6C}" dt="2020-05-20T22:24:25.556" v="1441" actId="20577"/>
          <ac:spMkLst>
            <pc:docMk/>
            <pc:sldMk cId="2708482397" sldId="265"/>
            <ac:spMk id="3" creationId="{00000000-0000-0000-0000-000000000000}"/>
          </ac:spMkLst>
        </pc:spChg>
        <pc:spChg chg="mod">
          <ac:chgData name="Juan Lozano" userId="28208e9e5df92a41" providerId="LiveId" clId="{1F5104EF-CE14-4384-8130-075E70FD4E6C}" dt="2020-05-20T22:04:37.305" v="1059" actId="20577"/>
          <ac:spMkLst>
            <pc:docMk/>
            <pc:sldMk cId="2708482397" sldId="265"/>
            <ac:spMk id="4" creationId="{00000000-0000-0000-0000-000000000000}"/>
          </ac:spMkLst>
        </pc:spChg>
      </pc:sldChg>
      <pc:sldChg chg="del">
        <pc:chgData name="Juan Lozano" userId="28208e9e5df92a41" providerId="LiveId" clId="{1F5104EF-CE14-4384-8130-075E70FD4E6C}" dt="2020-05-20T22:24:35.652" v="1442" actId="47"/>
        <pc:sldMkLst>
          <pc:docMk/>
          <pc:sldMk cId="3388593020" sldId="266"/>
        </pc:sldMkLst>
      </pc:sldChg>
      <pc:sldChg chg="modSp mod">
        <pc:chgData name="Juan Lozano" userId="28208e9e5df92a41" providerId="LiveId" clId="{1F5104EF-CE14-4384-8130-075E70FD4E6C}" dt="2020-05-20T22:29:24.673" v="1443" actId="1076"/>
        <pc:sldMkLst>
          <pc:docMk/>
          <pc:sldMk cId="1325950237" sldId="267"/>
        </pc:sldMkLst>
        <pc:picChg chg="mod">
          <ac:chgData name="Juan Lozano" userId="28208e9e5df92a41" providerId="LiveId" clId="{1F5104EF-CE14-4384-8130-075E70FD4E6C}" dt="2020-05-20T22:29:24.673" v="1443" actId="1076"/>
          <ac:picMkLst>
            <pc:docMk/>
            <pc:sldMk cId="1325950237" sldId="267"/>
            <ac:picMk id="5" creationId="{00000000-0000-0000-0000-000000000000}"/>
          </ac:picMkLst>
        </pc:picChg>
      </pc:sldChg>
      <pc:sldChg chg="addSp delSp modSp new mod">
        <pc:chgData name="Juan Lozano" userId="28208e9e5df92a41" providerId="LiveId" clId="{1F5104EF-CE14-4384-8130-075E70FD4E6C}" dt="2020-05-20T23:39:44.594" v="1777" actId="123"/>
        <pc:sldMkLst>
          <pc:docMk/>
          <pc:sldMk cId="1672939729" sldId="269"/>
        </pc:sldMkLst>
        <pc:spChg chg="mod">
          <ac:chgData name="Juan Lozano" userId="28208e9e5df92a41" providerId="LiveId" clId="{1F5104EF-CE14-4384-8130-075E70FD4E6C}" dt="2020-05-20T23:38:28.862" v="1629" actId="1076"/>
          <ac:spMkLst>
            <pc:docMk/>
            <pc:sldMk cId="1672939729" sldId="269"/>
            <ac:spMk id="2" creationId="{4F985C69-20CF-4F5B-95EB-947AD577CE52}"/>
          </ac:spMkLst>
        </pc:spChg>
        <pc:spChg chg="del mod">
          <ac:chgData name="Juan Lozano" userId="28208e9e5df92a41" providerId="LiveId" clId="{1F5104EF-CE14-4384-8130-075E70FD4E6C}" dt="2020-05-20T23:38:30.522" v="1630" actId="478"/>
          <ac:spMkLst>
            <pc:docMk/>
            <pc:sldMk cId="1672939729" sldId="269"/>
            <ac:spMk id="3" creationId="{8D1923BB-D563-422B-A5EF-F87CA016C4C8}"/>
          </ac:spMkLst>
        </pc:spChg>
        <pc:spChg chg="add del mod">
          <ac:chgData name="Juan Lozano" userId="28208e9e5df92a41" providerId="LiveId" clId="{1F5104EF-CE14-4384-8130-075E70FD4E6C}" dt="2020-05-20T23:38:33.472" v="1631" actId="478"/>
          <ac:spMkLst>
            <pc:docMk/>
            <pc:sldMk cId="1672939729" sldId="269"/>
            <ac:spMk id="5" creationId="{A3191A57-3814-464F-8ECD-AAF3843A7DE2}"/>
          </ac:spMkLst>
        </pc:spChg>
        <pc:spChg chg="add mod">
          <ac:chgData name="Juan Lozano" userId="28208e9e5df92a41" providerId="LiveId" clId="{1F5104EF-CE14-4384-8130-075E70FD4E6C}" dt="2020-05-20T23:39:44.594" v="1777" actId="123"/>
          <ac:spMkLst>
            <pc:docMk/>
            <pc:sldMk cId="1672939729" sldId="269"/>
            <ac:spMk id="7" creationId="{129F13F0-53BE-40AB-B405-B93A263DA58B}"/>
          </ac:spMkLst>
        </pc:spChg>
        <pc:picChg chg="add mod">
          <ac:chgData name="Juan Lozano" userId="28208e9e5df92a41" providerId="LiveId" clId="{1F5104EF-CE14-4384-8130-075E70FD4E6C}" dt="2020-05-20T23:39:06.111" v="1636" actId="14100"/>
          <ac:picMkLst>
            <pc:docMk/>
            <pc:sldMk cId="1672939729" sldId="269"/>
            <ac:picMk id="6" creationId="{1B8A3475-1D10-4AED-82D3-1DC9EF7282BC}"/>
          </ac:picMkLst>
        </pc:picChg>
      </pc:sldChg>
      <pc:sldChg chg="addSp delSp modSp new mod">
        <pc:chgData name="Juan Lozano" userId="28208e9e5df92a41" providerId="LiveId" clId="{1F5104EF-CE14-4384-8130-075E70FD4E6C}" dt="2020-05-20T23:50:39.992" v="2623" actId="13822"/>
        <pc:sldMkLst>
          <pc:docMk/>
          <pc:sldMk cId="131996387" sldId="270"/>
        </pc:sldMkLst>
        <pc:spChg chg="mod">
          <ac:chgData name="Juan Lozano" userId="28208e9e5df92a41" providerId="LiveId" clId="{1F5104EF-CE14-4384-8130-075E70FD4E6C}" dt="2020-05-20T23:42:58.360" v="1829" actId="20577"/>
          <ac:spMkLst>
            <pc:docMk/>
            <pc:sldMk cId="131996387" sldId="270"/>
            <ac:spMk id="2" creationId="{43D0278A-500A-4654-A881-07EDDB41FC99}"/>
          </ac:spMkLst>
        </pc:spChg>
        <pc:spChg chg="add del mod">
          <ac:chgData name="Juan Lozano" userId="28208e9e5df92a41" providerId="LiveId" clId="{1F5104EF-CE14-4384-8130-075E70FD4E6C}" dt="2020-05-20T23:45:53.417" v="2081" actId="20577"/>
          <ac:spMkLst>
            <pc:docMk/>
            <pc:sldMk cId="131996387" sldId="270"/>
            <ac:spMk id="3" creationId="{4FE4FF81-59E5-4D62-8CF0-17CFE8301139}"/>
          </ac:spMkLst>
        </pc:spChg>
        <pc:spChg chg="add mod">
          <ac:chgData name="Juan Lozano" userId="28208e9e5df92a41" providerId="LiveId" clId="{1F5104EF-CE14-4384-8130-075E70FD4E6C}" dt="2020-05-20T23:50:39.992" v="2623" actId="13822"/>
          <ac:spMkLst>
            <pc:docMk/>
            <pc:sldMk cId="131996387" sldId="270"/>
            <ac:spMk id="5" creationId="{647093F2-84B3-49DC-804A-C0A97A4ECCC3}"/>
          </ac:spMkLst>
        </pc:spChg>
        <pc:picChg chg="add mod">
          <ac:chgData name="Juan Lozano" userId="28208e9e5df92a41" providerId="LiveId" clId="{1F5104EF-CE14-4384-8130-075E70FD4E6C}" dt="2020-05-20T23:48:30.775" v="2084" actId="14100"/>
          <ac:picMkLst>
            <pc:docMk/>
            <pc:sldMk cId="131996387" sldId="270"/>
            <ac:picMk id="4" creationId="{FD86614C-6019-4D8F-8A7C-2C4E4072A698}"/>
          </ac:picMkLst>
        </pc:picChg>
      </pc:sldChg>
      <pc:sldChg chg="addSp delSp modSp new mod">
        <pc:chgData name="Juan Lozano" userId="28208e9e5df92a41" providerId="LiveId" clId="{1F5104EF-CE14-4384-8130-075E70FD4E6C}" dt="2020-05-21T01:01:08.792" v="3256" actId="123"/>
        <pc:sldMkLst>
          <pc:docMk/>
          <pc:sldMk cId="466612578" sldId="271"/>
        </pc:sldMkLst>
        <pc:spChg chg="mod">
          <ac:chgData name="Juan Lozano" userId="28208e9e5df92a41" providerId="LiveId" clId="{1F5104EF-CE14-4384-8130-075E70FD4E6C}" dt="2020-05-21T00:55:10.230" v="2700" actId="20577"/>
          <ac:spMkLst>
            <pc:docMk/>
            <pc:sldMk cId="466612578" sldId="271"/>
            <ac:spMk id="2" creationId="{D43E4CB6-C1A2-4DF0-8A7D-16597F8AD444}"/>
          </ac:spMkLst>
        </pc:spChg>
        <pc:spChg chg="del mod">
          <ac:chgData name="Juan Lozano" userId="28208e9e5df92a41" providerId="LiveId" clId="{1F5104EF-CE14-4384-8130-075E70FD4E6C}" dt="2020-05-21T00:54:56.367" v="2658" actId="478"/>
          <ac:spMkLst>
            <pc:docMk/>
            <pc:sldMk cId="466612578" sldId="271"/>
            <ac:spMk id="3" creationId="{F60C509F-B3E4-43C1-8DBB-8A2B9A6B2A5A}"/>
          </ac:spMkLst>
        </pc:spChg>
        <pc:spChg chg="add mod">
          <ac:chgData name="Juan Lozano" userId="28208e9e5df92a41" providerId="LiveId" clId="{1F5104EF-CE14-4384-8130-075E70FD4E6C}" dt="2020-05-21T00:58:06.622" v="2711" actId="1076"/>
          <ac:spMkLst>
            <pc:docMk/>
            <pc:sldMk cId="466612578" sldId="271"/>
            <ac:spMk id="7" creationId="{794DA5B5-D88B-49C9-9114-28BE3FB6C09C}"/>
          </ac:spMkLst>
        </pc:spChg>
        <pc:spChg chg="add mod">
          <ac:chgData name="Juan Lozano" userId="28208e9e5df92a41" providerId="LiveId" clId="{1F5104EF-CE14-4384-8130-075E70FD4E6C}" dt="2020-05-21T01:01:08.792" v="3256" actId="123"/>
          <ac:spMkLst>
            <pc:docMk/>
            <pc:sldMk cId="466612578" sldId="271"/>
            <ac:spMk id="9" creationId="{B75B5C8B-B108-4421-8567-FE9CD681FE04}"/>
          </ac:spMkLst>
        </pc:spChg>
        <pc:spChg chg="add mod">
          <ac:chgData name="Juan Lozano" userId="28208e9e5df92a41" providerId="LiveId" clId="{1F5104EF-CE14-4384-8130-075E70FD4E6C}" dt="2020-05-21T00:59:55.899" v="3147" actId="123"/>
          <ac:spMkLst>
            <pc:docMk/>
            <pc:sldMk cId="466612578" sldId="271"/>
            <ac:spMk id="10" creationId="{2B58DE08-CD0F-40C8-99D9-5CC0C73A08DC}"/>
          </ac:spMkLst>
        </pc:spChg>
        <pc:picChg chg="add del">
          <ac:chgData name="Juan Lozano" userId="28208e9e5df92a41" providerId="LiveId" clId="{1F5104EF-CE14-4384-8130-075E70FD4E6C}" dt="2020-05-21T00:54:57.705" v="2660"/>
          <ac:picMkLst>
            <pc:docMk/>
            <pc:sldMk cId="466612578" sldId="271"/>
            <ac:picMk id="4" creationId="{BD81A363-AAE3-4E5A-9138-83BCCA8FC23A}"/>
          </ac:picMkLst>
        </pc:picChg>
        <pc:picChg chg="add del">
          <ac:chgData name="Juan Lozano" userId="28208e9e5df92a41" providerId="LiveId" clId="{1F5104EF-CE14-4384-8130-075E70FD4E6C}" dt="2020-05-21T00:55:12.565" v="2702"/>
          <ac:picMkLst>
            <pc:docMk/>
            <pc:sldMk cId="466612578" sldId="271"/>
            <ac:picMk id="5" creationId="{76799291-9A4C-464D-8CF0-EDAADA979FC7}"/>
          </ac:picMkLst>
        </pc:picChg>
        <pc:picChg chg="add mod">
          <ac:chgData name="Juan Lozano" userId="28208e9e5df92a41" providerId="LiveId" clId="{1F5104EF-CE14-4384-8130-075E70FD4E6C}" dt="2020-05-21T00:58:12.901" v="2715" actId="14100"/>
          <ac:picMkLst>
            <pc:docMk/>
            <pc:sldMk cId="466612578" sldId="271"/>
            <ac:picMk id="6" creationId="{6279A3C6-16AD-4219-91F7-76D05D5892B1}"/>
          </ac:picMkLst>
        </pc:picChg>
        <pc:picChg chg="add mod">
          <ac:chgData name="Juan Lozano" userId="28208e9e5df92a41" providerId="LiveId" clId="{1F5104EF-CE14-4384-8130-075E70FD4E6C}" dt="2020-05-21T00:58:10.294" v="2713" actId="14100"/>
          <ac:picMkLst>
            <pc:docMk/>
            <pc:sldMk cId="466612578" sldId="271"/>
            <ac:picMk id="8" creationId="{D3F91BF1-5F0E-4020-A3C3-A958F691BDDD}"/>
          </ac:picMkLst>
        </pc:picChg>
      </pc:sldChg>
      <pc:sldChg chg="new del">
        <pc:chgData name="Juan Lozano" userId="28208e9e5df92a41" providerId="LiveId" clId="{1F5104EF-CE14-4384-8130-075E70FD4E6C}" dt="2020-05-21T00:54:25.682" v="2625" actId="47"/>
        <pc:sldMkLst>
          <pc:docMk/>
          <pc:sldMk cId="2643234763"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4321C-596E-4878-9A62-CEDD88667E73}" type="datetimeFigureOut">
              <a:rPr lang="es-SV" smtClean="0"/>
              <a:t>20/5/2020</a:t>
            </a:fld>
            <a:endParaRPr lang="es-S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S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7C61F-ECB9-48FD-83C6-F97741B14279}" type="slidenum">
              <a:rPr lang="es-SV" smtClean="0"/>
              <a:t>‹Nº›</a:t>
            </a:fld>
            <a:endParaRPr lang="es-SV"/>
          </a:p>
        </p:txBody>
      </p:sp>
    </p:spTree>
    <p:extLst>
      <p:ext uri="{BB962C8B-B14F-4D97-AF65-F5344CB8AC3E}">
        <p14:creationId xmlns:p14="http://schemas.microsoft.com/office/powerpoint/2010/main" val="80581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C4D2261-1CD0-44C7-92F3-5B60E2F49A93}" type="datetimeFigureOut">
              <a:rPr lang="es-SV" smtClean="0"/>
              <a:t>20/5/2020</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04883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20/5/2020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59930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20/5/2020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45739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20/5/2020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980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20/5/2020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93976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4D2261-1CD0-44C7-92F3-5B60E2F49A93}" type="datetimeFigureOut">
              <a:rPr lang="es-SV" smtClean="0"/>
              <a:t>20/5/2020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66966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4D2261-1CD0-44C7-92F3-5B60E2F49A93}" type="datetimeFigureOut">
              <a:rPr lang="es-SV" smtClean="0"/>
              <a:t>20/5/2020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557470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20/5/2020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2293805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20/5/2020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57447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20/5/2020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43087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20/5/2020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7885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D2261-1CD0-44C7-92F3-5B60E2F49A93}" type="datetimeFigureOut">
              <a:rPr lang="es-SV" smtClean="0"/>
              <a:t>20/5/2020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94803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D2261-1CD0-44C7-92F3-5B60E2F49A93}" type="datetimeFigureOut">
              <a:rPr lang="es-SV" smtClean="0"/>
              <a:t>20/5/2020</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411269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D2261-1CD0-44C7-92F3-5B60E2F49A93}" type="datetimeFigureOut">
              <a:rPr lang="es-SV" smtClean="0"/>
              <a:t>20/5/2020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23733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D2261-1CD0-44C7-92F3-5B60E2F49A93}" type="datetimeFigureOut">
              <a:rPr lang="es-SV" smtClean="0"/>
              <a:t>20/5/2020</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51852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20/5/2020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76908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20/5/2020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25541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C4D2261-1CD0-44C7-92F3-5B60E2F49A93}" type="datetimeFigureOut">
              <a:rPr lang="es-SV" smtClean="0"/>
              <a:t>20/5/2020</a:t>
            </a:fld>
            <a:endParaRPr lang="es-S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S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63D580A-2959-4DF7-B046-2F7089E9EC35}" type="slidenum">
              <a:rPr lang="es-SV" smtClean="0"/>
              <a:t>‹Nº›</a:t>
            </a:fld>
            <a:endParaRPr lang="es-SV"/>
          </a:p>
        </p:txBody>
      </p:sp>
    </p:spTree>
    <p:extLst>
      <p:ext uri="{BB962C8B-B14F-4D97-AF65-F5344CB8AC3E}">
        <p14:creationId xmlns:p14="http://schemas.microsoft.com/office/powerpoint/2010/main" val="8896299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799" y="4354775"/>
            <a:ext cx="9144000" cy="1071834"/>
          </a:xfrm>
        </p:spPr>
        <p:txBody>
          <a:bodyPr>
            <a:normAutofit lnSpcReduction="10000"/>
          </a:bodyPr>
          <a:lstStyle/>
          <a:p>
            <a:r>
              <a:rPr lang="es-SV" dirty="0"/>
              <a:t>Universidad Centroamericana “José Simeón Cañas”</a:t>
            </a:r>
          </a:p>
          <a:p>
            <a:r>
              <a:rPr lang="es-SV" dirty="0"/>
              <a:t>Ciclo 01-2020</a:t>
            </a:r>
          </a:p>
        </p:txBody>
      </p:sp>
      <p:sp>
        <p:nvSpPr>
          <p:cNvPr id="5" name="TextBox 4"/>
          <p:cNvSpPr txBox="1"/>
          <p:nvPr/>
        </p:nvSpPr>
        <p:spPr>
          <a:xfrm>
            <a:off x="2209799" y="1250747"/>
            <a:ext cx="9144000" cy="2862322"/>
          </a:xfrm>
          <a:prstGeom prst="rect">
            <a:avLst/>
          </a:prstGeom>
          <a:noFill/>
        </p:spPr>
        <p:txBody>
          <a:bodyPr wrap="square" rtlCol="0">
            <a:spAutoFit/>
          </a:bodyPr>
          <a:lstStyle/>
          <a:p>
            <a:r>
              <a:rPr lang="es-SV" sz="6000" dirty="0"/>
              <a:t>Spring Data – Implementación de </a:t>
            </a:r>
            <a:r>
              <a:rPr lang="es-SV" sz="6000" dirty="0" err="1"/>
              <a:t>Queries</a:t>
            </a:r>
            <a:r>
              <a:rPr lang="es-SV" sz="6000" dirty="0"/>
              <a:t> por nombre de métodos</a:t>
            </a:r>
          </a:p>
        </p:txBody>
      </p:sp>
    </p:spTree>
    <p:extLst>
      <p:ext uri="{BB962C8B-B14F-4D97-AF65-F5344CB8AC3E}">
        <p14:creationId xmlns:p14="http://schemas.microsoft.com/office/powerpoint/2010/main" val="111335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85C69-20CF-4F5B-95EB-947AD577CE52}"/>
              </a:ext>
            </a:extLst>
          </p:cNvPr>
          <p:cNvSpPr>
            <a:spLocks noGrp="1"/>
          </p:cNvSpPr>
          <p:nvPr>
            <p:ph type="title"/>
          </p:nvPr>
        </p:nvSpPr>
        <p:spPr>
          <a:xfrm>
            <a:off x="598503" y="365125"/>
            <a:ext cx="10515600" cy="1325563"/>
          </a:xfrm>
        </p:spPr>
        <p:txBody>
          <a:bodyPr>
            <a:noAutofit/>
          </a:bodyPr>
          <a:lstStyle/>
          <a:p>
            <a:r>
              <a:rPr lang="es-SV" sz="4400" dirty="0"/>
              <a:t>Crearemos varios métodos en el repositorio</a:t>
            </a:r>
          </a:p>
        </p:txBody>
      </p:sp>
      <p:pic>
        <p:nvPicPr>
          <p:cNvPr id="6" name="Imagen 5">
            <a:extLst>
              <a:ext uri="{FF2B5EF4-FFF2-40B4-BE49-F238E27FC236}">
                <a16:creationId xmlns:a16="http://schemas.microsoft.com/office/drawing/2014/main" id="{1B8A3475-1D10-4AED-82D3-1DC9EF7282BC}"/>
              </a:ext>
            </a:extLst>
          </p:cNvPr>
          <p:cNvPicPr>
            <a:picLocks noChangeAspect="1"/>
          </p:cNvPicPr>
          <p:nvPr/>
        </p:nvPicPr>
        <p:blipFill>
          <a:blip r:embed="rId2"/>
          <a:stretch>
            <a:fillRect/>
          </a:stretch>
        </p:blipFill>
        <p:spPr>
          <a:xfrm>
            <a:off x="598502" y="1528179"/>
            <a:ext cx="6943921" cy="4964695"/>
          </a:xfrm>
          <a:prstGeom prst="rect">
            <a:avLst/>
          </a:prstGeom>
        </p:spPr>
      </p:pic>
      <p:sp>
        <p:nvSpPr>
          <p:cNvPr id="7" name="CuadroTexto 6">
            <a:extLst>
              <a:ext uri="{FF2B5EF4-FFF2-40B4-BE49-F238E27FC236}">
                <a16:creationId xmlns:a16="http://schemas.microsoft.com/office/drawing/2014/main" id="{129F13F0-53BE-40AB-B405-B93A263DA58B}"/>
              </a:ext>
            </a:extLst>
          </p:cNvPr>
          <p:cNvSpPr txBox="1"/>
          <p:nvPr/>
        </p:nvSpPr>
        <p:spPr>
          <a:xfrm>
            <a:off x="7741328" y="1528179"/>
            <a:ext cx="3728622" cy="1200329"/>
          </a:xfrm>
          <a:prstGeom prst="rect">
            <a:avLst/>
          </a:prstGeom>
          <a:noFill/>
        </p:spPr>
        <p:txBody>
          <a:bodyPr wrap="square" rtlCol="0">
            <a:spAutoFit/>
          </a:bodyPr>
          <a:lstStyle/>
          <a:p>
            <a:pPr algn="just"/>
            <a:r>
              <a:rPr lang="es-SV" dirty="0"/>
              <a:t>En este caso, todos nuestros métodos podrían devolver mas de un Cliente, por lo que su tipo  de retorno será </a:t>
            </a:r>
            <a:r>
              <a:rPr lang="es-SV" b="1" dirty="0" err="1"/>
              <a:t>List</a:t>
            </a:r>
            <a:r>
              <a:rPr lang="es-SV" b="1" dirty="0"/>
              <a:t>&lt;Cliente&gt;</a:t>
            </a:r>
            <a:endParaRPr lang="es-SV" dirty="0"/>
          </a:p>
        </p:txBody>
      </p:sp>
    </p:spTree>
    <p:extLst>
      <p:ext uri="{BB962C8B-B14F-4D97-AF65-F5344CB8AC3E}">
        <p14:creationId xmlns:p14="http://schemas.microsoft.com/office/powerpoint/2010/main" val="167293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0278A-500A-4654-A881-07EDDB41FC99}"/>
              </a:ext>
            </a:extLst>
          </p:cNvPr>
          <p:cNvSpPr>
            <a:spLocks noGrp="1"/>
          </p:cNvSpPr>
          <p:nvPr>
            <p:ph type="title"/>
          </p:nvPr>
        </p:nvSpPr>
        <p:spPr/>
        <p:txBody>
          <a:bodyPr>
            <a:normAutofit fontScale="90000"/>
          </a:bodyPr>
          <a:lstStyle/>
          <a:p>
            <a:r>
              <a:rPr lang="es-SV" dirty="0"/>
              <a:t>Para probar cada método crearemos un controlador</a:t>
            </a:r>
          </a:p>
        </p:txBody>
      </p:sp>
      <p:sp>
        <p:nvSpPr>
          <p:cNvPr id="3" name="Marcador de contenido 2">
            <a:extLst>
              <a:ext uri="{FF2B5EF4-FFF2-40B4-BE49-F238E27FC236}">
                <a16:creationId xmlns:a16="http://schemas.microsoft.com/office/drawing/2014/main" id="{4FE4FF81-59E5-4D62-8CF0-17CFE8301139}"/>
              </a:ext>
            </a:extLst>
          </p:cNvPr>
          <p:cNvSpPr>
            <a:spLocks noGrp="1"/>
          </p:cNvSpPr>
          <p:nvPr>
            <p:ph idx="1"/>
          </p:nvPr>
        </p:nvSpPr>
        <p:spPr/>
        <p:txBody>
          <a:bodyPr/>
          <a:lstStyle/>
          <a:p>
            <a:r>
              <a:rPr lang="es-SV" dirty="0"/>
              <a:t>Dicho controlador recibirá dos parámetros, un entero y dos </a:t>
            </a:r>
            <a:r>
              <a:rPr lang="es-SV" dirty="0" err="1"/>
              <a:t>strings</a:t>
            </a:r>
            <a:r>
              <a:rPr lang="es-SV" dirty="0"/>
              <a:t> con los valores a enviar a cada método del repositorio.</a:t>
            </a:r>
          </a:p>
          <a:p>
            <a:r>
              <a:rPr lang="es-SV" dirty="0"/>
              <a:t>El entero dictará que método del repositorio vamos a llamar.</a:t>
            </a:r>
          </a:p>
        </p:txBody>
      </p:sp>
      <p:pic>
        <p:nvPicPr>
          <p:cNvPr id="4" name="Imagen 3">
            <a:extLst>
              <a:ext uri="{FF2B5EF4-FFF2-40B4-BE49-F238E27FC236}">
                <a16:creationId xmlns:a16="http://schemas.microsoft.com/office/drawing/2014/main" id="{FD86614C-6019-4D8F-8A7C-2C4E4072A698}"/>
              </a:ext>
            </a:extLst>
          </p:cNvPr>
          <p:cNvPicPr>
            <a:picLocks noChangeAspect="1"/>
          </p:cNvPicPr>
          <p:nvPr/>
        </p:nvPicPr>
        <p:blipFill>
          <a:blip r:embed="rId2"/>
          <a:stretch>
            <a:fillRect/>
          </a:stretch>
        </p:blipFill>
        <p:spPr>
          <a:xfrm>
            <a:off x="838200" y="3274057"/>
            <a:ext cx="6814351" cy="2425447"/>
          </a:xfrm>
          <a:prstGeom prst="rect">
            <a:avLst/>
          </a:prstGeom>
        </p:spPr>
      </p:pic>
      <p:sp>
        <p:nvSpPr>
          <p:cNvPr id="5" name="CuadroTexto 4">
            <a:extLst>
              <a:ext uri="{FF2B5EF4-FFF2-40B4-BE49-F238E27FC236}">
                <a16:creationId xmlns:a16="http://schemas.microsoft.com/office/drawing/2014/main" id="{647093F2-84B3-49DC-804A-C0A97A4ECCC3}"/>
              </a:ext>
            </a:extLst>
          </p:cNvPr>
          <p:cNvSpPr txBox="1"/>
          <p:nvPr/>
        </p:nvSpPr>
        <p:spPr>
          <a:xfrm>
            <a:off x="7767961" y="3274057"/>
            <a:ext cx="4065972"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SV" sz="1600" dirty="0"/>
              <a:t>En este caso, el método controlador devolverá una lista de clientes, pero con la diferencia que le hemos puesto @ResponseBody, esto quiere decir que Spring lo retornará directamente sobre el cuerpo HTTP, y al ser un tipo de dato personalizado (</a:t>
            </a:r>
            <a:r>
              <a:rPr lang="es-SV" sz="1600" dirty="0" err="1"/>
              <a:t>List</a:t>
            </a:r>
            <a:r>
              <a:rPr lang="es-SV" sz="1600" dirty="0"/>
              <a:t>&lt;Cliente&gt;) lo mandará en formato JSON de forma automática (es el comportamiento por defecto que trae Spring </a:t>
            </a:r>
            <a:r>
              <a:rPr lang="es-SV" sz="1600" dirty="0" err="1"/>
              <a:t>Boot</a:t>
            </a:r>
            <a:r>
              <a:rPr lang="es-SV" sz="1600" dirty="0"/>
              <a:t>)</a:t>
            </a:r>
          </a:p>
        </p:txBody>
      </p:sp>
    </p:spTree>
    <p:extLst>
      <p:ext uri="{BB962C8B-B14F-4D97-AF65-F5344CB8AC3E}">
        <p14:creationId xmlns:p14="http://schemas.microsoft.com/office/powerpoint/2010/main" val="13199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E4CB6-C1A2-4DF0-8A7D-16597F8AD444}"/>
              </a:ext>
            </a:extLst>
          </p:cNvPr>
          <p:cNvSpPr>
            <a:spLocks noGrp="1"/>
          </p:cNvSpPr>
          <p:nvPr>
            <p:ph type="title"/>
          </p:nvPr>
        </p:nvSpPr>
        <p:spPr/>
        <p:txBody>
          <a:bodyPr/>
          <a:lstStyle/>
          <a:p>
            <a:r>
              <a:rPr lang="es-SV" dirty="0"/>
              <a:t>Ingresamos al </a:t>
            </a:r>
            <a:r>
              <a:rPr lang="es-SV" dirty="0" err="1"/>
              <a:t>index</a:t>
            </a:r>
            <a:r>
              <a:rPr lang="es-SV" dirty="0"/>
              <a:t> de la Clase 18</a:t>
            </a:r>
          </a:p>
        </p:txBody>
      </p:sp>
      <p:pic>
        <p:nvPicPr>
          <p:cNvPr id="6" name="Imagen 5">
            <a:extLst>
              <a:ext uri="{FF2B5EF4-FFF2-40B4-BE49-F238E27FC236}">
                <a16:creationId xmlns:a16="http://schemas.microsoft.com/office/drawing/2014/main" id="{6279A3C6-16AD-4219-91F7-76D05D5892B1}"/>
              </a:ext>
            </a:extLst>
          </p:cNvPr>
          <p:cNvPicPr>
            <a:picLocks noChangeAspect="1"/>
          </p:cNvPicPr>
          <p:nvPr/>
        </p:nvPicPr>
        <p:blipFill>
          <a:blip r:embed="rId2"/>
          <a:stretch>
            <a:fillRect/>
          </a:stretch>
        </p:blipFill>
        <p:spPr>
          <a:xfrm>
            <a:off x="474306" y="1546354"/>
            <a:ext cx="4310759" cy="2086223"/>
          </a:xfrm>
          <a:prstGeom prst="rect">
            <a:avLst/>
          </a:prstGeom>
        </p:spPr>
      </p:pic>
      <p:sp>
        <p:nvSpPr>
          <p:cNvPr id="7" name="Flecha: a la derecha 6">
            <a:extLst>
              <a:ext uri="{FF2B5EF4-FFF2-40B4-BE49-F238E27FC236}">
                <a16:creationId xmlns:a16="http://schemas.microsoft.com/office/drawing/2014/main" id="{794DA5B5-D88B-49C9-9114-28BE3FB6C09C}"/>
              </a:ext>
            </a:extLst>
          </p:cNvPr>
          <p:cNvSpPr/>
          <p:nvPr/>
        </p:nvSpPr>
        <p:spPr>
          <a:xfrm>
            <a:off x="5041883" y="2043588"/>
            <a:ext cx="727788" cy="867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8" name="Imagen 7">
            <a:extLst>
              <a:ext uri="{FF2B5EF4-FFF2-40B4-BE49-F238E27FC236}">
                <a16:creationId xmlns:a16="http://schemas.microsoft.com/office/drawing/2014/main" id="{D3F91BF1-5F0E-4020-A3C3-A958F691BDDD}"/>
              </a:ext>
            </a:extLst>
          </p:cNvPr>
          <p:cNvPicPr>
            <a:picLocks noChangeAspect="1"/>
          </p:cNvPicPr>
          <p:nvPr/>
        </p:nvPicPr>
        <p:blipFill>
          <a:blip r:embed="rId3"/>
          <a:stretch>
            <a:fillRect/>
          </a:stretch>
        </p:blipFill>
        <p:spPr>
          <a:xfrm>
            <a:off x="6026488" y="1546354"/>
            <a:ext cx="5785349" cy="2821459"/>
          </a:xfrm>
          <a:prstGeom prst="rect">
            <a:avLst/>
          </a:prstGeom>
        </p:spPr>
      </p:pic>
      <p:sp>
        <p:nvSpPr>
          <p:cNvPr id="9" name="CuadroTexto 8">
            <a:extLst>
              <a:ext uri="{FF2B5EF4-FFF2-40B4-BE49-F238E27FC236}">
                <a16:creationId xmlns:a16="http://schemas.microsoft.com/office/drawing/2014/main" id="{B75B5C8B-B108-4421-8567-FE9CD681FE04}"/>
              </a:ext>
            </a:extLst>
          </p:cNvPr>
          <p:cNvSpPr txBox="1"/>
          <p:nvPr/>
        </p:nvSpPr>
        <p:spPr>
          <a:xfrm>
            <a:off x="452761" y="3844031"/>
            <a:ext cx="4403324" cy="1200329"/>
          </a:xfrm>
          <a:prstGeom prst="rect">
            <a:avLst/>
          </a:prstGeom>
          <a:noFill/>
        </p:spPr>
        <p:txBody>
          <a:bodyPr wrap="square" rtlCol="0">
            <a:spAutoFit/>
          </a:bodyPr>
          <a:lstStyle/>
          <a:p>
            <a:pPr algn="just"/>
            <a:r>
              <a:rPr lang="es-SV" dirty="0"/>
              <a:t>Ingresamos los valores correspondientes, y al dar clic a “Buscar Clientes” retornará los clientes que conforman dicho criterio (</a:t>
            </a:r>
            <a:r>
              <a:rPr lang="es-SV" dirty="0" err="1"/>
              <a:t>between</a:t>
            </a:r>
            <a:r>
              <a:rPr lang="es-SV" dirty="0"/>
              <a:t> ‘01/01/2000’ and ‘31/12/2002’)</a:t>
            </a:r>
          </a:p>
        </p:txBody>
      </p:sp>
      <p:sp>
        <p:nvSpPr>
          <p:cNvPr id="10" name="CuadroTexto 9">
            <a:extLst>
              <a:ext uri="{FF2B5EF4-FFF2-40B4-BE49-F238E27FC236}">
                <a16:creationId xmlns:a16="http://schemas.microsoft.com/office/drawing/2014/main" id="{2B58DE08-CD0F-40C8-99D9-5CC0C73A08DC}"/>
              </a:ext>
            </a:extLst>
          </p:cNvPr>
          <p:cNvSpPr txBox="1"/>
          <p:nvPr/>
        </p:nvSpPr>
        <p:spPr>
          <a:xfrm>
            <a:off x="5450889" y="4701816"/>
            <a:ext cx="6427433" cy="1477328"/>
          </a:xfrm>
          <a:prstGeom prst="rect">
            <a:avLst/>
          </a:prstGeom>
          <a:noFill/>
        </p:spPr>
        <p:txBody>
          <a:bodyPr wrap="square" rtlCol="0">
            <a:spAutoFit/>
          </a:bodyPr>
          <a:lstStyle/>
          <a:p>
            <a:pPr algn="just"/>
            <a:r>
              <a:rPr lang="es-SV" dirty="0"/>
              <a:t>Como el tipo de retorno del controlador es </a:t>
            </a:r>
            <a:r>
              <a:rPr lang="es-SV" b="1" dirty="0"/>
              <a:t>@ResponseBody </a:t>
            </a:r>
            <a:r>
              <a:rPr lang="es-SV" b="1" dirty="0" err="1"/>
              <a:t>List</a:t>
            </a:r>
            <a:r>
              <a:rPr lang="es-SV" b="1" dirty="0"/>
              <a:t>&lt;Cliente&gt; </a:t>
            </a:r>
            <a:r>
              <a:rPr lang="es-SV" dirty="0"/>
              <a:t>Spring lo serializa (convierte) a JSON  y es devuelta la petición como tal al navegador. En este caso en una nueva ventana, ya que le hemos puesto al </a:t>
            </a:r>
            <a:r>
              <a:rPr lang="es-SV" dirty="0" err="1"/>
              <a:t>form</a:t>
            </a:r>
            <a:r>
              <a:rPr lang="es-SV" dirty="0"/>
              <a:t> la propiedad </a:t>
            </a:r>
            <a:r>
              <a:rPr lang="es-SV" b="1" dirty="0"/>
              <a:t>target=“_</a:t>
            </a:r>
            <a:r>
              <a:rPr lang="es-SV" b="1" dirty="0" err="1"/>
              <a:t>blank</a:t>
            </a:r>
            <a:r>
              <a:rPr lang="es-SV" b="1" dirty="0"/>
              <a:t>”</a:t>
            </a:r>
          </a:p>
        </p:txBody>
      </p:sp>
    </p:spTree>
    <p:extLst>
      <p:ext uri="{BB962C8B-B14F-4D97-AF65-F5344CB8AC3E}">
        <p14:creationId xmlns:p14="http://schemas.microsoft.com/office/powerpoint/2010/main" val="46661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SV" sz="4000" dirty="0"/>
              <a:t>Spring Data nos permite crear consultas a través de métodos</a:t>
            </a:r>
          </a:p>
        </p:txBody>
      </p:sp>
      <p:sp>
        <p:nvSpPr>
          <p:cNvPr id="7" name="TextBox 6"/>
          <p:cNvSpPr txBox="1"/>
          <p:nvPr/>
        </p:nvSpPr>
        <p:spPr>
          <a:xfrm>
            <a:off x="838200" y="1690688"/>
            <a:ext cx="10134600" cy="1815882"/>
          </a:xfrm>
          <a:prstGeom prst="rect">
            <a:avLst/>
          </a:prstGeom>
          <a:noFill/>
        </p:spPr>
        <p:txBody>
          <a:bodyPr wrap="square" rtlCol="0">
            <a:spAutoFit/>
          </a:bodyPr>
          <a:lstStyle/>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Estos métodos son definidos en la interfaz del repositorio.</a:t>
            </a:r>
          </a:p>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Como veremos mas adelante, de esta manera se facilita la implementación de una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query</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al solamente saber los criterios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where</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de búsqueda sobre la entidad correspondiente</a:t>
            </a:r>
          </a:p>
        </p:txBody>
      </p:sp>
    </p:spTree>
    <p:extLst>
      <p:ext uri="{BB962C8B-B14F-4D97-AF65-F5344CB8AC3E}">
        <p14:creationId xmlns:p14="http://schemas.microsoft.com/office/powerpoint/2010/main" val="231468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Creación de </a:t>
            </a:r>
            <a:r>
              <a:rPr lang="es-SV" dirty="0" err="1"/>
              <a:t>queries</a:t>
            </a:r>
            <a:r>
              <a:rPr lang="es-SV" dirty="0"/>
              <a:t> mediante nombres de métodos</a:t>
            </a:r>
          </a:p>
        </p:txBody>
      </p:sp>
      <p:sp>
        <p:nvSpPr>
          <p:cNvPr id="3" name="Content Placeholder 2"/>
          <p:cNvSpPr>
            <a:spLocks noGrp="1"/>
          </p:cNvSpPr>
          <p:nvPr>
            <p:ph idx="1"/>
          </p:nvPr>
        </p:nvSpPr>
        <p:spPr/>
        <p:txBody>
          <a:bodyPr>
            <a:normAutofit/>
          </a:bodyPr>
          <a:lstStyle/>
          <a:p>
            <a:pPr algn="just"/>
            <a:r>
              <a:rPr lang="es-SV" sz="2400" dirty="0"/>
              <a:t>La estrategia que sigue Spring Data es la composición de la </a:t>
            </a:r>
            <a:r>
              <a:rPr lang="es-SV" sz="2400" dirty="0" err="1"/>
              <a:t>query</a:t>
            </a:r>
            <a:r>
              <a:rPr lang="es-SV" sz="2400" dirty="0"/>
              <a:t> a través de cada una de las partes que forman el nombre del método</a:t>
            </a:r>
          </a:p>
          <a:p>
            <a:pPr algn="just"/>
            <a:r>
              <a:rPr lang="es-SV" sz="2400" dirty="0"/>
              <a:t>Para esto, debemos utilizar una sintaxis bien específica para definir dichos nombres</a:t>
            </a:r>
          </a:p>
          <a:p>
            <a:pPr algn="just"/>
            <a:r>
              <a:rPr lang="es-SV" sz="2400" dirty="0"/>
              <a:t>Depende de nosotros especificar el valor de retorno del método, ya sea una Entidad (T) o un </a:t>
            </a:r>
            <a:r>
              <a:rPr lang="es-SV" sz="2400" dirty="0" err="1"/>
              <a:t>List</a:t>
            </a:r>
            <a:r>
              <a:rPr lang="es-SV" sz="2400" dirty="0"/>
              <a:t>&lt;T&gt;. Si un método que espera devolver una entidad devuelve mas de una, Spring lanzara un </a:t>
            </a:r>
            <a:r>
              <a:rPr lang="es-SV" sz="2400" i="1" dirty="0" err="1"/>
              <a:t>IncorrectResultSizeDataAccessException</a:t>
            </a:r>
            <a:endParaRPr lang="es-SV" sz="2400" i="1" dirty="0"/>
          </a:p>
          <a:p>
            <a:pPr lvl="1" algn="just"/>
            <a:r>
              <a:rPr lang="es-SV" sz="2000" i="1" dirty="0"/>
              <a:t>Por ejemplo, una búsqueda sobre la llave primaria de una entidad nos devolverá solo una entidad</a:t>
            </a:r>
          </a:p>
          <a:p>
            <a:pPr lvl="1" algn="just"/>
            <a:r>
              <a:rPr lang="es-SV" sz="2000" i="1" dirty="0"/>
              <a:t>Pero una búsqueda sobre el nombre de un cliente, por ejemplo, nos podría devolver mas de una, por lo que en este caso retornaremos una lista de entidades </a:t>
            </a:r>
          </a:p>
        </p:txBody>
      </p:sp>
    </p:spTree>
    <p:extLst>
      <p:ext uri="{BB962C8B-B14F-4D97-AF65-F5344CB8AC3E}">
        <p14:creationId xmlns:p14="http://schemas.microsoft.com/office/powerpoint/2010/main" val="310751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Reglas de nombramiento de métodos para Spring Data </a:t>
            </a:r>
            <a:r>
              <a:rPr lang="es-SV" dirty="0" err="1"/>
              <a:t>Query</a:t>
            </a:r>
            <a:r>
              <a:rPr lang="es-SV" dirty="0"/>
              <a:t> </a:t>
            </a:r>
            <a:r>
              <a:rPr lang="es-SV" dirty="0" err="1"/>
              <a:t>methods</a:t>
            </a:r>
            <a:endParaRPr lang="es-SV" dirty="0"/>
          </a:p>
        </p:txBody>
      </p:sp>
      <p:sp>
        <p:nvSpPr>
          <p:cNvPr id="3" name="Content Placeholder 2"/>
          <p:cNvSpPr>
            <a:spLocks noGrp="1"/>
          </p:cNvSpPr>
          <p:nvPr>
            <p:ph idx="1"/>
          </p:nvPr>
        </p:nvSpPr>
        <p:spPr>
          <a:xfrm>
            <a:off x="532660" y="1825625"/>
            <a:ext cx="10821140" cy="4351338"/>
          </a:xfrm>
        </p:spPr>
        <p:txBody>
          <a:bodyPr>
            <a:normAutofit/>
          </a:bodyPr>
          <a:lstStyle/>
          <a:p>
            <a:pPr marL="0" indent="0">
              <a:buNone/>
            </a:pPr>
            <a:r>
              <a:rPr lang="es-SV" dirty="0"/>
              <a:t>1. El nombre del método debe empezar con los siguientes prefijos:</a:t>
            </a:r>
          </a:p>
          <a:p>
            <a:pPr lvl="1"/>
            <a:r>
              <a:rPr lang="es-SV" dirty="0" err="1"/>
              <a:t>findBy</a:t>
            </a:r>
            <a:r>
              <a:rPr lang="es-SV" dirty="0"/>
              <a:t>…, </a:t>
            </a:r>
            <a:r>
              <a:rPr lang="es-SV" dirty="0" err="1"/>
              <a:t>readBy</a:t>
            </a:r>
            <a:r>
              <a:rPr lang="es-SV" dirty="0"/>
              <a:t>…, </a:t>
            </a:r>
            <a:r>
              <a:rPr lang="es-SV" dirty="0" err="1"/>
              <a:t>queryBy</a:t>
            </a:r>
            <a:r>
              <a:rPr lang="es-SV" dirty="0"/>
              <a:t>…, </a:t>
            </a:r>
            <a:r>
              <a:rPr lang="es-SV" dirty="0" err="1"/>
              <a:t>countBy</a:t>
            </a:r>
            <a:r>
              <a:rPr lang="es-SV" dirty="0"/>
              <a:t>… o </a:t>
            </a:r>
            <a:r>
              <a:rPr lang="es-SV" dirty="0" err="1"/>
              <a:t>getBy</a:t>
            </a:r>
            <a:r>
              <a:rPr lang="es-SV" dirty="0"/>
              <a:t>…</a:t>
            </a:r>
          </a:p>
          <a:p>
            <a:pPr marL="0" indent="0">
              <a:buNone/>
            </a:pPr>
            <a:r>
              <a:rPr lang="es-SV" dirty="0"/>
              <a:t>2. Si deseamos limitar el número de registros en el resultado, debemos agregar </a:t>
            </a:r>
            <a:r>
              <a:rPr lang="es-SV" i="1" dirty="0" err="1"/>
              <a:t>First</a:t>
            </a:r>
            <a:r>
              <a:rPr lang="es-SV" i="1" dirty="0"/>
              <a:t> </a:t>
            </a:r>
            <a:r>
              <a:rPr lang="es-SV" dirty="0"/>
              <a:t>o </a:t>
            </a:r>
            <a:r>
              <a:rPr lang="es-SV" i="1" dirty="0"/>
              <a:t>Top </a:t>
            </a:r>
            <a:r>
              <a:rPr lang="es-SV" dirty="0"/>
              <a:t>antes de </a:t>
            </a:r>
            <a:r>
              <a:rPr lang="es-SV" dirty="0" err="1"/>
              <a:t>By</a:t>
            </a:r>
            <a:r>
              <a:rPr lang="es-SV" dirty="0"/>
              <a:t>. Si queremos obtener mas de un registro, agregamos el número que deseamos obtener. Por ejemplo:</a:t>
            </a:r>
          </a:p>
          <a:p>
            <a:pPr lvl="1"/>
            <a:r>
              <a:rPr lang="es-SV" i="1" dirty="0" err="1"/>
              <a:t>findTopBy</a:t>
            </a:r>
            <a:r>
              <a:rPr lang="es-SV" i="1" dirty="0"/>
              <a:t>… Devuelve el primer registro de la consulta</a:t>
            </a:r>
          </a:p>
          <a:p>
            <a:pPr lvl="1"/>
            <a:r>
              <a:rPr lang="es-SV" i="1" dirty="0"/>
              <a:t>findTop1By… Devuelve también el primer registro de la consulta</a:t>
            </a:r>
          </a:p>
          <a:p>
            <a:pPr lvl="1"/>
            <a:r>
              <a:rPr lang="es-SV" i="1" dirty="0"/>
              <a:t>findTop7By… Devuelve los primeros siete registros de la consulta</a:t>
            </a:r>
          </a:p>
          <a:p>
            <a:pPr lvl="1"/>
            <a:r>
              <a:rPr lang="es-SV" i="1" dirty="0" err="1"/>
              <a:t>findFirstBy</a:t>
            </a:r>
            <a:r>
              <a:rPr lang="es-SV" i="1" dirty="0"/>
              <a:t>… Devuelve también el primer registro de la consulta</a:t>
            </a:r>
          </a:p>
          <a:p>
            <a:pPr lvl="1"/>
            <a:r>
              <a:rPr lang="es-SV" i="1" dirty="0"/>
              <a:t>findFirst2By… Devuelve los primeros dos registros de la consulta</a:t>
            </a:r>
          </a:p>
          <a:p>
            <a:pPr lvl="1"/>
            <a:endParaRPr lang="es-SV" dirty="0"/>
          </a:p>
        </p:txBody>
      </p:sp>
    </p:spTree>
    <p:extLst>
      <p:ext uri="{BB962C8B-B14F-4D97-AF65-F5344CB8AC3E}">
        <p14:creationId xmlns:p14="http://schemas.microsoft.com/office/powerpoint/2010/main" val="356747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783" y="1825625"/>
            <a:ext cx="10830017" cy="4667250"/>
          </a:xfrm>
        </p:spPr>
        <p:txBody>
          <a:bodyPr>
            <a:normAutofit lnSpcReduction="10000"/>
          </a:bodyPr>
          <a:lstStyle/>
          <a:p>
            <a:pPr marL="0" indent="0">
              <a:buNone/>
            </a:pPr>
            <a:r>
              <a:rPr lang="es-SV" dirty="0"/>
              <a:t>3. Si deseamos obtener registros únicos, utilizamos la palabra </a:t>
            </a:r>
            <a:r>
              <a:rPr lang="es-SV" i="1" dirty="0" err="1"/>
              <a:t>Distinct</a:t>
            </a:r>
            <a:r>
              <a:rPr lang="es-SV" i="1" dirty="0"/>
              <a:t> </a:t>
            </a:r>
            <a:r>
              <a:rPr lang="es-SV" dirty="0"/>
              <a:t>justo antes de </a:t>
            </a:r>
            <a:r>
              <a:rPr lang="es-SV" dirty="0" err="1"/>
              <a:t>By</a:t>
            </a:r>
            <a:r>
              <a:rPr lang="es-SV" dirty="0"/>
              <a:t>.</a:t>
            </a:r>
          </a:p>
          <a:p>
            <a:pPr lvl="1"/>
            <a:r>
              <a:rPr lang="es-SV" i="1" dirty="0" err="1"/>
              <a:t>findDistinctTitleBy</a:t>
            </a:r>
            <a:r>
              <a:rPr lang="es-SV" dirty="0"/>
              <a:t> significa que queremos seleccionar todos los registros con títulos distintos</a:t>
            </a:r>
          </a:p>
          <a:p>
            <a:pPr marL="0" indent="0">
              <a:buNone/>
            </a:pPr>
            <a:r>
              <a:rPr lang="es-SV" dirty="0"/>
              <a:t>4. Para agregar el criterio de búsqueda (</a:t>
            </a:r>
            <a:r>
              <a:rPr lang="es-SV" dirty="0" err="1"/>
              <a:t>where</a:t>
            </a:r>
            <a:r>
              <a:rPr lang="es-SV" dirty="0"/>
              <a:t>) lo hacemos posterior a la palabra </a:t>
            </a:r>
            <a:r>
              <a:rPr lang="es-SV" i="1" dirty="0" err="1"/>
              <a:t>By</a:t>
            </a:r>
            <a:r>
              <a:rPr lang="es-SV" dirty="0"/>
              <a:t>. Podemos especificar los criterios de búsqueda mediante el uso de las propiedades de la entidad</a:t>
            </a:r>
          </a:p>
          <a:p>
            <a:pPr lvl="1"/>
            <a:r>
              <a:rPr lang="es-SV" i="1" dirty="0" err="1"/>
              <a:t>findBySapellido</a:t>
            </a:r>
            <a:r>
              <a:rPr lang="es-SV" i="1" dirty="0"/>
              <a:t>: </a:t>
            </a:r>
            <a:r>
              <a:rPr lang="es-SV" dirty="0"/>
              <a:t>Devolverá una lista de alumnos con el apellido especificado (la propiedad en la entidad se llama </a:t>
            </a:r>
            <a:r>
              <a:rPr lang="es-SV" b="1" dirty="0" err="1"/>
              <a:t>sapellido</a:t>
            </a:r>
            <a:r>
              <a:rPr lang="es-SV" dirty="0"/>
              <a:t>), tomar en cuenta que la primera letra de la propiedad debe estar en mayúscula al definirla en el método.</a:t>
            </a:r>
            <a:endParaRPr lang="es-SV" i="1" dirty="0"/>
          </a:p>
          <a:p>
            <a:pPr marL="457200" lvl="1" indent="0">
              <a:buNone/>
            </a:pPr>
            <a:r>
              <a:rPr lang="es-SV" sz="2000" dirty="0"/>
              <a:t>Según la cantidad de criterios de búsqueda que especifiquemos, así serán los parámetros que recibirá el método en el orden en que fueron construidos en el nombre del parámetro. Por ejemplo, el método </a:t>
            </a:r>
            <a:r>
              <a:rPr lang="es-SV" sz="2000" b="1" dirty="0" err="1"/>
              <a:t>findBySapellido</a:t>
            </a:r>
            <a:r>
              <a:rPr lang="es-SV" sz="2000" b="1" dirty="0"/>
              <a:t> </a:t>
            </a:r>
            <a:r>
              <a:rPr lang="es-SV" sz="2000" dirty="0"/>
              <a:t>recibirá de parámetro un </a:t>
            </a:r>
            <a:r>
              <a:rPr lang="es-SV" sz="2000" dirty="0" err="1"/>
              <a:t>String</a:t>
            </a:r>
            <a:r>
              <a:rPr lang="es-SV" sz="2000" dirty="0"/>
              <a:t> con el apellido a buscar.</a:t>
            </a:r>
          </a:p>
        </p:txBody>
      </p:sp>
      <p:sp>
        <p:nvSpPr>
          <p:cNvPr id="4" name="Title 1"/>
          <p:cNvSpPr>
            <a:spLocks noGrp="1"/>
          </p:cNvSpPr>
          <p:nvPr>
            <p:ph type="title"/>
          </p:nvPr>
        </p:nvSpPr>
        <p:spPr>
          <a:xfrm>
            <a:off x="838200" y="365125"/>
            <a:ext cx="10515600" cy="1325563"/>
          </a:xfrm>
        </p:spPr>
        <p:txBody>
          <a:bodyPr>
            <a:normAutofit fontScale="90000"/>
          </a:bodyPr>
          <a:lstStyle/>
          <a:p>
            <a:r>
              <a:rPr lang="es-SV" dirty="0"/>
              <a:t>Reglas de nombramiento de métodos para Spring Data </a:t>
            </a:r>
            <a:r>
              <a:rPr lang="es-SV" dirty="0" err="1"/>
              <a:t>Query</a:t>
            </a:r>
            <a:r>
              <a:rPr lang="es-SV" dirty="0"/>
              <a:t> </a:t>
            </a:r>
            <a:r>
              <a:rPr lang="es-SV" dirty="0" err="1"/>
              <a:t>methods</a:t>
            </a:r>
            <a:endParaRPr lang="es-SV" dirty="0"/>
          </a:p>
        </p:txBody>
      </p:sp>
    </p:spTree>
    <p:extLst>
      <p:ext uri="{BB962C8B-B14F-4D97-AF65-F5344CB8AC3E}">
        <p14:creationId xmlns:p14="http://schemas.microsoft.com/office/powerpoint/2010/main" val="236305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s-SV" sz="2400" dirty="0"/>
              <a:t>Otros ejemplos:</a:t>
            </a:r>
          </a:p>
          <a:p>
            <a:pPr lvl="1"/>
            <a:r>
              <a:rPr lang="es-SV" sz="2000" i="1" dirty="0" err="1"/>
              <a:t>findByTitulo</a:t>
            </a:r>
            <a:r>
              <a:rPr lang="es-SV" sz="2000" dirty="0"/>
              <a:t>: Este método devolverá los registros cuyos títulos coincidan con el título enviado, por ende, significa que este método recibirá de parámetro el título. </a:t>
            </a:r>
            <a:r>
              <a:rPr lang="es-SV" sz="2000" i="1" dirty="0" err="1"/>
              <a:t>findByTitulo</a:t>
            </a:r>
            <a:r>
              <a:rPr lang="es-SV" sz="2000" i="1" dirty="0"/>
              <a:t>(</a:t>
            </a:r>
            <a:r>
              <a:rPr lang="es-SV" sz="2000" i="1" dirty="0" err="1"/>
              <a:t>String</a:t>
            </a:r>
            <a:r>
              <a:rPr lang="es-SV" sz="2000" i="1" dirty="0"/>
              <a:t> titulo);</a:t>
            </a:r>
          </a:p>
          <a:p>
            <a:pPr lvl="1"/>
            <a:r>
              <a:rPr lang="es-SV" sz="2000" i="1" dirty="0" err="1"/>
              <a:t>findByTituloAndDescripcion</a:t>
            </a:r>
            <a:r>
              <a:rPr lang="es-SV" sz="2000" i="1" dirty="0"/>
              <a:t>: </a:t>
            </a:r>
            <a:r>
              <a:rPr lang="es-SV" sz="2000" dirty="0"/>
              <a:t>Este método utilizará dos criterios, Titulo y </a:t>
            </a:r>
            <a:r>
              <a:rPr lang="es-SV" sz="2000" dirty="0" err="1"/>
              <a:t>Descripcion</a:t>
            </a:r>
            <a:r>
              <a:rPr lang="es-SV" sz="2000" dirty="0"/>
              <a:t>, por lo que debemos utilizar la palabra </a:t>
            </a:r>
            <a:r>
              <a:rPr lang="es-SV" sz="2000" b="1" dirty="0"/>
              <a:t>And</a:t>
            </a:r>
            <a:r>
              <a:rPr lang="es-SV" sz="2000" dirty="0"/>
              <a:t> para especificar el segundo criterio (</a:t>
            </a:r>
            <a:r>
              <a:rPr lang="es-SV" sz="2000" dirty="0" err="1"/>
              <a:t>Descripcion</a:t>
            </a:r>
            <a:r>
              <a:rPr lang="es-SV" sz="2000" dirty="0"/>
              <a:t>). El método entonces recibirá dos parámetros, Titulo y descripción (en ese orden): </a:t>
            </a:r>
            <a:r>
              <a:rPr lang="es-SV" sz="2000" i="1" dirty="0" err="1"/>
              <a:t>findByTituloAndDescripcion</a:t>
            </a:r>
            <a:r>
              <a:rPr lang="es-SV" sz="2000" i="1" dirty="0"/>
              <a:t>(</a:t>
            </a:r>
            <a:r>
              <a:rPr lang="es-SV" sz="2000" i="1" dirty="0" err="1"/>
              <a:t>String</a:t>
            </a:r>
            <a:r>
              <a:rPr lang="es-SV" sz="2000" i="1" dirty="0"/>
              <a:t> titulo, </a:t>
            </a:r>
            <a:r>
              <a:rPr lang="es-SV" sz="2000" i="1" dirty="0" err="1"/>
              <a:t>String</a:t>
            </a:r>
            <a:r>
              <a:rPr lang="es-SV" sz="2000" i="1" dirty="0"/>
              <a:t> </a:t>
            </a:r>
            <a:r>
              <a:rPr lang="es-SV" sz="2000" i="1" dirty="0" err="1"/>
              <a:t>descripcion</a:t>
            </a:r>
            <a:r>
              <a:rPr lang="es-SV" sz="2000" i="1" dirty="0"/>
              <a:t>);</a:t>
            </a:r>
          </a:p>
          <a:p>
            <a:pPr lvl="1"/>
            <a:r>
              <a:rPr lang="es-SV" sz="2000" i="1" dirty="0" err="1"/>
              <a:t>findBySapellidoLike</a:t>
            </a:r>
            <a:r>
              <a:rPr lang="es-SV" sz="2000" i="1" dirty="0"/>
              <a:t>: </a:t>
            </a:r>
            <a:r>
              <a:rPr lang="es-SV" sz="2000" dirty="0"/>
              <a:t>Regresa una lista de los alumnos que coinciden con el criterio enviado. Al mandar a llamar al método se utiliza la notación “%” para restringir el inicio o el final de la cadena.</a:t>
            </a:r>
          </a:p>
          <a:p>
            <a:pPr lvl="2"/>
            <a:r>
              <a:rPr lang="es-SV" sz="1800" i="1" dirty="0" err="1"/>
              <a:t>findBySapellidoLike</a:t>
            </a:r>
            <a:r>
              <a:rPr lang="es-SV" sz="1800" i="1" dirty="0"/>
              <a:t>(“%” + apellido + “%”)</a:t>
            </a:r>
          </a:p>
          <a:p>
            <a:pPr lvl="1"/>
            <a:endParaRPr lang="es-SV" sz="2000" i="1" dirty="0"/>
          </a:p>
          <a:p>
            <a:pPr marL="457200" lvl="1" indent="0">
              <a:buNone/>
            </a:pPr>
            <a:endParaRPr lang="es-SV" sz="2000" i="1" dirty="0"/>
          </a:p>
        </p:txBody>
      </p:sp>
      <p:sp>
        <p:nvSpPr>
          <p:cNvPr id="4" name="Title 1"/>
          <p:cNvSpPr>
            <a:spLocks noGrp="1"/>
          </p:cNvSpPr>
          <p:nvPr>
            <p:ph type="title"/>
          </p:nvPr>
        </p:nvSpPr>
        <p:spPr>
          <a:xfrm>
            <a:off x="838200" y="365125"/>
            <a:ext cx="10515600" cy="1325563"/>
          </a:xfrm>
        </p:spPr>
        <p:txBody>
          <a:bodyPr>
            <a:normAutofit fontScale="90000"/>
          </a:bodyPr>
          <a:lstStyle/>
          <a:p>
            <a:r>
              <a:rPr lang="es-SV" dirty="0"/>
              <a:t>Reglas de nombramiento de métodos para Spring Data </a:t>
            </a:r>
            <a:r>
              <a:rPr lang="es-SV" dirty="0" err="1"/>
              <a:t>Query</a:t>
            </a:r>
            <a:r>
              <a:rPr lang="es-SV" dirty="0"/>
              <a:t> </a:t>
            </a:r>
            <a:r>
              <a:rPr lang="es-SV" dirty="0" err="1"/>
              <a:t>methods</a:t>
            </a:r>
            <a:endParaRPr lang="es-SV" dirty="0"/>
          </a:p>
        </p:txBody>
      </p:sp>
    </p:spTree>
    <p:extLst>
      <p:ext uri="{BB962C8B-B14F-4D97-AF65-F5344CB8AC3E}">
        <p14:creationId xmlns:p14="http://schemas.microsoft.com/office/powerpoint/2010/main" val="270848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Referencia para uso de palabras reservadas en nombres de métodos</a:t>
            </a:r>
          </a:p>
        </p:txBody>
      </p:sp>
      <p:pic>
        <p:nvPicPr>
          <p:cNvPr id="5" name="Picture 4"/>
          <p:cNvPicPr>
            <a:picLocks noChangeAspect="1"/>
          </p:cNvPicPr>
          <p:nvPr/>
        </p:nvPicPr>
        <p:blipFill>
          <a:blip r:embed="rId2"/>
          <a:stretch>
            <a:fillRect/>
          </a:stretch>
        </p:blipFill>
        <p:spPr>
          <a:xfrm>
            <a:off x="243251" y="2282166"/>
            <a:ext cx="11705497" cy="4307784"/>
          </a:xfrm>
          <a:prstGeom prst="rect">
            <a:avLst/>
          </a:prstGeom>
        </p:spPr>
      </p:pic>
    </p:spTree>
    <p:extLst>
      <p:ext uri="{BB962C8B-B14F-4D97-AF65-F5344CB8AC3E}">
        <p14:creationId xmlns:p14="http://schemas.microsoft.com/office/powerpoint/2010/main" val="132595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fontScale="90000"/>
          </a:bodyPr>
          <a:lstStyle/>
          <a:p>
            <a:r>
              <a:rPr lang="es-SV" dirty="0"/>
              <a:t>Referencia para uso de palabras reservadas en nombres de métodos</a:t>
            </a:r>
          </a:p>
        </p:txBody>
      </p:sp>
      <p:pic>
        <p:nvPicPr>
          <p:cNvPr id="5" name="Picture 4"/>
          <p:cNvPicPr>
            <a:picLocks noChangeAspect="1"/>
          </p:cNvPicPr>
          <p:nvPr/>
        </p:nvPicPr>
        <p:blipFill>
          <a:blip r:embed="rId2"/>
          <a:stretch>
            <a:fillRect/>
          </a:stretch>
        </p:blipFill>
        <p:spPr>
          <a:xfrm>
            <a:off x="246370" y="2309191"/>
            <a:ext cx="11699260" cy="3574774"/>
          </a:xfrm>
          <a:prstGeom prst="rect">
            <a:avLst/>
          </a:prstGeom>
        </p:spPr>
      </p:pic>
    </p:spTree>
    <p:extLst>
      <p:ext uri="{BB962C8B-B14F-4D97-AF65-F5344CB8AC3E}">
        <p14:creationId xmlns:p14="http://schemas.microsoft.com/office/powerpoint/2010/main" val="121589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531" y="2671004"/>
            <a:ext cx="3574774" cy="1325563"/>
          </a:xfrm>
        </p:spPr>
        <p:txBody>
          <a:bodyPr/>
          <a:lstStyle/>
          <a:p>
            <a:r>
              <a:rPr lang="es-SV" dirty="0"/>
              <a:t>Ejemplos</a:t>
            </a:r>
          </a:p>
        </p:txBody>
      </p:sp>
    </p:spTree>
    <p:extLst>
      <p:ext uri="{BB962C8B-B14F-4D97-AF65-F5344CB8AC3E}">
        <p14:creationId xmlns:p14="http://schemas.microsoft.com/office/powerpoint/2010/main" val="7745956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6226</TotalTime>
  <Words>879</Words>
  <Application>Microsoft Office PowerPoint</Application>
  <PresentationFormat>Panorámica</PresentationFormat>
  <Paragraphs>45</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Corbel</vt:lpstr>
      <vt:lpstr>Depth</vt:lpstr>
      <vt:lpstr>Presentación de PowerPoint</vt:lpstr>
      <vt:lpstr>Spring Data nos permite crear consultas a través de métodos</vt:lpstr>
      <vt:lpstr>Creación de queries mediante nombres de métodos</vt:lpstr>
      <vt:lpstr>Reglas de nombramiento de métodos para Spring Data Query methods</vt:lpstr>
      <vt:lpstr>Reglas de nombramiento de métodos para Spring Data Query methods</vt:lpstr>
      <vt:lpstr>Reglas de nombramiento de métodos para Spring Data Query methods</vt:lpstr>
      <vt:lpstr>Referencia para uso de palabras reservadas en nombres de métodos</vt:lpstr>
      <vt:lpstr>Referencia para uso de palabras reservadas en nombres de métodos</vt:lpstr>
      <vt:lpstr>Ejemplos</vt:lpstr>
      <vt:lpstr>Crearemos varios métodos en el repositorio</vt:lpstr>
      <vt:lpstr>Para probar cada método crearemos un controlador</vt:lpstr>
      <vt:lpstr>Ingresamos al index de la Clase 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Lozano</dc:creator>
  <cp:lastModifiedBy>Juan Lozano</cp:lastModifiedBy>
  <cp:revision>355</cp:revision>
  <dcterms:created xsi:type="dcterms:W3CDTF">2016-03-08T02:32:38Z</dcterms:created>
  <dcterms:modified xsi:type="dcterms:W3CDTF">2020-05-21T01:01:30Z</dcterms:modified>
</cp:coreProperties>
</file>