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2021F-7D62-416B-9055-9A986AAA9D86}" v="10" dt="2020-06-10T22:24:0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A772021F-7D62-416B-9055-9A986AAA9D86}"/>
    <pc:docChg chg="undo custSel addSld modSld modSection">
      <pc:chgData name="Juan Lozano" userId="28208e9e5df92a41" providerId="LiveId" clId="{A772021F-7D62-416B-9055-9A986AAA9D86}" dt="2020-06-10T22:24:04.249" v="1108" actId="1076"/>
      <pc:docMkLst>
        <pc:docMk/>
      </pc:docMkLst>
      <pc:sldChg chg="modSp mod">
        <pc:chgData name="Juan Lozano" userId="28208e9e5df92a41" providerId="LiveId" clId="{A772021F-7D62-416B-9055-9A986AAA9D86}" dt="2020-06-10T02:23:16.435" v="3" actId="20577"/>
        <pc:sldMkLst>
          <pc:docMk/>
          <pc:sldMk cId="1113354696" sldId="256"/>
        </pc:sldMkLst>
        <pc:spChg chg="mod">
          <ac:chgData name="Juan Lozano" userId="28208e9e5df92a41" providerId="LiveId" clId="{A772021F-7D62-416B-9055-9A986AAA9D86}" dt="2020-06-10T02:23:16.435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addSp delSp modSp mod">
        <pc:chgData name="Juan Lozano" userId="28208e9e5df92a41" providerId="LiveId" clId="{A772021F-7D62-416B-9055-9A986AAA9D86}" dt="2020-06-10T21:33:20.067" v="461" actId="20577"/>
        <pc:sldMkLst>
          <pc:docMk/>
          <pc:sldMk cId="3102914500" sldId="262"/>
        </pc:sldMkLst>
        <pc:spChg chg="mod">
          <ac:chgData name="Juan Lozano" userId="28208e9e5df92a41" providerId="LiveId" clId="{A772021F-7D62-416B-9055-9A986AAA9D86}" dt="2020-06-10T21:21:14.170" v="143" actId="1076"/>
          <ac:spMkLst>
            <pc:docMk/>
            <pc:sldMk cId="3102914500" sldId="262"/>
            <ac:spMk id="2" creationId="{6883D3FB-E590-4020-B7FA-85429DCBEA72}"/>
          </ac:spMkLst>
        </pc:spChg>
        <pc:spChg chg="mod">
          <ac:chgData name="Juan Lozano" userId="28208e9e5df92a41" providerId="LiveId" clId="{A772021F-7D62-416B-9055-9A986AAA9D86}" dt="2020-06-10T21:33:20.067" v="461" actId="20577"/>
          <ac:spMkLst>
            <pc:docMk/>
            <pc:sldMk cId="3102914500" sldId="262"/>
            <ac:spMk id="5" creationId="{9B496A32-2930-4F23-B5B1-18DC1DEA1113}"/>
          </ac:spMkLst>
        </pc:spChg>
        <pc:picChg chg="add del mod">
          <ac:chgData name="Juan Lozano" userId="28208e9e5df92a41" providerId="LiveId" clId="{A772021F-7D62-416B-9055-9A986AAA9D86}" dt="2020-06-10T21:20:57.567" v="136" actId="478"/>
          <ac:picMkLst>
            <pc:docMk/>
            <pc:sldMk cId="3102914500" sldId="262"/>
            <ac:picMk id="3" creationId="{F0586705-3FDA-4B26-B3E5-C0D24625E2B7}"/>
          </ac:picMkLst>
        </pc:picChg>
        <pc:picChg chg="add mod">
          <ac:chgData name="Juan Lozano" userId="28208e9e5df92a41" providerId="LiveId" clId="{A772021F-7D62-416B-9055-9A986AAA9D86}" dt="2020-06-10T21:21:17.739" v="145" actId="14100"/>
          <ac:picMkLst>
            <pc:docMk/>
            <pc:sldMk cId="3102914500" sldId="262"/>
            <ac:picMk id="4" creationId="{302FA305-E910-4022-A93D-787511E6AAC9}"/>
          </ac:picMkLst>
        </pc:picChg>
        <pc:picChg chg="del">
          <ac:chgData name="Juan Lozano" userId="28208e9e5df92a41" providerId="LiveId" clId="{A772021F-7D62-416B-9055-9A986AAA9D86}" dt="2020-06-10T21:18:49.802" v="19" actId="478"/>
          <ac:picMkLst>
            <pc:docMk/>
            <pc:sldMk cId="3102914500" sldId="262"/>
            <ac:picMk id="6" creationId="{E0B51A77-A592-4828-B6EF-5CF788FBF632}"/>
          </ac:picMkLst>
        </pc:picChg>
      </pc:sldChg>
      <pc:sldChg chg="addSp delSp modSp mod">
        <pc:chgData name="Juan Lozano" userId="28208e9e5df92a41" providerId="LiveId" clId="{A772021F-7D62-416B-9055-9A986AAA9D86}" dt="2020-06-10T03:10:19.199" v="18" actId="20577"/>
        <pc:sldMkLst>
          <pc:docMk/>
          <pc:sldMk cId="441660401" sldId="263"/>
        </pc:sldMkLst>
        <pc:spChg chg="mod">
          <ac:chgData name="Juan Lozano" userId="28208e9e5df92a41" providerId="LiveId" clId="{A772021F-7D62-416B-9055-9A986AAA9D86}" dt="2020-06-10T03:10:19.199" v="18" actId="20577"/>
          <ac:spMkLst>
            <pc:docMk/>
            <pc:sldMk cId="441660401" sldId="263"/>
            <ac:spMk id="2" creationId="{A2C6B953-94DE-4C29-BE15-5A16022E6CDF}"/>
          </ac:spMkLst>
        </pc:spChg>
        <pc:picChg chg="add mod">
          <ac:chgData name="Juan Lozano" userId="28208e9e5df92a41" providerId="LiveId" clId="{A772021F-7D62-416B-9055-9A986AAA9D86}" dt="2020-06-10T03:10:11.888" v="7" actId="14100"/>
          <ac:picMkLst>
            <pc:docMk/>
            <pc:sldMk cId="441660401" sldId="263"/>
            <ac:picMk id="3" creationId="{358D9B2F-0037-49BC-B3DA-C152DA2FA49D}"/>
          </ac:picMkLst>
        </pc:picChg>
        <pc:picChg chg="del">
          <ac:chgData name="Juan Lozano" userId="28208e9e5df92a41" providerId="LiveId" clId="{A772021F-7D62-416B-9055-9A986AAA9D86}" dt="2020-06-10T03:10:07.705" v="4" actId="478"/>
          <ac:picMkLst>
            <pc:docMk/>
            <pc:sldMk cId="441660401" sldId="263"/>
            <ac:picMk id="4" creationId="{F15554A2-E45B-4C2E-8CA0-61AE35F59F41}"/>
          </ac:picMkLst>
        </pc:picChg>
      </pc:sldChg>
      <pc:sldChg chg="addSp delSp modSp new mod">
        <pc:chgData name="Juan Lozano" userId="28208e9e5df92a41" providerId="LiveId" clId="{A772021F-7D62-416B-9055-9A986AAA9D86}" dt="2020-06-10T22:21:48.301" v="821" actId="1076"/>
        <pc:sldMkLst>
          <pc:docMk/>
          <pc:sldMk cId="3704112329" sldId="264"/>
        </pc:sldMkLst>
        <pc:spChg chg="mod">
          <ac:chgData name="Juan Lozano" userId="28208e9e5df92a41" providerId="LiveId" clId="{A772021F-7D62-416B-9055-9A986AAA9D86}" dt="2020-06-10T22:16:33.359" v="469" actId="20577"/>
          <ac:spMkLst>
            <pc:docMk/>
            <pc:sldMk cId="3704112329" sldId="264"/>
            <ac:spMk id="2" creationId="{7BFF2015-DD83-47CA-B40C-7C1C3F7B550D}"/>
          </ac:spMkLst>
        </pc:spChg>
        <pc:spChg chg="add del mod">
          <ac:chgData name="Juan Lozano" userId="28208e9e5df92a41" providerId="LiveId" clId="{A772021F-7D62-416B-9055-9A986AAA9D86}" dt="2020-06-10T22:17:50.174" v="671" actId="14100"/>
          <ac:spMkLst>
            <pc:docMk/>
            <pc:sldMk cId="3704112329" sldId="264"/>
            <ac:spMk id="3" creationId="{98F9F147-0F1F-4DD9-88C6-286C17E1EA9E}"/>
          </ac:spMkLst>
        </pc:spChg>
        <pc:spChg chg="add mod">
          <ac:chgData name="Juan Lozano" userId="28208e9e5df92a41" providerId="LiveId" clId="{A772021F-7D62-416B-9055-9A986AAA9D86}" dt="2020-06-10T22:19:35.899" v="686" actId="1076"/>
          <ac:spMkLst>
            <pc:docMk/>
            <pc:sldMk cId="3704112329" sldId="264"/>
            <ac:spMk id="5" creationId="{1D73A0F4-96E1-4584-9CED-7A470E3FD07F}"/>
          </ac:spMkLst>
        </pc:spChg>
        <pc:spChg chg="add mod">
          <ac:chgData name="Juan Lozano" userId="28208e9e5df92a41" providerId="LiveId" clId="{A772021F-7D62-416B-9055-9A986AAA9D86}" dt="2020-06-10T22:20:13.215" v="816" actId="13822"/>
          <ac:spMkLst>
            <pc:docMk/>
            <pc:sldMk cId="3704112329" sldId="264"/>
            <ac:spMk id="8" creationId="{966DC950-1B2E-46DC-AE23-54F3F351277E}"/>
          </ac:spMkLst>
        </pc:spChg>
        <pc:spChg chg="add">
          <ac:chgData name="Juan Lozano" userId="28208e9e5df92a41" providerId="LiveId" clId="{A772021F-7D62-416B-9055-9A986AAA9D86}" dt="2020-06-10T22:20:16.412" v="817" actId="11529"/>
          <ac:spMkLst>
            <pc:docMk/>
            <pc:sldMk cId="3704112329" sldId="264"/>
            <ac:spMk id="9" creationId="{CCD46AA1-364E-44AC-B9D6-E4B38F18B0F3}"/>
          </ac:spMkLst>
        </pc:spChg>
        <pc:picChg chg="add mod">
          <ac:chgData name="Juan Lozano" userId="28208e9e5df92a41" providerId="LiveId" clId="{A772021F-7D62-416B-9055-9A986AAA9D86}" dt="2020-06-10T22:19:34.022" v="684" actId="14100"/>
          <ac:picMkLst>
            <pc:docMk/>
            <pc:sldMk cId="3704112329" sldId="264"/>
            <ac:picMk id="4" creationId="{98BF80DC-DB96-49B8-9A07-E50945DB967F}"/>
          </ac:picMkLst>
        </pc:picChg>
        <pc:picChg chg="add del mod">
          <ac:chgData name="Juan Lozano" userId="28208e9e5df92a41" providerId="LiveId" clId="{A772021F-7D62-416B-9055-9A986AAA9D86}" dt="2020-06-10T22:19:27.556" v="680" actId="478"/>
          <ac:picMkLst>
            <pc:docMk/>
            <pc:sldMk cId="3704112329" sldId="264"/>
            <ac:picMk id="6" creationId="{5259B5E6-60C3-4D6B-8D32-07785BE452BB}"/>
          </ac:picMkLst>
        </pc:picChg>
        <pc:picChg chg="add mod">
          <ac:chgData name="Juan Lozano" userId="28208e9e5df92a41" providerId="LiveId" clId="{A772021F-7D62-416B-9055-9A986AAA9D86}" dt="2020-06-10T22:19:38.327" v="687" actId="1076"/>
          <ac:picMkLst>
            <pc:docMk/>
            <pc:sldMk cId="3704112329" sldId="264"/>
            <ac:picMk id="7" creationId="{E8CF916B-8A41-42D3-A705-005532E4D567}"/>
          </ac:picMkLst>
        </pc:picChg>
        <pc:picChg chg="add mod">
          <ac:chgData name="Juan Lozano" userId="28208e9e5df92a41" providerId="LiveId" clId="{A772021F-7D62-416B-9055-9A986AAA9D86}" dt="2020-06-10T22:21:48.301" v="821" actId="1076"/>
          <ac:picMkLst>
            <pc:docMk/>
            <pc:sldMk cId="3704112329" sldId="264"/>
            <ac:picMk id="10" creationId="{CC50F93D-52CE-4EC3-8278-41C8BE0CF9BD}"/>
          </ac:picMkLst>
        </pc:picChg>
      </pc:sldChg>
      <pc:sldChg chg="addSp delSp modSp new mod">
        <pc:chgData name="Juan Lozano" userId="28208e9e5df92a41" providerId="LiveId" clId="{A772021F-7D62-416B-9055-9A986AAA9D86}" dt="2020-06-10T22:24:04.249" v="1108" actId="1076"/>
        <pc:sldMkLst>
          <pc:docMk/>
          <pc:sldMk cId="3848756484" sldId="265"/>
        </pc:sldMkLst>
        <pc:spChg chg="mod">
          <ac:chgData name="Juan Lozano" userId="28208e9e5df92a41" providerId="LiveId" clId="{A772021F-7D62-416B-9055-9A986AAA9D86}" dt="2020-06-10T22:22:02.703" v="848" actId="20577"/>
          <ac:spMkLst>
            <pc:docMk/>
            <pc:sldMk cId="3848756484" sldId="265"/>
            <ac:spMk id="2" creationId="{1B5117FE-9F46-4CEC-8412-CF8239A65E33}"/>
          </ac:spMkLst>
        </pc:spChg>
        <pc:spChg chg="del">
          <ac:chgData name="Juan Lozano" userId="28208e9e5df92a41" providerId="LiveId" clId="{A772021F-7D62-416B-9055-9A986AAA9D86}" dt="2020-06-10T22:22:05.598" v="849" actId="478"/>
          <ac:spMkLst>
            <pc:docMk/>
            <pc:sldMk cId="3848756484" sldId="265"/>
            <ac:spMk id="3" creationId="{44FC319F-2910-4108-8839-7F38353172F0}"/>
          </ac:spMkLst>
        </pc:spChg>
        <pc:spChg chg="add mod">
          <ac:chgData name="Juan Lozano" userId="28208e9e5df92a41" providerId="LiveId" clId="{A772021F-7D62-416B-9055-9A986AAA9D86}" dt="2020-06-10T22:22:53.149" v="1104" actId="27636"/>
          <ac:spMkLst>
            <pc:docMk/>
            <pc:sldMk cId="3848756484" sldId="265"/>
            <ac:spMk id="4" creationId="{4698818E-7506-42CF-B869-DEB3C7E0CE60}"/>
          </ac:spMkLst>
        </pc:spChg>
        <pc:picChg chg="add mod">
          <ac:chgData name="Juan Lozano" userId="28208e9e5df92a41" providerId="LiveId" clId="{A772021F-7D62-416B-9055-9A986AAA9D86}" dt="2020-06-10T22:24:04.249" v="1108" actId="1076"/>
          <ac:picMkLst>
            <pc:docMk/>
            <pc:sldMk cId="3848756484" sldId="265"/>
            <ac:picMk id="5" creationId="{DC090A00-9EF1-4CE4-98D3-C4EF686A91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10/6/2020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9305" y="2098887"/>
            <a:ext cx="9924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JPA – Ejecución de procedimientos almacenados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Interface </a:t>
            </a:r>
            <a:r>
              <a:rPr lang="en-US" sz="4000" dirty="0" err="1"/>
              <a:t>StoredProcedureQuery</a:t>
            </a:r>
            <a:endParaRPr lang="es-SV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Interfaz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que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permite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ejecutar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procedimientos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almacenados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o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funciones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una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base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datos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Este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objeto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provisto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por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método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b="1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createStoredProcedureQuery</a:t>
            </a:r>
            <a:r>
              <a:rPr lang="en-US" sz="28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entityManager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Dicho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método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recibe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parámetro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nombre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procedimiento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/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función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que se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quiere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ejecutar</a:t>
            </a: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B782-8771-470A-80F0-A56B924A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 </a:t>
            </a:r>
            <a:r>
              <a:rPr lang="en-US" dirty="0" err="1"/>
              <a:t>ejecución</a:t>
            </a:r>
            <a:r>
              <a:rPr lang="en-US" dirty="0"/>
              <a:t> con JPA </a:t>
            </a:r>
            <a:r>
              <a:rPr lang="en-US" dirty="0" err="1"/>
              <a:t>involucra</a:t>
            </a:r>
            <a:r>
              <a:rPr lang="en-US" dirty="0"/>
              <a:t> 5 </a:t>
            </a:r>
            <a:r>
              <a:rPr lang="en-US" dirty="0" err="1"/>
              <a:t>pasos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061D-54CF-44B1-9E3F-F9ECCEBB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 err="1"/>
              <a:t>StoredProcedureQuery</a:t>
            </a:r>
            <a:r>
              <a:rPr lang="en-US" sz="2400" dirty="0"/>
              <a:t> con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createStoredProcedureQuery</a:t>
            </a:r>
            <a:r>
              <a:rPr lang="en-US" sz="2400" b="1" dirty="0"/>
              <a:t>(“</a:t>
            </a:r>
            <a:r>
              <a:rPr lang="en-US" sz="2400" b="1" dirty="0" err="1"/>
              <a:t>nombre</a:t>
            </a:r>
            <a:r>
              <a:rPr lang="en-US" sz="2400" b="1" dirty="0"/>
              <a:t> de </a:t>
            </a:r>
            <a:r>
              <a:rPr lang="en-US" sz="2400" b="1" dirty="0" err="1"/>
              <a:t>procedimiento</a:t>
            </a:r>
            <a:r>
              <a:rPr lang="en-US" sz="2400" b="1" dirty="0"/>
              <a:t>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Registrar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parámetros</a:t>
            </a:r>
            <a:r>
              <a:rPr lang="en-US" sz="2400" dirty="0"/>
              <a:t> de entrada y </a:t>
            </a:r>
            <a:r>
              <a:rPr lang="en-US" sz="2400" dirty="0" err="1"/>
              <a:t>salida</a:t>
            </a:r>
            <a:r>
              <a:rPr lang="en-US" sz="2400" dirty="0"/>
              <a:t> con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registerStoredProcedureParameter</a:t>
            </a:r>
            <a:r>
              <a:rPr lang="en-US" sz="2400" b="1" dirty="0"/>
              <a:t>, </a:t>
            </a:r>
            <a:r>
              <a:rPr lang="en-US" sz="2400" dirty="0"/>
              <a:t>el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recibe</a:t>
            </a:r>
            <a:r>
              <a:rPr lang="en-US" sz="2400" dirty="0"/>
              <a:t> 3 </a:t>
            </a:r>
            <a:r>
              <a:rPr lang="en-US" sz="2400" dirty="0" err="1"/>
              <a:t>parámetros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procedimiento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dato</a:t>
            </a:r>
            <a:r>
              <a:rPr lang="en-US" sz="2000" dirty="0"/>
              <a:t> del </a:t>
            </a:r>
            <a:r>
              <a:rPr lang="en-US" sz="2000" dirty="0" err="1"/>
              <a:t>parámetro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/>
              <a:t>Modo</a:t>
            </a:r>
            <a:r>
              <a:rPr lang="en-US" sz="2000" dirty="0"/>
              <a:t> del </a:t>
            </a:r>
            <a:r>
              <a:rPr lang="en-US" sz="2000" dirty="0" err="1"/>
              <a:t>parámetro</a:t>
            </a:r>
            <a:r>
              <a:rPr lang="en-US" sz="2000" dirty="0"/>
              <a:t> (IN o 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Llenar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parámetros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correspondientes</a:t>
            </a:r>
            <a:r>
              <a:rPr lang="en-US" sz="2400" dirty="0"/>
              <a:t> con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setParameter</a:t>
            </a:r>
            <a:r>
              <a:rPr lang="en-US" sz="2400" b="1" dirty="0"/>
              <a:t>(“</a:t>
            </a:r>
            <a:r>
              <a:rPr lang="en-US" sz="2400" b="1" dirty="0" err="1"/>
              <a:t>nombre_param</a:t>
            </a:r>
            <a:r>
              <a:rPr lang="en-US" sz="2400" b="1" dirty="0"/>
              <a:t>”, valor)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procedimiento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Leer el valor de </a:t>
            </a:r>
            <a:r>
              <a:rPr lang="en-US" sz="2400" dirty="0" err="1"/>
              <a:t>retorno</a:t>
            </a:r>
            <a:r>
              <a:rPr lang="en-US" sz="2400" dirty="0"/>
              <a:t> del </a:t>
            </a:r>
            <a:r>
              <a:rPr lang="en-US" sz="2400" dirty="0" err="1"/>
              <a:t>parámetro</a:t>
            </a:r>
            <a:r>
              <a:rPr lang="en-US" sz="2400" dirty="0"/>
              <a:t> OUT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21820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D3FB-E590-4020-B7FA-85429DCB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83" y="225258"/>
            <a:ext cx="10515600" cy="1025136"/>
          </a:xfrm>
        </p:spPr>
        <p:txBody>
          <a:bodyPr>
            <a:normAutofit/>
          </a:bodyPr>
          <a:lstStyle/>
          <a:p>
            <a:r>
              <a:rPr lang="en-US" sz="4400" dirty="0" err="1"/>
              <a:t>Crearemos</a:t>
            </a:r>
            <a:r>
              <a:rPr lang="en-US" sz="4400" dirty="0"/>
              <a:t> un </a:t>
            </a:r>
            <a:r>
              <a:rPr lang="en-US" sz="4400" dirty="0" err="1"/>
              <a:t>procedimiento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PGSQL</a:t>
            </a:r>
            <a:endParaRPr lang="es-SV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96A32-2930-4F23-B5B1-18DC1DEA1113}"/>
              </a:ext>
            </a:extLst>
          </p:cNvPr>
          <p:cNvSpPr txBox="1"/>
          <p:nvPr/>
        </p:nvSpPr>
        <p:spPr>
          <a:xfrm>
            <a:off x="7632441" y="1569914"/>
            <a:ext cx="3721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Dicho</a:t>
            </a:r>
            <a:r>
              <a:rPr lang="en-US" sz="1600" dirty="0"/>
              <a:t> </a:t>
            </a:r>
            <a:r>
              <a:rPr lang="en-US" sz="1600" dirty="0" err="1"/>
              <a:t>procedimiento</a:t>
            </a:r>
            <a:r>
              <a:rPr lang="en-US" sz="1600" dirty="0"/>
              <a:t> </a:t>
            </a:r>
            <a:r>
              <a:rPr lang="en-US" sz="1600" dirty="0" err="1"/>
              <a:t>recibe</a:t>
            </a:r>
            <a:r>
              <a:rPr lang="en-US" sz="1600" dirty="0"/>
              <a:t> 3 </a:t>
            </a:r>
            <a:r>
              <a:rPr lang="en-US" sz="1600" dirty="0" err="1"/>
              <a:t>parámetros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P_CLIENTE INTEGER (IN)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P_ESTADO BOOLEAN (IN)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P_SALIDA INTEGER (OUT)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algn="just"/>
            <a:r>
              <a:rPr lang="en-US" sz="1600" dirty="0"/>
              <a:t>El </a:t>
            </a:r>
            <a:r>
              <a:rPr lang="en-US" sz="1600" dirty="0" err="1"/>
              <a:t>cual</a:t>
            </a:r>
            <a:r>
              <a:rPr lang="en-US" sz="1600" dirty="0"/>
              <a:t> </a:t>
            </a:r>
            <a:r>
              <a:rPr lang="en-US" sz="1600" dirty="0" err="1"/>
              <a:t>actualiza</a:t>
            </a:r>
            <a:r>
              <a:rPr lang="en-US" sz="1600" dirty="0"/>
              <a:t> el </a:t>
            </a:r>
            <a:r>
              <a:rPr lang="en-US" sz="1600" dirty="0" err="1"/>
              <a:t>estado</a:t>
            </a:r>
            <a:r>
              <a:rPr lang="en-US" sz="1600" dirty="0"/>
              <a:t> de los </a:t>
            </a:r>
            <a:r>
              <a:rPr lang="en-US" sz="1600" dirty="0" err="1"/>
              <a:t>vehiculos</a:t>
            </a:r>
            <a:r>
              <a:rPr lang="en-US" sz="1600" dirty="0"/>
              <a:t> del </a:t>
            </a:r>
            <a:r>
              <a:rPr lang="en-US" sz="1600" dirty="0" err="1"/>
              <a:t>cliente</a:t>
            </a:r>
            <a:r>
              <a:rPr lang="en-US" sz="1600" dirty="0"/>
              <a:t>, ambos par</a:t>
            </a:r>
            <a:r>
              <a:rPr lang="es-SV" sz="1600" dirty="0" err="1"/>
              <a:t>ámetros</a:t>
            </a:r>
            <a:r>
              <a:rPr lang="es-SV" sz="1600" dirty="0"/>
              <a:t> son enviados como parámetros.</a:t>
            </a:r>
          </a:p>
          <a:p>
            <a:pPr algn="just"/>
            <a:r>
              <a:rPr lang="es-SV" sz="1600" dirty="0"/>
              <a:t>El cursor tendrá todos los registros de la consulta, el cual itero en el LOOP y cada registro lo guardo en la variable </a:t>
            </a:r>
            <a:r>
              <a:rPr lang="es-SV" sz="1600" b="1" dirty="0" err="1"/>
              <a:t>rec_vehículo</a:t>
            </a:r>
            <a:r>
              <a:rPr lang="es-SV" sz="1600" dirty="0"/>
              <a:t>, el cual utilizo para obtener la llave primaria del vehículo a actualizar y realizo el UPDATE respectivo.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2FA305-E910-4022-A93D-787511E6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8" y="1250394"/>
            <a:ext cx="7142125" cy="48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B953-94DE-4C29-BE15-5A16022E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Implementar</a:t>
            </a:r>
            <a:r>
              <a:rPr lang="en-US" sz="4400" dirty="0"/>
              <a:t> </a:t>
            </a:r>
            <a:r>
              <a:rPr lang="en-US" sz="4400" dirty="0" err="1"/>
              <a:t>llamada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ClienteServiceImpl</a:t>
            </a:r>
            <a:endParaRPr lang="es-SV" sz="4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8D9B2F-0037-49BC-B3DA-C152DA2F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9224"/>
            <a:ext cx="9938657" cy="47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2015-DD83-47CA-B40C-7C1C3F7B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9F147-0F1F-4DD9-88C6-286C17E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75" y="1489723"/>
            <a:ext cx="10233800" cy="665648"/>
          </a:xfrm>
        </p:spPr>
        <p:txBody>
          <a:bodyPr>
            <a:normAutofit/>
          </a:bodyPr>
          <a:lstStyle/>
          <a:p>
            <a:r>
              <a:rPr lang="es-SV" sz="2000" dirty="0"/>
              <a:t>Ingresaremos a la URL /index20 y escribiremos el código de un cliente, el estado en que queremos sus vehículos y daremos clic al botón “Ejecutar Procedimiento”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F80DC-DB96-49B8-9A07-E50945DB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5371"/>
            <a:ext cx="4177683" cy="276816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D73A0F4-96E1-4584-9CED-7A470E3FD07F}"/>
              </a:ext>
            </a:extLst>
          </p:cNvPr>
          <p:cNvSpPr/>
          <p:nvPr/>
        </p:nvSpPr>
        <p:spPr>
          <a:xfrm>
            <a:off x="5331392" y="2815286"/>
            <a:ext cx="961053" cy="83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CF916B-8A41-42D3-A705-005532E4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99" y="2513743"/>
            <a:ext cx="3887587" cy="15324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6DC950-1B2E-46DC-AE23-54F3F351277E}"/>
              </a:ext>
            </a:extLst>
          </p:cNvPr>
          <p:cNvSpPr txBox="1"/>
          <p:nvPr/>
        </p:nvSpPr>
        <p:spPr>
          <a:xfrm>
            <a:off x="838200" y="5086905"/>
            <a:ext cx="3662779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Si revisamos la consola, veremos que efectivamente se ejecuta el procedimiento almacenado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CD46AA1-364E-44AC-B9D6-E4B38F18B0F3}"/>
              </a:ext>
            </a:extLst>
          </p:cNvPr>
          <p:cNvSpPr/>
          <p:nvPr/>
        </p:nvSpPr>
        <p:spPr>
          <a:xfrm>
            <a:off x="4714043" y="5368277"/>
            <a:ext cx="710213" cy="50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50F93D-52CE-4EC3-8278-41C8BE0C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20" y="5169489"/>
            <a:ext cx="60293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117FE-9F46-4CEC-8412-CF8239A6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Revisemos al cliente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698818E-7506-42CF-B869-DEB3C7E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75" y="1489723"/>
            <a:ext cx="10233800" cy="1001550"/>
          </a:xfrm>
        </p:spPr>
        <p:txBody>
          <a:bodyPr>
            <a:normAutofit/>
          </a:bodyPr>
          <a:lstStyle/>
          <a:p>
            <a:r>
              <a:rPr lang="es-SV" sz="2000" dirty="0"/>
              <a:t>Ahora ingresaremos el código del cliente que actualizamos anteriormente, y daremos clic al botón “Ver Cliente”, veremos que, efectivamente, todos los vehículos del cliente tienen el estado enviado como parámetro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090A00-9EF1-4CE4-98D3-C4EF686A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31" y="2633857"/>
            <a:ext cx="7537288" cy="36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64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5145</TotalTime>
  <Words>325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Presentación de PowerPoint</vt:lpstr>
      <vt:lpstr>Interface StoredProcedureQuery</vt:lpstr>
      <vt:lpstr>La ejecución con JPA involucra 5 pasos</vt:lpstr>
      <vt:lpstr>Crearemos un procedimiento en PGSQL</vt:lpstr>
      <vt:lpstr>Implementar llamada en ClienteServiceImpl</vt:lpstr>
      <vt:lpstr>Ejemplo</vt:lpstr>
      <vt:lpstr>Revisemos al 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321</cp:revision>
  <dcterms:created xsi:type="dcterms:W3CDTF">2016-03-08T02:32:38Z</dcterms:created>
  <dcterms:modified xsi:type="dcterms:W3CDTF">2020-06-10T22:24:05Z</dcterms:modified>
</cp:coreProperties>
</file>