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65" r:id="rId5"/>
    <p:sldId id="266" r:id="rId6"/>
    <p:sldId id="267" r:id="rId7"/>
    <p:sldId id="263" r:id="rId8"/>
    <p:sldId id="272" r:id="rId9"/>
    <p:sldId id="264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D32718-638D-4B19-A1C6-75B7245740AF}">
          <p14:sldIdLst>
            <p14:sldId id="256"/>
            <p14:sldId id="260"/>
            <p14:sldId id="261"/>
            <p14:sldId id="265"/>
            <p14:sldId id="266"/>
            <p14:sldId id="267"/>
            <p14:sldId id="263"/>
            <p14:sldId id="272"/>
            <p14:sldId id="264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5EC74-6EDE-4660-AD3F-2B70900467C7}" v="12" dt="2020-06-16T01:15:05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ozano" userId="28208e9e5df92a41" providerId="LiveId" clId="{8295EC74-6EDE-4660-AD3F-2B70900467C7}"/>
    <pc:docChg chg="undo custSel mod modSld">
      <pc:chgData name="Juan Lozano" userId="28208e9e5df92a41" providerId="LiveId" clId="{8295EC74-6EDE-4660-AD3F-2B70900467C7}" dt="2020-06-16T01:16:27.239" v="1178" actId="13822"/>
      <pc:docMkLst>
        <pc:docMk/>
      </pc:docMkLst>
      <pc:sldChg chg="modSp mod">
        <pc:chgData name="Juan Lozano" userId="28208e9e5df92a41" providerId="LiveId" clId="{8295EC74-6EDE-4660-AD3F-2B70900467C7}" dt="2020-06-15T22:09:48.946" v="3" actId="20577"/>
        <pc:sldMkLst>
          <pc:docMk/>
          <pc:sldMk cId="1113354696" sldId="256"/>
        </pc:sldMkLst>
        <pc:spChg chg="mod">
          <ac:chgData name="Juan Lozano" userId="28208e9e5df92a41" providerId="LiveId" clId="{8295EC74-6EDE-4660-AD3F-2B70900467C7}" dt="2020-06-15T22:09:48.946" v="3" actId="20577"/>
          <ac:spMkLst>
            <pc:docMk/>
            <pc:sldMk cId="1113354696" sldId="256"/>
            <ac:spMk id="3" creationId="{00000000-0000-0000-0000-000000000000}"/>
          </ac:spMkLst>
        </pc:spChg>
      </pc:sldChg>
      <pc:sldChg chg="addSp delSp modSp mod setBg setClrOvrMap">
        <pc:chgData name="Juan Lozano" userId="28208e9e5df92a41" providerId="LiveId" clId="{8295EC74-6EDE-4660-AD3F-2B70900467C7}" dt="2020-06-16T01:05:49.405" v="992" actId="1076"/>
        <pc:sldMkLst>
          <pc:docMk/>
          <pc:sldMk cId="955165710" sldId="268"/>
        </pc:sldMkLst>
        <pc:spChg chg="mod">
          <ac:chgData name="Juan Lozano" userId="28208e9e5df92a41" providerId="LiveId" clId="{8295EC74-6EDE-4660-AD3F-2B70900467C7}" dt="2020-06-16T01:05:44.428" v="989" actId="26606"/>
          <ac:spMkLst>
            <pc:docMk/>
            <pc:sldMk cId="955165710" sldId="268"/>
            <ac:spMk id="2" creationId="{00000000-0000-0000-0000-000000000000}"/>
          </ac:spMkLst>
        </pc:spChg>
        <pc:spChg chg="mod">
          <ac:chgData name="Juan Lozano" userId="28208e9e5df92a41" providerId="LiveId" clId="{8295EC74-6EDE-4660-AD3F-2B70900467C7}" dt="2020-06-16T01:05:44.428" v="989" actId="26606"/>
          <ac:spMkLst>
            <pc:docMk/>
            <pc:sldMk cId="955165710" sldId="268"/>
            <ac:spMk id="3" creationId="{00000000-0000-0000-0000-000000000000}"/>
          </ac:spMkLst>
        </pc:spChg>
        <pc:spChg chg="add">
          <ac:chgData name="Juan Lozano" userId="28208e9e5df92a41" providerId="LiveId" clId="{8295EC74-6EDE-4660-AD3F-2B70900467C7}" dt="2020-06-16T01:05:44.428" v="989" actId="26606"/>
          <ac:spMkLst>
            <pc:docMk/>
            <pc:sldMk cId="955165710" sldId="268"/>
            <ac:spMk id="9" creationId="{05325879-C4B2-475E-B853-DC8F21A63351}"/>
          </ac:spMkLst>
        </pc:spChg>
        <pc:spChg chg="add">
          <ac:chgData name="Juan Lozano" userId="28208e9e5df92a41" providerId="LiveId" clId="{8295EC74-6EDE-4660-AD3F-2B70900467C7}" dt="2020-06-16T01:05:44.428" v="989" actId="26606"/>
          <ac:spMkLst>
            <pc:docMk/>
            <pc:sldMk cId="955165710" sldId="268"/>
            <ac:spMk id="11" creationId="{012C085F-3B19-420D-902A-B55695F5036C}"/>
          </ac:spMkLst>
        </pc:spChg>
        <pc:picChg chg="add mod">
          <ac:chgData name="Juan Lozano" userId="28208e9e5df92a41" providerId="LiveId" clId="{8295EC74-6EDE-4660-AD3F-2B70900467C7}" dt="2020-06-16T01:05:49.405" v="992" actId="1076"/>
          <ac:picMkLst>
            <pc:docMk/>
            <pc:sldMk cId="955165710" sldId="268"/>
            <ac:picMk id="4" creationId="{D08082DD-F6F0-4486-9555-31E1EA672CB5}"/>
          </ac:picMkLst>
        </pc:picChg>
        <pc:picChg chg="del">
          <ac:chgData name="Juan Lozano" userId="28208e9e5df92a41" providerId="LiveId" clId="{8295EC74-6EDE-4660-AD3F-2B70900467C7}" dt="2020-06-16T01:05:25.409" v="987" actId="478"/>
          <ac:picMkLst>
            <pc:docMk/>
            <pc:sldMk cId="955165710" sldId="268"/>
            <ac:picMk id="5" creationId="{00000000-0000-0000-0000-000000000000}"/>
          </ac:picMkLst>
        </pc:picChg>
      </pc:sldChg>
      <pc:sldChg chg="addSp delSp modSp mod setBg setClrOvrMap">
        <pc:chgData name="Juan Lozano" userId="28208e9e5df92a41" providerId="LiveId" clId="{8295EC74-6EDE-4660-AD3F-2B70900467C7}" dt="2020-06-16T01:05:11.472" v="986" actId="1076"/>
        <pc:sldMkLst>
          <pc:docMk/>
          <pc:sldMk cId="3281375160" sldId="269"/>
        </pc:sldMkLst>
        <pc:spChg chg="mod">
          <ac:chgData name="Juan Lozano" userId="28208e9e5df92a41" providerId="LiveId" clId="{8295EC74-6EDE-4660-AD3F-2B70900467C7}" dt="2020-06-16T01:05:04.479" v="982" actId="26606"/>
          <ac:spMkLst>
            <pc:docMk/>
            <pc:sldMk cId="3281375160" sldId="269"/>
            <ac:spMk id="2" creationId="{00000000-0000-0000-0000-000000000000}"/>
          </ac:spMkLst>
        </pc:spChg>
        <pc:spChg chg="mod">
          <ac:chgData name="Juan Lozano" userId="28208e9e5df92a41" providerId="LiveId" clId="{8295EC74-6EDE-4660-AD3F-2B70900467C7}" dt="2020-06-16T01:05:04.479" v="982" actId="26606"/>
          <ac:spMkLst>
            <pc:docMk/>
            <pc:sldMk cId="3281375160" sldId="269"/>
            <ac:spMk id="3" creationId="{00000000-0000-0000-0000-000000000000}"/>
          </ac:spMkLst>
        </pc:spChg>
        <pc:spChg chg="add">
          <ac:chgData name="Juan Lozano" userId="28208e9e5df92a41" providerId="LiveId" clId="{8295EC74-6EDE-4660-AD3F-2B70900467C7}" dt="2020-06-16T01:05:04.479" v="982" actId="26606"/>
          <ac:spMkLst>
            <pc:docMk/>
            <pc:sldMk cId="3281375160" sldId="269"/>
            <ac:spMk id="10" creationId="{05325879-C4B2-475E-B853-DC8F21A63351}"/>
          </ac:spMkLst>
        </pc:spChg>
        <pc:spChg chg="add">
          <ac:chgData name="Juan Lozano" userId="28208e9e5df92a41" providerId="LiveId" clId="{8295EC74-6EDE-4660-AD3F-2B70900467C7}" dt="2020-06-16T01:05:04.479" v="982" actId="26606"/>
          <ac:spMkLst>
            <pc:docMk/>
            <pc:sldMk cId="3281375160" sldId="269"/>
            <ac:spMk id="12" creationId="{012C085F-3B19-420D-902A-B55695F5036C}"/>
          </ac:spMkLst>
        </pc:spChg>
        <pc:picChg chg="del">
          <ac:chgData name="Juan Lozano" userId="28208e9e5df92a41" providerId="LiveId" clId="{8295EC74-6EDE-4660-AD3F-2B70900467C7}" dt="2020-06-16T01:04:45.843" v="980" actId="478"/>
          <ac:picMkLst>
            <pc:docMk/>
            <pc:sldMk cId="3281375160" sldId="269"/>
            <ac:picMk id="4" creationId="{00000000-0000-0000-0000-000000000000}"/>
          </ac:picMkLst>
        </pc:picChg>
        <pc:picChg chg="add mod">
          <ac:chgData name="Juan Lozano" userId="28208e9e5df92a41" providerId="LiveId" clId="{8295EC74-6EDE-4660-AD3F-2B70900467C7}" dt="2020-06-16T01:05:11.472" v="986" actId="1076"/>
          <ac:picMkLst>
            <pc:docMk/>
            <pc:sldMk cId="3281375160" sldId="269"/>
            <ac:picMk id="5" creationId="{05EF7947-E3E0-41F8-A24C-2A6932DDF1D0}"/>
          </ac:picMkLst>
        </pc:picChg>
      </pc:sldChg>
      <pc:sldChg chg="addSp delSp modSp mod setBg setClrOvrMap">
        <pc:chgData name="Juan Lozano" userId="28208e9e5df92a41" providerId="LiveId" clId="{8295EC74-6EDE-4660-AD3F-2B70900467C7}" dt="2020-06-16T01:04:37.985" v="976" actId="14100"/>
        <pc:sldMkLst>
          <pc:docMk/>
          <pc:sldMk cId="1653116949" sldId="270"/>
        </pc:sldMkLst>
        <pc:spChg chg="mod">
          <ac:chgData name="Juan Lozano" userId="28208e9e5df92a41" providerId="LiveId" clId="{8295EC74-6EDE-4660-AD3F-2B70900467C7}" dt="2020-06-16T01:04:31.504" v="973" actId="26606"/>
          <ac:spMkLst>
            <pc:docMk/>
            <pc:sldMk cId="1653116949" sldId="270"/>
            <ac:spMk id="2" creationId="{00000000-0000-0000-0000-000000000000}"/>
          </ac:spMkLst>
        </pc:spChg>
        <pc:spChg chg="mod">
          <ac:chgData name="Juan Lozano" userId="28208e9e5df92a41" providerId="LiveId" clId="{8295EC74-6EDE-4660-AD3F-2B70900467C7}" dt="2020-06-16T01:04:31.504" v="973" actId="26606"/>
          <ac:spMkLst>
            <pc:docMk/>
            <pc:sldMk cId="1653116949" sldId="270"/>
            <ac:spMk id="3" creationId="{00000000-0000-0000-0000-000000000000}"/>
          </ac:spMkLst>
        </pc:spChg>
        <pc:spChg chg="add">
          <ac:chgData name="Juan Lozano" userId="28208e9e5df92a41" providerId="LiveId" clId="{8295EC74-6EDE-4660-AD3F-2B70900467C7}" dt="2020-06-16T01:04:31.504" v="973" actId="26606"/>
          <ac:spMkLst>
            <pc:docMk/>
            <pc:sldMk cId="1653116949" sldId="270"/>
            <ac:spMk id="10" creationId="{05325879-C4B2-475E-B853-DC8F21A63351}"/>
          </ac:spMkLst>
        </pc:spChg>
        <pc:spChg chg="add">
          <ac:chgData name="Juan Lozano" userId="28208e9e5df92a41" providerId="LiveId" clId="{8295EC74-6EDE-4660-AD3F-2B70900467C7}" dt="2020-06-16T01:04:31.504" v="973" actId="26606"/>
          <ac:spMkLst>
            <pc:docMk/>
            <pc:sldMk cId="1653116949" sldId="270"/>
            <ac:spMk id="12" creationId="{012C085F-3B19-420D-902A-B55695F5036C}"/>
          </ac:spMkLst>
        </pc:spChg>
        <pc:picChg chg="del">
          <ac:chgData name="Juan Lozano" userId="28208e9e5df92a41" providerId="LiveId" clId="{8295EC74-6EDE-4660-AD3F-2B70900467C7}" dt="2020-06-16T01:04:07.210" v="971" actId="478"/>
          <ac:picMkLst>
            <pc:docMk/>
            <pc:sldMk cId="1653116949" sldId="270"/>
            <ac:picMk id="4" creationId="{00000000-0000-0000-0000-000000000000}"/>
          </ac:picMkLst>
        </pc:picChg>
        <pc:picChg chg="add mod">
          <ac:chgData name="Juan Lozano" userId="28208e9e5df92a41" providerId="LiveId" clId="{8295EC74-6EDE-4660-AD3F-2B70900467C7}" dt="2020-06-16T01:04:37.985" v="976" actId="14100"/>
          <ac:picMkLst>
            <pc:docMk/>
            <pc:sldMk cId="1653116949" sldId="270"/>
            <ac:picMk id="5" creationId="{8B770D55-B9E8-4A19-8C8E-DA91012B63EE}"/>
          </ac:picMkLst>
        </pc:picChg>
      </pc:sldChg>
      <pc:sldChg chg="addSp delSp modSp mod setBg setClrOvrMap">
        <pc:chgData name="Juan Lozano" userId="28208e9e5df92a41" providerId="LiveId" clId="{8295EC74-6EDE-4660-AD3F-2B70900467C7}" dt="2020-06-16T01:04:43.278" v="979" actId="1076"/>
        <pc:sldMkLst>
          <pc:docMk/>
          <pc:sldMk cId="2163656471" sldId="271"/>
        </pc:sldMkLst>
        <pc:spChg chg="mod">
          <ac:chgData name="Juan Lozano" userId="28208e9e5df92a41" providerId="LiveId" clId="{8295EC74-6EDE-4660-AD3F-2B70900467C7}" dt="2020-06-16T01:04:00.186" v="970" actId="26606"/>
          <ac:spMkLst>
            <pc:docMk/>
            <pc:sldMk cId="2163656471" sldId="271"/>
            <ac:spMk id="2" creationId="{00000000-0000-0000-0000-000000000000}"/>
          </ac:spMkLst>
        </pc:spChg>
        <pc:spChg chg="mod ord">
          <ac:chgData name="Juan Lozano" userId="28208e9e5df92a41" providerId="LiveId" clId="{8295EC74-6EDE-4660-AD3F-2B70900467C7}" dt="2020-06-16T01:04:00.186" v="970" actId="26606"/>
          <ac:spMkLst>
            <pc:docMk/>
            <pc:sldMk cId="2163656471" sldId="271"/>
            <ac:spMk id="3" creationId="{00000000-0000-0000-0000-000000000000}"/>
          </ac:spMkLst>
        </pc:spChg>
        <pc:spChg chg="add del">
          <ac:chgData name="Juan Lozano" userId="28208e9e5df92a41" providerId="LiveId" clId="{8295EC74-6EDE-4660-AD3F-2B70900467C7}" dt="2020-06-16T01:03:56.455" v="967" actId="26606"/>
          <ac:spMkLst>
            <pc:docMk/>
            <pc:sldMk cId="2163656471" sldId="271"/>
            <ac:spMk id="10" creationId="{0F164E5A-ABC0-4A97-86CA-5F7C26615F3C}"/>
          </ac:spMkLst>
        </pc:spChg>
        <pc:spChg chg="add del">
          <ac:chgData name="Juan Lozano" userId="28208e9e5df92a41" providerId="LiveId" clId="{8295EC74-6EDE-4660-AD3F-2B70900467C7}" dt="2020-06-16T01:03:56.455" v="967" actId="26606"/>
          <ac:spMkLst>
            <pc:docMk/>
            <pc:sldMk cId="2163656471" sldId="271"/>
            <ac:spMk id="12" creationId="{C2393E8D-D10F-4FE1-AC21-8B44BEB50089}"/>
          </ac:spMkLst>
        </pc:spChg>
        <pc:spChg chg="add del">
          <ac:chgData name="Juan Lozano" userId="28208e9e5df92a41" providerId="LiveId" clId="{8295EC74-6EDE-4660-AD3F-2B70900467C7}" dt="2020-06-16T01:04:00.161" v="969" actId="26606"/>
          <ac:spMkLst>
            <pc:docMk/>
            <pc:sldMk cId="2163656471" sldId="271"/>
            <ac:spMk id="14" creationId="{04D65EFB-5E87-4639-A481-956B52E9D27C}"/>
          </ac:spMkLst>
        </pc:spChg>
        <pc:spChg chg="add del">
          <ac:chgData name="Juan Lozano" userId="28208e9e5df92a41" providerId="LiveId" clId="{8295EC74-6EDE-4660-AD3F-2B70900467C7}" dt="2020-06-16T01:04:00.161" v="969" actId="26606"/>
          <ac:spMkLst>
            <pc:docMk/>
            <pc:sldMk cId="2163656471" sldId="271"/>
            <ac:spMk id="15" creationId="{2A3781C0-206F-4038-93FF-4CDA80B1D99C}"/>
          </ac:spMkLst>
        </pc:spChg>
        <pc:spChg chg="add">
          <ac:chgData name="Juan Lozano" userId="28208e9e5df92a41" providerId="LiveId" clId="{8295EC74-6EDE-4660-AD3F-2B70900467C7}" dt="2020-06-16T01:04:00.186" v="970" actId="26606"/>
          <ac:spMkLst>
            <pc:docMk/>
            <pc:sldMk cId="2163656471" sldId="271"/>
            <ac:spMk id="17" creationId="{05325879-C4B2-475E-B853-DC8F21A63351}"/>
          </ac:spMkLst>
        </pc:spChg>
        <pc:spChg chg="add">
          <ac:chgData name="Juan Lozano" userId="28208e9e5df92a41" providerId="LiveId" clId="{8295EC74-6EDE-4660-AD3F-2B70900467C7}" dt="2020-06-16T01:04:00.186" v="970" actId="26606"/>
          <ac:spMkLst>
            <pc:docMk/>
            <pc:sldMk cId="2163656471" sldId="271"/>
            <ac:spMk id="18" creationId="{012C085F-3B19-420D-902A-B55695F5036C}"/>
          </ac:spMkLst>
        </pc:spChg>
        <pc:picChg chg="del">
          <ac:chgData name="Juan Lozano" userId="28208e9e5df92a41" providerId="LiveId" clId="{8295EC74-6EDE-4660-AD3F-2B70900467C7}" dt="2020-06-16T01:03:44.394" v="963" actId="478"/>
          <ac:picMkLst>
            <pc:docMk/>
            <pc:sldMk cId="2163656471" sldId="271"/>
            <ac:picMk id="4" creationId="{00000000-0000-0000-0000-000000000000}"/>
          </ac:picMkLst>
        </pc:picChg>
        <pc:picChg chg="add mod">
          <ac:chgData name="Juan Lozano" userId="28208e9e5df92a41" providerId="LiveId" clId="{8295EC74-6EDE-4660-AD3F-2B70900467C7}" dt="2020-06-16T01:04:43.278" v="979" actId="1076"/>
          <ac:picMkLst>
            <pc:docMk/>
            <pc:sldMk cId="2163656471" sldId="271"/>
            <ac:picMk id="5" creationId="{2532F9F9-66B4-417E-97FE-7FBA4CEE16EC}"/>
          </ac:picMkLst>
        </pc:picChg>
      </pc:sldChg>
      <pc:sldChg chg="addSp delSp modSp mod">
        <pc:chgData name="Juan Lozano" userId="28208e9e5df92a41" providerId="LiveId" clId="{8295EC74-6EDE-4660-AD3F-2B70900467C7}" dt="2020-06-16T01:16:27.239" v="1178" actId="13822"/>
        <pc:sldMkLst>
          <pc:docMk/>
          <pc:sldMk cId="2435653838" sldId="272"/>
        </pc:sldMkLst>
        <pc:spChg chg="mod">
          <ac:chgData name="Juan Lozano" userId="28208e9e5df92a41" providerId="LiveId" clId="{8295EC74-6EDE-4660-AD3F-2B70900467C7}" dt="2020-06-15T22:10:12.482" v="25" actId="20577"/>
          <ac:spMkLst>
            <pc:docMk/>
            <pc:sldMk cId="2435653838" sldId="272"/>
            <ac:spMk id="2" creationId="{6909A2D4-1B9A-459B-B9BF-5FA19491F317}"/>
          </ac:spMkLst>
        </pc:spChg>
        <pc:spChg chg="mod">
          <ac:chgData name="Juan Lozano" userId="28208e9e5df92a41" providerId="LiveId" clId="{8295EC74-6EDE-4660-AD3F-2B70900467C7}" dt="2020-06-15T22:10:48.690" v="143" actId="14100"/>
          <ac:spMkLst>
            <pc:docMk/>
            <pc:sldMk cId="2435653838" sldId="272"/>
            <ac:spMk id="3" creationId="{3C0DAC00-C190-41F7-8F67-EC197487B4D7}"/>
          </ac:spMkLst>
        </pc:spChg>
        <pc:spChg chg="add mod">
          <ac:chgData name="Juan Lozano" userId="28208e9e5df92a41" providerId="LiveId" clId="{8295EC74-6EDE-4660-AD3F-2B70900467C7}" dt="2020-06-15T22:12:24.868" v="280" actId="14100"/>
          <ac:spMkLst>
            <pc:docMk/>
            <pc:sldMk cId="2435653838" sldId="272"/>
            <ac:spMk id="4" creationId="{40BE237A-2CE3-4B17-BF92-D539DB280505}"/>
          </ac:spMkLst>
        </pc:spChg>
        <pc:spChg chg="add mod">
          <ac:chgData name="Juan Lozano" userId="28208e9e5df92a41" providerId="LiveId" clId="{8295EC74-6EDE-4660-AD3F-2B70900467C7}" dt="2020-06-15T22:12:36.575" v="283" actId="13822"/>
          <ac:spMkLst>
            <pc:docMk/>
            <pc:sldMk cId="2435653838" sldId="272"/>
            <ac:spMk id="5" creationId="{09E3EE18-386F-4DFB-99D4-BA7423027E65}"/>
          </ac:spMkLst>
        </pc:spChg>
        <pc:spChg chg="add mod">
          <ac:chgData name="Juan Lozano" userId="28208e9e5df92a41" providerId="LiveId" clId="{8295EC74-6EDE-4660-AD3F-2B70900467C7}" dt="2020-06-15T22:13:02.468" v="285" actId="1076"/>
          <ac:spMkLst>
            <pc:docMk/>
            <pc:sldMk cId="2435653838" sldId="272"/>
            <ac:spMk id="7" creationId="{35998036-4629-4CF6-8785-D5E3E22AA6F4}"/>
          </ac:spMkLst>
        </pc:spChg>
        <pc:spChg chg="add mod">
          <ac:chgData name="Juan Lozano" userId="28208e9e5df92a41" providerId="LiveId" clId="{8295EC74-6EDE-4660-AD3F-2B70900467C7}" dt="2020-06-15T22:13:08.337" v="288" actId="14100"/>
          <ac:spMkLst>
            <pc:docMk/>
            <pc:sldMk cId="2435653838" sldId="272"/>
            <ac:spMk id="9" creationId="{0F56F814-868A-4687-8B20-564816E98210}"/>
          </ac:spMkLst>
        </pc:spChg>
        <pc:spChg chg="add mod">
          <ac:chgData name="Juan Lozano" userId="28208e9e5df92a41" providerId="LiveId" clId="{8295EC74-6EDE-4660-AD3F-2B70900467C7}" dt="2020-06-15T22:13:56.723" v="340" actId="14100"/>
          <ac:spMkLst>
            <pc:docMk/>
            <pc:sldMk cId="2435653838" sldId="272"/>
            <ac:spMk id="17" creationId="{83DB4C81-90FB-4521-891A-D1781D33A205}"/>
          </ac:spMkLst>
        </pc:spChg>
        <pc:spChg chg="add mod">
          <ac:chgData name="Juan Lozano" userId="28208e9e5df92a41" providerId="LiveId" clId="{8295EC74-6EDE-4660-AD3F-2B70900467C7}" dt="2020-06-15T22:14:04.848" v="347" actId="1076"/>
          <ac:spMkLst>
            <pc:docMk/>
            <pc:sldMk cId="2435653838" sldId="272"/>
            <ac:spMk id="19" creationId="{C1488495-6B1A-4EE9-B588-31086A401E43}"/>
          </ac:spMkLst>
        </pc:spChg>
        <pc:spChg chg="add mod">
          <ac:chgData name="Juan Lozano" userId="28208e9e5df92a41" providerId="LiveId" clId="{8295EC74-6EDE-4660-AD3F-2B70900467C7}" dt="2020-06-16T01:16:00.231" v="1126" actId="14100"/>
          <ac:spMkLst>
            <pc:docMk/>
            <pc:sldMk cId="2435653838" sldId="272"/>
            <ac:spMk id="21" creationId="{5630B8D4-A520-4F78-B34D-9F5AD083986C}"/>
          </ac:spMkLst>
        </pc:spChg>
        <pc:spChg chg="add mod">
          <ac:chgData name="Juan Lozano" userId="28208e9e5df92a41" providerId="LiveId" clId="{8295EC74-6EDE-4660-AD3F-2B70900467C7}" dt="2020-06-16T01:15:58.057" v="1125" actId="14100"/>
          <ac:spMkLst>
            <pc:docMk/>
            <pc:sldMk cId="2435653838" sldId="272"/>
            <ac:spMk id="22" creationId="{DFAE450B-884B-4E99-8BBB-D8D7556A5595}"/>
          </ac:spMkLst>
        </pc:spChg>
        <pc:spChg chg="add del mod">
          <ac:chgData name="Juan Lozano" userId="28208e9e5df92a41" providerId="LiveId" clId="{8295EC74-6EDE-4660-AD3F-2B70900467C7}" dt="2020-06-15T22:15:14.346" v="368"/>
          <ac:spMkLst>
            <pc:docMk/>
            <pc:sldMk cId="2435653838" sldId="272"/>
            <ac:spMk id="23" creationId="{1108829C-E8AC-4663-9225-ECC9F3820FE7}"/>
          </ac:spMkLst>
        </pc:spChg>
        <pc:spChg chg="add mod">
          <ac:chgData name="Juan Lozano" userId="28208e9e5df92a41" providerId="LiveId" clId="{8295EC74-6EDE-4660-AD3F-2B70900467C7}" dt="2020-06-15T22:17:35.226" v="962" actId="20577"/>
          <ac:spMkLst>
            <pc:docMk/>
            <pc:sldMk cId="2435653838" sldId="272"/>
            <ac:spMk id="24" creationId="{1337DA14-55ED-4CC5-B267-74F28B051DE8}"/>
          </ac:spMkLst>
        </pc:spChg>
        <pc:spChg chg="add mod">
          <ac:chgData name="Juan Lozano" userId="28208e9e5df92a41" providerId="LiveId" clId="{8295EC74-6EDE-4660-AD3F-2B70900467C7}" dt="2020-06-16T01:16:27.239" v="1178" actId="13822"/>
          <ac:spMkLst>
            <pc:docMk/>
            <pc:sldMk cId="2435653838" sldId="272"/>
            <ac:spMk id="25" creationId="{A08F03F6-310C-4BFA-9A86-6B659BB2AB1D}"/>
          </ac:spMkLst>
        </pc:spChg>
        <pc:cxnChg chg="add mod">
          <ac:chgData name="Juan Lozano" userId="28208e9e5df92a41" providerId="LiveId" clId="{8295EC74-6EDE-4660-AD3F-2B70900467C7}" dt="2020-06-15T22:13:22.795" v="291" actId="1582"/>
          <ac:cxnSpMkLst>
            <pc:docMk/>
            <pc:sldMk cId="2435653838" sldId="272"/>
            <ac:cxnSpMk id="11" creationId="{28DFF17A-C7BB-4824-A03B-F3ADD4C79384}"/>
          </ac:cxnSpMkLst>
        </pc:cxnChg>
        <pc:cxnChg chg="add mod">
          <ac:chgData name="Juan Lozano" userId="28208e9e5df92a41" providerId="LiveId" clId="{8295EC74-6EDE-4660-AD3F-2B70900467C7}" dt="2020-06-15T22:13:27.120" v="293" actId="1076"/>
          <ac:cxnSpMkLst>
            <pc:docMk/>
            <pc:sldMk cId="2435653838" sldId="272"/>
            <ac:cxnSpMk id="13" creationId="{9C9CD81B-E845-470B-B47D-E91006E4A392}"/>
          </ac:cxnSpMkLst>
        </pc:cxnChg>
        <pc:cxnChg chg="add mod">
          <ac:chgData name="Juan Lozano" userId="28208e9e5df92a41" providerId="LiveId" clId="{8295EC74-6EDE-4660-AD3F-2B70900467C7}" dt="2020-06-15T22:13:32.689" v="296" actId="14100"/>
          <ac:cxnSpMkLst>
            <pc:docMk/>
            <pc:sldMk cId="2435653838" sldId="272"/>
            <ac:cxnSpMk id="15" creationId="{BC30BB67-003D-4255-A029-238A8B957E7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15/6/2020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799" y="125074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JPA </a:t>
            </a:r>
            <a:r>
              <a:rPr lang="es-SV" sz="6000" dirty="0" err="1"/>
              <a:t>Criteria</a:t>
            </a:r>
            <a:r>
              <a:rPr lang="es-SV" sz="60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s-SV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Ejemplo 1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s-SV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Crear un método que, dado como parámetro el estado del cliente, devuelva una colección de clientes que cumplan ese estado.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8082DD-F6F0-4486-9555-31E1EA67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662" y="596104"/>
            <a:ext cx="7116514" cy="53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65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s-SV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Ejemplo 2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s-SV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Crear un método que, dado como parámetros una fecha, devuelva los clientes cuya fecha de nacimiento sea posterior a la fecha dada.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EF7947-E3E0-41F8-A24C-2A6932DD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18" y="1364472"/>
            <a:ext cx="7275869" cy="41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75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s-SV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Ejemplo 3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s-SV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Crear un método que dada una fecha y un estado devuelva los clientes mayores a la fecha dada y con el estado enviado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770D55-B9E8-4A19-8C8E-DA91012B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597" y="882973"/>
            <a:ext cx="7176021" cy="45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16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s-SV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Ejemplo 4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s-SV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Crear un método que, dada una marca de vehículo, devuelva los clientes que poseen vehículos de dicha marca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32F9F9-66B4-417E-97FE-7FBA4CEE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01" y="821623"/>
            <a:ext cx="7075525" cy="52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56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4000" dirty="0"/>
              <a:t>El API </a:t>
            </a:r>
            <a:r>
              <a:rPr lang="es-SV" sz="4000" dirty="0" err="1"/>
              <a:t>Criteria</a:t>
            </a:r>
            <a:r>
              <a:rPr lang="es-SV" sz="4000" dirty="0"/>
              <a:t> provee de una alternativa para la construcción de consultas dinámicas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13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La construcción de </a:t>
            </a:r>
            <a:r>
              <a:rPr lang="es-SV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queries</a:t>
            </a: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a través de </a:t>
            </a:r>
            <a:r>
              <a:rPr lang="es-SV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Criteria</a:t>
            </a: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nos facilita la creación de consultas dinámicas a través de objetos puramente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Facilita también la detección de errores en tiempo de compilación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En comparación, la creación de </a:t>
            </a:r>
            <a:r>
              <a:rPr lang="es-SV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queries</a:t>
            </a: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por medio de JPQL o SQL al ser </a:t>
            </a:r>
            <a:r>
              <a:rPr lang="es-SV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String</a:t>
            </a: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nos daremos cuenta de algún problema en tiempo de ejecución</a:t>
            </a:r>
          </a:p>
          <a:p>
            <a:endParaRPr lang="es-SV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46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La API nos ayuda a crear consultas que son de carácter dinámico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255056"/>
          </a:xfrm>
        </p:spPr>
        <p:txBody>
          <a:bodyPr/>
          <a:lstStyle/>
          <a:p>
            <a:r>
              <a:rPr lang="es-SV" dirty="0"/>
              <a:t>Para consultas sencillas que no implica mucha parametrización es mejor utilizar consultas SQL o JPQL</a:t>
            </a:r>
          </a:p>
          <a:p>
            <a:r>
              <a:rPr lang="es-SV" dirty="0"/>
              <a:t>Para consultas que son dinámicas, esto es cuyas condicionales dependan del input del usuario, lo mejor es utilizar </a:t>
            </a:r>
            <a:r>
              <a:rPr lang="es-SV" dirty="0" err="1"/>
              <a:t>Criteria</a:t>
            </a:r>
            <a:r>
              <a:rPr lang="es-SV" dirty="0"/>
              <a:t> para su construcción</a:t>
            </a:r>
          </a:p>
          <a:p>
            <a:pPr marL="0" indent="0">
              <a:buNone/>
            </a:pPr>
            <a:endParaRPr lang="es-SV" dirty="0"/>
          </a:p>
        </p:txBody>
      </p:sp>
      <p:sp>
        <p:nvSpPr>
          <p:cNvPr id="4" name="TextBox 3"/>
          <p:cNvSpPr txBox="1"/>
          <p:nvPr/>
        </p:nvSpPr>
        <p:spPr>
          <a:xfrm>
            <a:off x="1187355" y="4285397"/>
            <a:ext cx="1016644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dirty="0"/>
              <a:t>Por ejemplo, para una forma en la que el usuario pueda buscar por múltiples condiciones, esto es, que la forma tenga muchos input, la </a:t>
            </a:r>
            <a:r>
              <a:rPr lang="es-SV" dirty="0" err="1"/>
              <a:t>query</a:t>
            </a:r>
            <a:r>
              <a:rPr lang="es-SV" dirty="0"/>
              <a:t> que se construya por debajo debería de ser hecha utilizando la API </a:t>
            </a:r>
            <a:r>
              <a:rPr lang="es-SV" dirty="0" err="1"/>
              <a:t>Criteria</a:t>
            </a:r>
            <a:r>
              <a:rPr lang="es-SV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98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Consultas dinámicas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El clásico ejemplo es una pagina que muestre una tabla de datos</a:t>
            </a:r>
          </a:p>
          <a:p>
            <a:r>
              <a:rPr lang="es-SV" dirty="0"/>
              <a:t>Estos datos pueden ser filtrados mediante X cantidad de inputs en la pagina</a:t>
            </a:r>
          </a:p>
          <a:p>
            <a:r>
              <a:rPr lang="es-SV" dirty="0"/>
              <a:t>Dicho procedimiento implica que no todos los inputs irán en la consulta (pueden ir </a:t>
            </a:r>
            <a:r>
              <a:rPr lang="es-SV" dirty="0" err="1"/>
              <a:t>null</a:t>
            </a:r>
            <a:r>
              <a:rPr lang="es-SV" dirty="0"/>
              <a:t> o vacíos)</a:t>
            </a:r>
          </a:p>
          <a:p>
            <a:r>
              <a:rPr lang="es-SV" dirty="0"/>
              <a:t>Por tanto, esto obliga a crear una consulta con condiciones de manera dinámica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0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Consultas dinámicas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904"/>
            <a:ext cx="4479158" cy="293506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26035" y="1906904"/>
            <a:ext cx="466779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dirty="0"/>
              <a:t>En este ejemplo verificamos que cada input sea distinto de nulo, si lo es entonces agregamos la condición correspondiente en nuestra consulta (</a:t>
            </a:r>
            <a:r>
              <a:rPr lang="es-SV" dirty="0" err="1"/>
              <a:t>String</a:t>
            </a:r>
            <a:r>
              <a:rPr lang="es-SV" dirty="0"/>
              <a:t>)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5826035" y="3257006"/>
            <a:ext cx="4667794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dirty="0"/>
              <a:t>Sin embargo, no solamente es esto, dado que la consulta está parametrizada, posterior al crear el objeto </a:t>
            </a:r>
            <a:r>
              <a:rPr lang="es-SV" dirty="0" err="1"/>
              <a:t>Query</a:t>
            </a:r>
            <a:r>
              <a:rPr lang="es-SV" dirty="0"/>
              <a:t> correspondiente, debemos de establecer dichos parámetros, por lo que una vez mas debemos de validar cada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3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Consultas dinámicas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8446" y="2992573"/>
            <a:ext cx="10233800" cy="184939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s-SV" dirty="0"/>
              <a:t>La API </a:t>
            </a:r>
            <a:r>
              <a:rPr lang="es-SV" dirty="0" err="1"/>
              <a:t>Criteria</a:t>
            </a:r>
            <a:r>
              <a:rPr lang="es-SV" dirty="0"/>
              <a:t>, por tanto, al trabajar con objetos Java y no con </a:t>
            </a:r>
            <a:r>
              <a:rPr lang="es-SV" dirty="0" err="1"/>
              <a:t>Strings</a:t>
            </a:r>
            <a:r>
              <a:rPr lang="es-SV" dirty="0"/>
              <a:t> de consultas parametrizadas, facilita la creación de estas.</a:t>
            </a:r>
          </a:p>
          <a:p>
            <a:pPr marL="0" indent="0" algn="just">
              <a:buNone/>
            </a:pPr>
            <a:r>
              <a:rPr lang="es-SV" dirty="0"/>
              <a:t>Y al mismo tiempo protege la aplicación de inyecciones SQL o de código malicioso que pueda vulnerar la base de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7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Interfaces involucradas en la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b="1" dirty="0" err="1"/>
              <a:t>CriteriaBuilder</a:t>
            </a:r>
            <a:r>
              <a:rPr lang="es-SV" b="1" dirty="0"/>
              <a:t>: </a:t>
            </a:r>
            <a:r>
              <a:rPr lang="es-SV" dirty="0"/>
              <a:t>Es una interfaz que se utiliza para construir la consulta y cada parte de ella</a:t>
            </a:r>
            <a:endParaRPr lang="es-SV" b="1" dirty="0"/>
          </a:p>
          <a:p>
            <a:r>
              <a:rPr lang="es-SV" b="1" dirty="0" err="1"/>
              <a:t>CriteriaQuery</a:t>
            </a:r>
            <a:r>
              <a:rPr lang="es-SV" b="1" dirty="0"/>
              <a:t>: </a:t>
            </a:r>
            <a:r>
              <a:rPr lang="es-SV" dirty="0"/>
              <a:t>Representa una consulta que es obtenida mediante </a:t>
            </a:r>
            <a:r>
              <a:rPr lang="es-SV" dirty="0" err="1"/>
              <a:t>CriteriaBuilder</a:t>
            </a:r>
            <a:r>
              <a:rPr lang="es-SV" dirty="0"/>
              <a:t>, </a:t>
            </a:r>
            <a:r>
              <a:rPr lang="es-SV" dirty="0" err="1"/>
              <a:t>tipeada</a:t>
            </a:r>
            <a:r>
              <a:rPr lang="es-SV" dirty="0"/>
              <a:t> a la entidad correspondiente</a:t>
            </a:r>
            <a:endParaRPr lang="es-SV" b="1" dirty="0"/>
          </a:p>
          <a:p>
            <a:r>
              <a:rPr lang="es-SV" b="1" dirty="0" err="1"/>
              <a:t>Root</a:t>
            </a:r>
            <a:r>
              <a:rPr lang="es-SV" b="1" dirty="0"/>
              <a:t>: </a:t>
            </a:r>
            <a:r>
              <a:rPr lang="es-SV" dirty="0"/>
              <a:t>Representa la entidad raíz de la cual se origina la consulta. Equivale al FROM de la consulta y es sobre la cual se iniciará la navegación hacia otras entidades (</a:t>
            </a:r>
            <a:r>
              <a:rPr lang="es-SV" dirty="0" err="1"/>
              <a:t>Joins</a:t>
            </a:r>
            <a:r>
              <a:rPr lang="es-SV" dirty="0"/>
              <a:t>)</a:t>
            </a:r>
          </a:p>
          <a:p>
            <a:r>
              <a:rPr lang="es-SV" b="1" dirty="0" err="1"/>
              <a:t>Predicate</a:t>
            </a:r>
            <a:r>
              <a:rPr lang="es-SV" b="1" dirty="0"/>
              <a:t>: </a:t>
            </a:r>
            <a:r>
              <a:rPr lang="es-SV" dirty="0"/>
              <a:t>Contiene las condiciones de la consulta (</a:t>
            </a:r>
            <a:r>
              <a:rPr lang="es-SV" dirty="0" err="1"/>
              <a:t>Where</a:t>
            </a:r>
            <a:r>
              <a:rPr lang="es-SV" dirty="0"/>
              <a:t>), es manejado como un conjunto de condiciones.</a:t>
            </a: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13384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A2D4-1B9A-459B-B9BF-5FA19491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las </a:t>
            </a:r>
            <a:r>
              <a:rPr lang="en-US" dirty="0" err="1"/>
              <a:t>consultas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AC00-C190-41F7-8F67-EC197487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96"/>
            <a:ext cx="10233800" cy="882064"/>
          </a:xfrm>
        </p:spPr>
        <p:txBody>
          <a:bodyPr/>
          <a:lstStyle/>
          <a:p>
            <a:pPr marL="0" indent="0">
              <a:buNone/>
            </a:pPr>
            <a:r>
              <a:rPr lang="es-SV" dirty="0"/>
              <a:t>Los objetos que utilizaremos representan las partes de una consulta como se muestra a continuación: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BE237A-2CE3-4B17-BF92-D539DB280505}"/>
              </a:ext>
            </a:extLst>
          </p:cNvPr>
          <p:cNvSpPr txBox="1"/>
          <p:nvPr/>
        </p:nvSpPr>
        <p:spPr>
          <a:xfrm>
            <a:off x="838200" y="2660123"/>
            <a:ext cx="402676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SV" sz="2000" dirty="0"/>
              <a:t>SELECT *</a:t>
            </a:r>
          </a:p>
          <a:p>
            <a:endParaRPr lang="es-SV" sz="2000" dirty="0"/>
          </a:p>
          <a:p>
            <a:r>
              <a:rPr lang="es-SV" sz="2000" dirty="0"/>
              <a:t>FROM Clientes</a:t>
            </a:r>
          </a:p>
          <a:p>
            <a:endParaRPr lang="es-SV" sz="2000" dirty="0"/>
          </a:p>
          <a:p>
            <a:r>
              <a:rPr lang="es-SV" sz="2000" dirty="0"/>
              <a:t>WHERE </a:t>
            </a:r>
            <a:r>
              <a:rPr lang="es-SV" sz="2000" dirty="0" err="1"/>
              <a:t>s_nombres</a:t>
            </a:r>
            <a:r>
              <a:rPr lang="es-SV" sz="2000" dirty="0"/>
              <a:t> = ‘Derek’ AND </a:t>
            </a:r>
            <a:r>
              <a:rPr lang="es-SV" sz="2000" dirty="0" err="1"/>
              <a:t>s_apellidos</a:t>
            </a:r>
            <a:r>
              <a:rPr lang="es-SV" sz="2000" dirty="0"/>
              <a:t> = ‘Janes’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9E3EE18-386F-4DFB-99D4-BA7423027E65}"/>
              </a:ext>
            </a:extLst>
          </p:cNvPr>
          <p:cNvSpPr/>
          <p:nvPr/>
        </p:nvSpPr>
        <p:spPr>
          <a:xfrm>
            <a:off x="838200" y="2660122"/>
            <a:ext cx="1704513" cy="411551"/>
          </a:xfrm>
          <a:prstGeom prst="rect">
            <a:avLst/>
          </a:prstGeom>
          <a:solidFill>
            <a:srgbClr val="F4DE3A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5998036-4629-4CF6-8785-D5E3E22AA6F4}"/>
              </a:ext>
            </a:extLst>
          </p:cNvPr>
          <p:cNvSpPr/>
          <p:nvPr/>
        </p:nvSpPr>
        <p:spPr>
          <a:xfrm>
            <a:off x="838200" y="3269955"/>
            <a:ext cx="1704513" cy="411551"/>
          </a:xfrm>
          <a:prstGeom prst="rect">
            <a:avLst/>
          </a:prstGeom>
          <a:solidFill>
            <a:srgbClr val="F4DE3A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56F814-868A-4687-8B20-564816E98210}"/>
              </a:ext>
            </a:extLst>
          </p:cNvPr>
          <p:cNvSpPr/>
          <p:nvPr/>
        </p:nvSpPr>
        <p:spPr>
          <a:xfrm>
            <a:off x="838200" y="3879788"/>
            <a:ext cx="3707167" cy="719327"/>
          </a:xfrm>
          <a:prstGeom prst="rect">
            <a:avLst/>
          </a:prstGeom>
          <a:solidFill>
            <a:srgbClr val="F4DE3A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8DFF17A-C7BB-4824-A03B-F3ADD4C79384}"/>
              </a:ext>
            </a:extLst>
          </p:cNvPr>
          <p:cNvCxnSpPr/>
          <p:nvPr/>
        </p:nvCxnSpPr>
        <p:spPr>
          <a:xfrm>
            <a:off x="2542713" y="2885243"/>
            <a:ext cx="3210017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C9CD81B-E845-470B-B47D-E91006E4A392}"/>
              </a:ext>
            </a:extLst>
          </p:cNvPr>
          <p:cNvCxnSpPr>
            <a:cxnSpLocks/>
          </p:cNvCxnSpPr>
          <p:nvPr/>
        </p:nvCxnSpPr>
        <p:spPr>
          <a:xfrm>
            <a:off x="2542713" y="3517038"/>
            <a:ext cx="3210017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C30BB67-003D-4255-A029-238A8B957E73}"/>
              </a:ext>
            </a:extLst>
          </p:cNvPr>
          <p:cNvCxnSpPr>
            <a:cxnSpLocks/>
          </p:cNvCxnSpPr>
          <p:nvPr/>
        </p:nvCxnSpPr>
        <p:spPr>
          <a:xfrm>
            <a:off x="4545367" y="4218373"/>
            <a:ext cx="120736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DB4C81-90FB-4521-891A-D1781D33A205}"/>
              </a:ext>
            </a:extLst>
          </p:cNvPr>
          <p:cNvSpPr txBox="1"/>
          <p:nvPr/>
        </p:nvSpPr>
        <p:spPr>
          <a:xfrm>
            <a:off x="5769008" y="2681231"/>
            <a:ext cx="155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err="1"/>
              <a:t>CriteriaQuery</a:t>
            </a:r>
            <a:endParaRPr lang="es-SV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488495-6B1A-4EE9-B588-31086A401E43}"/>
              </a:ext>
            </a:extLst>
          </p:cNvPr>
          <p:cNvSpPr txBox="1"/>
          <p:nvPr/>
        </p:nvSpPr>
        <p:spPr>
          <a:xfrm>
            <a:off x="5790460" y="3312174"/>
            <a:ext cx="155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err="1"/>
              <a:t>Root</a:t>
            </a:r>
            <a:endParaRPr lang="es-SV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630B8D4-A520-4F78-B34D-9F5AD083986C}"/>
              </a:ext>
            </a:extLst>
          </p:cNvPr>
          <p:cNvSpPr txBox="1"/>
          <p:nvPr/>
        </p:nvSpPr>
        <p:spPr>
          <a:xfrm>
            <a:off x="5790460" y="4033707"/>
            <a:ext cx="179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err="1"/>
              <a:t>Predicate</a:t>
            </a:r>
            <a:r>
              <a:rPr lang="es-SV" dirty="0"/>
              <a:t> y </a:t>
            </a:r>
            <a:r>
              <a:rPr lang="es-SV" dirty="0" err="1"/>
              <a:t>Criteria</a:t>
            </a:r>
            <a:r>
              <a:rPr lang="es-SV" dirty="0"/>
              <a:t> </a:t>
            </a:r>
            <a:r>
              <a:rPr lang="es-SV" dirty="0" err="1"/>
              <a:t>Builder</a:t>
            </a:r>
            <a:endParaRPr lang="es-SV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FAE450B-884B-4E99-8BBB-D8D7556A5595}"/>
              </a:ext>
            </a:extLst>
          </p:cNvPr>
          <p:cNvSpPr/>
          <p:nvPr/>
        </p:nvSpPr>
        <p:spPr>
          <a:xfrm>
            <a:off x="692458" y="2503503"/>
            <a:ext cx="6893330" cy="23081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37DA14-55ED-4CC5-B267-74F28B051DE8}"/>
              </a:ext>
            </a:extLst>
          </p:cNvPr>
          <p:cNvSpPr txBox="1"/>
          <p:nvPr/>
        </p:nvSpPr>
        <p:spPr>
          <a:xfrm>
            <a:off x="692458" y="4918229"/>
            <a:ext cx="9747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600" dirty="0"/>
              <a:t>El SELECT entonces es representado por el objeto </a:t>
            </a:r>
            <a:r>
              <a:rPr lang="es-SV" sz="1600" dirty="0" err="1"/>
              <a:t>CriteriaQuery</a:t>
            </a:r>
            <a:r>
              <a:rPr lang="es-SV" sz="1600" dirty="0"/>
              <a:t>, por lo que cualquier operación que se haga sobre un SELECT (como un DISTINCT), se hará a través de este objeto.</a:t>
            </a:r>
          </a:p>
          <a:p>
            <a:r>
              <a:rPr lang="es-SV" sz="1600" dirty="0"/>
              <a:t>El FROM, o las tablas (o entidades) que tendrá nuestra consulta, será representada por el objeto </a:t>
            </a:r>
            <a:r>
              <a:rPr lang="es-SV" sz="1600" dirty="0" err="1"/>
              <a:t>Root</a:t>
            </a:r>
            <a:r>
              <a:rPr lang="es-SV" sz="1600" dirty="0"/>
              <a:t>, el cual es tipeado a la entidad que queremos consultar </a:t>
            </a:r>
            <a:r>
              <a:rPr lang="es-SV" sz="1600" dirty="0">
                <a:sym typeface="Wingdings" panose="05000000000000000000" pitchFamily="2" charset="2"/>
              </a:rPr>
              <a:t> </a:t>
            </a:r>
            <a:r>
              <a:rPr lang="es-SV" sz="1600" dirty="0" err="1">
                <a:sym typeface="Wingdings" panose="05000000000000000000" pitchFamily="2" charset="2"/>
              </a:rPr>
              <a:t>Root</a:t>
            </a:r>
            <a:r>
              <a:rPr lang="es-SV" sz="1600" dirty="0">
                <a:sym typeface="Wingdings" panose="05000000000000000000" pitchFamily="2" charset="2"/>
              </a:rPr>
              <a:t>&lt;T&gt;</a:t>
            </a:r>
          </a:p>
          <a:p>
            <a:r>
              <a:rPr lang="es-SV" sz="1600" dirty="0">
                <a:sym typeface="Wingdings" panose="05000000000000000000" pitchFamily="2" charset="2"/>
              </a:rPr>
              <a:t>El WHERE será representado por el objeto </a:t>
            </a:r>
            <a:r>
              <a:rPr lang="es-SV" sz="1600" dirty="0" err="1">
                <a:sym typeface="Wingdings" panose="05000000000000000000" pitchFamily="2" charset="2"/>
              </a:rPr>
              <a:t>Predicate</a:t>
            </a:r>
            <a:r>
              <a:rPr lang="es-SV" sz="1600" dirty="0">
                <a:sym typeface="Wingdings" panose="05000000000000000000" pitchFamily="2" charset="2"/>
              </a:rPr>
              <a:t>, el cual tendrá todas las condicionales de la consulta.</a:t>
            </a:r>
            <a:endParaRPr lang="es-SV" sz="16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08F03F6-310C-4BFA-9A86-6B659BB2AB1D}"/>
              </a:ext>
            </a:extLst>
          </p:cNvPr>
          <p:cNvSpPr txBox="1"/>
          <p:nvPr/>
        </p:nvSpPr>
        <p:spPr>
          <a:xfrm>
            <a:off x="7832612" y="2503503"/>
            <a:ext cx="366693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SV" dirty="0"/>
              <a:t>Y el </a:t>
            </a:r>
            <a:r>
              <a:rPr lang="es-SV" dirty="0" err="1"/>
              <a:t>CriteriaBuilder</a:t>
            </a:r>
            <a:r>
              <a:rPr lang="es-SV" dirty="0"/>
              <a:t> que se utiliza para construir la consulta </a:t>
            </a:r>
            <a:r>
              <a:rPr lang="es-SV" dirty="0" err="1"/>
              <a:t>CriteriaQuery</a:t>
            </a:r>
            <a:r>
              <a:rPr lang="es-SV" dirty="0"/>
              <a:t> y cada condición de nuestra consulta.</a:t>
            </a:r>
          </a:p>
        </p:txBody>
      </p:sp>
    </p:spTree>
    <p:extLst>
      <p:ext uri="{BB962C8B-B14F-4D97-AF65-F5344CB8AC3E}">
        <p14:creationId xmlns:p14="http://schemas.microsoft.com/office/powerpoint/2010/main" val="243565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Dichos métodos los crearemos en un DAO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9100" y="1982379"/>
            <a:ext cx="10233800" cy="4351338"/>
          </a:xfrm>
        </p:spPr>
        <p:txBody>
          <a:bodyPr/>
          <a:lstStyle/>
          <a:p>
            <a:r>
              <a:rPr lang="es-SV" dirty="0"/>
              <a:t>Los métodos que crearemos utilizando la API </a:t>
            </a:r>
            <a:r>
              <a:rPr lang="es-SV" dirty="0" err="1"/>
              <a:t>Criteria</a:t>
            </a:r>
            <a:r>
              <a:rPr lang="es-SV" dirty="0"/>
              <a:t> deberán ser hechos en un DAO</a:t>
            </a:r>
          </a:p>
          <a:p>
            <a:r>
              <a:rPr lang="es-SV" dirty="0"/>
              <a:t>Los repositorios de Spring Data, al trabajar con interfaces, no nos permiten este tipo de funcionalidad</a:t>
            </a:r>
          </a:p>
          <a:p>
            <a:r>
              <a:rPr lang="es-SV" dirty="0"/>
              <a:t>Cabe mencionar, que repositorios y DAO pueden perfectamente coexistir en una aplicación web, ya que son totalmente independientes entre una y la otra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7838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763</Words>
  <Application>Microsoft Office PowerPoint</Application>
  <PresentationFormat>Panorámica</PresentationFormat>
  <Paragraphs>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Depth</vt:lpstr>
      <vt:lpstr>Presentación de PowerPoint</vt:lpstr>
      <vt:lpstr>El API Criteria provee de una alternativa para la construcción de consultas dinámicas</vt:lpstr>
      <vt:lpstr>La API nos ayuda a crear consultas que son de carácter dinámico</vt:lpstr>
      <vt:lpstr>Consultas dinámicas</vt:lpstr>
      <vt:lpstr>Consultas dinámicas</vt:lpstr>
      <vt:lpstr>Consultas dinámicas</vt:lpstr>
      <vt:lpstr>Interfaces involucradas en la API</vt:lpstr>
      <vt:lpstr>Estructura de las consultas</vt:lpstr>
      <vt:lpstr>Dichos métodos los crearemos en un DAO</vt:lpstr>
      <vt:lpstr>Ejemplo 1</vt:lpstr>
      <vt:lpstr>Ejemplo 2</vt:lpstr>
      <vt:lpstr>Ejemplo 3</vt:lpstr>
      <vt:lpstr>Ejemplo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Lozano</dc:creator>
  <cp:lastModifiedBy>Juan Lozano</cp:lastModifiedBy>
  <cp:revision>1</cp:revision>
  <dcterms:created xsi:type="dcterms:W3CDTF">2020-06-16T01:05:44Z</dcterms:created>
  <dcterms:modified xsi:type="dcterms:W3CDTF">2020-06-16T01:16:29Z</dcterms:modified>
</cp:coreProperties>
</file>