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32718-638D-4B19-A1C6-75B7245740AF}">
          <p14:sldIdLst>
            <p14:sldId id="256"/>
            <p14:sldId id="269"/>
            <p14:sldId id="270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178DC-DDBA-4309-A704-00CD4DEFD806}" v="10" dt="2020-06-24T21:21:19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9BD178DC-DDBA-4309-A704-00CD4DEFD806}"/>
    <pc:docChg chg="undo redo custSel addSld modSld modSection">
      <pc:chgData name="Juan Lozano" userId="28208e9e5df92a41" providerId="LiveId" clId="{9BD178DC-DDBA-4309-A704-00CD4DEFD806}" dt="2020-06-24T21:26:33.734" v="1999" actId="20577"/>
      <pc:docMkLst>
        <pc:docMk/>
      </pc:docMkLst>
      <pc:sldChg chg="modSp mod">
        <pc:chgData name="Juan Lozano" userId="28208e9e5df92a41" providerId="LiveId" clId="{9BD178DC-DDBA-4309-A704-00CD4DEFD806}" dt="2020-06-24T18:05:38.043" v="3" actId="20577"/>
        <pc:sldMkLst>
          <pc:docMk/>
          <pc:sldMk cId="1113354696" sldId="256"/>
        </pc:sldMkLst>
        <pc:spChg chg="mod">
          <ac:chgData name="Juan Lozano" userId="28208e9e5df92a41" providerId="LiveId" clId="{9BD178DC-DDBA-4309-A704-00CD4DEFD806}" dt="2020-06-24T18:05:38.043" v="3" actId="20577"/>
          <ac:spMkLst>
            <pc:docMk/>
            <pc:sldMk cId="1113354696" sldId="256"/>
            <ac:spMk id="3" creationId="{00000000-0000-0000-0000-000000000000}"/>
          </ac:spMkLst>
        </pc:spChg>
      </pc:sldChg>
      <pc:sldChg chg="addSp delSp modSp mod">
        <pc:chgData name="Juan Lozano" userId="28208e9e5df92a41" providerId="LiveId" clId="{9BD178DC-DDBA-4309-A704-00CD4DEFD806}" dt="2020-06-24T20:59:23.440" v="1224" actId="1076"/>
        <pc:sldMkLst>
          <pc:docMk/>
          <pc:sldMk cId="2314686184" sldId="260"/>
        </pc:sldMkLst>
        <pc:picChg chg="del">
          <ac:chgData name="Juan Lozano" userId="28208e9e5df92a41" providerId="LiveId" clId="{9BD178DC-DDBA-4309-A704-00CD4DEFD806}" dt="2020-06-24T20:58:43.958" v="1220" actId="478"/>
          <ac:picMkLst>
            <pc:docMk/>
            <pc:sldMk cId="2314686184" sldId="260"/>
            <ac:picMk id="3" creationId="{4068E304-5776-4EF0-A776-C25AFE13C0E2}"/>
          </ac:picMkLst>
        </pc:picChg>
        <pc:picChg chg="add mod">
          <ac:chgData name="Juan Lozano" userId="28208e9e5df92a41" providerId="LiveId" clId="{9BD178DC-DDBA-4309-A704-00CD4DEFD806}" dt="2020-06-24T20:59:23.440" v="1224" actId="1076"/>
          <ac:picMkLst>
            <pc:docMk/>
            <pc:sldMk cId="2314686184" sldId="260"/>
            <ac:picMk id="4" creationId="{D1D4CE8A-F27D-4CEC-99ED-A6CF88C346DE}"/>
          </ac:picMkLst>
        </pc:picChg>
      </pc:sldChg>
      <pc:sldChg chg="addSp delSp modSp mod">
        <pc:chgData name="Juan Lozano" userId="28208e9e5df92a41" providerId="LiveId" clId="{9BD178DC-DDBA-4309-A704-00CD4DEFD806}" dt="2020-06-24T21:07:34.324" v="1242" actId="13822"/>
        <pc:sldMkLst>
          <pc:docMk/>
          <pc:sldMk cId="1790602296" sldId="261"/>
        </pc:sldMkLst>
        <pc:spChg chg="mod">
          <ac:chgData name="Juan Lozano" userId="28208e9e5df92a41" providerId="LiveId" clId="{9BD178DC-DDBA-4309-A704-00CD4DEFD806}" dt="2020-06-24T21:07:03.675" v="1231" actId="1076"/>
          <ac:spMkLst>
            <pc:docMk/>
            <pc:sldMk cId="1790602296" sldId="261"/>
            <ac:spMk id="2" creationId="{2DC278CD-D22E-4469-B121-C05E2F8320F4}"/>
          </ac:spMkLst>
        </pc:spChg>
        <pc:spChg chg="mod">
          <ac:chgData name="Juan Lozano" userId="28208e9e5df92a41" providerId="LiveId" clId="{9BD178DC-DDBA-4309-A704-00CD4DEFD806}" dt="2020-06-24T21:07:08.404" v="1234" actId="1076"/>
          <ac:spMkLst>
            <pc:docMk/>
            <pc:sldMk cId="1790602296" sldId="261"/>
            <ac:spMk id="3" creationId="{72D229A5-F093-4D6D-9B9E-623FA45FB618}"/>
          </ac:spMkLst>
        </pc:spChg>
        <pc:spChg chg="mod">
          <ac:chgData name="Juan Lozano" userId="28208e9e5df92a41" providerId="LiveId" clId="{9BD178DC-DDBA-4309-A704-00CD4DEFD806}" dt="2020-06-24T21:07:34.324" v="1242" actId="13822"/>
          <ac:spMkLst>
            <pc:docMk/>
            <pc:sldMk cId="1790602296" sldId="261"/>
            <ac:spMk id="5" creationId="{947C8F70-B11E-41F0-BD23-2842A5F58FA8}"/>
          </ac:spMkLst>
        </pc:spChg>
        <pc:picChg chg="del">
          <ac:chgData name="Juan Lozano" userId="28208e9e5df92a41" providerId="LiveId" clId="{9BD178DC-DDBA-4309-A704-00CD4DEFD806}" dt="2020-06-24T21:06:28.479" v="1225" actId="478"/>
          <ac:picMkLst>
            <pc:docMk/>
            <pc:sldMk cId="1790602296" sldId="261"/>
            <ac:picMk id="4" creationId="{BC25CE50-E5BA-4233-9DE3-E29FF6EB6E26}"/>
          </ac:picMkLst>
        </pc:picChg>
        <pc:picChg chg="add mod">
          <ac:chgData name="Juan Lozano" userId="28208e9e5df92a41" providerId="LiveId" clId="{9BD178DC-DDBA-4309-A704-00CD4DEFD806}" dt="2020-06-24T21:07:19.285" v="1238" actId="1076"/>
          <ac:picMkLst>
            <pc:docMk/>
            <pc:sldMk cId="1790602296" sldId="261"/>
            <ac:picMk id="6" creationId="{5D734387-590D-42F0-9A7E-0811E467B467}"/>
          </ac:picMkLst>
        </pc:picChg>
      </pc:sldChg>
      <pc:sldChg chg="addSp delSp modSp mod">
        <pc:chgData name="Juan Lozano" userId="28208e9e5df92a41" providerId="LiveId" clId="{9BD178DC-DDBA-4309-A704-00CD4DEFD806}" dt="2020-06-24T21:08:28.897" v="1257" actId="1076"/>
        <pc:sldMkLst>
          <pc:docMk/>
          <pc:sldMk cId="100069668" sldId="262"/>
        </pc:sldMkLst>
        <pc:spChg chg="mod">
          <ac:chgData name="Juan Lozano" userId="28208e9e5df92a41" providerId="LiveId" clId="{9BD178DC-DDBA-4309-A704-00CD4DEFD806}" dt="2020-06-24T21:07:45.495" v="1247" actId="1076"/>
          <ac:spMkLst>
            <pc:docMk/>
            <pc:sldMk cId="100069668" sldId="262"/>
            <ac:spMk id="2" creationId="{DA4993EF-BBD8-434A-8E2E-A1ADE2A90D25}"/>
          </ac:spMkLst>
        </pc:spChg>
        <pc:spChg chg="mod">
          <ac:chgData name="Juan Lozano" userId="28208e9e5df92a41" providerId="LiveId" clId="{9BD178DC-DDBA-4309-A704-00CD4DEFD806}" dt="2020-06-24T21:08:28.897" v="1257" actId="1076"/>
          <ac:spMkLst>
            <pc:docMk/>
            <pc:sldMk cId="100069668" sldId="262"/>
            <ac:spMk id="5" creationId="{95D70B64-7380-44E1-A75E-C59D20B38521}"/>
          </ac:spMkLst>
        </pc:spChg>
        <pc:picChg chg="add mod">
          <ac:chgData name="Juan Lozano" userId="28208e9e5df92a41" providerId="LiveId" clId="{9BD178DC-DDBA-4309-A704-00CD4DEFD806}" dt="2020-06-24T21:08:20.459" v="1254" actId="1076"/>
          <ac:picMkLst>
            <pc:docMk/>
            <pc:sldMk cId="100069668" sldId="262"/>
            <ac:picMk id="3" creationId="{AB3E99FC-5A24-46BF-8958-C5B579DBF306}"/>
          </ac:picMkLst>
        </pc:picChg>
        <pc:picChg chg="del">
          <ac:chgData name="Juan Lozano" userId="28208e9e5df92a41" providerId="LiveId" clId="{9BD178DC-DDBA-4309-A704-00CD4DEFD806}" dt="2020-06-24T21:07:38.972" v="1243" actId="478"/>
          <ac:picMkLst>
            <pc:docMk/>
            <pc:sldMk cId="100069668" sldId="262"/>
            <ac:picMk id="4" creationId="{1FAF1C05-AE0E-459A-8E39-BE1EA3DF1F8E}"/>
          </ac:picMkLst>
        </pc:picChg>
      </pc:sldChg>
      <pc:sldChg chg="addSp delSp modSp mod">
        <pc:chgData name="Juan Lozano" userId="28208e9e5df92a41" providerId="LiveId" clId="{9BD178DC-DDBA-4309-A704-00CD4DEFD806}" dt="2020-06-24T21:09:31.434" v="1266" actId="14100"/>
        <pc:sldMkLst>
          <pc:docMk/>
          <pc:sldMk cId="3621120945" sldId="263"/>
        </pc:sldMkLst>
        <pc:picChg chg="del">
          <ac:chgData name="Juan Lozano" userId="28208e9e5df92a41" providerId="LiveId" clId="{9BD178DC-DDBA-4309-A704-00CD4DEFD806}" dt="2020-06-24T21:08:37.105" v="1258" actId="478"/>
          <ac:picMkLst>
            <pc:docMk/>
            <pc:sldMk cId="3621120945" sldId="263"/>
            <ac:picMk id="4" creationId="{1CF4DA02-7251-4408-8515-B2C16017994C}"/>
          </ac:picMkLst>
        </pc:picChg>
        <pc:picChg chg="del">
          <ac:chgData name="Juan Lozano" userId="28208e9e5df92a41" providerId="LiveId" clId="{9BD178DC-DDBA-4309-A704-00CD4DEFD806}" dt="2020-06-24T21:08:38.684" v="1259" actId="478"/>
          <ac:picMkLst>
            <pc:docMk/>
            <pc:sldMk cId="3621120945" sldId="263"/>
            <ac:picMk id="5" creationId="{AC61D157-3994-4278-80AD-D1B8C0D4C354}"/>
          </ac:picMkLst>
        </pc:picChg>
        <pc:picChg chg="add mod">
          <ac:chgData name="Juan Lozano" userId="28208e9e5df92a41" providerId="LiveId" clId="{9BD178DC-DDBA-4309-A704-00CD4DEFD806}" dt="2020-06-24T21:09:07.317" v="1263" actId="1076"/>
          <ac:picMkLst>
            <pc:docMk/>
            <pc:sldMk cId="3621120945" sldId="263"/>
            <ac:picMk id="6" creationId="{F72BAF85-AF73-4F3A-8DD8-1DF2AEA0E3B1}"/>
          </ac:picMkLst>
        </pc:picChg>
        <pc:picChg chg="add mod">
          <ac:chgData name="Juan Lozano" userId="28208e9e5df92a41" providerId="LiveId" clId="{9BD178DC-DDBA-4309-A704-00CD4DEFD806}" dt="2020-06-24T21:09:31.434" v="1266" actId="14100"/>
          <ac:picMkLst>
            <pc:docMk/>
            <pc:sldMk cId="3621120945" sldId="263"/>
            <ac:picMk id="7" creationId="{CB6CECC6-1179-464C-B8CD-FF076D018A05}"/>
          </ac:picMkLst>
        </pc:picChg>
      </pc:sldChg>
      <pc:sldChg chg="addSp delSp modSp mod">
        <pc:chgData name="Juan Lozano" userId="28208e9e5df92a41" providerId="LiveId" clId="{9BD178DC-DDBA-4309-A704-00CD4DEFD806}" dt="2020-06-24T21:11:34.005" v="1489" actId="1076"/>
        <pc:sldMkLst>
          <pc:docMk/>
          <pc:sldMk cId="3121969211" sldId="264"/>
        </pc:sldMkLst>
        <pc:spChg chg="mod">
          <ac:chgData name="Juan Lozano" userId="28208e9e5df92a41" providerId="LiveId" clId="{9BD178DC-DDBA-4309-A704-00CD4DEFD806}" dt="2020-06-24T21:11:30.998" v="1488" actId="20577"/>
          <ac:spMkLst>
            <pc:docMk/>
            <pc:sldMk cId="3121969211" sldId="264"/>
            <ac:spMk id="3" creationId="{CC5EAB25-5F0C-4644-9DDE-9B92AADC2373}"/>
          </ac:spMkLst>
        </pc:spChg>
        <pc:picChg chg="del">
          <ac:chgData name="Juan Lozano" userId="28208e9e5df92a41" providerId="LiveId" clId="{9BD178DC-DDBA-4309-A704-00CD4DEFD806}" dt="2020-06-24T21:09:46.915" v="1267" actId="478"/>
          <ac:picMkLst>
            <pc:docMk/>
            <pc:sldMk cId="3121969211" sldId="264"/>
            <ac:picMk id="4" creationId="{00000000-0000-0000-0000-000000000000}"/>
          </ac:picMkLst>
        </pc:picChg>
        <pc:picChg chg="add mod">
          <ac:chgData name="Juan Lozano" userId="28208e9e5df92a41" providerId="LiveId" clId="{9BD178DC-DDBA-4309-A704-00CD4DEFD806}" dt="2020-06-24T21:11:34.005" v="1489" actId="1076"/>
          <ac:picMkLst>
            <pc:docMk/>
            <pc:sldMk cId="3121969211" sldId="264"/>
            <ac:picMk id="5" creationId="{FD55CE64-A83F-45F4-93FD-559D33CCB635}"/>
          </ac:picMkLst>
        </pc:picChg>
      </pc:sldChg>
      <pc:sldChg chg="addSp delSp modSp mod">
        <pc:chgData name="Juan Lozano" userId="28208e9e5df92a41" providerId="LiveId" clId="{9BD178DC-DDBA-4309-A704-00CD4DEFD806}" dt="2020-06-24T21:11:57.216" v="1496" actId="1076"/>
        <pc:sldMkLst>
          <pc:docMk/>
          <pc:sldMk cId="2935779282" sldId="265"/>
        </pc:sldMkLst>
        <pc:picChg chg="add mod">
          <ac:chgData name="Juan Lozano" userId="28208e9e5df92a41" providerId="LiveId" clId="{9BD178DC-DDBA-4309-A704-00CD4DEFD806}" dt="2020-06-24T21:11:57.216" v="1496" actId="1076"/>
          <ac:picMkLst>
            <pc:docMk/>
            <pc:sldMk cId="2935779282" sldId="265"/>
            <ac:picMk id="3" creationId="{F4C5E30B-2845-403F-816C-B1D8CC6DEC3A}"/>
          </ac:picMkLst>
        </pc:picChg>
        <pc:picChg chg="del">
          <ac:chgData name="Juan Lozano" userId="28208e9e5df92a41" providerId="LiveId" clId="{9BD178DC-DDBA-4309-A704-00CD4DEFD806}" dt="2020-06-24T21:11:48.555" v="1490" actId="478"/>
          <ac:picMkLst>
            <pc:docMk/>
            <pc:sldMk cId="2935779282" sldId="265"/>
            <ac:picMk id="4" creationId="{00000000-0000-0000-0000-000000000000}"/>
          </ac:picMkLst>
        </pc:picChg>
      </pc:sldChg>
      <pc:sldChg chg="addSp delSp modSp mod">
        <pc:chgData name="Juan Lozano" userId="28208e9e5df92a41" providerId="LiveId" clId="{9BD178DC-DDBA-4309-A704-00CD4DEFD806}" dt="2020-06-24T21:26:24.499" v="1993" actId="123"/>
        <pc:sldMkLst>
          <pc:docMk/>
          <pc:sldMk cId="1939272817" sldId="267"/>
        </pc:sldMkLst>
        <pc:spChg chg="mod">
          <ac:chgData name="Juan Lozano" userId="28208e9e5df92a41" providerId="LiveId" clId="{9BD178DC-DDBA-4309-A704-00CD4DEFD806}" dt="2020-06-24T21:21:01.830" v="1501" actId="1076"/>
          <ac:spMkLst>
            <pc:docMk/>
            <pc:sldMk cId="1939272817" sldId="267"/>
            <ac:spMk id="2" creationId="{00000000-0000-0000-0000-000000000000}"/>
          </ac:spMkLst>
        </pc:spChg>
        <pc:spChg chg="add mod">
          <ac:chgData name="Juan Lozano" userId="28208e9e5df92a41" providerId="LiveId" clId="{9BD178DC-DDBA-4309-A704-00CD4DEFD806}" dt="2020-06-24T21:26:24.499" v="1993" actId="123"/>
          <ac:spMkLst>
            <pc:docMk/>
            <pc:sldMk cId="1939272817" sldId="267"/>
            <ac:spMk id="5" creationId="{FADDDE02-3AEF-46F7-93FC-A17138FCAFC2}"/>
          </ac:spMkLst>
        </pc:spChg>
        <pc:picChg chg="add mod">
          <ac:chgData name="Juan Lozano" userId="28208e9e5df92a41" providerId="LiveId" clId="{9BD178DC-DDBA-4309-A704-00CD4DEFD806}" dt="2020-06-24T21:21:09.474" v="1503" actId="1076"/>
          <ac:picMkLst>
            <pc:docMk/>
            <pc:sldMk cId="1939272817" sldId="267"/>
            <ac:picMk id="3" creationId="{F9ACBD42-D25F-43AA-92DC-DD15D7940FE3}"/>
          </ac:picMkLst>
        </pc:picChg>
        <pc:picChg chg="del">
          <ac:chgData name="Juan Lozano" userId="28208e9e5df92a41" providerId="LiveId" clId="{9BD178DC-DDBA-4309-A704-00CD4DEFD806}" dt="2020-06-24T21:20:50.492" v="1497" actId="478"/>
          <ac:picMkLst>
            <pc:docMk/>
            <pc:sldMk cId="1939272817" sldId="267"/>
            <ac:picMk id="4" creationId="{00000000-0000-0000-0000-000000000000}"/>
          </ac:picMkLst>
        </pc:picChg>
      </pc:sldChg>
      <pc:sldChg chg="modSp mod">
        <pc:chgData name="Juan Lozano" userId="28208e9e5df92a41" providerId="LiveId" clId="{9BD178DC-DDBA-4309-A704-00CD4DEFD806}" dt="2020-06-24T21:26:33.734" v="1999" actId="20577"/>
        <pc:sldMkLst>
          <pc:docMk/>
          <pc:sldMk cId="2654571727" sldId="268"/>
        </pc:sldMkLst>
        <pc:spChg chg="mod">
          <ac:chgData name="Juan Lozano" userId="28208e9e5df92a41" providerId="LiveId" clId="{9BD178DC-DDBA-4309-A704-00CD4DEFD806}" dt="2020-06-24T21:26:33.734" v="1999" actId="20577"/>
          <ac:spMkLst>
            <pc:docMk/>
            <pc:sldMk cId="2654571727" sldId="268"/>
            <ac:spMk id="2" creationId="{00000000-0000-0000-0000-000000000000}"/>
          </ac:spMkLst>
        </pc:spChg>
      </pc:sldChg>
      <pc:sldChg chg="addSp modSp new mod">
        <pc:chgData name="Juan Lozano" userId="28208e9e5df92a41" providerId="LiveId" clId="{9BD178DC-DDBA-4309-A704-00CD4DEFD806}" dt="2020-06-24T20:55:18.038" v="535" actId="1076"/>
        <pc:sldMkLst>
          <pc:docMk/>
          <pc:sldMk cId="3009360736" sldId="269"/>
        </pc:sldMkLst>
        <pc:spChg chg="mod">
          <ac:chgData name="Juan Lozano" userId="28208e9e5df92a41" providerId="LiveId" clId="{9BD178DC-DDBA-4309-A704-00CD4DEFD806}" dt="2020-06-24T20:51:14.694" v="36" actId="20577"/>
          <ac:spMkLst>
            <pc:docMk/>
            <pc:sldMk cId="3009360736" sldId="269"/>
            <ac:spMk id="2" creationId="{93A27ED9-8BD9-4C2A-94F0-F9D58B57DBA7}"/>
          </ac:spMkLst>
        </pc:spChg>
        <pc:spChg chg="mod">
          <ac:chgData name="Juan Lozano" userId="28208e9e5df92a41" providerId="LiveId" clId="{9BD178DC-DDBA-4309-A704-00CD4DEFD806}" dt="2020-06-24T20:53:40.766" v="531" actId="20577"/>
          <ac:spMkLst>
            <pc:docMk/>
            <pc:sldMk cId="3009360736" sldId="269"/>
            <ac:spMk id="3" creationId="{575A8F94-8FBC-4856-99A8-17BC6935327E}"/>
          </ac:spMkLst>
        </pc:spChg>
        <pc:picChg chg="add mod">
          <ac:chgData name="Juan Lozano" userId="28208e9e5df92a41" providerId="LiveId" clId="{9BD178DC-DDBA-4309-A704-00CD4DEFD806}" dt="2020-06-24T20:55:18.038" v="535" actId="1076"/>
          <ac:picMkLst>
            <pc:docMk/>
            <pc:sldMk cId="3009360736" sldId="269"/>
            <ac:picMk id="4" creationId="{A62A20A9-8212-402E-9A78-F8E5720C7D36}"/>
          </ac:picMkLst>
        </pc:picChg>
      </pc:sldChg>
      <pc:sldChg chg="modSp new mod">
        <pc:chgData name="Juan Lozano" userId="28208e9e5df92a41" providerId="LiveId" clId="{9BD178DC-DDBA-4309-A704-00CD4DEFD806}" dt="2020-06-24T20:58:36.184" v="1219" actId="20577"/>
        <pc:sldMkLst>
          <pc:docMk/>
          <pc:sldMk cId="2707803449" sldId="270"/>
        </pc:sldMkLst>
        <pc:spChg chg="mod">
          <ac:chgData name="Juan Lozano" userId="28208e9e5df92a41" providerId="LiveId" clId="{9BD178DC-DDBA-4309-A704-00CD4DEFD806}" dt="2020-06-24T20:55:30.003" v="557" actId="20577"/>
          <ac:spMkLst>
            <pc:docMk/>
            <pc:sldMk cId="2707803449" sldId="270"/>
            <ac:spMk id="2" creationId="{1EBE2A66-726C-47FF-8A1D-4B99FB01AE6E}"/>
          </ac:spMkLst>
        </pc:spChg>
        <pc:spChg chg="mod">
          <ac:chgData name="Juan Lozano" userId="28208e9e5df92a41" providerId="LiveId" clId="{9BD178DC-DDBA-4309-A704-00CD4DEFD806}" dt="2020-06-24T20:58:36.184" v="1219" actId="20577"/>
          <ac:spMkLst>
            <pc:docMk/>
            <pc:sldMk cId="2707803449" sldId="270"/>
            <ac:spMk id="3" creationId="{18EC5227-4CB8-4236-BC7B-85C9D2CC96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24/6/2020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125074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 err="1"/>
              <a:t>JdbcTemplate</a:t>
            </a:r>
            <a:endParaRPr lang="es-SV" sz="6000" dirty="0"/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Inserciones</a:t>
            </a:r>
            <a:r>
              <a:rPr lang="en-US" dirty="0"/>
              <a:t> Batch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inserciones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“batch”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lotes</a:t>
            </a:r>
            <a:r>
              <a:rPr lang="en-US" dirty="0"/>
              <a:t>)</a:t>
            </a:r>
          </a:p>
          <a:p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inserciones</a:t>
            </a:r>
            <a:r>
              <a:rPr lang="en-US" dirty="0"/>
              <a:t> se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quieren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hacerlo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, </a:t>
            </a:r>
            <a:r>
              <a:rPr lang="en-US" dirty="0" err="1"/>
              <a:t>implicaría</a:t>
            </a:r>
            <a:r>
              <a:rPr lang="en-US" dirty="0"/>
              <a:t> </a:t>
            </a:r>
            <a:r>
              <a:rPr lang="en-US" dirty="0" err="1"/>
              <a:t>abrir</a:t>
            </a:r>
            <a:r>
              <a:rPr lang="en-US" dirty="0"/>
              <a:t> y </a:t>
            </a:r>
            <a:r>
              <a:rPr lang="en-US" dirty="0" err="1"/>
              <a:t>cerrar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conexión</a:t>
            </a:r>
            <a:r>
              <a:rPr lang="en-US" dirty="0"/>
              <a:t> a la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(</a:t>
            </a:r>
            <a:r>
              <a:rPr lang="en-US" dirty="0" err="1"/>
              <a:t>puesto</a:t>
            </a:r>
            <a:r>
              <a:rPr lang="en-US" dirty="0"/>
              <a:t> que se </a:t>
            </a:r>
            <a:r>
              <a:rPr lang="en-US" dirty="0" err="1"/>
              <a:t>haría</a:t>
            </a:r>
            <a:r>
              <a:rPr lang="en-US" dirty="0"/>
              <a:t> un insert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)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, </a:t>
            </a:r>
            <a:r>
              <a:rPr lang="en-US" dirty="0" err="1"/>
              <a:t>realizarlo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lotes</a:t>
            </a:r>
            <a:r>
              <a:rPr lang="en-US" dirty="0"/>
              <a:t>, </a:t>
            </a:r>
            <a:r>
              <a:rPr lang="en-US" dirty="0" err="1"/>
              <a:t>permitiría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el insert de N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conexión</a:t>
            </a:r>
            <a:r>
              <a:rPr lang="en-US" dirty="0"/>
              <a:t> (un solo insert), </a:t>
            </a:r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drásticamente</a:t>
            </a:r>
            <a:r>
              <a:rPr lang="en-US" dirty="0"/>
              <a:t> la </a:t>
            </a:r>
            <a:r>
              <a:rPr lang="en-US" dirty="0" err="1"/>
              <a:t>velocidad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7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604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sz="4800" dirty="0" err="1"/>
              <a:t>Inserciones</a:t>
            </a:r>
            <a:r>
              <a:rPr lang="en-US" sz="4800" dirty="0"/>
              <a:t> Batch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ACBD42-D25F-43AA-92DC-DD15D794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04" y="1287624"/>
            <a:ext cx="6913350" cy="49192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ADDDE02-3AEF-46F7-93FC-A17138FCAFC2}"/>
              </a:ext>
            </a:extLst>
          </p:cNvPr>
          <p:cNvSpPr txBox="1"/>
          <p:nvPr/>
        </p:nvSpPr>
        <p:spPr>
          <a:xfrm>
            <a:off x="7763068" y="1287624"/>
            <a:ext cx="3965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dirty="0"/>
              <a:t>Este método define tanto la consulta SQL a ejecutar (el INSERT) parametrizada y el método </a:t>
            </a:r>
            <a:r>
              <a:rPr lang="es-SV" dirty="0" err="1"/>
              <a:t>batchUpdate</a:t>
            </a:r>
            <a:r>
              <a:rPr lang="es-SV" dirty="0"/>
              <a:t>, encargado de realizar la inserción en </a:t>
            </a:r>
            <a:r>
              <a:rPr lang="es-SV" dirty="0" err="1"/>
              <a:t>Batch</a:t>
            </a:r>
            <a:r>
              <a:rPr lang="es-SV" dirty="0"/>
              <a:t>.</a:t>
            </a:r>
          </a:p>
          <a:p>
            <a:pPr algn="just"/>
            <a:r>
              <a:rPr lang="es-SV" dirty="0"/>
              <a:t>Dicho método recibe de parámetros la consulta, la lista de vehículos y un objeto </a:t>
            </a:r>
            <a:r>
              <a:rPr lang="es-SV" b="1" dirty="0" err="1"/>
              <a:t>ParameterizedPreparedStatementSetter</a:t>
            </a:r>
            <a:r>
              <a:rPr lang="es-SV" dirty="0"/>
              <a:t>, tipeado a Vehículo, el cual nos permite </a:t>
            </a:r>
            <a:r>
              <a:rPr lang="es-SV" dirty="0" err="1"/>
              <a:t>setear</a:t>
            </a:r>
            <a:r>
              <a:rPr lang="es-SV" dirty="0"/>
              <a:t> los valores de los parámetros en el método </a:t>
            </a:r>
            <a:r>
              <a:rPr lang="es-SV" b="1" dirty="0" err="1"/>
              <a:t>setValues</a:t>
            </a:r>
            <a:r>
              <a:rPr lang="es-SV" b="1" dirty="0"/>
              <a:t>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93927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sin Batch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694047"/>
          </a:xfrm>
        </p:spPr>
        <p:txBody>
          <a:bodyPr/>
          <a:lstStyle/>
          <a:p>
            <a:r>
              <a:rPr lang="en-US" dirty="0"/>
              <a:t>Al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medición</a:t>
            </a:r>
            <a:r>
              <a:rPr lang="en-US" dirty="0"/>
              <a:t> entre la </a:t>
            </a:r>
            <a:r>
              <a:rPr lang="en-US" dirty="0" err="1"/>
              <a:t>carga</a:t>
            </a:r>
            <a:r>
              <a:rPr lang="en-US" dirty="0"/>
              <a:t> Batch del </a:t>
            </a:r>
            <a:r>
              <a:rPr lang="en-US" dirty="0" err="1"/>
              <a:t>ejemplo</a:t>
            </a:r>
            <a:r>
              <a:rPr lang="en-US" dirty="0"/>
              <a:t> con un </a:t>
            </a:r>
            <a:r>
              <a:rPr lang="en-US" dirty="0" err="1"/>
              <a:t>tamaño</a:t>
            </a:r>
            <a:r>
              <a:rPr lang="en-US" dirty="0"/>
              <a:t> de 1000 (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insertados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batch) y un </a:t>
            </a:r>
            <a:r>
              <a:rPr lang="en-US" dirty="0" err="1"/>
              <a:t>tamaño</a:t>
            </a:r>
            <a:r>
              <a:rPr lang="en-US" dirty="0"/>
              <a:t> de 1 (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JDBC normal) </a:t>
            </a:r>
            <a:r>
              <a:rPr lang="en-US" dirty="0" err="1"/>
              <a:t>vemos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Batch con </a:t>
            </a:r>
            <a:r>
              <a:rPr lang="en-US" dirty="0" err="1"/>
              <a:t>tamaño</a:t>
            </a:r>
            <a:r>
              <a:rPr lang="en-US" dirty="0"/>
              <a:t> 1000: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Batch con </a:t>
            </a:r>
            <a:r>
              <a:rPr lang="en-US" dirty="0" err="1"/>
              <a:t>tamaño</a:t>
            </a:r>
            <a:r>
              <a:rPr lang="en-US" dirty="0"/>
              <a:t> 1: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Equivale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mejora</a:t>
            </a:r>
            <a:r>
              <a:rPr lang="en-US" dirty="0"/>
              <a:t> de 781 </a:t>
            </a:r>
            <a:r>
              <a:rPr lang="en-US" dirty="0" err="1"/>
              <a:t>milisegundos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3760470"/>
            <a:ext cx="4429125" cy="342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5251323"/>
            <a:ext cx="43719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7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27ED9-8BD9-4C2A-94F0-F9D58B57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Operaciones JDBC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A8F94-8FBC-4856-99A8-17BC6935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233800" cy="4351338"/>
          </a:xfrm>
        </p:spPr>
        <p:txBody>
          <a:bodyPr/>
          <a:lstStyle/>
          <a:p>
            <a:r>
              <a:rPr lang="es-SV" dirty="0"/>
              <a:t>Hasta este momento, para trabajar con la base de datos, lo hemos hecho a través de JPA utilizando como proveedor </a:t>
            </a:r>
            <a:r>
              <a:rPr lang="es-SV" dirty="0" err="1"/>
              <a:t>Hibernate</a:t>
            </a:r>
            <a:r>
              <a:rPr lang="es-SV" dirty="0"/>
              <a:t>.</a:t>
            </a:r>
          </a:p>
          <a:p>
            <a:r>
              <a:rPr lang="es-SV" dirty="0"/>
              <a:t>Sin embargo, Spring nos provee de herramientas para interactuar con la base de datos a través de </a:t>
            </a:r>
            <a:r>
              <a:rPr lang="es-SV" dirty="0" err="1"/>
              <a:t>Jdbc</a:t>
            </a:r>
            <a:r>
              <a:rPr lang="es-SV" dirty="0"/>
              <a:t>, de una forma fácil.</a:t>
            </a:r>
          </a:p>
          <a:p>
            <a:r>
              <a:rPr lang="es-SV" dirty="0"/>
              <a:t>Para esto agregaremos la siguiente dependencia a nuestro pom.xml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2A20A9-8212-402E-9A78-F8E5720C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38" y="4474175"/>
            <a:ext cx="5576104" cy="10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E2A66-726C-47FF-8A1D-4B99FB01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JDBC vs JPA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C5227-4CB8-4236-BC7B-85C9D2CC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71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s-SV" dirty="0"/>
              <a:t>Pero ¿por qué quisiéramos utilizar JDBC en vez de JPA?</a:t>
            </a:r>
          </a:p>
          <a:p>
            <a:pPr marL="0" indent="0">
              <a:buNone/>
            </a:pPr>
            <a:r>
              <a:rPr lang="es-SV" dirty="0"/>
              <a:t>Utilizar JDBC tiene muchas ventajas, entre estas se encuentran:</a:t>
            </a:r>
          </a:p>
          <a:p>
            <a:pPr marL="514350" indent="-514350">
              <a:buAutoNum type="arabicPeriod"/>
            </a:pPr>
            <a:r>
              <a:rPr lang="es-SV" dirty="0"/>
              <a:t>Puesto que las operaciones JDBC se hacen directamente sobre la base de datos, el rendimiento es mucho mayor, en contraste a JPA, en el cual existe una capa adicional de abstracción.</a:t>
            </a:r>
          </a:p>
          <a:p>
            <a:pPr marL="514350" indent="-514350">
              <a:buAutoNum type="arabicPeriod"/>
            </a:pPr>
            <a:r>
              <a:rPr lang="es-SV" dirty="0"/>
              <a:t>Nos permite utilizar funcionalidades propias de la base de datos que no están soportadas por JPA.</a:t>
            </a:r>
          </a:p>
        </p:txBody>
      </p:sp>
    </p:spTree>
    <p:extLst>
      <p:ext uri="{BB962C8B-B14F-4D97-AF65-F5344CB8AC3E}">
        <p14:creationId xmlns:p14="http://schemas.microsoft.com/office/powerpoint/2010/main" val="270780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J</a:t>
            </a:r>
            <a:r>
              <a:rPr lang="es-SV" sz="4000" dirty="0" err="1"/>
              <a:t>dbcTemplate</a:t>
            </a:r>
            <a:r>
              <a:rPr lang="es-SV" sz="4000" dirty="0"/>
              <a:t> - </a:t>
            </a:r>
            <a:r>
              <a:rPr lang="es-SV" sz="4000" dirty="0" err="1"/>
              <a:t>Insert</a:t>
            </a:r>
            <a:endParaRPr lang="es-SV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13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La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clase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SimpleJdbcInsert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nos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prove de una forma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facil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de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realizar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inserciones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a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través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de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Jdbc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(con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JdbcTemplate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)</a:t>
            </a:r>
          </a:p>
          <a:p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Este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objeto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, al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momento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de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instanciarlo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, lo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haremos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de la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siguiente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manera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:</a:t>
            </a:r>
          </a:p>
          <a:p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En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el constructor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recibirá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el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objeto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jdbcTemplate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referenciado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,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luego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con el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método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.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withSchemaName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y .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withTableName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recibira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el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nombre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del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esquema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/table </a:t>
            </a:r>
            <a:r>
              <a:rPr lang="en-US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respectivamente</a:t>
            </a:r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D4CE8A-F27D-4CEC-99ED-A6CF88C3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22" y="3784455"/>
            <a:ext cx="5990779" cy="7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78CD-D22E-4469-B121-C05E2F83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00" y="296118"/>
            <a:ext cx="10515600" cy="923330"/>
          </a:xfrm>
        </p:spPr>
        <p:txBody>
          <a:bodyPr>
            <a:normAutofit/>
          </a:bodyPr>
          <a:lstStyle/>
          <a:p>
            <a:r>
              <a:rPr lang="en-US" sz="4400" dirty="0" err="1"/>
              <a:t>JdbcTemplate</a:t>
            </a:r>
            <a:r>
              <a:rPr lang="en-US" sz="4400" dirty="0"/>
              <a:t> – Insert</a:t>
            </a:r>
            <a:endParaRPr lang="es-SV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29A5-F093-4D6D-9B9E-623FA45FB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00" y="1150987"/>
            <a:ext cx="10233800" cy="55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Crear</a:t>
            </a:r>
            <a:r>
              <a:rPr lang="en-US" sz="1800" dirty="0"/>
              <a:t> un </a:t>
            </a:r>
            <a:r>
              <a:rPr lang="en-US" sz="1800" dirty="0" err="1"/>
              <a:t>método</a:t>
            </a:r>
            <a:r>
              <a:rPr lang="en-US" sz="1800" dirty="0"/>
              <a:t> que </a:t>
            </a:r>
            <a:r>
              <a:rPr lang="en-US" sz="1800" dirty="0" err="1"/>
              <a:t>realice</a:t>
            </a:r>
            <a:r>
              <a:rPr lang="en-US" sz="1800" dirty="0"/>
              <a:t> una </a:t>
            </a:r>
            <a:r>
              <a:rPr lang="en-US" sz="1800" dirty="0" err="1"/>
              <a:t>inserción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table </a:t>
            </a:r>
            <a:r>
              <a:rPr lang="en-US" sz="1800" dirty="0" err="1"/>
              <a:t>cliente</a:t>
            </a:r>
            <a:endParaRPr lang="es-SV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C8F70-B11E-41F0-BD23-2842A5F58FA8}"/>
              </a:ext>
            </a:extLst>
          </p:cNvPr>
          <p:cNvSpPr txBox="1"/>
          <p:nvPr/>
        </p:nvSpPr>
        <p:spPr>
          <a:xfrm>
            <a:off x="7871476" y="1714754"/>
            <a:ext cx="3764124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Como la PK es una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autoincrementada</a:t>
            </a:r>
            <a:r>
              <a:rPr lang="en-US" dirty="0"/>
              <a:t>, lo </a:t>
            </a:r>
            <a:r>
              <a:rPr lang="en-US" dirty="0" err="1"/>
              <a:t>obtendremos</a:t>
            </a:r>
            <a:r>
              <a:rPr lang="en-US" dirty="0"/>
              <a:t> </a:t>
            </a:r>
            <a:r>
              <a:rPr lang="en-US" dirty="0" err="1"/>
              <a:t>consultando</a:t>
            </a:r>
            <a:r>
              <a:rPr lang="en-US" dirty="0"/>
              <a:t> la </a:t>
            </a:r>
            <a:r>
              <a:rPr lang="en-US" dirty="0" err="1"/>
              <a:t>secuencia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 con 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queryForObject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un solo </a:t>
            </a:r>
            <a:r>
              <a:rPr lang="en-US" dirty="0" err="1"/>
              <a:t>elemento</a:t>
            </a:r>
            <a:r>
              <a:rPr lang="en-US" dirty="0"/>
              <a:t> (una fila, una </a:t>
            </a:r>
            <a:r>
              <a:rPr lang="en-US" dirty="0" err="1"/>
              <a:t>columna</a:t>
            </a:r>
            <a:r>
              <a:rPr lang="en-US" dirty="0"/>
              <a:t>), </a:t>
            </a:r>
            <a:r>
              <a:rPr lang="en-US" dirty="0" err="1"/>
              <a:t>casteado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referenciada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parámetro</a:t>
            </a:r>
            <a:endParaRPr lang="es-SV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734387-590D-42F0-9A7E-0811E467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6" y="1679928"/>
            <a:ext cx="7048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93EF-BBD8-434A-8E2E-A1ADE2A9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80" y="338492"/>
            <a:ext cx="10515600" cy="984281"/>
          </a:xfrm>
        </p:spPr>
        <p:txBody>
          <a:bodyPr>
            <a:noAutofit/>
          </a:bodyPr>
          <a:lstStyle/>
          <a:p>
            <a:r>
              <a:rPr lang="en-US" sz="4400" dirty="0" err="1"/>
              <a:t>Ejemplo</a:t>
            </a:r>
            <a:r>
              <a:rPr lang="en-US" sz="4400" dirty="0"/>
              <a:t> de Insert – (sin consulta </a:t>
            </a:r>
            <a:r>
              <a:rPr lang="en-US" sz="4400" dirty="0" err="1"/>
              <a:t>secuencia</a:t>
            </a:r>
            <a:r>
              <a:rPr lang="en-US" sz="4400" dirty="0"/>
              <a:t>)</a:t>
            </a:r>
            <a:endParaRPr lang="es-SV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70B64-7380-44E1-A75E-C59D20B38521}"/>
              </a:ext>
            </a:extLst>
          </p:cNvPr>
          <p:cNvSpPr txBox="1"/>
          <p:nvPr/>
        </p:nvSpPr>
        <p:spPr>
          <a:xfrm>
            <a:off x="8330869" y="1630255"/>
            <a:ext cx="3095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Para </a:t>
            </a:r>
            <a:r>
              <a:rPr lang="en-US" dirty="0" err="1"/>
              <a:t>delegar</a:t>
            </a:r>
            <a:r>
              <a:rPr lang="en-US" dirty="0"/>
              <a:t> al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SimpleJdbcInsert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</a:t>
            </a:r>
            <a:r>
              <a:rPr lang="en-US" dirty="0" err="1"/>
              <a:t>automático</a:t>
            </a:r>
            <a:r>
              <a:rPr lang="en-US" dirty="0"/>
              <a:t> de la PK </a:t>
            </a:r>
            <a:r>
              <a:rPr lang="en-US" dirty="0" err="1"/>
              <a:t>autoincrementable</a:t>
            </a:r>
            <a:r>
              <a:rPr lang="en-US" dirty="0"/>
              <a:t>,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instanciarlo</a:t>
            </a:r>
            <a:r>
              <a:rPr lang="en-US" dirty="0"/>
              <a:t> </a:t>
            </a:r>
            <a:r>
              <a:rPr lang="en-US" dirty="0" err="1"/>
              <a:t>utilizaremos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 err="1"/>
              <a:t>usingGeneratedKeyColumns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de </a:t>
            </a:r>
            <a:r>
              <a:rPr lang="en-US" dirty="0" err="1"/>
              <a:t>parámetro</a:t>
            </a:r>
            <a:r>
              <a:rPr lang="en-US" dirty="0"/>
              <a:t> la </a:t>
            </a:r>
            <a:r>
              <a:rPr lang="en-US" b="1" dirty="0" err="1"/>
              <a:t>columna</a:t>
            </a:r>
            <a:r>
              <a:rPr lang="en-US" b="1" dirty="0"/>
              <a:t> </a:t>
            </a:r>
            <a:r>
              <a:rPr lang="en-US" dirty="0"/>
              <a:t>que es </a:t>
            </a:r>
            <a:r>
              <a:rPr lang="en-US" dirty="0" err="1"/>
              <a:t>autoincrementable</a:t>
            </a:r>
            <a:endParaRPr lang="es-SV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E652D-0044-42A7-93ED-CB4BC78DC90C}"/>
              </a:ext>
            </a:extLst>
          </p:cNvPr>
          <p:cNvSpPr txBox="1"/>
          <p:nvPr/>
        </p:nvSpPr>
        <p:spPr>
          <a:xfrm>
            <a:off x="838200" y="5743575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Ejecutaremos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 err="1"/>
              <a:t>executeAndReturnKey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Number con la </a:t>
            </a:r>
            <a:r>
              <a:rPr lang="en-US" dirty="0" err="1"/>
              <a:t>llave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que se </a:t>
            </a:r>
            <a:r>
              <a:rPr lang="en-US" dirty="0" err="1"/>
              <a:t>creo</a:t>
            </a:r>
            <a:r>
              <a:rPr lang="en-US" dirty="0"/>
              <a:t> al inserter el </a:t>
            </a:r>
            <a:r>
              <a:rPr lang="en-US" dirty="0" err="1"/>
              <a:t>registro</a:t>
            </a:r>
            <a:endParaRPr lang="es-SV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3E99FC-5A24-46BF-8958-C5B579DB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7" y="1207006"/>
            <a:ext cx="7055620" cy="44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0CEB-593D-4799-8877-ACC4FFB3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con </a:t>
            </a:r>
            <a:r>
              <a:rPr lang="en-US" dirty="0" err="1"/>
              <a:t>JdbcTemplate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217C-5DA8-4853-9E09-4A6088D8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233800" cy="1679575"/>
          </a:xfrm>
        </p:spPr>
        <p:txBody>
          <a:bodyPr>
            <a:normAutofit/>
          </a:bodyPr>
          <a:lstStyle/>
          <a:p>
            <a:r>
              <a:rPr lang="en-US" sz="2400" dirty="0" err="1"/>
              <a:t>Dichas</a:t>
            </a:r>
            <a:r>
              <a:rPr lang="en-US" sz="2400" dirty="0"/>
              <a:t> </a:t>
            </a:r>
            <a:r>
              <a:rPr lang="en-US" sz="2400" dirty="0" err="1"/>
              <a:t>operaciones</a:t>
            </a:r>
            <a:r>
              <a:rPr lang="en-US" sz="2400" dirty="0"/>
              <a:t> son </a:t>
            </a:r>
            <a:r>
              <a:rPr lang="en-US" sz="2400" dirty="0" err="1"/>
              <a:t>triviales</a:t>
            </a:r>
            <a:r>
              <a:rPr lang="en-US" sz="2400" dirty="0"/>
              <a:t> con </a:t>
            </a:r>
            <a:r>
              <a:rPr lang="en-US" sz="2400" dirty="0" err="1"/>
              <a:t>JdbcTemplate</a:t>
            </a:r>
            <a:r>
              <a:rPr lang="en-US" sz="2400" dirty="0"/>
              <a:t>:</a:t>
            </a:r>
          </a:p>
          <a:p>
            <a:pPr marL="514350" indent="-514350">
              <a:buAutoNum type="arabicPeriod"/>
            </a:pPr>
            <a:r>
              <a:rPr lang="en-US" sz="2400" dirty="0"/>
              <a:t>Se define la </a:t>
            </a:r>
            <a:r>
              <a:rPr lang="en-US" sz="2400" dirty="0" err="1"/>
              <a:t>sentencia</a:t>
            </a:r>
            <a:r>
              <a:rPr lang="en-US" sz="2400" dirty="0"/>
              <a:t> SQL (update)</a:t>
            </a:r>
          </a:p>
          <a:p>
            <a:pPr marL="514350" indent="-514350">
              <a:buAutoNum type="arabicPeriod"/>
            </a:pPr>
            <a:r>
              <a:rPr lang="en-US" sz="2400" dirty="0"/>
              <a:t>Se </a:t>
            </a:r>
            <a:r>
              <a:rPr lang="en-US" sz="2400" dirty="0" err="1"/>
              <a:t>utiliza</a:t>
            </a:r>
            <a:r>
              <a:rPr lang="en-US" sz="2400" dirty="0"/>
              <a:t> el </a:t>
            </a:r>
            <a:r>
              <a:rPr lang="en-US" sz="2400" dirty="0" err="1"/>
              <a:t>metodo</a:t>
            </a:r>
            <a:r>
              <a:rPr lang="en-US" sz="2400" dirty="0"/>
              <a:t> </a:t>
            </a:r>
            <a:r>
              <a:rPr lang="en-US" sz="2400" b="1" dirty="0"/>
              <a:t>update</a:t>
            </a:r>
            <a:r>
              <a:rPr lang="en-US" sz="2400" dirty="0"/>
              <a:t>, que </a:t>
            </a:r>
            <a:r>
              <a:rPr lang="en-US" sz="2400" dirty="0" err="1"/>
              <a:t>recibe</a:t>
            </a:r>
            <a:r>
              <a:rPr lang="en-US" sz="2400" dirty="0"/>
              <a:t> de </a:t>
            </a:r>
            <a:r>
              <a:rPr lang="en-US" sz="2400" dirty="0" err="1"/>
              <a:t>parámetro</a:t>
            </a:r>
            <a:r>
              <a:rPr lang="en-US" sz="2400" dirty="0"/>
              <a:t> la </a:t>
            </a:r>
            <a:r>
              <a:rPr lang="en-US" sz="2400" dirty="0" err="1"/>
              <a:t>sentencia</a:t>
            </a:r>
            <a:r>
              <a:rPr lang="en-US" sz="2400" dirty="0"/>
              <a:t> SQL, y un array de </a:t>
            </a:r>
            <a:r>
              <a:rPr lang="en-US" sz="2400" dirty="0" err="1"/>
              <a:t>objetos</a:t>
            </a:r>
            <a:r>
              <a:rPr lang="en-US" sz="2400" dirty="0"/>
              <a:t> con los </a:t>
            </a:r>
            <a:r>
              <a:rPr lang="en-US" sz="2400" dirty="0" err="1"/>
              <a:t>valores</a:t>
            </a:r>
            <a:r>
              <a:rPr lang="en-US" sz="2400" dirty="0"/>
              <a:t> de los </a:t>
            </a:r>
            <a:r>
              <a:rPr lang="en-US" sz="2400" dirty="0" err="1"/>
              <a:t>parámetros</a:t>
            </a:r>
            <a:endParaRPr lang="es-SV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2BAF85-AF73-4F3A-8DD8-1DF2AEA0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4" y="3299557"/>
            <a:ext cx="10904278" cy="258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6CECC6-1179-464C-B8CD-FF076D01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03" y="3632931"/>
            <a:ext cx="8757219" cy="25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2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DA7D-401B-45C3-A847-6D5BFA44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r>
              <a:rPr lang="en-US" dirty="0"/>
              <a:t>/</a:t>
            </a:r>
            <a:r>
              <a:rPr lang="en-US" dirty="0" err="1"/>
              <a:t>Funciones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AB25-5F0C-4644-9DDE-9B92AADC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Para </a:t>
            </a:r>
            <a:r>
              <a:rPr lang="en-US" sz="2400" dirty="0" err="1"/>
              <a:t>ejecutar</a:t>
            </a:r>
            <a:r>
              <a:rPr lang="en-US" sz="2400" dirty="0"/>
              <a:t> </a:t>
            </a:r>
            <a:r>
              <a:rPr lang="en-US" sz="2400" dirty="0" err="1"/>
              <a:t>procedimientos</a:t>
            </a:r>
            <a:r>
              <a:rPr lang="en-US" sz="2400" dirty="0"/>
              <a:t> </a:t>
            </a:r>
            <a:r>
              <a:rPr lang="en-US" sz="2400" dirty="0" err="1"/>
              <a:t>almacenados</a:t>
            </a:r>
            <a:r>
              <a:rPr lang="en-US" sz="2400" dirty="0"/>
              <a:t>/</a:t>
            </a:r>
            <a:r>
              <a:rPr lang="en-US" sz="2400" dirty="0" err="1"/>
              <a:t>funciones</a:t>
            </a:r>
            <a:r>
              <a:rPr lang="en-US" sz="2400" dirty="0"/>
              <a:t> se </a:t>
            </a:r>
            <a:r>
              <a:rPr lang="en-US" sz="2400" dirty="0" err="1"/>
              <a:t>utiliza</a:t>
            </a:r>
            <a:r>
              <a:rPr lang="en-US" sz="2400" dirty="0"/>
              <a:t>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dirty="0" err="1"/>
              <a:t>SimpleJdbcCall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Dicho</a:t>
            </a:r>
            <a:r>
              <a:rPr lang="en-US" sz="2400" dirty="0"/>
              <a:t> </a:t>
            </a:r>
            <a:r>
              <a:rPr lang="en-US" sz="2400" dirty="0" err="1"/>
              <a:t>objeto</a:t>
            </a:r>
            <a:r>
              <a:rPr lang="en-US" sz="2400" dirty="0"/>
              <a:t>, al </a:t>
            </a:r>
            <a:r>
              <a:rPr lang="en-US" sz="2400" dirty="0" err="1"/>
              <a:t>momento</a:t>
            </a:r>
            <a:r>
              <a:rPr lang="en-US" sz="2400" dirty="0"/>
              <a:t> de </a:t>
            </a:r>
            <a:r>
              <a:rPr lang="en-US" sz="2400" dirty="0" err="1"/>
              <a:t>instanciarlo</a:t>
            </a:r>
            <a:r>
              <a:rPr lang="en-US" sz="2400" dirty="0"/>
              <a:t>, </a:t>
            </a:r>
            <a:r>
              <a:rPr lang="en-US" sz="2400" dirty="0" err="1"/>
              <a:t>recibe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constructor el </a:t>
            </a:r>
            <a:r>
              <a:rPr lang="en-US" sz="2400" dirty="0" err="1"/>
              <a:t>jdbcTemplate</a:t>
            </a:r>
            <a:r>
              <a:rPr lang="en-US" sz="2400" dirty="0"/>
              <a:t>, </a:t>
            </a:r>
            <a:r>
              <a:rPr lang="en-US" sz="2400" dirty="0" err="1"/>
              <a:t>luego</a:t>
            </a:r>
            <a:r>
              <a:rPr lang="en-US" sz="2400" dirty="0"/>
              <a:t> el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withSchemaName</a:t>
            </a:r>
            <a:r>
              <a:rPr lang="en-US" sz="2400" dirty="0"/>
              <a:t> y </a:t>
            </a:r>
            <a:r>
              <a:rPr lang="en-US" sz="2400" dirty="0" err="1"/>
              <a:t>withProcedureName</a:t>
            </a:r>
            <a:r>
              <a:rPr lang="en-US" sz="2400" dirty="0"/>
              <a:t> se define el </a:t>
            </a:r>
            <a:r>
              <a:rPr lang="en-US" sz="2400" dirty="0" err="1"/>
              <a:t>esquema</a:t>
            </a:r>
            <a:r>
              <a:rPr lang="en-US" sz="2400" dirty="0"/>
              <a:t> y el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procedimiento</a:t>
            </a:r>
            <a:r>
              <a:rPr lang="en-US" sz="2400" dirty="0"/>
              <a:t>.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agrega</a:t>
            </a:r>
            <a:r>
              <a:rPr lang="en-US" sz="2400" dirty="0"/>
              <a:t> el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 err="1"/>
              <a:t>withoutProcedureColumnMetaDataAccess</a:t>
            </a:r>
            <a:r>
              <a:rPr lang="en-US" sz="2400" b="1" dirty="0"/>
              <a:t>() </a:t>
            </a:r>
            <a:r>
              <a:rPr lang="en-US" sz="2400" dirty="0"/>
              <a:t>para que </a:t>
            </a:r>
            <a:r>
              <a:rPr lang="en-US" sz="2400" dirty="0" err="1"/>
              <a:t>JdbcTemplate</a:t>
            </a:r>
            <a:r>
              <a:rPr lang="en-US" sz="2400" dirty="0"/>
              <a:t> no </a:t>
            </a:r>
            <a:r>
              <a:rPr lang="en-US" sz="2400" dirty="0" err="1"/>
              <a:t>haga</a:t>
            </a:r>
            <a:r>
              <a:rPr lang="en-US" sz="2400" dirty="0"/>
              <a:t> la </a:t>
            </a:r>
            <a:r>
              <a:rPr lang="en-US" sz="2400" dirty="0" err="1"/>
              <a:t>validación</a:t>
            </a:r>
            <a:r>
              <a:rPr lang="en-US" sz="2400" dirty="0"/>
              <a:t> de la metadata del </a:t>
            </a:r>
            <a:r>
              <a:rPr lang="en-US" sz="2400" dirty="0" err="1"/>
              <a:t>procedimiento</a:t>
            </a:r>
            <a:r>
              <a:rPr lang="en-US" sz="2400" dirty="0"/>
              <a:t> </a:t>
            </a:r>
            <a:r>
              <a:rPr lang="en-US" sz="2400" dirty="0" err="1"/>
              <a:t>almacenado</a:t>
            </a:r>
            <a:r>
              <a:rPr lang="en-US" sz="2400" dirty="0"/>
              <a:t> (lo </a:t>
            </a:r>
            <a:r>
              <a:rPr lang="en-US" sz="2400" dirty="0" err="1"/>
              <a:t>cual</a:t>
            </a:r>
            <a:r>
              <a:rPr lang="en-US" sz="2400" dirty="0"/>
              <a:t> </a:t>
            </a:r>
            <a:r>
              <a:rPr lang="en-US" sz="2400" dirty="0" err="1"/>
              <a:t>implica</a:t>
            </a:r>
            <a:r>
              <a:rPr lang="en-US" sz="2400" dirty="0"/>
              <a:t> </a:t>
            </a:r>
            <a:r>
              <a:rPr lang="en-US" sz="2400" dirty="0" err="1"/>
              <a:t>menos</a:t>
            </a:r>
            <a:r>
              <a:rPr lang="en-US" sz="2400" dirty="0"/>
              <a:t> </a:t>
            </a:r>
            <a:r>
              <a:rPr lang="en-US" sz="2400" dirty="0" err="1"/>
              <a:t>rendimiento</a:t>
            </a:r>
            <a:r>
              <a:rPr lang="en-US" sz="2400" dirty="0"/>
              <a:t>)</a:t>
            </a:r>
            <a:endParaRPr lang="es-SV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55CE64-A83F-45F4-93FD-559D33CC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60" y="5015375"/>
            <a:ext cx="6107479" cy="108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6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r>
              <a:rPr lang="en-US" dirty="0"/>
              <a:t>/</a:t>
            </a:r>
            <a:r>
              <a:rPr lang="en-US" dirty="0" err="1"/>
              <a:t>funciones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C5E30B-2845-403F-816C-B1D8CC6D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64" y="1483750"/>
            <a:ext cx="8497272" cy="463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7928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7256</TotalTime>
  <Words>662</Words>
  <Application>Microsoft Office PowerPoint</Application>
  <PresentationFormat>Panorámica</PresentationFormat>
  <Paragraphs>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Presentación de PowerPoint</vt:lpstr>
      <vt:lpstr>Operaciones JDBC</vt:lpstr>
      <vt:lpstr>JDBC vs JPA</vt:lpstr>
      <vt:lpstr>JdbcTemplate - Insert</vt:lpstr>
      <vt:lpstr>JdbcTemplate – Insert</vt:lpstr>
      <vt:lpstr>Ejemplo de Insert – (sin consulta secuencia)</vt:lpstr>
      <vt:lpstr>Updates con JdbcTemplate</vt:lpstr>
      <vt:lpstr>Procedimientos Almacenados/Funciones</vt:lpstr>
      <vt:lpstr>Procedimientos almacenados/funciones</vt:lpstr>
      <vt:lpstr>Inserciones Batch</vt:lpstr>
      <vt:lpstr>Inserciones Batch</vt:lpstr>
      <vt:lpstr>Batch vs sin Batch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426</cp:revision>
  <dcterms:created xsi:type="dcterms:W3CDTF">2016-03-08T02:32:38Z</dcterms:created>
  <dcterms:modified xsi:type="dcterms:W3CDTF">2020-06-24T21:26:36Z</dcterms:modified>
</cp:coreProperties>
</file>