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59" r:id="rId9"/>
    <p:sldId id="258" r:id="rId10"/>
    <p:sldId id="286" r:id="rId11"/>
    <p:sldId id="287" r:id="rId12"/>
    <p:sldId id="288" r:id="rId13"/>
    <p:sldId id="279" r:id="rId14"/>
    <p:sldId id="280" r:id="rId15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328CE8-278B-4551-93A7-5BADEC9973E4}" v="9" dt="2020-03-17T01:39:05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Lozano" userId="28208e9e5df92a41" providerId="LiveId" clId="{BB328CE8-278B-4551-93A7-5BADEC9973E4}"/>
    <pc:docChg chg="undo custSel addSld delSld modSld">
      <pc:chgData name="Juan Lozano" userId="28208e9e5df92a41" providerId="LiveId" clId="{BB328CE8-278B-4551-93A7-5BADEC9973E4}" dt="2020-03-17T01:39:23.310" v="2201" actId="1076"/>
      <pc:docMkLst>
        <pc:docMk/>
      </pc:docMkLst>
      <pc:sldChg chg="modSp">
        <pc:chgData name="Juan Lozano" userId="28208e9e5df92a41" providerId="LiveId" clId="{BB328CE8-278B-4551-93A7-5BADEC9973E4}" dt="2020-03-11T02:18:55.798" v="3" actId="20577"/>
        <pc:sldMkLst>
          <pc:docMk/>
          <pc:sldMk cId="1113354696" sldId="256"/>
        </pc:sldMkLst>
        <pc:spChg chg="mod">
          <ac:chgData name="Juan Lozano" userId="28208e9e5df92a41" providerId="LiveId" clId="{BB328CE8-278B-4551-93A7-5BADEC9973E4}" dt="2020-03-11T02:18:55.798" v="3" actId="20577"/>
          <ac:spMkLst>
            <pc:docMk/>
            <pc:sldMk cId="1113354696" sldId="256"/>
            <ac:spMk id="3" creationId="{00000000-0000-0000-0000-000000000000}"/>
          </ac:spMkLst>
        </pc:spChg>
      </pc:sldChg>
      <pc:sldChg chg="modSp">
        <pc:chgData name="Juan Lozano" userId="28208e9e5df92a41" providerId="LiveId" clId="{BB328CE8-278B-4551-93A7-5BADEC9973E4}" dt="2020-03-17T01:10:05.341" v="20" actId="20577"/>
        <pc:sldMkLst>
          <pc:docMk/>
          <pc:sldMk cId="2601703158" sldId="257"/>
        </pc:sldMkLst>
        <pc:spChg chg="mod">
          <ac:chgData name="Juan Lozano" userId="28208e9e5df92a41" providerId="LiveId" clId="{BB328CE8-278B-4551-93A7-5BADEC9973E4}" dt="2020-03-17T01:10:05.341" v="20" actId="20577"/>
          <ac:spMkLst>
            <pc:docMk/>
            <pc:sldMk cId="2601703158" sldId="257"/>
            <ac:spMk id="3" creationId="{00000000-0000-0000-0000-000000000000}"/>
          </ac:spMkLst>
        </pc:spChg>
      </pc:sldChg>
      <pc:sldChg chg="addSp modSp del">
        <pc:chgData name="Juan Lozano" userId="28208e9e5df92a41" providerId="LiveId" clId="{BB328CE8-278B-4551-93A7-5BADEC9973E4}" dt="2020-03-17T01:27:15.446" v="1983" actId="47"/>
        <pc:sldMkLst>
          <pc:docMk/>
          <pc:sldMk cId="484610766" sldId="268"/>
        </pc:sldMkLst>
        <pc:spChg chg="add mod">
          <ac:chgData name="Juan Lozano" userId="28208e9e5df92a41" providerId="LiveId" clId="{BB328CE8-278B-4551-93A7-5BADEC9973E4}" dt="2020-03-17T01:03:04.042" v="12" actId="767"/>
          <ac:spMkLst>
            <pc:docMk/>
            <pc:sldMk cId="484610766" sldId="268"/>
            <ac:spMk id="5" creationId="{EB1264A5-C409-4D53-AD98-AB3B4CCA949E}"/>
          </ac:spMkLst>
        </pc:spChg>
      </pc:sldChg>
      <pc:sldChg chg="del">
        <pc:chgData name="Juan Lozano" userId="28208e9e5df92a41" providerId="LiveId" clId="{BB328CE8-278B-4551-93A7-5BADEC9973E4}" dt="2020-03-17T01:02:44.639" v="8" actId="47"/>
        <pc:sldMkLst>
          <pc:docMk/>
          <pc:sldMk cId="1950718182" sldId="281"/>
        </pc:sldMkLst>
      </pc:sldChg>
      <pc:sldChg chg="modSp del">
        <pc:chgData name="Juan Lozano" userId="28208e9e5df92a41" providerId="LiveId" clId="{BB328CE8-278B-4551-93A7-5BADEC9973E4}" dt="2020-03-17T01:02:45.356" v="9" actId="47"/>
        <pc:sldMkLst>
          <pc:docMk/>
          <pc:sldMk cId="4231053623" sldId="283"/>
        </pc:sldMkLst>
        <pc:spChg chg="mod">
          <ac:chgData name="Juan Lozano" userId="28208e9e5df92a41" providerId="LiveId" clId="{BB328CE8-278B-4551-93A7-5BADEC9973E4}" dt="2020-03-11T02:25:56.240" v="7" actId="20577"/>
          <ac:spMkLst>
            <pc:docMk/>
            <pc:sldMk cId="4231053623" sldId="283"/>
            <ac:spMk id="3" creationId="{F4B5B4A8-8F6C-47F4-8CFA-946D49463D16}"/>
          </ac:spMkLst>
        </pc:spChg>
      </pc:sldChg>
      <pc:sldChg chg="del">
        <pc:chgData name="Juan Lozano" userId="28208e9e5df92a41" providerId="LiveId" clId="{BB328CE8-278B-4551-93A7-5BADEC9973E4}" dt="2020-03-17T01:02:45.813" v="10" actId="47"/>
        <pc:sldMkLst>
          <pc:docMk/>
          <pc:sldMk cId="1940335822" sldId="284"/>
        </pc:sldMkLst>
      </pc:sldChg>
      <pc:sldChg chg="del">
        <pc:chgData name="Juan Lozano" userId="28208e9e5df92a41" providerId="LiveId" clId="{BB328CE8-278B-4551-93A7-5BADEC9973E4}" dt="2020-03-17T01:02:46.252" v="11" actId="47"/>
        <pc:sldMkLst>
          <pc:docMk/>
          <pc:sldMk cId="1433151937" sldId="285"/>
        </pc:sldMkLst>
      </pc:sldChg>
      <pc:sldChg chg="modSp add">
        <pc:chgData name="Juan Lozano" userId="28208e9e5df92a41" providerId="LiveId" clId="{BB328CE8-278B-4551-93A7-5BADEC9973E4}" dt="2020-03-17T01:15:08.612" v="610" actId="20577"/>
        <pc:sldMkLst>
          <pc:docMk/>
          <pc:sldMk cId="775729429" sldId="289"/>
        </pc:sldMkLst>
        <pc:spChg chg="mod">
          <ac:chgData name="Juan Lozano" userId="28208e9e5df92a41" providerId="LiveId" clId="{BB328CE8-278B-4551-93A7-5BADEC9973E4}" dt="2020-03-17T01:10:11.996" v="36" actId="20577"/>
          <ac:spMkLst>
            <pc:docMk/>
            <pc:sldMk cId="775729429" sldId="289"/>
            <ac:spMk id="2" creationId="{A5E592BA-F840-4A52-90ED-A78F3E498F76}"/>
          </ac:spMkLst>
        </pc:spChg>
        <pc:spChg chg="mod">
          <ac:chgData name="Juan Lozano" userId="28208e9e5df92a41" providerId="LiveId" clId="{BB328CE8-278B-4551-93A7-5BADEC9973E4}" dt="2020-03-17T01:15:08.612" v="610" actId="20577"/>
          <ac:spMkLst>
            <pc:docMk/>
            <pc:sldMk cId="775729429" sldId="289"/>
            <ac:spMk id="3" creationId="{6D80E101-8AEF-4EF2-A494-E24BA6594131}"/>
          </ac:spMkLst>
        </pc:spChg>
      </pc:sldChg>
      <pc:sldChg chg="modSp add">
        <pc:chgData name="Juan Lozano" userId="28208e9e5df92a41" providerId="LiveId" clId="{BB328CE8-278B-4551-93A7-5BADEC9973E4}" dt="2020-03-17T01:22:01.608" v="1164" actId="20577"/>
        <pc:sldMkLst>
          <pc:docMk/>
          <pc:sldMk cId="478010020" sldId="290"/>
        </pc:sldMkLst>
        <pc:spChg chg="mod">
          <ac:chgData name="Juan Lozano" userId="28208e9e5df92a41" providerId="LiveId" clId="{BB328CE8-278B-4551-93A7-5BADEC9973E4}" dt="2020-03-17T01:15:39.068" v="623" actId="20577"/>
          <ac:spMkLst>
            <pc:docMk/>
            <pc:sldMk cId="478010020" sldId="290"/>
            <ac:spMk id="2" creationId="{07034BE6-4CBE-4EE4-9CDB-C1A86FB8A32E}"/>
          </ac:spMkLst>
        </pc:spChg>
        <pc:spChg chg="mod">
          <ac:chgData name="Juan Lozano" userId="28208e9e5df92a41" providerId="LiveId" clId="{BB328CE8-278B-4551-93A7-5BADEC9973E4}" dt="2020-03-17T01:22:01.608" v="1164" actId="20577"/>
          <ac:spMkLst>
            <pc:docMk/>
            <pc:sldMk cId="478010020" sldId="290"/>
            <ac:spMk id="3" creationId="{9AA3C362-5CE5-41F2-9B27-E0A9294AF2CE}"/>
          </ac:spMkLst>
        </pc:spChg>
      </pc:sldChg>
      <pc:sldChg chg="modSp add">
        <pc:chgData name="Juan Lozano" userId="28208e9e5df92a41" providerId="LiveId" clId="{BB328CE8-278B-4551-93A7-5BADEC9973E4}" dt="2020-03-17T01:24:35.654" v="1779" actId="20577"/>
        <pc:sldMkLst>
          <pc:docMk/>
          <pc:sldMk cId="2892349034" sldId="291"/>
        </pc:sldMkLst>
        <pc:spChg chg="mod">
          <ac:chgData name="Juan Lozano" userId="28208e9e5df92a41" providerId="LiveId" clId="{BB328CE8-278B-4551-93A7-5BADEC9973E4}" dt="2020-03-17T01:22:14.093" v="1194" actId="20577"/>
          <ac:spMkLst>
            <pc:docMk/>
            <pc:sldMk cId="2892349034" sldId="291"/>
            <ac:spMk id="2" creationId="{8615B8A9-2110-4ECC-8DC1-18BA75023FD5}"/>
          </ac:spMkLst>
        </pc:spChg>
        <pc:spChg chg="mod">
          <ac:chgData name="Juan Lozano" userId="28208e9e5df92a41" providerId="LiveId" clId="{BB328CE8-278B-4551-93A7-5BADEC9973E4}" dt="2020-03-17T01:24:35.654" v="1779" actId="20577"/>
          <ac:spMkLst>
            <pc:docMk/>
            <pc:sldMk cId="2892349034" sldId="291"/>
            <ac:spMk id="3" creationId="{3A65D47E-6C16-4F59-8A72-A403CA7515AC}"/>
          </ac:spMkLst>
        </pc:spChg>
      </pc:sldChg>
      <pc:sldChg chg="modSp add">
        <pc:chgData name="Juan Lozano" userId="28208e9e5df92a41" providerId="LiveId" clId="{BB328CE8-278B-4551-93A7-5BADEC9973E4}" dt="2020-03-17T01:38:57.565" v="2138" actId="20577"/>
        <pc:sldMkLst>
          <pc:docMk/>
          <pc:sldMk cId="3795135652" sldId="292"/>
        </pc:sldMkLst>
        <pc:spChg chg="mod">
          <ac:chgData name="Juan Lozano" userId="28208e9e5df92a41" providerId="LiveId" clId="{BB328CE8-278B-4551-93A7-5BADEC9973E4}" dt="2020-03-17T01:24:44.086" v="1796" actId="20577"/>
          <ac:spMkLst>
            <pc:docMk/>
            <pc:sldMk cId="3795135652" sldId="292"/>
            <ac:spMk id="2" creationId="{DC696756-06CE-42A0-A845-A026294B3DFA}"/>
          </ac:spMkLst>
        </pc:spChg>
        <pc:spChg chg="mod">
          <ac:chgData name="Juan Lozano" userId="28208e9e5df92a41" providerId="LiveId" clId="{BB328CE8-278B-4551-93A7-5BADEC9973E4}" dt="2020-03-17T01:38:57.565" v="2138" actId="20577"/>
          <ac:spMkLst>
            <pc:docMk/>
            <pc:sldMk cId="3795135652" sldId="292"/>
            <ac:spMk id="3" creationId="{E2A8E9FE-F98E-47D7-89C5-3FFE2CF14394}"/>
          </ac:spMkLst>
        </pc:spChg>
      </pc:sldChg>
      <pc:sldChg chg="delSp modSp add">
        <pc:chgData name="Juan Lozano" userId="28208e9e5df92a41" providerId="LiveId" clId="{BB328CE8-278B-4551-93A7-5BADEC9973E4}" dt="2020-03-17T01:39:23.310" v="2201" actId="1076"/>
        <pc:sldMkLst>
          <pc:docMk/>
          <pc:sldMk cId="3279342762" sldId="293"/>
        </pc:sldMkLst>
        <pc:spChg chg="mod">
          <ac:chgData name="Juan Lozano" userId="28208e9e5df92a41" providerId="LiveId" clId="{BB328CE8-278B-4551-93A7-5BADEC9973E4}" dt="2020-03-17T01:39:23.310" v="2201" actId="1076"/>
          <ac:spMkLst>
            <pc:docMk/>
            <pc:sldMk cId="3279342762" sldId="293"/>
            <ac:spMk id="2" creationId="{EEEE744A-712F-4CB4-B16A-C64C9A8A4E0F}"/>
          </ac:spMkLst>
        </pc:spChg>
        <pc:spChg chg="del">
          <ac:chgData name="Juan Lozano" userId="28208e9e5df92a41" providerId="LiveId" clId="{BB328CE8-278B-4551-93A7-5BADEC9973E4}" dt="2020-03-17T01:39:19.025" v="2199" actId="478"/>
          <ac:spMkLst>
            <pc:docMk/>
            <pc:sldMk cId="3279342762" sldId="293"/>
            <ac:spMk id="3" creationId="{F78ECAA6-61D0-4BE5-A1AB-46B54C7925C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321C-596E-4878-9A62-CEDD88667E73}" type="datetimeFigureOut">
              <a:rPr lang="es-SV" smtClean="0"/>
              <a:t>16/3/2020</a:t>
            </a:fld>
            <a:endParaRPr lang="es-S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7C61F-ECB9-48FD-83C6-F97741B1427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0581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16/3/2020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4883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16/3/2020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9930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16/3/2020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5739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16/3/2020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980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16/3/2020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93976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16/3/2020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6696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16/3/2020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57470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16/3/2020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93805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16/3/2020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7447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16/3/2020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3087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16/3/2020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7885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16/3/2020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4803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16/3/2020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1269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16/3/2020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3733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16/3/2020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1852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16/3/2020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6908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16/3/2020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5410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C4D2261-1CD0-44C7-92F3-5B60E2F49A93}" type="datetimeFigureOut">
              <a:rPr lang="es-SV" smtClean="0"/>
              <a:t>16/3/2020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89629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4354775"/>
            <a:ext cx="9144000" cy="1071834"/>
          </a:xfrm>
        </p:spPr>
        <p:txBody>
          <a:bodyPr>
            <a:normAutofit lnSpcReduction="10000"/>
          </a:bodyPr>
          <a:lstStyle/>
          <a:p>
            <a:r>
              <a:rPr lang="es-SV" dirty="0"/>
              <a:t>Universidad Centroamericana “José Simeón Cañas”</a:t>
            </a:r>
          </a:p>
          <a:p>
            <a:r>
              <a:rPr lang="es-SV" dirty="0"/>
              <a:t>Ciclo 01-2020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799" y="1051965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6000" dirty="0"/>
              <a:t>Arquitectura MVC para el desarrollo de </a:t>
            </a:r>
            <a:r>
              <a:rPr lang="es-SV" sz="6000"/>
              <a:t>aplicaciones Web</a:t>
            </a:r>
            <a:endParaRPr lang="es-SV" sz="6000" dirty="0"/>
          </a:p>
        </p:txBody>
      </p:sp>
    </p:spTree>
    <p:extLst>
      <p:ext uri="{BB962C8B-B14F-4D97-AF65-F5344CB8AC3E}">
        <p14:creationId xmlns:p14="http://schemas.microsoft.com/office/powerpoint/2010/main" val="111335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403476"/>
          </a:xfrm>
        </p:spPr>
        <p:txBody>
          <a:bodyPr/>
          <a:lstStyle/>
          <a:p>
            <a:r>
              <a:rPr lang="en-US" dirty="0" err="1"/>
              <a:t>Capa</a:t>
            </a:r>
            <a:r>
              <a:rPr lang="en-US" dirty="0"/>
              <a:t> </a:t>
            </a:r>
            <a:r>
              <a:rPr lang="en-US" dirty="0" err="1"/>
              <a:t>encarga</a:t>
            </a:r>
            <a:r>
              <a:rPr lang="en-US" dirty="0"/>
              <a:t> de </a:t>
            </a:r>
            <a:r>
              <a:rPr lang="en-US" dirty="0" err="1"/>
              <a:t>trabajar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serán</a:t>
            </a:r>
            <a:r>
              <a:rPr lang="en-US" dirty="0"/>
              <a:t> </a:t>
            </a:r>
            <a:r>
              <a:rPr lang="en-US" dirty="0" err="1"/>
              <a:t>representados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de Java</a:t>
            </a:r>
          </a:p>
          <a:p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serán</a:t>
            </a:r>
            <a:r>
              <a:rPr lang="en-US" dirty="0"/>
              <a:t> </a:t>
            </a:r>
            <a:r>
              <a:rPr lang="en-US" dirty="0" err="1"/>
              <a:t>instancias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 (POJO) que </a:t>
            </a:r>
            <a:r>
              <a:rPr lang="en-US" dirty="0" err="1"/>
              <a:t>representarán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nuestra</a:t>
            </a:r>
            <a:r>
              <a:rPr lang="en-US" dirty="0"/>
              <a:t> base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778909"/>
              </p:ext>
            </p:extLst>
          </p:nvPr>
        </p:nvGraphicFramePr>
        <p:xfrm>
          <a:off x="3207847" y="4364038"/>
          <a:ext cx="4309575" cy="1772995"/>
        </p:xfrm>
        <a:graphic>
          <a:graphicData uri="http://schemas.openxmlformats.org/drawingml/2006/table">
            <a:tbl>
              <a:tblPr/>
              <a:tblGrid>
                <a:gridCol w="2184924">
                  <a:extLst>
                    <a:ext uri="{9D8B030D-6E8A-4147-A177-3AD203B41FA5}">
                      <a16:colId xmlns:a16="http://schemas.microsoft.com/office/drawing/2014/main" val="1258344508"/>
                    </a:ext>
                  </a:extLst>
                </a:gridCol>
                <a:gridCol w="2124651">
                  <a:extLst>
                    <a:ext uri="{9D8B030D-6E8A-4147-A177-3AD203B41FA5}">
                      <a16:colId xmlns:a16="http://schemas.microsoft.com/office/drawing/2014/main" val="3030496726"/>
                    </a:ext>
                  </a:extLst>
                </a:gridCol>
              </a:tblGrid>
              <a:tr h="253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Tabla Alumno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Clase Alumno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88457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sk_alumno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sk_alumno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852804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s_nombres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varchar(30)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snombres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13227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s_apellidos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varchar(30)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sapellidos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614225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f_fecha_nacimiento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Calendar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fechaNacimiento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297931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x_imagen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byte[]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xImagen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939677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b_estado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bEstado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41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93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Contienen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y el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encargado</a:t>
            </a:r>
            <a:r>
              <a:rPr lang="en-US" dirty="0"/>
              <a:t> de </a:t>
            </a:r>
            <a:r>
              <a:rPr lang="en-US" dirty="0" err="1"/>
              <a:t>generar</a:t>
            </a:r>
            <a:r>
              <a:rPr lang="en-US" dirty="0"/>
              <a:t> la </a:t>
            </a:r>
            <a:r>
              <a:rPr lang="en-US" dirty="0" err="1"/>
              <a:t>visualización</a:t>
            </a:r>
            <a:r>
              <a:rPr lang="en-US" dirty="0"/>
              <a:t> de la </a:t>
            </a:r>
            <a:r>
              <a:rPr lang="en-US" dirty="0" err="1"/>
              <a:t>información</a:t>
            </a:r>
            <a:r>
              <a:rPr lang="en-US" dirty="0"/>
              <a:t> al </a:t>
            </a:r>
            <a:r>
              <a:rPr lang="en-US" dirty="0" err="1"/>
              <a:t>usuario</a:t>
            </a:r>
            <a:endParaRPr lang="en-US" dirty="0"/>
          </a:p>
          <a:p>
            <a:r>
              <a:rPr lang="en-US" dirty="0" err="1"/>
              <a:t>Dicho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páginas</a:t>
            </a:r>
            <a:r>
              <a:rPr lang="en-US" dirty="0"/>
              <a:t> </a:t>
            </a:r>
            <a:r>
              <a:rPr lang="en-US" dirty="0" err="1"/>
              <a:t>dinámicas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la </a:t>
            </a:r>
            <a:r>
              <a:rPr lang="en-US" dirty="0" err="1"/>
              <a:t>interacciones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.</a:t>
            </a:r>
          </a:p>
          <a:p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PHP y JSP son </a:t>
            </a:r>
            <a:r>
              <a:rPr lang="en-US" dirty="0" err="1"/>
              <a:t>lenguajes</a:t>
            </a:r>
            <a:r>
              <a:rPr lang="en-US" dirty="0"/>
              <a:t> que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páginas</a:t>
            </a:r>
            <a:r>
              <a:rPr lang="en-US" dirty="0"/>
              <a:t> </a:t>
            </a:r>
            <a:r>
              <a:rPr lang="en-US" dirty="0" err="1"/>
              <a:t>dinámicas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4615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Controlador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Contienen</a:t>
            </a:r>
            <a:r>
              <a:rPr lang="en-US" dirty="0"/>
              <a:t> la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encargada</a:t>
            </a:r>
            <a:r>
              <a:rPr lang="en-US" dirty="0"/>
              <a:t> de </a:t>
            </a:r>
            <a:r>
              <a:rPr lang="en-US" dirty="0" err="1"/>
              <a:t>procesar</a:t>
            </a:r>
            <a:r>
              <a:rPr lang="en-US" dirty="0"/>
              <a:t> las </a:t>
            </a:r>
            <a:r>
              <a:rPr lang="en-US" dirty="0" err="1"/>
              <a:t>peticiones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controladores</a:t>
            </a:r>
            <a:r>
              <a:rPr lang="en-US" dirty="0"/>
              <a:t> son </a:t>
            </a:r>
            <a:r>
              <a:rPr lang="en-US" dirty="0" err="1"/>
              <a:t>asociados</a:t>
            </a:r>
            <a:r>
              <a:rPr lang="en-US" dirty="0"/>
              <a:t> a URL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</a:t>
            </a:r>
            <a:r>
              <a:rPr lang="en-US" dirty="0" err="1"/>
              <a:t>dichas</a:t>
            </a:r>
            <a:r>
              <a:rPr lang="en-US" dirty="0"/>
              <a:t> URL </a:t>
            </a:r>
            <a:r>
              <a:rPr lang="en-US" dirty="0" err="1"/>
              <a:t>estarán</a:t>
            </a:r>
            <a:r>
              <a:rPr lang="en-US" dirty="0"/>
              <a:t> </a:t>
            </a:r>
            <a:r>
              <a:rPr lang="en-US" dirty="0" err="1"/>
              <a:t>asociadas</a:t>
            </a:r>
            <a:r>
              <a:rPr lang="en-US" dirty="0"/>
              <a:t> a </a:t>
            </a:r>
            <a:r>
              <a:rPr lang="en-US" dirty="0" err="1"/>
              <a:t>métodos</a:t>
            </a:r>
            <a:r>
              <a:rPr lang="en-US" dirty="0"/>
              <a:t> Java, que </a:t>
            </a:r>
            <a:r>
              <a:rPr lang="en-US" dirty="0" err="1"/>
              <a:t>recibirán</a:t>
            </a:r>
            <a:r>
              <a:rPr lang="en-US" dirty="0"/>
              <a:t> de </a:t>
            </a:r>
            <a:r>
              <a:rPr lang="en-US" dirty="0" err="1"/>
              <a:t>parámetro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parámetros</a:t>
            </a:r>
            <a:r>
              <a:rPr lang="en-US" dirty="0"/>
              <a:t> </a:t>
            </a:r>
            <a:r>
              <a:rPr lang="en-US" dirty="0" err="1"/>
              <a:t>respectivos</a:t>
            </a:r>
            <a:r>
              <a:rPr lang="en-US" dirty="0"/>
              <a:t> </a:t>
            </a:r>
            <a:r>
              <a:rPr lang="en-US" dirty="0" err="1"/>
              <a:t>adjuntos</a:t>
            </a:r>
            <a:r>
              <a:rPr lang="en-US" dirty="0"/>
              <a:t> a la URL</a:t>
            </a:r>
          </a:p>
          <a:p>
            <a:r>
              <a:rPr lang="en-US" dirty="0" err="1"/>
              <a:t>Sirve</a:t>
            </a:r>
            <a:r>
              <a:rPr lang="en-US" dirty="0"/>
              <a:t> de </a:t>
            </a:r>
            <a:r>
              <a:rPr lang="en-US" dirty="0" err="1"/>
              <a:t>mediador</a:t>
            </a:r>
            <a:r>
              <a:rPr lang="en-US" dirty="0"/>
              <a:t> entre la vista y las </a:t>
            </a:r>
            <a:r>
              <a:rPr lang="en-US" dirty="0" err="1"/>
              <a:t>demás</a:t>
            </a:r>
            <a:r>
              <a:rPr lang="en-US" dirty="0"/>
              <a:t> </a:t>
            </a:r>
            <a:r>
              <a:rPr lang="en-US" dirty="0" err="1"/>
              <a:t>capas</a:t>
            </a:r>
            <a:r>
              <a:rPr lang="en-US" dirty="0"/>
              <a:t> (</a:t>
            </a:r>
            <a:r>
              <a:rPr lang="en-US" dirty="0" err="1"/>
              <a:t>Servicio</a:t>
            </a:r>
            <a:r>
              <a:rPr lang="en-US" dirty="0"/>
              <a:t>, DAO,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1013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70CB9-BEB9-4A0B-A031-C036E8F3E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263804"/>
          </a:xfrm>
        </p:spPr>
        <p:txBody>
          <a:bodyPr/>
          <a:lstStyle/>
          <a:p>
            <a:r>
              <a:rPr lang="en-US" dirty="0"/>
              <a:t>Las vistas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controladores</a:t>
            </a:r>
            <a:r>
              <a:rPr lang="en-US" dirty="0"/>
              <a:t> </a:t>
            </a:r>
            <a:r>
              <a:rPr lang="en-US" dirty="0" err="1"/>
              <a:t>suelen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r>
              <a:rPr lang="en-US" dirty="0"/>
              <a:t>, </a:t>
            </a:r>
            <a:r>
              <a:rPr lang="en-US" dirty="0" err="1"/>
              <a:t>debido</a:t>
            </a:r>
            <a:r>
              <a:rPr lang="en-US" dirty="0"/>
              <a:t> al </a:t>
            </a:r>
            <a:r>
              <a:rPr lang="en-US" dirty="0" err="1"/>
              <a:t>aspecto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ultimos</a:t>
            </a:r>
            <a:r>
              <a:rPr lang="en-US" dirty="0"/>
              <a:t> </a:t>
            </a:r>
            <a:r>
              <a:rPr lang="en-US" dirty="0" err="1"/>
              <a:t>procesan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generados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vista</a:t>
            </a:r>
            <a:endParaRPr lang="es-SV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199C59-150B-46DD-97D3-1AE94BB4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SV" dirty="0"/>
              <a:t>Relación entre vistas y controladores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E3CF4D-AE0A-4F23-8C5C-B2A51328E5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00" y="3298798"/>
            <a:ext cx="4824201" cy="2211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465B97-A98B-44F9-B6A1-76F970340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371" y="2815308"/>
            <a:ext cx="4456275" cy="336660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A820AE-03CF-4F8A-B700-3F797DCDA841}"/>
              </a:ext>
            </a:extLst>
          </p:cNvPr>
          <p:cNvCxnSpPr/>
          <p:nvPr/>
        </p:nvCxnSpPr>
        <p:spPr>
          <a:xfrm>
            <a:off x="6560598" y="2769833"/>
            <a:ext cx="0" cy="36664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0880E7-746A-4DE9-A079-9D9BF621EF0E}"/>
              </a:ext>
            </a:extLst>
          </p:cNvPr>
          <p:cNvCxnSpPr>
            <a:cxnSpLocks/>
          </p:cNvCxnSpPr>
          <p:nvPr/>
        </p:nvCxnSpPr>
        <p:spPr>
          <a:xfrm>
            <a:off x="5672831" y="5184559"/>
            <a:ext cx="1562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38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31C7-B082-4965-8069-DCD718BA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Flujo</a:t>
            </a:r>
            <a:r>
              <a:rPr lang="en-US" dirty="0"/>
              <a:t> de </a:t>
            </a:r>
            <a:r>
              <a:rPr lang="en-US" dirty="0" err="1"/>
              <a:t>funcionamiento</a:t>
            </a:r>
            <a:endParaRPr lang="es-S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9D645-85D9-48C2-A826-C229C814B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211" y="1690688"/>
            <a:ext cx="3739752" cy="444201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El </a:t>
            </a:r>
            <a:r>
              <a:rPr lang="en-US" sz="1800" dirty="0" err="1"/>
              <a:t>usuario</a:t>
            </a:r>
            <a:r>
              <a:rPr lang="en-US" sz="1800" dirty="0"/>
              <a:t> genera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acción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la </a:t>
            </a:r>
            <a:r>
              <a:rPr lang="en-US" sz="1800" dirty="0" err="1"/>
              <a:t>interfaz</a:t>
            </a:r>
            <a:r>
              <a:rPr lang="en-US" sz="1800" dirty="0"/>
              <a:t> o Ventana del </a:t>
            </a:r>
            <a:r>
              <a:rPr lang="en-US" sz="1800" dirty="0" err="1"/>
              <a:t>programa</a:t>
            </a:r>
            <a:r>
              <a:rPr lang="en-US" sz="1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El </a:t>
            </a:r>
            <a:r>
              <a:rPr lang="en-US" sz="1800" dirty="0" err="1"/>
              <a:t>controlador</a:t>
            </a:r>
            <a:r>
              <a:rPr lang="en-US" sz="1800" dirty="0"/>
              <a:t> (</a:t>
            </a:r>
            <a:r>
              <a:rPr lang="en-US" sz="1800" dirty="0" err="1"/>
              <a:t>clase</a:t>
            </a:r>
            <a:r>
              <a:rPr lang="en-US" sz="1800" dirty="0"/>
              <a:t> Java) </a:t>
            </a:r>
            <a:r>
              <a:rPr lang="en-US" sz="1800" dirty="0" err="1"/>
              <a:t>recibe</a:t>
            </a:r>
            <a:r>
              <a:rPr lang="en-US" sz="1800" dirty="0"/>
              <a:t> y </a:t>
            </a:r>
            <a:r>
              <a:rPr lang="en-US" sz="1800" dirty="0" err="1"/>
              <a:t>procesa</a:t>
            </a:r>
            <a:r>
              <a:rPr lang="en-US" sz="1800" dirty="0"/>
              <a:t> </a:t>
            </a:r>
            <a:r>
              <a:rPr lang="en-US" sz="1800" dirty="0" err="1"/>
              <a:t>esta</a:t>
            </a:r>
            <a:r>
              <a:rPr lang="en-US" sz="1800" dirty="0"/>
              <a:t> </a:t>
            </a:r>
            <a:r>
              <a:rPr lang="en-US" sz="1800" dirty="0" err="1"/>
              <a:t>acción</a:t>
            </a:r>
            <a:endParaRPr lang="en-US" sz="1800" dirty="0"/>
          </a:p>
          <a:p>
            <a:pPr lvl="1"/>
            <a:r>
              <a:rPr lang="en-US" sz="1400" dirty="0" err="1"/>
              <a:t>Ya</a:t>
            </a:r>
            <a:r>
              <a:rPr lang="en-US" sz="1400" dirty="0"/>
              <a:t> se </a:t>
            </a:r>
            <a:r>
              <a:rPr lang="en-US" sz="1400" dirty="0" err="1"/>
              <a:t>encuentra</a:t>
            </a:r>
            <a:r>
              <a:rPr lang="en-US" sz="1400" dirty="0"/>
              <a:t> </a:t>
            </a:r>
            <a:r>
              <a:rPr lang="en-US" sz="1400" dirty="0" err="1"/>
              <a:t>desarrollada</a:t>
            </a:r>
            <a:r>
              <a:rPr lang="en-US" sz="1400" dirty="0"/>
              <a:t> e </a:t>
            </a:r>
            <a:r>
              <a:rPr lang="en-US" sz="1400" dirty="0" err="1"/>
              <a:t>implementada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nuestra</a:t>
            </a:r>
            <a:r>
              <a:rPr lang="en-US" sz="1400" dirty="0"/>
              <a:t> </a:t>
            </a:r>
            <a:r>
              <a:rPr lang="en-US" sz="1400" dirty="0" err="1"/>
              <a:t>aplicación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El </a:t>
            </a:r>
            <a:r>
              <a:rPr lang="en-US" sz="1800" dirty="0" err="1"/>
              <a:t>controlador</a:t>
            </a:r>
            <a:r>
              <a:rPr lang="en-US" sz="1800" dirty="0"/>
              <a:t> </a:t>
            </a:r>
            <a:r>
              <a:rPr lang="en-US" sz="1800" dirty="0" err="1"/>
              <a:t>actualiza</a:t>
            </a:r>
            <a:r>
              <a:rPr lang="en-US" sz="1800" dirty="0"/>
              <a:t> el </a:t>
            </a:r>
            <a:r>
              <a:rPr lang="en-US" sz="1800" dirty="0" err="1"/>
              <a:t>modelo</a:t>
            </a:r>
            <a:r>
              <a:rPr lang="en-US" sz="1800" dirty="0"/>
              <a:t> con la </a:t>
            </a:r>
            <a:r>
              <a:rPr lang="en-US" sz="1800" dirty="0" err="1"/>
              <a:t>nueva</a:t>
            </a:r>
            <a:r>
              <a:rPr lang="en-US" sz="1800" dirty="0"/>
              <a:t> </a:t>
            </a:r>
            <a:r>
              <a:rPr lang="en-US" sz="1800" dirty="0" err="1"/>
              <a:t>información</a:t>
            </a:r>
            <a:r>
              <a:rPr lang="en-US" sz="1800" dirty="0"/>
              <a:t> </a:t>
            </a:r>
            <a:r>
              <a:rPr lang="en-US" sz="1800" dirty="0" err="1"/>
              <a:t>producto</a:t>
            </a:r>
            <a:r>
              <a:rPr lang="en-US" sz="1800" dirty="0"/>
              <a:t> del </a:t>
            </a:r>
            <a:r>
              <a:rPr lang="en-US" sz="1800" dirty="0" err="1"/>
              <a:t>resultado</a:t>
            </a:r>
            <a:r>
              <a:rPr lang="en-US" sz="1800" dirty="0"/>
              <a:t> del </a:t>
            </a:r>
            <a:r>
              <a:rPr lang="en-US" sz="1800" dirty="0" err="1"/>
              <a:t>procesamiento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Se </a:t>
            </a:r>
            <a:r>
              <a:rPr lang="en-US" sz="1800" dirty="0" err="1"/>
              <a:t>actualiza</a:t>
            </a:r>
            <a:r>
              <a:rPr lang="en-US" sz="1800" dirty="0"/>
              <a:t> la </a:t>
            </a:r>
            <a:r>
              <a:rPr lang="en-US" sz="1800" dirty="0" err="1"/>
              <a:t>información</a:t>
            </a:r>
            <a:r>
              <a:rPr lang="en-US" sz="1800" dirty="0"/>
              <a:t> de la vista con el nuevo </a:t>
            </a:r>
            <a:r>
              <a:rPr lang="en-US" sz="1800" dirty="0" err="1"/>
              <a:t>modelo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Se </a:t>
            </a:r>
            <a:r>
              <a:rPr lang="en-US" sz="1800" dirty="0" err="1"/>
              <a:t>muestra</a:t>
            </a:r>
            <a:r>
              <a:rPr lang="en-US" sz="1800" dirty="0"/>
              <a:t> la </a:t>
            </a:r>
            <a:r>
              <a:rPr lang="en-US" sz="1800" dirty="0" err="1"/>
              <a:t>nueva</a:t>
            </a:r>
            <a:r>
              <a:rPr lang="en-US" sz="1800" dirty="0"/>
              <a:t> vista al </a:t>
            </a:r>
            <a:r>
              <a:rPr lang="en-US" sz="1800" dirty="0" err="1"/>
              <a:t>usuario</a:t>
            </a:r>
            <a:r>
              <a:rPr lang="en-US" sz="1800" dirty="0"/>
              <a:t> y se </a:t>
            </a:r>
            <a:r>
              <a:rPr lang="en-US" sz="1800" dirty="0" err="1"/>
              <a:t>espera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nueva</a:t>
            </a:r>
            <a:r>
              <a:rPr lang="en-US" sz="1800" dirty="0"/>
              <a:t> </a:t>
            </a:r>
            <a:r>
              <a:rPr lang="en-US" sz="1800" dirty="0" err="1"/>
              <a:t>acción</a:t>
            </a:r>
            <a:endParaRPr lang="en-US" sz="1800" dirty="0"/>
          </a:p>
          <a:p>
            <a:endParaRPr lang="es-SV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518EE3-A469-4D00-9EAB-D3721D1C8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064" y="1977848"/>
            <a:ext cx="5582429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Existen diferentes arquitecturas para el desarrollo de aplicaciones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SV" dirty="0"/>
              <a:t>Arquitectura SOA (Service </a:t>
            </a:r>
            <a:r>
              <a:rPr lang="es-SV" dirty="0" err="1"/>
              <a:t>Oriented</a:t>
            </a:r>
            <a:r>
              <a:rPr lang="es-SV" dirty="0"/>
              <a:t> </a:t>
            </a:r>
            <a:r>
              <a:rPr lang="es-SV" dirty="0" err="1"/>
              <a:t>Architecture</a:t>
            </a:r>
            <a:r>
              <a:rPr lang="es-SV" dirty="0"/>
              <a:t>)</a:t>
            </a:r>
          </a:p>
          <a:p>
            <a:pPr>
              <a:lnSpc>
                <a:spcPct val="150000"/>
              </a:lnSpc>
            </a:pPr>
            <a:r>
              <a:rPr lang="es-SV" dirty="0" err="1"/>
              <a:t>Event-driven</a:t>
            </a:r>
            <a:r>
              <a:rPr lang="es-SV" dirty="0"/>
              <a:t> (Manejada por eventos)</a:t>
            </a:r>
          </a:p>
          <a:p>
            <a:pPr>
              <a:lnSpc>
                <a:spcPct val="150000"/>
              </a:lnSpc>
            </a:pPr>
            <a:r>
              <a:rPr lang="es-SV" dirty="0"/>
              <a:t>Arquitectura Cliente-Servidor</a:t>
            </a:r>
          </a:p>
          <a:p>
            <a:pPr>
              <a:lnSpc>
                <a:spcPct val="150000"/>
              </a:lnSpc>
            </a:pPr>
            <a:r>
              <a:rPr lang="es-SV" dirty="0"/>
              <a:t>Arquitectura MVC (Modelo-Vista-Controlador)</a:t>
            </a:r>
          </a:p>
        </p:txBody>
      </p:sp>
    </p:spTree>
    <p:extLst>
      <p:ext uri="{BB962C8B-B14F-4D97-AF65-F5344CB8AC3E}">
        <p14:creationId xmlns:p14="http://schemas.microsoft.com/office/powerpoint/2010/main" val="260170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592BA-F840-4A52-90ED-A78F3E49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Arquitectura SOA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80E101-8AEF-4EF2-A494-E24BA6594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SOA: Arquitectura orientada a Servicios</a:t>
            </a:r>
          </a:p>
          <a:p>
            <a:r>
              <a:rPr lang="es-SV" dirty="0"/>
              <a:t>Patrón que permite crear diferentes servicios según el negocio de la empresa</a:t>
            </a:r>
          </a:p>
          <a:p>
            <a:r>
              <a:rPr lang="es-SV" dirty="0"/>
              <a:t>Esto permite que distintas aplicaciones puedan acceder a estos servicios</a:t>
            </a:r>
          </a:p>
          <a:p>
            <a:r>
              <a:rPr lang="es-SV" dirty="0"/>
              <a:t>Centraliza los procesos de negocio de una empresa para que puedan ser consumidos de forma inmediata</a:t>
            </a:r>
          </a:p>
          <a:p>
            <a:r>
              <a:rPr lang="es-SV" dirty="0"/>
              <a:t>Ejemplos: El tracking de un paquete, generación de facturas, etc.</a:t>
            </a:r>
          </a:p>
        </p:txBody>
      </p:sp>
    </p:spTree>
    <p:extLst>
      <p:ext uri="{BB962C8B-B14F-4D97-AF65-F5344CB8AC3E}">
        <p14:creationId xmlns:p14="http://schemas.microsoft.com/office/powerpoint/2010/main" val="77572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34BE6-4CBE-4EE4-9CDB-C1A86FB8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err="1"/>
              <a:t>Event-Driven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3C362-5CE5-41F2-9B27-E0A9294AF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Arquitectura manejada por eventos</a:t>
            </a:r>
          </a:p>
          <a:p>
            <a:r>
              <a:rPr lang="es-SV" dirty="0"/>
              <a:t>Funciona a través de “eventos”, los cuales pueden ser generados por un usuario (clic en un botón, en un hipervínculo, </a:t>
            </a:r>
            <a:r>
              <a:rPr lang="es-SV" dirty="0" err="1"/>
              <a:t>etc</a:t>
            </a:r>
            <a:r>
              <a:rPr lang="es-SV" dirty="0"/>
              <a:t>), o por eventos generados de manera automática (recibir un archivo por FTP, peticiones recibidas por un servidor, etc.)</a:t>
            </a:r>
          </a:p>
          <a:p>
            <a:r>
              <a:rPr lang="es-SV" dirty="0"/>
              <a:t>Por ejemplo, las aplicaciones creadas con Swing o con Windows </a:t>
            </a:r>
            <a:r>
              <a:rPr lang="es-SV" dirty="0" err="1"/>
              <a:t>Form</a:t>
            </a:r>
            <a:r>
              <a:rPr lang="es-SV" dirty="0"/>
              <a:t> (.NET) trabajan en base a eventos generados por el usuario</a:t>
            </a:r>
          </a:p>
        </p:txBody>
      </p:sp>
    </p:spTree>
    <p:extLst>
      <p:ext uri="{BB962C8B-B14F-4D97-AF65-F5344CB8AC3E}">
        <p14:creationId xmlns:p14="http://schemas.microsoft.com/office/powerpoint/2010/main" val="47801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5B8A9-2110-4ECC-8DC1-18BA7502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Arquitectura Cliente-Servidor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65D47E-6C16-4F59-8A72-A403CA751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Esta arquitectura implica la interacción entre un cliente, el cual es un programa, ya sea de escritorio o web, y un servidor</a:t>
            </a:r>
          </a:p>
          <a:p>
            <a:r>
              <a:rPr lang="es-SV" dirty="0"/>
              <a:t>El cliente realiza peticiones al servidor, las cuales son procesadas y devueltas como información o datos al cliente</a:t>
            </a:r>
          </a:p>
          <a:p>
            <a:r>
              <a:rPr lang="es-SV" dirty="0"/>
              <a:t>Por ejemplo, la interacción entre un programa y una base de datos, el cual realiza peticiones para consultar tablas, de forma que sean procesados por el servidor de base de datos y devueltos al programa para que sean representados de forma visual al usuario</a:t>
            </a:r>
          </a:p>
        </p:txBody>
      </p:sp>
    </p:spTree>
    <p:extLst>
      <p:ext uri="{BB962C8B-B14F-4D97-AF65-F5344CB8AC3E}">
        <p14:creationId xmlns:p14="http://schemas.microsoft.com/office/powerpoint/2010/main" val="289234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96756-06CE-42A0-A845-A026294B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Arquitectura MVC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8E9FE-F98E-47D7-89C5-3FFE2CF14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Esta arquitectura implica una estructura de 3 capas:</a:t>
            </a:r>
          </a:p>
          <a:p>
            <a:pPr lvl="1"/>
            <a:r>
              <a:rPr lang="es-SV" dirty="0"/>
              <a:t>Modelo</a:t>
            </a:r>
          </a:p>
          <a:p>
            <a:pPr lvl="1"/>
            <a:r>
              <a:rPr lang="es-SV" dirty="0"/>
              <a:t>Vista</a:t>
            </a:r>
          </a:p>
          <a:p>
            <a:pPr lvl="1"/>
            <a:r>
              <a:rPr lang="es-SV" dirty="0"/>
              <a:t>Controlador</a:t>
            </a:r>
          </a:p>
          <a:p>
            <a:r>
              <a:rPr lang="es-SV" dirty="0"/>
              <a:t>Es predominante en aplicaciones web, y es con la que se trabajará en el curso de la materia</a:t>
            </a:r>
          </a:p>
        </p:txBody>
      </p:sp>
    </p:spTree>
    <p:extLst>
      <p:ext uri="{BB962C8B-B14F-4D97-AF65-F5344CB8AC3E}">
        <p14:creationId xmlns:p14="http://schemas.microsoft.com/office/powerpoint/2010/main" val="379513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E744A-712F-4CB4-B16A-C64C9A8A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9" y="254903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SV" dirty="0"/>
              <a:t>Nos quedaremos con la Arquitectura MVC</a:t>
            </a:r>
          </a:p>
        </p:txBody>
      </p:sp>
    </p:spTree>
    <p:extLst>
      <p:ext uri="{BB962C8B-B14F-4D97-AF65-F5344CB8AC3E}">
        <p14:creationId xmlns:p14="http://schemas.microsoft.com/office/powerpoint/2010/main" val="327934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Inicialmente sin MVC…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84738" y="1608992"/>
            <a:ext cx="3578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 </a:t>
            </a:r>
            <a:r>
              <a:rPr lang="en-US" dirty="0" err="1"/>
              <a:t>páginas</a:t>
            </a:r>
            <a:r>
              <a:rPr lang="en-US" dirty="0"/>
              <a:t> web </a:t>
            </a:r>
            <a:r>
              <a:rPr lang="en-US" dirty="0" err="1"/>
              <a:t>estaban</a:t>
            </a:r>
            <a:r>
              <a:rPr lang="en-US" dirty="0"/>
              <a:t> </a:t>
            </a:r>
            <a:r>
              <a:rPr lang="en-US" dirty="0" err="1"/>
              <a:t>hechas</a:t>
            </a:r>
            <a:r>
              <a:rPr lang="en-US" dirty="0"/>
              <a:t> </a:t>
            </a:r>
            <a:r>
              <a:rPr lang="en-US" dirty="0" err="1"/>
              <a:t>completamente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 </a:t>
            </a:r>
            <a:r>
              <a:rPr lang="en-US" dirty="0" err="1"/>
              <a:t>contenido</a:t>
            </a:r>
            <a:r>
              <a:rPr lang="en-US" dirty="0"/>
              <a:t> y el </a:t>
            </a:r>
            <a:r>
              <a:rPr lang="en-US" dirty="0" err="1"/>
              <a:t>diseño</a:t>
            </a:r>
            <a:r>
              <a:rPr lang="en-US" dirty="0"/>
              <a:t> </a:t>
            </a:r>
            <a:r>
              <a:rPr lang="en-US" dirty="0" err="1"/>
              <a:t>estaba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solo </a:t>
            </a:r>
            <a:r>
              <a:rPr lang="en-US" dirty="0" err="1"/>
              <a:t>archivo</a:t>
            </a:r>
            <a:r>
              <a:rPr lang="en-US" dirty="0"/>
              <a:t> HTML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8" y="2934555"/>
            <a:ext cx="3680679" cy="3310037"/>
          </a:xfrm>
          <a:prstGeom prst="rect">
            <a:avLst/>
          </a:prstGeom>
        </p:spPr>
      </p:pic>
      <p:cxnSp>
        <p:nvCxnSpPr>
          <p:cNvPr id="13" name="Conector recto 12"/>
          <p:cNvCxnSpPr/>
          <p:nvPr/>
        </p:nvCxnSpPr>
        <p:spPr>
          <a:xfrm>
            <a:off x="5354515" y="1820008"/>
            <a:ext cx="0" cy="45368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5858606" y="1690688"/>
            <a:ext cx="4481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 PHP y JSP, se </a:t>
            </a:r>
            <a:r>
              <a:rPr lang="en-US" dirty="0" err="1"/>
              <a:t>dinamizaron</a:t>
            </a:r>
            <a:r>
              <a:rPr lang="en-US" dirty="0"/>
              <a:t> las </a:t>
            </a:r>
            <a:r>
              <a:rPr lang="en-US" dirty="0" err="1"/>
              <a:t>páginas</a:t>
            </a:r>
            <a:r>
              <a:rPr lang="en-US" dirty="0"/>
              <a:t>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, </a:t>
            </a:r>
            <a:r>
              <a:rPr lang="en-US" dirty="0" err="1"/>
              <a:t>ya</a:t>
            </a:r>
            <a:r>
              <a:rPr lang="en-US" dirty="0"/>
              <a:t> no </a:t>
            </a:r>
            <a:r>
              <a:rPr lang="en-US" dirty="0" err="1"/>
              <a:t>eran</a:t>
            </a:r>
            <a:r>
              <a:rPr lang="en-US" dirty="0"/>
              <a:t> </a:t>
            </a:r>
            <a:r>
              <a:rPr lang="en-US" dirty="0" err="1"/>
              <a:t>solamente</a:t>
            </a:r>
            <a:r>
              <a:rPr lang="en-US" dirty="0"/>
              <a:t> </a:t>
            </a:r>
            <a:r>
              <a:rPr lang="en-US" dirty="0" err="1"/>
              <a:t>páginas</a:t>
            </a:r>
            <a:r>
              <a:rPr lang="en-US" dirty="0"/>
              <a:t> </a:t>
            </a:r>
            <a:r>
              <a:rPr lang="en-US" dirty="0" err="1"/>
              <a:t>estáticas</a:t>
            </a:r>
            <a:r>
              <a:rPr lang="en-US" dirty="0"/>
              <a:t>, </a:t>
            </a:r>
            <a:r>
              <a:rPr lang="en-US" dirty="0" err="1"/>
              <a:t>sino</a:t>
            </a:r>
            <a:r>
              <a:rPr lang="en-US" dirty="0"/>
              <a:t> que </a:t>
            </a:r>
            <a:r>
              <a:rPr lang="en-US" dirty="0" err="1"/>
              <a:t>eran</a:t>
            </a:r>
            <a:r>
              <a:rPr lang="en-US" dirty="0"/>
              <a:t> </a:t>
            </a:r>
            <a:r>
              <a:rPr lang="en-US" dirty="0" err="1"/>
              <a:t>generadas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inputs que el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realizaba</a:t>
            </a:r>
            <a:r>
              <a:rPr lang="en-US" dirty="0"/>
              <a:t>.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285" y="3589267"/>
            <a:ext cx="6177886" cy="200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4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Arquitectura Modelo-Vista-Controlador (MVC)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555625"/>
          </a:xfrm>
        </p:spPr>
        <p:txBody>
          <a:bodyPr/>
          <a:lstStyle/>
          <a:p>
            <a:pPr marL="0" indent="0">
              <a:buNone/>
            </a:pPr>
            <a:r>
              <a:rPr lang="es-SV" dirty="0"/>
              <a:t>Separa la aplicación web en tres componentes principales:</a:t>
            </a:r>
          </a:p>
          <a:p>
            <a:pPr marL="0" indent="0">
              <a:buNone/>
            </a:pPr>
            <a:endParaRPr lang="es-SV" dirty="0"/>
          </a:p>
        </p:txBody>
      </p:sp>
      <p:sp>
        <p:nvSpPr>
          <p:cNvPr id="4" name="TextBox 3"/>
          <p:cNvSpPr txBox="1"/>
          <p:nvPr/>
        </p:nvSpPr>
        <p:spPr>
          <a:xfrm>
            <a:off x="1533525" y="2886075"/>
            <a:ext cx="2667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SV" sz="2800" dirty="0"/>
              <a:t>Modelo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2886075"/>
            <a:ext cx="2667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SV" sz="2800" dirty="0"/>
              <a:t>Vista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05675" y="2886075"/>
            <a:ext cx="2667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SV" sz="2800" dirty="0"/>
              <a:t>Controlador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3525" y="3533775"/>
            <a:ext cx="2667000" cy="22467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SV" sz="2000" dirty="0"/>
              <a:t>Son nuestros objetos, y son los que encapsulan los datos de una base de datos. Estos son accedidos a través del Controlador.</a:t>
            </a:r>
          </a:p>
          <a:p>
            <a:pPr algn="just"/>
            <a:endParaRPr lang="es-SV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419600" y="3533775"/>
            <a:ext cx="2667000" cy="22467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SV" sz="2000" dirty="0"/>
              <a:t>Es la página web con la que el usuario interactúa. La JSP, el CSS, el </a:t>
            </a:r>
            <a:r>
              <a:rPr lang="es-SV" sz="2000" dirty="0" err="1"/>
              <a:t>javascript</a:t>
            </a:r>
            <a:r>
              <a:rPr lang="es-SV" sz="2000" dirty="0"/>
              <a:t>, </a:t>
            </a:r>
            <a:r>
              <a:rPr lang="es-SV" sz="2000" dirty="0" err="1"/>
              <a:t>Jquery</a:t>
            </a:r>
            <a:r>
              <a:rPr lang="es-SV" sz="2000" dirty="0"/>
              <a:t>, etc. Son los que conforman la capa de la vista.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100" y="3533775"/>
            <a:ext cx="2667000" cy="22467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SV" sz="2000" dirty="0"/>
              <a:t>Procesa y responde a eventos como acciones del usuario y realiza cambios entre la vista y el modelo según se necesite.</a:t>
            </a:r>
          </a:p>
          <a:p>
            <a:pPr algn="just"/>
            <a:endParaRPr lang="es-SV" sz="2000" dirty="0"/>
          </a:p>
        </p:txBody>
      </p:sp>
    </p:spTree>
    <p:extLst>
      <p:ext uri="{BB962C8B-B14F-4D97-AF65-F5344CB8AC3E}">
        <p14:creationId xmlns:p14="http://schemas.microsoft.com/office/powerpoint/2010/main" val="335609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2428</TotalTime>
  <Words>764</Words>
  <Application>Microsoft Office PowerPoint</Application>
  <PresentationFormat>Panorámica</PresentationFormat>
  <Paragraphs>78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Depth</vt:lpstr>
      <vt:lpstr>Presentación de PowerPoint</vt:lpstr>
      <vt:lpstr>Existen diferentes arquitecturas para el desarrollo de aplicaciones Web</vt:lpstr>
      <vt:lpstr>Arquitectura SOA</vt:lpstr>
      <vt:lpstr>Event-Driven</vt:lpstr>
      <vt:lpstr>Arquitectura Cliente-Servidor</vt:lpstr>
      <vt:lpstr>Arquitectura MVC</vt:lpstr>
      <vt:lpstr>Nos quedaremos con la Arquitectura MVC</vt:lpstr>
      <vt:lpstr>Inicialmente sin MVC…</vt:lpstr>
      <vt:lpstr>Arquitectura Modelo-Vista-Controlador (MVC)</vt:lpstr>
      <vt:lpstr>Modelos</vt:lpstr>
      <vt:lpstr>Vista</vt:lpstr>
      <vt:lpstr>Controlador</vt:lpstr>
      <vt:lpstr>Relación entre vistas y controladores</vt:lpstr>
      <vt:lpstr>Flujo de funcionamiento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Lozano</dc:creator>
  <cp:lastModifiedBy>Juan Lozano</cp:lastModifiedBy>
  <cp:revision>116</cp:revision>
  <dcterms:created xsi:type="dcterms:W3CDTF">2016-03-08T02:32:38Z</dcterms:created>
  <dcterms:modified xsi:type="dcterms:W3CDTF">2020-03-17T01:39:23Z</dcterms:modified>
</cp:coreProperties>
</file>