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63" r:id="rId4"/>
    <p:sldId id="259" r:id="rId5"/>
    <p:sldId id="280" r:id="rId6"/>
    <p:sldId id="281" r:id="rId7"/>
    <p:sldId id="282" r:id="rId8"/>
    <p:sldId id="283" r:id="rId9"/>
    <p:sldId id="262" r:id="rId10"/>
    <p:sldId id="277" r:id="rId11"/>
    <p:sldId id="264" r:id="rId12"/>
    <p:sldId id="273" r:id="rId13"/>
    <p:sldId id="278" r:id="rId14"/>
    <p:sldId id="284" r:id="rId15"/>
    <p:sldId id="285" r:id="rId16"/>
    <p:sldId id="286" r:id="rId17"/>
    <p:sldId id="279" r:id="rId18"/>
    <p:sldId id="287" r:id="rId19"/>
    <p:sldId id="288" r:id="rId20"/>
    <p:sldId id="274" r:id="rId21"/>
    <p:sldId id="291" r:id="rId22"/>
    <p:sldId id="289" r:id="rId23"/>
    <p:sldId id="290" r:id="rId24"/>
    <p:sldId id="292" r:id="rId25"/>
    <p:sldId id="293" r:id="rId26"/>
    <p:sldId id="265" r:id="rId27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Lozano" initials="JL" lastIdx="1" clrIdx="0">
    <p:extLst>
      <p:ext uri="{19B8F6BF-5375-455C-9EA6-DF929625EA0E}">
        <p15:presenceInfo xmlns:p15="http://schemas.microsoft.com/office/powerpoint/2012/main" userId="28208e9e5df92a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28999A-D1EA-4188-9CE9-9971F669EAD4}" v="65" dt="2020-03-30T04:44:43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Lozano" userId="28208e9e5df92a41" providerId="LiveId" clId="{4128999A-D1EA-4188-9CE9-9971F669EAD4}"/>
    <pc:docChg chg="undo custSel addSld delSld modSld sldOrd">
      <pc:chgData name="Juan Lozano" userId="28208e9e5df92a41" providerId="LiveId" clId="{4128999A-D1EA-4188-9CE9-9971F669EAD4}" dt="2020-03-30T04:45:07.103" v="6439" actId="14100"/>
      <pc:docMkLst>
        <pc:docMk/>
      </pc:docMkLst>
      <pc:sldChg chg="modSp">
        <pc:chgData name="Juan Lozano" userId="28208e9e5df92a41" providerId="LiveId" clId="{4128999A-D1EA-4188-9CE9-9971F669EAD4}" dt="2020-03-30T00:38:10.766" v="3" actId="20577"/>
        <pc:sldMkLst>
          <pc:docMk/>
          <pc:sldMk cId="1113354696" sldId="256"/>
        </pc:sldMkLst>
        <pc:spChg chg="mod">
          <ac:chgData name="Juan Lozano" userId="28208e9e5df92a41" providerId="LiveId" clId="{4128999A-D1EA-4188-9CE9-9971F669EAD4}" dt="2020-03-30T00:38:10.766" v="3" actId="20577"/>
          <ac:spMkLst>
            <pc:docMk/>
            <pc:sldMk cId="1113354696" sldId="256"/>
            <ac:spMk id="3" creationId="{00000000-0000-0000-0000-000000000000}"/>
          </ac:spMkLst>
        </pc:spChg>
      </pc:sldChg>
      <pc:sldChg chg="del">
        <pc:chgData name="Juan Lozano" userId="28208e9e5df92a41" providerId="LiveId" clId="{4128999A-D1EA-4188-9CE9-9971F669EAD4}" dt="2020-03-30T02:08:12.713" v="1623" actId="2696"/>
        <pc:sldMkLst>
          <pc:docMk/>
          <pc:sldMk cId="609429647" sldId="264"/>
        </pc:sldMkLst>
      </pc:sldChg>
      <pc:sldChg chg="addSp modSp add ord">
        <pc:chgData name="Juan Lozano" userId="28208e9e5df92a41" providerId="LiveId" clId="{4128999A-D1EA-4188-9CE9-9971F669EAD4}" dt="2020-03-30T02:09:19.981" v="1747" actId="13822"/>
        <pc:sldMkLst>
          <pc:docMk/>
          <pc:sldMk cId="3847461909" sldId="264"/>
        </pc:sldMkLst>
        <pc:spChg chg="mod">
          <ac:chgData name="Juan Lozano" userId="28208e9e5df92a41" providerId="LiveId" clId="{4128999A-D1EA-4188-9CE9-9971F669EAD4}" dt="2020-03-30T02:08:32.190" v="1629" actId="1076"/>
          <ac:spMkLst>
            <pc:docMk/>
            <pc:sldMk cId="3847461909" sldId="264"/>
            <ac:spMk id="4" creationId="{B9E41F0D-9B54-4F6A-B810-33F9538AACCB}"/>
          </ac:spMkLst>
        </pc:spChg>
        <pc:spChg chg="add mod">
          <ac:chgData name="Juan Lozano" userId="28208e9e5df92a41" providerId="LiveId" clId="{4128999A-D1EA-4188-9CE9-9971F669EAD4}" dt="2020-03-30T02:09:19.981" v="1747" actId="13822"/>
          <ac:spMkLst>
            <pc:docMk/>
            <pc:sldMk cId="3847461909" sldId="264"/>
            <ac:spMk id="5" creationId="{1BB9D465-7CC2-458A-8F0D-A0591C608DD4}"/>
          </ac:spMkLst>
        </pc:spChg>
        <pc:picChg chg="mod">
          <ac:chgData name="Juan Lozano" userId="28208e9e5df92a41" providerId="LiveId" clId="{4128999A-D1EA-4188-9CE9-9971F669EAD4}" dt="2020-03-30T02:08:32.190" v="1629" actId="1076"/>
          <ac:picMkLst>
            <pc:docMk/>
            <pc:sldMk cId="3847461909" sldId="264"/>
            <ac:picMk id="2050" creationId="{00000000-0000-0000-0000-000000000000}"/>
          </ac:picMkLst>
        </pc:picChg>
      </pc:sldChg>
      <pc:sldChg chg="modSp">
        <pc:chgData name="Juan Lozano" userId="28208e9e5df92a41" providerId="LiveId" clId="{4128999A-D1EA-4188-9CE9-9971F669EAD4}" dt="2020-03-30T04:08:55.857" v="6323" actId="20577"/>
        <pc:sldMkLst>
          <pc:docMk/>
          <pc:sldMk cId="3049086841" sldId="265"/>
        </pc:sldMkLst>
        <pc:spChg chg="mod">
          <ac:chgData name="Juan Lozano" userId="28208e9e5df92a41" providerId="LiveId" clId="{4128999A-D1EA-4188-9CE9-9971F669EAD4}" dt="2020-03-30T04:08:55.857" v="6323" actId="20577"/>
          <ac:spMkLst>
            <pc:docMk/>
            <pc:sldMk cId="3049086841" sldId="265"/>
            <ac:spMk id="5" creationId="{00000000-0000-0000-0000-000000000000}"/>
          </ac:spMkLst>
        </pc:spChg>
      </pc:sldChg>
      <pc:sldChg chg="addSp delSp modSp ord">
        <pc:chgData name="Juan Lozano" userId="28208e9e5df92a41" providerId="LiveId" clId="{4128999A-D1EA-4188-9CE9-9971F669EAD4}" dt="2020-03-30T04:07:01.441" v="6154" actId="1076"/>
        <pc:sldMkLst>
          <pc:docMk/>
          <pc:sldMk cId="2578355043" sldId="274"/>
        </pc:sldMkLst>
        <pc:spChg chg="mod">
          <ac:chgData name="Juan Lozano" userId="28208e9e5df92a41" providerId="LiveId" clId="{4128999A-D1EA-4188-9CE9-9971F669EAD4}" dt="2020-03-30T03:42:28.699" v="4541" actId="20577"/>
          <ac:spMkLst>
            <pc:docMk/>
            <pc:sldMk cId="2578355043" sldId="274"/>
            <ac:spMk id="3" creationId="{00000000-0000-0000-0000-000000000000}"/>
          </ac:spMkLst>
        </pc:spChg>
        <pc:picChg chg="del mod">
          <ac:chgData name="Juan Lozano" userId="28208e9e5df92a41" providerId="LiveId" clId="{4128999A-D1EA-4188-9CE9-9971F669EAD4}" dt="2020-03-30T03:42:24.417" v="4540" actId="478"/>
          <ac:picMkLst>
            <pc:docMk/>
            <pc:sldMk cId="2578355043" sldId="274"/>
            <ac:picMk id="4" creationId="{00000000-0000-0000-0000-000000000000}"/>
          </ac:picMkLst>
        </pc:picChg>
        <pc:picChg chg="mod">
          <ac:chgData name="Juan Lozano" userId="28208e9e5df92a41" providerId="LiveId" clId="{4128999A-D1EA-4188-9CE9-9971F669EAD4}" dt="2020-03-30T03:42:31.825" v="4542" actId="1076"/>
          <ac:picMkLst>
            <pc:docMk/>
            <pc:sldMk cId="2578355043" sldId="274"/>
            <ac:picMk id="5" creationId="{00000000-0000-0000-0000-000000000000}"/>
          </ac:picMkLst>
        </pc:picChg>
        <pc:picChg chg="add del mod">
          <ac:chgData name="Juan Lozano" userId="28208e9e5df92a41" providerId="LiveId" clId="{4128999A-D1EA-4188-9CE9-9971F669EAD4}" dt="2020-03-30T04:01:53.064" v="5962" actId="478"/>
          <ac:picMkLst>
            <pc:docMk/>
            <pc:sldMk cId="2578355043" sldId="274"/>
            <ac:picMk id="6" creationId="{06606316-6848-4639-B929-046BB3CB2188}"/>
          </ac:picMkLst>
        </pc:picChg>
        <pc:picChg chg="add del">
          <ac:chgData name="Juan Lozano" userId="28208e9e5df92a41" providerId="LiveId" clId="{4128999A-D1EA-4188-9CE9-9971F669EAD4}" dt="2020-03-30T04:06:58.888" v="6152" actId="478"/>
          <ac:picMkLst>
            <pc:docMk/>
            <pc:sldMk cId="2578355043" sldId="274"/>
            <ac:picMk id="7" creationId="{1A442B60-8748-4FFE-96C5-4AE9070DD12B}"/>
          </ac:picMkLst>
        </pc:picChg>
        <pc:picChg chg="add mod">
          <ac:chgData name="Juan Lozano" userId="28208e9e5df92a41" providerId="LiveId" clId="{4128999A-D1EA-4188-9CE9-9971F669EAD4}" dt="2020-03-30T04:07:01.441" v="6154" actId="1076"/>
          <ac:picMkLst>
            <pc:docMk/>
            <pc:sldMk cId="2578355043" sldId="274"/>
            <ac:picMk id="8" creationId="{4A501BAA-4E9E-49DA-8B30-DAC71D630353}"/>
          </ac:picMkLst>
        </pc:picChg>
      </pc:sldChg>
      <pc:sldChg chg="del">
        <pc:chgData name="Juan Lozano" userId="28208e9e5df92a41" providerId="LiveId" clId="{4128999A-D1EA-4188-9CE9-9971F669EAD4}" dt="2020-03-30T02:06:54.663" v="1622" actId="47"/>
        <pc:sldMkLst>
          <pc:docMk/>
          <pc:sldMk cId="4254737413" sldId="275"/>
        </pc:sldMkLst>
      </pc:sldChg>
      <pc:sldChg chg="modSp del">
        <pc:chgData name="Juan Lozano" userId="28208e9e5df92a41" providerId="LiveId" clId="{4128999A-D1EA-4188-9CE9-9971F669EAD4}" dt="2020-03-30T02:02:03.988" v="1611" actId="47"/>
        <pc:sldMkLst>
          <pc:docMk/>
          <pc:sldMk cId="2145190147" sldId="276"/>
        </pc:sldMkLst>
        <pc:spChg chg="mod">
          <ac:chgData name="Juan Lozano" userId="28208e9e5df92a41" providerId="LiveId" clId="{4128999A-D1EA-4188-9CE9-9971F669EAD4}" dt="2020-03-30T01:55:08.496" v="1352" actId="21"/>
          <ac:spMkLst>
            <pc:docMk/>
            <pc:sldMk cId="2145190147" sldId="276"/>
            <ac:spMk id="3" creationId="{9D407AFF-6B38-47E5-BF7B-485904D73EFE}"/>
          </ac:spMkLst>
        </pc:spChg>
      </pc:sldChg>
      <pc:sldChg chg="addSp modSp">
        <pc:chgData name="Juan Lozano" userId="28208e9e5df92a41" providerId="LiveId" clId="{4128999A-D1EA-4188-9CE9-9971F669EAD4}" dt="2020-03-30T02:02:15.019" v="1621" actId="20577"/>
        <pc:sldMkLst>
          <pc:docMk/>
          <pc:sldMk cId="2145679158" sldId="277"/>
        </pc:sldMkLst>
        <pc:spChg chg="mod">
          <ac:chgData name="Juan Lozano" userId="28208e9e5df92a41" providerId="LiveId" clId="{4128999A-D1EA-4188-9CE9-9971F669EAD4}" dt="2020-03-30T02:02:15.019" v="1621" actId="20577"/>
          <ac:spMkLst>
            <pc:docMk/>
            <pc:sldMk cId="2145679158" sldId="277"/>
            <ac:spMk id="2" creationId="{840C0E99-1F35-4B51-A63F-4DA98F7BA095}"/>
          </ac:spMkLst>
        </pc:spChg>
        <pc:spChg chg="mod">
          <ac:chgData name="Juan Lozano" userId="28208e9e5df92a41" providerId="LiveId" clId="{4128999A-D1EA-4188-9CE9-9971F669EAD4}" dt="2020-03-30T02:01:23.082" v="1607" actId="20577"/>
          <ac:spMkLst>
            <pc:docMk/>
            <pc:sldMk cId="2145679158" sldId="277"/>
            <ac:spMk id="3" creationId="{6F1AEA68-348E-4CFD-8A5F-8DDA9BE746BB}"/>
          </ac:spMkLst>
        </pc:spChg>
        <pc:picChg chg="add mod">
          <ac:chgData name="Juan Lozano" userId="28208e9e5df92a41" providerId="LiveId" clId="{4128999A-D1EA-4188-9CE9-9971F669EAD4}" dt="2020-03-30T02:00:58.860" v="1500" actId="1076"/>
          <ac:picMkLst>
            <pc:docMk/>
            <pc:sldMk cId="2145679158" sldId="277"/>
            <ac:picMk id="4" creationId="{C8C3C32B-7895-486A-9D12-7A1E73A9FEAE}"/>
          </ac:picMkLst>
        </pc:picChg>
        <pc:picChg chg="add mod">
          <ac:chgData name="Juan Lozano" userId="28208e9e5df92a41" providerId="LiveId" clId="{4128999A-D1EA-4188-9CE9-9971F669EAD4}" dt="2020-03-30T02:01:43.604" v="1610" actId="1076"/>
          <ac:picMkLst>
            <pc:docMk/>
            <pc:sldMk cId="2145679158" sldId="277"/>
            <ac:picMk id="5" creationId="{3664F5D2-EB04-4B23-89B2-F9CC990ADA34}"/>
          </ac:picMkLst>
        </pc:picChg>
      </pc:sldChg>
      <pc:sldChg chg="addSp modSp">
        <pc:chgData name="Juan Lozano" userId="28208e9e5df92a41" providerId="LiveId" clId="{4128999A-D1EA-4188-9CE9-9971F669EAD4}" dt="2020-03-30T02:27:35.247" v="2080" actId="123"/>
        <pc:sldMkLst>
          <pc:docMk/>
          <pc:sldMk cId="4022914402" sldId="278"/>
        </pc:sldMkLst>
        <pc:spChg chg="add mod">
          <ac:chgData name="Juan Lozano" userId="28208e9e5df92a41" providerId="LiveId" clId="{4128999A-D1EA-4188-9CE9-9971F669EAD4}" dt="2020-03-30T02:27:35.247" v="2080" actId="123"/>
          <ac:spMkLst>
            <pc:docMk/>
            <pc:sldMk cId="4022914402" sldId="278"/>
            <ac:spMk id="3" creationId="{E74E2D55-EBA2-489C-A34B-213768AB7A8B}"/>
          </ac:spMkLst>
        </pc:spChg>
        <pc:spChg chg="mod">
          <ac:chgData name="Juan Lozano" userId="28208e9e5df92a41" providerId="LiveId" clId="{4128999A-D1EA-4188-9CE9-9971F669EAD4}" dt="2020-03-30T02:24:16.707" v="1748" actId="1076"/>
          <ac:spMkLst>
            <pc:docMk/>
            <pc:sldMk cId="4022914402" sldId="278"/>
            <ac:spMk id="5" creationId="{A7ADF109-7719-4745-85FC-3FA9EEF688FC}"/>
          </ac:spMkLst>
        </pc:spChg>
        <pc:picChg chg="mod">
          <ac:chgData name="Juan Lozano" userId="28208e9e5df92a41" providerId="LiveId" clId="{4128999A-D1EA-4188-9CE9-9971F669EAD4}" dt="2020-03-30T02:24:18.155" v="1749" actId="1076"/>
          <ac:picMkLst>
            <pc:docMk/>
            <pc:sldMk cId="4022914402" sldId="278"/>
            <ac:picMk id="4" creationId="{47E313FB-BC85-4D7F-839D-231EA7C8D385}"/>
          </ac:picMkLst>
        </pc:picChg>
      </pc:sldChg>
      <pc:sldChg chg="addSp modSp add del">
        <pc:chgData name="Juan Lozano" userId="28208e9e5df92a41" providerId="LiveId" clId="{4128999A-D1EA-4188-9CE9-9971F669EAD4}" dt="2020-03-30T01:43:05.829" v="1203" actId="2696"/>
        <pc:sldMkLst>
          <pc:docMk/>
          <pc:sldMk cId="2322062357" sldId="280"/>
        </pc:sldMkLst>
        <pc:spChg chg="mod">
          <ac:chgData name="Juan Lozano" userId="28208e9e5df92a41" providerId="LiveId" clId="{4128999A-D1EA-4188-9CE9-9971F669EAD4}" dt="2020-03-30T01:03:24.229" v="31" actId="20577"/>
          <ac:spMkLst>
            <pc:docMk/>
            <pc:sldMk cId="2322062357" sldId="280"/>
            <ac:spMk id="2" creationId="{0E594F52-8825-44D9-8A33-4DAAE57BDCE4}"/>
          </ac:spMkLst>
        </pc:spChg>
        <pc:spChg chg="mod">
          <ac:chgData name="Juan Lozano" userId="28208e9e5df92a41" providerId="LiveId" clId="{4128999A-D1EA-4188-9CE9-9971F669EAD4}" dt="2020-03-30T01:12:03.558" v="220" actId="20577"/>
          <ac:spMkLst>
            <pc:docMk/>
            <pc:sldMk cId="2322062357" sldId="280"/>
            <ac:spMk id="3" creationId="{2FCA6A58-EDAB-4E0F-9754-541662B7E91E}"/>
          </ac:spMkLst>
        </pc:spChg>
        <pc:picChg chg="add mod">
          <ac:chgData name="Juan Lozano" userId="28208e9e5df92a41" providerId="LiveId" clId="{4128999A-D1EA-4188-9CE9-9971F669EAD4}" dt="2020-03-30T01:12:06.484" v="222" actId="1076"/>
          <ac:picMkLst>
            <pc:docMk/>
            <pc:sldMk cId="2322062357" sldId="280"/>
            <ac:picMk id="4" creationId="{E3C2E457-F51A-4B51-8A04-63DD7BD5DD83}"/>
          </ac:picMkLst>
        </pc:picChg>
      </pc:sldChg>
      <pc:sldChg chg="add">
        <pc:chgData name="Juan Lozano" userId="28208e9e5df92a41" providerId="LiveId" clId="{4128999A-D1EA-4188-9CE9-9971F669EAD4}" dt="2020-03-30T01:43:09.425" v="1204"/>
        <pc:sldMkLst>
          <pc:docMk/>
          <pc:sldMk cId="4128362160" sldId="280"/>
        </pc:sldMkLst>
      </pc:sldChg>
      <pc:sldChg chg="addSp delSp modSp add del">
        <pc:chgData name="Juan Lozano" userId="28208e9e5df92a41" providerId="LiveId" clId="{4128999A-D1EA-4188-9CE9-9971F669EAD4}" dt="2020-03-30T01:43:05.829" v="1203" actId="2696"/>
        <pc:sldMkLst>
          <pc:docMk/>
          <pc:sldMk cId="1905095144" sldId="281"/>
        </pc:sldMkLst>
        <pc:spChg chg="mod">
          <ac:chgData name="Juan Lozano" userId="28208e9e5df92a41" providerId="LiveId" clId="{4128999A-D1EA-4188-9CE9-9971F669EAD4}" dt="2020-03-30T01:12:21.546" v="224"/>
          <ac:spMkLst>
            <pc:docMk/>
            <pc:sldMk cId="1905095144" sldId="281"/>
            <ac:spMk id="2" creationId="{E0FB16B9-6FAE-4B6D-B16B-D1EC47DBC16C}"/>
          </ac:spMkLst>
        </pc:spChg>
        <pc:spChg chg="mod">
          <ac:chgData name="Juan Lozano" userId="28208e9e5df92a41" providerId="LiveId" clId="{4128999A-D1EA-4188-9CE9-9971F669EAD4}" dt="2020-03-30T01:21:56.140" v="578" actId="20577"/>
          <ac:spMkLst>
            <pc:docMk/>
            <pc:sldMk cId="1905095144" sldId="281"/>
            <ac:spMk id="3" creationId="{510A69E4-A83E-47AE-B81B-F0CBF80D3605}"/>
          </ac:spMkLst>
        </pc:spChg>
        <pc:picChg chg="add del">
          <ac:chgData name="Juan Lozano" userId="28208e9e5df92a41" providerId="LiveId" clId="{4128999A-D1EA-4188-9CE9-9971F669EAD4}" dt="2020-03-30T01:13:23.831" v="310"/>
          <ac:picMkLst>
            <pc:docMk/>
            <pc:sldMk cId="1905095144" sldId="281"/>
            <ac:picMk id="4" creationId="{8500C8CE-685F-40DC-980B-E62781198DD7}"/>
          </ac:picMkLst>
        </pc:picChg>
        <pc:picChg chg="add mod">
          <ac:chgData name="Juan Lozano" userId="28208e9e5df92a41" providerId="LiveId" clId="{4128999A-D1EA-4188-9CE9-9971F669EAD4}" dt="2020-03-30T01:13:36.364" v="312" actId="1076"/>
          <ac:picMkLst>
            <pc:docMk/>
            <pc:sldMk cId="1905095144" sldId="281"/>
            <ac:picMk id="5" creationId="{4A336451-84B3-490C-B771-57092EE67806}"/>
          </ac:picMkLst>
        </pc:picChg>
      </pc:sldChg>
      <pc:sldChg chg="add">
        <pc:chgData name="Juan Lozano" userId="28208e9e5df92a41" providerId="LiveId" clId="{4128999A-D1EA-4188-9CE9-9971F669EAD4}" dt="2020-03-30T01:43:09.425" v="1204"/>
        <pc:sldMkLst>
          <pc:docMk/>
          <pc:sldMk cId="3202104132" sldId="281"/>
        </pc:sldMkLst>
      </pc:sldChg>
      <pc:sldChg chg="add">
        <pc:chgData name="Juan Lozano" userId="28208e9e5df92a41" providerId="LiveId" clId="{4128999A-D1EA-4188-9CE9-9971F669EAD4}" dt="2020-03-30T01:43:09.425" v="1204"/>
        <pc:sldMkLst>
          <pc:docMk/>
          <pc:sldMk cId="46405811" sldId="282"/>
        </pc:sldMkLst>
      </pc:sldChg>
      <pc:sldChg chg="addSp delSp modSp add del">
        <pc:chgData name="Juan Lozano" userId="28208e9e5df92a41" providerId="LiveId" clId="{4128999A-D1EA-4188-9CE9-9971F669EAD4}" dt="2020-03-30T01:43:05.829" v="1203" actId="2696"/>
        <pc:sldMkLst>
          <pc:docMk/>
          <pc:sldMk cId="1129432673" sldId="282"/>
        </pc:sldMkLst>
        <pc:spChg chg="mod">
          <ac:chgData name="Juan Lozano" userId="28208e9e5df92a41" providerId="LiveId" clId="{4128999A-D1EA-4188-9CE9-9971F669EAD4}" dt="2020-03-30T01:26:57.438" v="899" actId="20577"/>
          <ac:spMkLst>
            <pc:docMk/>
            <pc:sldMk cId="1129432673" sldId="282"/>
            <ac:spMk id="3" creationId="{510A69E4-A83E-47AE-B81B-F0CBF80D3605}"/>
          </ac:spMkLst>
        </pc:spChg>
        <pc:picChg chg="add mod">
          <ac:chgData name="Juan Lozano" userId="28208e9e5df92a41" providerId="LiveId" clId="{4128999A-D1EA-4188-9CE9-9971F669EAD4}" dt="2020-03-30T01:26:33.221" v="823" actId="1076"/>
          <ac:picMkLst>
            <pc:docMk/>
            <pc:sldMk cId="1129432673" sldId="282"/>
            <ac:picMk id="4" creationId="{A8CA5AE4-E06F-4F93-B94F-F24A2006F3B6}"/>
          </ac:picMkLst>
        </pc:picChg>
        <pc:picChg chg="del">
          <ac:chgData name="Juan Lozano" userId="28208e9e5df92a41" providerId="LiveId" clId="{4128999A-D1EA-4188-9CE9-9971F669EAD4}" dt="2020-03-30T01:22:06.184" v="581" actId="478"/>
          <ac:picMkLst>
            <pc:docMk/>
            <pc:sldMk cId="1129432673" sldId="282"/>
            <ac:picMk id="5" creationId="{4A336451-84B3-490C-B771-57092EE67806}"/>
          </ac:picMkLst>
        </pc:picChg>
      </pc:sldChg>
      <pc:sldChg chg="addSp modSp add del">
        <pc:chgData name="Juan Lozano" userId="28208e9e5df92a41" providerId="LiveId" clId="{4128999A-D1EA-4188-9CE9-9971F669EAD4}" dt="2020-03-30T01:43:05.829" v="1203" actId="2696"/>
        <pc:sldMkLst>
          <pc:docMk/>
          <pc:sldMk cId="1629487410" sldId="283"/>
        </pc:sldMkLst>
        <pc:spChg chg="mod">
          <ac:chgData name="Juan Lozano" userId="28208e9e5df92a41" providerId="LiveId" clId="{4128999A-D1EA-4188-9CE9-9971F669EAD4}" dt="2020-03-30T01:27:09.017" v="925" actId="20577"/>
          <ac:spMkLst>
            <pc:docMk/>
            <pc:sldMk cId="1629487410" sldId="283"/>
            <ac:spMk id="2" creationId="{9766AE2F-8865-4718-8294-7AC5AC44C084}"/>
          </ac:spMkLst>
        </pc:spChg>
        <pc:spChg chg="mod">
          <ac:chgData name="Juan Lozano" userId="28208e9e5df92a41" providerId="LiveId" clId="{4128999A-D1EA-4188-9CE9-9971F669EAD4}" dt="2020-03-30T01:29:44.486" v="1202" actId="20577"/>
          <ac:spMkLst>
            <pc:docMk/>
            <pc:sldMk cId="1629487410" sldId="283"/>
            <ac:spMk id="3" creationId="{9D832156-451E-47FC-8F33-7D683AEB0AD5}"/>
          </ac:spMkLst>
        </pc:spChg>
        <pc:picChg chg="add mod">
          <ac:chgData name="Juan Lozano" userId="28208e9e5df92a41" providerId="LiveId" clId="{4128999A-D1EA-4188-9CE9-9971F669EAD4}" dt="2020-03-30T01:29:01.860" v="1150" actId="1076"/>
          <ac:picMkLst>
            <pc:docMk/>
            <pc:sldMk cId="1629487410" sldId="283"/>
            <ac:picMk id="4" creationId="{6560AEB1-0CDF-4EBC-B0A6-87E120B1B7A8}"/>
          </ac:picMkLst>
        </pc:picChg>
      </pc:sldChg>
      <pc:sldChg chg="add">
        <pc:chgData name="Juan Lozano" userId="28208e9e5df92a41" providerId="LiveId" clId="{4128999A-D1EA-4188-9CE9-9971F669EAD4}" dt="2020-03-30T01:43:09.425" v="1204"/>
        <pc:sldMkLst>
          <pc:docMk/>
          <pc:sldMk cId="1659122165" sldId="283"/>
        </pc:sldMkLst>
      </pc:sldChg>
      <pc:sldChg chg="addSp modSp add del">
        <pc:chgData name="Juan Lozano" userId="28208e9e5df92a41" providerId="LiveId" clId="{4128999A-D1EA-4188-9CE9-9971F669EAD4}" dt="2020-03-30T02:48:06.821" v="3987" actId="20577"/>
        <pc:sldMkLst>
          <pc:docMk/>
          <pc:sldMk cId="2000349181" sldId="284"/>
        </pc:sldMkLst>
        <pc:spChg chg="mod">
          <ac:chgData name="Juan Lozano" userId="28208e9e5df92a41" providerId="LiveId" clId="{4128999A-D1EA-4188-9CE9-9971F669EAD4}" dt="2020-03-30T02:36:16.063" v="2117" actId="20577"/>
          <ac:spMkLst>
            <pc:docMk/>
            <pc:sldMk cId="2000349181" sldId="284"/>
            <ac:spMk id="2" creationId="{BFDFF83A-3097-4E6E-9A32-E32E8AB06678}"/>
          </ac:spMkLst>
        </pc:spChg>
        <pc:spChg chg="mod">
          <ac:chgData name="Juan Lozano" userId="28208e9e5df92a41" providerId="LiveId" clId="{4128999A-D1EA-4188-9CE9-9971F669EAD4}" dt="2020-03-30T02:36:45.219" v="2249" actId="1076"/>
          <ac:spMkLst>
            <pc:docMk/>
            <pc:sldMk cId="2000349181" sldId="284"/>
            <ac:spMk id="3" creationId="{6812780E-C674-470D-BAE2-96ED2B72159E}"/>
          </ac:spMkLst>
        </pc:spChg>
        <pc:spChg chg="add mod">
          <ac:chgData name="Juan Lozano" userId="28208e9e5df92a41" providerId="LiveId" clId="{4128999A-D1EA-4188-9CE9-9971F669EAD4}" dt="2020-03-30T02:40:26.227" v="2782" actId="1076"/>
          <ac:spMkLst>
            <pc:docMk/>
            <pc:sldMk cId="2000349181" sldId="284"/>
            <ac:spMk id="5" creationId="{90E443BA-9679-4F89-B4D4-EEFFEAA372B6}"/>
          </ac:spMkLst>
        </pc:spChg>
        <pc:spChg chg="add mod">
          <ac:chgData name="Juan Lozano" userId="28208e9e5df92a41" providerId="LiveId" clId="{4128999A-D1EA-4188-9CE9-9971F669EAD4}" dt="2020-03-30T02:48:06.821" v="3987" actId="20577"/>
          <ac:spMkLst>
            <pc:docMk/>
            <pc:sldMk cId="2000349181" sldId="284"/>
            <ac:spMk id="6" creationId="{C2EB6227-AB17-4CC0-8154-B88BC0B3BFCE}"/>
          </ac:spMkLst>
        </pc:spChg>
        <pc:picChg chg="add mod">
          <ac:chgData name="Juan Lozano" userId="28208e9e5df92a41" providerId="LiveId" clId="{4128999A-D1EA-4188-9CE9-9971F669EAD4}" dt="2020-03-30T02:40:01.675" v="2778" actId="1076"/>
          <ac:picMkLst>
            <pc:docMk/>
            <pc:sldMk cId="2000349181" sldId="284"/>
            <ac:picMk id="4" creationId="{5876D697-35EB-4514-A0B7-D038118413A5}"/>
          </ac:picMkLst>
        </pc:picChg>
      </pc:sldChg>
      <pc:sldChg chg="modSp add del">
        <pc:chgData name="Juan Lozano" userId="28208e9e5df92a41" providerId="LiveId" clId="{4128999A-D1EA-4188-9CE9-9971F669EAD4}" dt="2020-03-30T02:48:01.079" v="3976" actId="47"/>
        <pc:sldMkLst>
          <pc:docMk/>
          <pc:sldMk cId="2564429954" sldId="285"/>
        </pc:sldMkLst>
        <pc:spChg chg="mod">
          <ac:chgData name="Juan Lozano" userId="28208e9e5df92a41" providerId="LiveId" clId="{4128999A-D1EA-4188-9CE9-9971F669EAD4}" dt="2020-03-30T02:44:35.642" v="3448" actId="20577"/>
          <ac:spMkLst>
            <pc:docMk/>
            <pc:sldMk cId="2564429954" sldId="285"/>
            <ac:spMk id="2" creationId="{A5A4BBE2-22CE-4C14-BF01-2FB33912FCDA}"/>
          </ac:spMkLst>
        </pc:spChg>
        <pc:spChg chg="mod">
          <ac:chgData name="Juan Lozano" userId="28208e9e5df92a41" providerId="LiveId" clId="{4128999A-D1EA-4188-9CE9-9971F669EAD4}" dt="2020-03-30T02:46:58.929" v="3871" actId="403"/>
          <ac:spMkLst>
            <pc:docMk/>
            <pc:sldMk cId="2564429954" sldId="285"/>
            <ac:spMk id="3" creationId="{0D61BF1C-27EA-458B-97FC-023B96E3A1D0}"/>
          </ac:spMkLst>
        </pc:spChg>
      </pc:sldChg>
      <pc:sldChg chg="addSp modSp add addCm modCm">
        <pc:chgData name="Juan Lozano" userId="28208e9e5df92a41" providerId="LiveId" clId="{4128999A-D1EA-4188-9CE9-9971F669EAD4}" dt="2020-03-30T02:50:04.186" v="4052" actId="1076"/>
        <pc:sldMkLst>
          <pc:docMk/>
          <pc:sldMk cId="2531644990" sldId="286"/>
        </pc:sldMkLst>
        <pc:spChg chg="mod">
          <ac:chgData name="Juan Lozano" userId="28208e9e5df92a41" providerId="LiveId" clId="{4128999A-D1EA-4188-9CE9-9971F669EAD4}" dt="2020-03-30T02:47:08.148" v="3898" actId="20577"/>
          <ac:spMkLst>
            <pc:docMk/>
            <pc:sldMk cId="2531644990" sldId="286"/>
            <ac:spMk id="2" creationId="{51D620DB-9018-40A5-B3AF-C58F3D85164C}"/>
          </ac:spMkLst>
        </pc:spChg>
        <pc:spChg chg="mod">
          <ac:chgData name="Juan Lozano" userId="28208e9e5df92a41" providerId="LiveId" clId="{4128999A-D1EA-4188-9CE9-9971F669EAD4}" dt="2020-03-30T02:49:48.435" v="4048" actId="14100"/>
          <ac:spMkLst>
            <pc:docMk/>
            <pc:sldMk cId="2531644990" sldId="286"/>
            <ac:spMk id="3" creationId="{21F9CE09-7629-4621-A6DD-B79C425DD3D7}"/>
          </ac:spMkLst>
        </pc:spChg>
        <pc:picChg chg="add mod">
          <ac:chgData name="Juan Lozano" userId="28208e9e5df92a41" providerId="LiveId" clId="{4128999A-D1EA-4188-9CE9-9971F669EAD4}" dt="2020-03-30T02:50:04.186" v="4052" actId="1076"/>
          <ac:picMkLst>
            <pc:docMk/>
            <pc:sldMk cId="2531644990" sldId="286"/>
            <ac:picMk id="4" creationId="{CE0A23DD-7446-43FE-8E8D-DAD7885DADA8}"/>
          </ac:picMkLst>
        </pc:picChg>
      </pc:sldChg>
      <pc:sldChg chg="addSp modSp add">
        <pc:chgData name="Juan Lozano" userId="28208e9e5df92a41" providerId="LiveId" clId="{4128999A-D1EA-4188-9CE9-9971F669EAD4}" dt="2020-03-30T03:24:09.177" v="4309" actId="1076"/>
        <pc:sldMkLst>
          <pc:docMk/>
          <pc:sldMk cId="489161149" sldId="287"/>
        </pc:sldMkLst>
        <pc:spChg chg="mod">
          <ac:chgData name="Juan Lozano" userId="28208e9e5df92a41" providerId="LiveId" clId="{4128999A-D1EA-4188-9CE9-9971F669EAD4}" dt="2020-03-30T03:17:21.690" v="4085" actId="20577"/>
          <ac:spMkLst>
            <pc:docMk/>
            <pc:sldMk cId="489161149" sldId="287"/>
            <ac:spMk id="2" creationId="{1B469108-B8C6-4F63-983F-431356BE764A}"/>
          </ac:spMkLst>
        </pc:spChg>
        <pc:spChg chg="mod">
          <ac:chgData name="Juan Lozano" userId="28208e9e5df92a41" providerId="LiveId" clId="{4128999A-D1EA-4188-9CE9-9971F669EAD4}" dt="2020-03-30T03:23:48.389" v="4302" actId="27636"/>
          <ac:spMkLst>
            <pc:docMk/>
            <pc:sldMk cId="489161149" sldId="287"/>
            <ac:spMk id="3" creationId="{7CFBB5E4-92EE-401D-9A34-72EA84392003}"/>
          </ac:spMkLst>
        </pc:spChg>
        <pc:picChg chg="add mod">
          <ac:chgData name="Juan Lozano" userId="28208e9e5df92a41" providerId="LiveId" clId="{4128999A-D1EA-4188-9CE9-9971F669EAD4}" dt="2020-03-30T03:24:09.177" v="4309" actId="1076"/>
          <ac:picMkLst>
            <pc:docMk/>
            <pc:sldMk cId="489161149" sldId="287"/>
            <ac:picMk id="4" creationId="{B9454CFA-91CE-4119-957E-B632C8571E76}"/>
          </ac:picMkLst>
        </pc:picChg>
      </pc:sldChg>
      <pc:sldChg chg="addSp delSp modSp add">
        <pc:chgData name="Juan Lozano" userId="28208e9e5df92a41" providerId="LiveId" clId="{4128999A-D1EA-4188-9CE9-9971F669EAD4}" dt="2020-03-30T03:26:13.478" v="4539" actId="13822"/>
        <pc:sldMkLst>
          <pc:docMk/>
          <pc:sldMk cId="2200411308" sldId="288"/>
        </pc:sldMkLst>
        <pc:spChg chg="mod">
          <ac:chgData name="Juan Lozano" userId="28208e9e5df92a41" providerId="LiveId" clId="{4128999A-D1EA-4188-9CE9-9971F669EAD4}" dt="2020-03-30T03:24:27.397" v="4332" actId="20577"/>
          <ac:spMkLst>
            <pc:docMk/>
            <pc:sldMk cId="2200411308" sldId="288"/>
            <ac:spMk id="2" creationId="{51D620DB-9018-40A5-B3AF-C58F3D85164C}"/>
          </ac:spMkLst>
        </pc:spChg>
        <pc:spChg chg="mod">
          <ac:chgData name="Juan Lozano" userId="28208e9e5df92a41" providerId="LiveId" clId="{4128999A-D1EA-4188-9CE9-9971F669EAD4}" dt="2020-03-30T03:25:17.810" v="4348" actId="20577"/>
          <ac:spMkLst>
            <pc:docMk/>
            <pc:sldMk cId="2200411308" sldId="288"/>
            <ac:spMk id="3" creationId="{21F9CE09-7629-4621-A6DD-B79C425DD3D7}"/>
          </ac:spMkLst>
        </pc:spChg>
        <pc:spChg chg="add mod">
          <ac:chgData name="Juan Lozano" userId="28208e9e5df92a41" providerId="LiveId" clId="{4128999A-D1EA-4188-9CE9-9971F669EAD4}" dt="2020-03-30T03:26:13.478" v="4539" actId="13822"/>
          <ac:spMkLst>
            <pc:docMk/>
            <pc:sldMk cId="2200411308" sldId="288"/>
            <ac:spMk id="6" creationId="{3AA76343-906A-43F4-A220-0506DEEEE00D}"/>
          </ac:spMkLst>
        </pc:spChg>
        <pc:picChg chg="del">
          <ac:chgData name="Juan Lozano" userId="28208e9e5df92a41" providerId="LiveId" clId="{4128999A-D1EA-4188-9CE9-9971F669EAD4}" dt="2020-03-30T03:25:00.470" v="4340" actId="478"/>
          <ac:picMkLst>
            <pc:docMk/>
            <pc:sldMk cId="2200411308" sldId="288"/>
            <ac:picMk id="4" creationId="{CE0A23DD-7446-43FE-8E8D-DAD7885DADA8}"/>
          </ac:picMkLst>
        </pc:picChg>
        <pc:picChg chg="add mod">
          <ac:chgData name="Juan Lozano" userId="28208e9e5df92a41" providerId="LiveId" clId="{4128999A-D1EA-4188-9CE9-9971F669EAD4}" dt="2020-03-30T03:25:21.883" v="4349" actId="1076"/>
          <ac:picMkLst>
            <pc:docMk/>
            <pc:sldMk cId="2200411308" sldId="288"/>
            <ac:picMk id="5" creationId="{5429F1EC-C73F-4015-9976-94108DCDEEE8}"/>
          </ac:picMkLst>
        </pc:picChg>
      </pc:sldChg>
      <pc:sldChg chg="addSp delSp modSp add">
        <pc:chgData name="Juan Lozano" userId="28208e9e5df92a41" providerId="LiveId" clId="{4128999A-D1EA-4188-9CE9-9971F669EAD4}" dt="2020-03-30T04:07:53.779" v="6288" actId="27636"/>
        <pc:sldMkLst>
          <pc:docMk/>
          <pc:sldMk cId="1290860883" sldId="289"/>
        </pc:sldMkLst>
        <pc:spChg chg="mod">
          <ac:chgData name="Juan Lozano" userId="28208e9e5df92a41" providerId="LiveId" clId="{4128999A-D1EA-4188-9CE9-9971F669EAD4}" dt="2020-03-30T03:43:12.842" v="4569" actId="20577"/>
          <ac:spMkLst>
            <pc:docMk/>
            <pc:sldMk cId="1290860883" sldId="289"/>
            <ac:spMk id="2" creationId="{A8214789-23DC-48B0-B87B-C5FCA3E3EC60}"/>
          </ac:spMkLst>
        </pc:spChg>
        <pc:spChg chg="mod">
          <ac:chgData name="Juan Lozano" userId="28208e9e5df92a41" providerId="LiveId" clId="{4128999A-D1EA-4188-9CE9-9971F669EAD4}" dt="2020-03-30T04:07:53.779" v="6288" actId="27636"/>
          <ac:spMkLst>
            <pc:docMk/>
            <pc:sldMk cId="1290860883" sldId="289"/>
            <ac:spMk id="3" creationId="{C1D97A10-953B-42FB-8A3A-64C8338F099B}"/>
          </ac:spMkLst>
        </pc:spChg>
        <pc:picChg chg="add del mod">
          <ac:chgData name="Juan Lozano" userId="28208e9e5df92a41" providerId="LiveId" clId="{4128999A-D1EA-4188-9CE9-9971F669EAD4}" dt="2020-03-30T03:46:26.884" v="4816" actId="478"/>
          <ac:picMkLst>
            <pc:docMk/>
            <pc:sldMk cId="1290860883" sldId="289"/>
            <ac:picMk id="4" creationId="{0B11D03D-2BDF-49C7-A663-38789546B826}"/>
          </ac:picMkLst>
        </pc:picChg>
        <pc:picChg chg="add del mod">
          <ac:chgData name="Juan Lozano" userId="28208e9e5df92a41" providerId="LiveId" clId="{4128999A-D1EA-4188-9CE9-9971F669EAD4}" dt="2020-03-30T04:07:09.576" v="6156" actId="478"/>
          <ac:picMkLst>
            <pc:docMk/>
            <pc:sldMk cId="1290860883" sldId="289"/>
            <ac:picMk id="5" creationId="{21F5AA97-5C18-467B-86DC-114F82F94D24}"/>
          </ac:picMkLst>
        </pc:picChg>
        <pc:picChg chg="add mod">
          <ac:chgData name="Juan Lozano" userId="28208e9e5df92a41" providerId="LiveId" clId="{4128999A-D1EA-4188-9CE9-9971F669EAD4}" dt="2020-03-30T04:07:11.623" v="6157" actId="1076"/>
          <ac:picMkLst>
            <pc:docMk/>
            <pc:sldMk cId="1290860883" sldId="289"/>
            <ac:picMk id="6" creationId="{633F3C90-81C6-4F7F-9AD4-2201E71F3F5B}"/>
          </ac:picMkLst>
        </pc:picChg>
      </pc:sldChg>
      <pc:sldChg chg="addSp modSp add">
        <pc:chgData name="Juan Lozano" userId="28208e9e5df92a41" providerId="LiveId" clId="{4128999A-D1EA-4188-9CE9-9971F669EAD4}" dt="2020-03-30T04:02:48.138" v="5968" actId="1076"/>
        <pc:sldMkLst>
          <pc:docMk/>
          <pc:sldMk cId="3339001357" sldId="290"/>
        </pc:sldMkLst>
        <pc:spChg chg="mod">
          <ac:chgData name="Juan Lozano" userId="28208e9e5df92a41" providerId="LiveId" clId="{4128999A-D1EA-4188-9CE9-9971F669EAD4}" dt="2020-03-30T04:00:45.588" v="5781" actId="20577"/>
          <ac:spMkLst>
            <pc:docMk/>
            <pc:sldMk cId="3339001357" sldId="290"/>
            <ac:spMk id="2" creationId="{3567CD5E-393C-4ABA-A2D7-6D3715C13CDA}"/>
          </ac:spMkLst>
        </pc:spChg>
        <pc:spChg chg="mod">
          <ac:chgData name="Juan Lozano" userId="28208e9e5df92a41" providerId="LiveId" clId="{4128999A-D1EA-4188-9CE9-9971F669EAD4}" dt="2020-03-30T04:01:40.137" v="5961" actId="20577"/>
          <ac:spMkLst>
            <pc:docMk/>
            <pc:sldMk cId="3339001357" sldId="290"/>
            <ac:spMk id="3" creationId="{1BE0E875-E7C8-47B3-B736-7C5DD353A1BD}"/>
          </ac:spMkLst>
        </pc:spChg>
        <pc:picChg chg="add mod">
          <ac:chgData name="Juan Lozano" userId="28208e9e5df92a41" providerId="LiveId" clId="{4128999A-D1EA-4188-9CE9-9971F669EAD4}" dt="2020-03-30T04:02:48.138" v="5968" actId="1076"/>
          <ac:picMkLst>
            <pc:docMk/>
            <pc:sldMk cId="3339001357" sldId="290"/>
            <ac:picMk id="4" creationId="{58042D83-084B-4ECF-B189-75342E18610A}"/>
          </ac:picMkLst>
        </pc:picChg>
      </pc:sldChg>
      <pc:sldChg chg="addSp delSp modSp add">
        <pc:chgData name="Juan Lozano" userId="28208e9e5df92a41" providerId="LiveId" clId="{4128999A-D1EA-4188-9CE9-9971F669EAD4}" dt="2020-03-30T04:06:24.840" v="6151" actId="1076"/>
        <pc:sldMkLst>
          <pc:docMk/>
          <pc:sldMk cId="2995200646" sldId="291"/>
        </pc:sldMkLst>
        <pc:spChg chg="mod">
          <ac:chgData name="Juan Lozano" userId="28208e9e5df92a41" providerId="LiveId" clId="{4128999A-D1EA-4188-9CE9-9971F669EAD4}" dt="2020-03-30T03:47:06.001" v="4886" actId="20577"/>
          <ac:spMkLst>
            <pc:docMk/>
            <pc:sldMk cId="2995200646" sldId="291"/>
            <ac:spMk id="2" creationId="{E1021E19-89F4-466E-9989-9C33AB93760B}"/>
          </ac:spMkLst>
        </pc:spChg>
        <pc:spChg chg="mod">
          <ac:chgData name="Juan Lozano" userId="28208e9e5df92a41" providerId="LiveId" clId="{4128999A-D1EA-4188-9CE9-9971F669EAD4}" dt="2020-03-30T03:48:05.248" v="4983" actId="14100"/>
          <ac:spMkLst>
            <pc:docMk/>
            <pc:sldMk cId="2995200646" sldId="291"/>
            <ac:spMk id="3" creationId="{7C01ECA9-B1DB-4C3D-9FA2-914303F1858E}"/>
          </ac:spMkLst>
        </pc:spChg>
        <pc:spChg chg="add mod">
          <ac:chgData name="Juan Lozano" userId="28208e9e5df92a41" providerId="LiveId" clId="{4128999A-D1EA-4188-9CE9-9971F669EAD4}" dt="2020-03-30T03:52:19.649" v="5259" actId="1076"/>
          <ac:spMkLst>
            <pc:docMk/>
            <pc:sldMk cId="2995200646" sldId="291"/>
            <ac:spMk id="5" creationId="{82FECA15-2F51-4393-B29F-306E4254CBA7}"/>
          </ac:spMkLst>
        </pc:spChg>
        <pc:spChg chg="add mod">
          <ac:chgData name="Juan Lozano" userId="28208e9e5df92a41" providerId="LiveId" clId="{4128999A-D1EA-4188-9CE9-9971F669EAD4}" dt="2020-03-30T03:56:31.209" v="5538" actId="20577"/>
          <ac:spMkLst>
            <pc:docMk/>
            <pc:sldMk cId="2995200646" sldId="291"/>
            <ac:spMk id="6" creationId="{5D8F387F-AEDF-4F5B-8779-8EAB0A3F6DCC}"/>
          </ac:spMkLst>
        </pc:spChg>
        <pc:spChg chg="add del">
          <ac:chgData name="Juan Lozano" userId="28208e9e5df92a41" providerId="LiveId" clId="{4128999A-D1EA-4188-9CE9-9971F669EAD4}" dt="2020-03-30T03:55:13.570" v="5342"/>
          <ac:spMkLst>
            <pc:docMk/>
            <pc:sldMk cId="2995200646" sldId="291"/>
            <ac:spMk id="7" creationId="{5E20AAC4-AA26-4241-A668-D31E2E42F4EE}"/>
          </ac:spMkLst>
        </pc:spChg>
        <pc:picChg chg="add del mod">
          <ac:chgData name="Juan Lozano" userId="28208e9e5df92a41" providerId="LiveId" clId="{4128999A-D1EA-4188-9CE9-9971F669EAD4}" dt="2020-03-30T04:06:20.660" v="6149" actId="478"/>
          <ac:picMkLst>
            <pc:docMk/>
            <pc:sldMk cId="2995200646" sldId="291"/>
            <ac:picMk id="4" creationId="{72E6B207-2B06-47F1-8839-E770B6A5D616}"/>
          </ac:picMkLst>
        </pc:picChg>
        <pc:picChg chg="add mod">
          <ac:chgData name="Juan Lozano" userId="28208e9e5df92a41" providerId="LiveId" clId="{4128999A-D1EA-4188-9CE9-9971F669EAD4}" dt="2020-03-30T04:06:24.840" v="6151" actId="1076"/>
          <ac:picMkLst>
            <pc:docMk/>
            <pc:sldMk cId="2995200646" sldId="291"/>
            <ac:picMk id="8" creationId="{1E82B8E5-0072-4B9C-9596-D27E05A78B84}"/>
          </ac:picMkLst>
        </pc:picChg>
      </pc:sldChg>
      <pc:sldChg chg="addSp delSp modSp add">
        <pc:chgData name="Juan Lozano" userId="28208e9e5df92a41" providerId="LiveId" clId="{4128999A-D1EA-4188-9CE9-9971F669EAD4}" dt="2020-03-30T04:08:39.321" v="6296" actId="1076"/>
        <pc:sldMkLst>
          <pc:docMk/>
          <pc:sldMk cId="3158190039" sldId="292"/>
        </pc:sldMkLst>
        <pc:spChg chg="mod">
          <ac:chgData name="Juan Lozano" userId="28208e9e5df92a41" providerId="LiveId" clId="{4128999A-D1EA-4188-9CE9-9971F669EAD4}" dt="2020-03-30T04:03:02.748" v="5993" actId="20577"/>
          <ac:spMkLst>
            <pc:docMk/>
            <pc:sldMk cId="3158190039" sldId="292"/>
            <ac:spMk id="2" creationId="{0753817C-E70C-4B40-A8EC-947FD17C693D}"/>
          </ac:spMkLst>
        </pc:spChg>
        <pc:spChg chg="mod">
          <ac:chgData name="Juan Lozano" userId="28208e9e5df92a41" providerId="LiveId" clId="{4128999A-D1EA-4188-9CE9-9971F669EAD4}" dt="2020-03-30T04:03:42.264" v="6134" actId="1076"/>
          <ac:spMkLst>
            <pc:docMk/>
            <pc:sldMk cId="3158190039" sldId="292"/>
            <ac:spMk id="3" creationId="{1BF73A36-2672-443B-8B3D-121E14B4824F}"/>
          </ac:spMkLst>
        </pc:spChg>
        <pc:spChg chg="add mod">
          <ac:chgData name="Juan Lozano" userId="28208e9e5df92a41" providerId="LiveId" clId="{4128999A-D1EA-4188-9CE9-9971F669EAD4}" dt="2020-03-30T04:04:37.024" v="6140" actId="11529"/>
          <ac:spMkLst>
            <pc:docMk/>
            <pc:sldMk cId="3158190039" sldId="292"/>
            <ac:spMk id="5" creationId="{2E010882-61AD-487D-A335-1D0A299FBF65}"/>
          </ac:spMkLst>
        </pc:spChg>
        <pc:picChg chg="add mod">
          <ac:chgData name="Juan Lozano" userId="28208e9e5df92a41" providerId="LiveId" clId="{4128999A-D1EA-4188-9CE9-9971F669EAD4}" dt="2020-03-30T04:04:33.751" v="6139" actId="1076"/>
          <ac:picMkLst>
            <pc:docMk/>
            <pc:sldMk cId="3158190039" sldId="292"/>
            <ac:picMk id="4" creationId="{B0AE4F75-3940-4494-8311-215369160FA6}"/>
          </ac:picMkLst>
        </pc:picChg>
        <pc:picChg chg="add del mod">
          <ac:chgData name="Juan Lozano" userId="28208e9e5df92a41" providerId="LiveId" clId="{4128999A-D1EA-4188-9CE9-9971F669EAD4}" dt="2020-03-30T04:05:08.272" v="6148" actId="478"/>
          <ac:picMkLst>
            <pc:docMk/>
            <pc:sldMk cId="3158190039" sldId="292"/>
            <ac:picMk id="6" creationId="{D71B52CB-8B53-4146-AB3D-31D8E616022B}"/>
          </ac:picMkLst>
        </pc:picChg>
        <pc:picChg chg="add mod">
          <ac:chgData name="Juan Lozano" userId="28208e9e5df92a41" providerId="LiveId" clId="{4128999A-D1EA-4188-9CE9-9971F669EAD4}" dt="2020-03-30T04:08:39.321" v="6296" actId="1076"/>
          <ac:picMkLst>
            <pc:docMk/>
            <pc:sldMk cId="3158190039" sldId="292"/>
            <ac:picMk id="7" creationId="{8089DCF3-C48E-41A0-AC8A-35EBB068F172}"/>
          </ac:picMkLst>
        </pc:picChg>
      </pc:sldChg>
      <pc:sldChg chg="modSp add">
        <pc:chgData name="Juan Lozano" userId="28208e9e5df92a41" providerId="LiveId" clId="{4128999A-D1EA-4188-9CE9-9971F669EAD4}" dt="2020-03-30T04:45:07.103" v="6439" actId="14100"/>
        <pc:sldMkLst>
          <pc:docMk/>
          <pc:sldMk cId="3037884688" sldId="293"/>
        </pc:sldMkLst>
        <pc:spChg chg="mod">
          <ac:chgData name="Juan Lozano" userId="28208e9e5df92a41" providerId="LiveId" clId="{4128999A-D1EA-4188-9CE9-9971F669EAD4}" dt="2020-03-30T04:44:16.920" v="6348" actId="20577"/>
          <ac:spMkLst>
            <pc:docMk/>
            <pc:sldMk cId="3037884688" sldId="293"/>
            <ac:spMk id="2" creationId="{BF6490F3-616B-4740-8C42-362C0431073D}"/>
          </ac:spMkLst>
        </pc:spChg>
        <pc:spChg chg="mod">
          <ac:chgData name="Juan Lozano" userId="28208e9e5df92a41" providerId="LiveId" clId="{4128999A-D1EA-4188-9CE9-9971F669EAD4}" dt="2020-03-30T04:45:07.103" v="6439" actId="14100"/>
          <ac:spMkLst>
            <pc:docMk/>
            <pc:sldMk cId="3037884688" sldId="293"/>
            <ac:spMk id="3" creationId="{AF57091C-7177-47C4-9A72-0DAA4EACDF12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9T20:48:45.628" idx="1">
    <p:pos x="2958" y="1247"/>
    <p:text>A menos que especifiquemos lo contrario, es el nombre del proyecto web</p:text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4321C-596E-4878-9A62-CEDD88667E73}" type="datetimeFigureOut">
              <a:rPr lang="es-SV" smtClean="0"/>
              <a:t>29/3/2020</a:t>
            </a:fld>
            <a:endParaRPr lang="es-S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7C61F-ECB9-48FD-83C6-F97741B14279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05816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29/3/2020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04883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29/3/2020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9930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29/3/2020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57397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29/3/2020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980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29/3/2020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93976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29/3/2020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66966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29/3/2020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57470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29/3/2020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93805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29/3/2020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7447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29/3/2020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3087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29/3/2020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7885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29/3/2020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4803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29/3/2020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1269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29/3/2020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3733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29/3/2020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1852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29/3/2020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6908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29/3/2020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55410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C4D2261-1CD0-44C7-92F3-5B60E2F49A93}" type="datetimeFigureOut">
              <a:rPr lang="es-SV" smtClean="0"/>
              <a:t>29/3/2020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89629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ejemplo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localhost:8080/servlets/ejemplo" TargetMode="Externa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localhost:8080/servlets/hor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localhost:8080/servlets/parametros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rchive.apache.org/dist/tomcat/tomcat-9/v9.0.33/bin/apache-tomcat-9.0.33-windows-x86.zi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4354775"/>
            <a:ext cx="9144000" cy="1071834"/>
          </a:xfrm>
        </p:spPr>
        <p:txBody>
          <a:bodyPr>
            <a:normAutofit lnSpcReduction="10000"/>
          </a:bodyPr>
          <a:lstStyle/>
          <a:p>
            <a:r>
              <a:rPr lang="es-SV" dirty="0"/>
              <a:t>Universidad Centroamericana “José Simeón Cañas”</a:t>
            </a:r>
          </a:p>
          <a:p>
            <a:r>
              <a:rPr lang="es-SV" dirty="0"/>
              <a:t>Ciclo 01-2020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9799" y="209888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6000" dirty="0"/>
              <a:t>Java </a:t>
            </a:r>
            <a:r>
              <a:rPr lang="es-SV" sz="6000" dirty="0" err="1"/>
              <a:t>Servlets</a:t>
            </a:r>
            <a:endParaRPr lang="es-SV" sz="6000" dirty="0"/>
          </a:p>
        </p:txBody>
      </p:sp>
    </p:spTree>
    <p:extLst>
      <p:ext uri="{BB962C8B-B14F-4D97-AF65-F5344CB8AC3E}">
        <p14:creationId xmlns:p14="http://schemas.microsoft.com/office/powerpoint/2010/main" val="111335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0E99-1F35-4B51-A63F-4DA98F7BA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Desarrollo de Servlets</a:t>
            </a:r>
            <a:endParaRPr lang="es-S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AEA68-348E-4CFD-8A5F-8DDA9BE74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813" y="1461640"/>
            <a:ext cx="10233800" cy="4351338"/>
          </a:xfrm>
        </p:spPr>
        <p:txBody>
          <a:bodyPr>
            <a:normAutofit/>
          </a:bodyPr>
          <a:lstStyle/>
          <a:p>
            <a:r>
              <a:rPr lang="en-US" sz="2000" dirty="0" err="1"/>
              <a:t>Crearemos</a:t>
            </a:r>
            <a:r>
              <a:rPr lang="en-US" sz="2000" dirty="0"/>
              <a:t> un nuevo Proyecto </a:t>
            </a:r>
            <a:r>
              <a:rPr lang="en-US" sz="2000" dirty="0" err="1"/>
              <a:t>dinámico</a:t>
            </a:r>
            <a:r>
              <a:rPr lang="en-US" sz="2000" dirty="0"/>
              <a:t> web (sin </a:t>
            </a:r>
            <a:r>
              <a:rPr lang="en-US" sz="2000" dirty="0" err="1"/>
              <a:t>soporte</a:t>
            </a:r>
            <a:r>
              <a:rPr lang="en-US" sz="2000" dirty="0"/>
              <a:t> de Maven, solo el Proyecto)</a:t>
            </a:r>
          </a:p>
          <a:p>
            <a:r>
              <a:rPr lang="en-US" sz="2000" dirty="0"/>
              <a:t>Dentro de la </a:t>
            </a:r>
            <a:r>
              <a:rPr lang="en-US" sz="2000" dirty="0" err="1"/>
              <a:t>carpeta</a:t>
            </a:r>
            <a:r>
              <a:rPr lang="en-US" sz="2000" dirty="0"/>
              <a:t> WEB-INF (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WebContent</a:t>
            </a:r>
            <a:r>
              <a:rPr lang="en-US" sz="2000" dirty="0"/>
              <a:t>) </a:t>
            </a:r>
            <a:r>
              <a:rPr lang="en-US" sz="2000" dirty="0" err="1"/>
              <a:t>creamos</a:t>
            </a:r>
            <a:r>
              <a:rPr lang="en-US" sz="2000" dirty="0"/>
              <a:t> un nuevo </a:t>
            </a:r>
            <a:r>
              <a:rPr lang="en-US" sz="2000" dirty="0" err="1"/>
              <a:t>archivo</a:t>
            </a:r>
            <a:r>
              <a:rPr lang="en-US" sz="2000" dirty="0"/>
              <a:t> XML (New </a:t>
            </a:r>
            <a:r>
              <a:rPr lang="en-US" sz="2000" dirty="0">
                <a:sym typeface="Wingdings" panose="05000000000000000000" pitchFamily="2" charset="2"/>
              </a:rPr>
              <a:t> Other   XML File)</a:t>
            </a:r>
            <a:endParaRPr lang="en-US" sz="2000" dirty="0"/>
          </a:p>
          <a:p>
            <a:r>
              <a:rPr lang="en-US" sz="2000" dirty="0"/>
              <a:t>Le </a:t>
            </a:r>
            <a:r>
              <a:rPr lang="en-US" sz="2000" dirty="0" err="1"/>
              <a:t>pondremos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nombre</a:t>
            </a:r>
            <a:r>
              <a:rPr lang="en-US" sz="2000" dirty="0"/>
              <a:t> web.xml</a:t>
            </a:r>
          </a:p>
          <a:p>
            <a:r>
              <a:rPr lang="en-US" sz="2000" dirty="0" err="1"/>
              <a:t>Crearemos</a:t>
            </a:r>
            <a:r>
              <a:rPr lang="en-US" sz="2000" dirty="0"/>
              <a:t> un </a:t>
            </a:r>
            <a:r>
              <a:rPr lang="en-US" sz="2000" dirty="0" err="1"/>
              <a:t>paquete</a:t>
            </a:r>
            <a:r>
              <a:rPr lang="en-US" sz="2000" dirty="0"/>
              <a:t> </a:t>
            </a:r>
            <a:r>
              <a:rPr lang="en-US" sz="2000" dirty="0" err="1"/>
              <a:t>llamado</a:t>
            </a:r>
            <a:r>
              <a:rPr lang="en-US" sz="2000" dirty="0"/>
              <a:t> </a:t>
            </a:r>
            <a:r>
              <a:rPr lang="en-US" sz="2000" dirty="0" err="1"/>
              <a:t>com.capas.servlets</a:t>
            </a:r>
            <a:r>
              <a:rPr lang="en-US" sz="2000" dirty="0"/>
              <a:t> (dentro de </a:t>
            </a:r>
            <a:r>
              <a:rPr lang="en-US" sz="2000" dirty="0" err="1"/>
              <a:t>src</a:t>
            </a:r>
            <a:r>
              <a:rPr lang="en-US" sz="2000" dirty="0"/>
              <a:t>) New </a:t>
            </a:r>
            <a:r>
              <a:rPr lang="en-US" sz="2000" dirty="0">
                <a:sym typeface="Wingdings" panose="05000000000000000000" pitchFamily="2" charset="2"/>
              </a:rPr>
              <a:t> Package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Dentro </a:t>
            </a:r>
            <a:r>
              <a:rPr lang="en-US" sz="2000" dirty="0" err="1"/>
              <a:t>crearemos</a:t>
            </a:r>
            <a:r>
              <a:rPr lang="en-US" sz="2000" dirty="0"/>
              <a:t> una </a:t>
            </a:r>
            <a:r>
              <a:rPr lang="en-US" sz="2000" dirty="0" err="1"/>
              <a:t>clase</a:t>
            </a:r>
            <a:r>
              <a:rPr lang="en-US" sz="2000" dirty="0"/>
              <a:t> </a:t>
            </a:r>
            <a:r>
              <a:rPr lang="en-US" sz="2000" dirty="0" err="1"/>
              <a:t>llamada</a:t>
            </a:r>
            <a:r>
              <a:rPr lang="en-US" sz="2000" dirty="0"/>
              <a:t> EjemploServlet.java (</a:t>
            </a:r>
            <a:r>
              <a:rPr lang="en-US" sz="2000" dirty="0" err="1"/>
              <a:t>Clic</a:t>
            </a:r>
            <a:r>
              <a:rPr lang="en-US" sz="2000" dirty="0"/>
              <a:t> derecho </a:t>
            </a:r>
            <a:r>
              <a:rPr lang="en-US" sz="2000" dirty="0" err="1"/>
              <a:t>sobre</a:t>
            </a:r>
            <a:r>
              <a:rPr lang="en-US" sz="2000" dirty="0"/>
              <a:t> el </a:t>
            </a:r>
            <a:r>
              <a:rPr lang="en-US" sz="2000" dirty="0" err="1"/>
              <a:t>paquete</a:t>
            </a:r>
            <a:r>
              <a:rPr lang="en-US" sz="2000" dirty="0"/>
              <a:t> que </a:t>
            </a:r>
            <a:r>
              <a:rPr lang="en-US" sz="2000" dirty="0" err="1"/>
              <a:t>hemos</a:t>
            </a:r>
            <a:r>
              <a:rPr lang="en-US" sz="2000" dirty="0"/>
              <a:t> </a:t>
            </a:r>
            <a:r>
              <a:rPr lang="en-US" sz="2000" dirty="0" err="1"/>
              <a:t>creado</a:t>
            </a:r>
            <a:r>
              <a:rPr lang="en-US" sz="2000" dirty="0"/>
              <a:t> y </a:t>
            </a:r>
            <a:r>
              <a:rPr lang="en-US" sz="2000" dirty="0" err="1"/>
              <a:t>luego</a:t>
            </a:r>
            <a:r>
              <a:rPr lang="en-US" sz="2000" dirty="0"/>
              <a:t> New </a:t>
            </a:r>
            <a:r>
              <a:rPr lang="en-US" sz="2000" dirty="0">
                <a:sym typeface="Wingdings" panose="05000000000000000000" pitchFamily="2" charset="2"/>
              </a:rPr>
              <a:t> Class)</a:t>
            </a:r>
            <a:endParaRPr lang="en-US" sz="2000" dirty="0"/>
          </a:p>
          <a:p>
            <a:r>
              <a:rPr lang="en-US" sz="2000" dirty="0" err="1"/>
              <a:t>Extenderemos</a:t>
            </a:r>
            <a:r>
              <a:rPr lang="en-US" sz="2000" dirty="0"/>
              <a:t> la </a:t>
            </a:r>
            <a:r>
              <a:rPr lang="en-US" sz="2000" dirty="0" err="1"/>
              <a:t>clase</a:t>
            </a:r>
            <a:r>
              <a:rPr lang="en-US" sz="2000" dirty="0"/>
              <a:t> </a:t>
            </a:r>
            <a:r>
              <a:rPr lang="en-US" sz="2000" dirty="0" err="1"/>
              <a:t>recién</a:t>
            </a:r>
            <a:r>
              <a:rPr lang="en-US" sz="2000" dirty="0"/>
              <a:t> </a:t>
            </a:r>
            <a:r>
              <a:rPr lang="en-US" sz="2000" dirty="0" err="1"/>
              <a:t>creada</a:t>
            </a:r>
            <a:r>
              <a:rPr lang="en-US" sz="2000" dirty="0"/>
              <a:t> de la </a:t>
            </a:r>
            <a:r>
              <a:rPr lang="en-US" sz="2000" dirty="0" err="1"/>
              <a:t>clase</a:t>
            </a:r>
            <a:r>
              <a:rPr lang="en-US" sz="2000" dirty="0"/>
              <a:t> </a:t>
            </a:r>
            <a:r>
              <a:rPr lang="en-US" sz="2000" dirty="0" err="1"/>
              <a:t>HttpServlet</a:t>
            </a:r>
            <a:r>
              <a:rPr lang="en-US" sz="2000" dirty="0"/>
              <a:t> (</a:t>
            </a:r>
            <a:r>
              <a:rPr lang="en-US" sz="2000" dirty="0" err="1"/>
              <a:t>javax.servlet.http.HttpServlet</a:t>
            </a:r>
            <a:r>
              <a:rPr lang="en-US" sz="2000" dirty="0"/>
              <a:t>) </a:t>
            </a:r>
            <a:r>
              <a:rPr lang="en-US" sz="2000" dirty="0" err="1"/>
              <a:t>si</a:t>
            </a:r>
            <a:r>
              <a:rPr lang="en-US" sz="2000" dirty="0"/>
              <a:t> da error, </a:t>
            </a:r>
            <a:r>
              <a:rPr lang="en-US" sz="2000" dirty="0" err="1"/>
              <a:t>mantener</a:t>
            </a:r>
            <a:r>
              <a:rPr lang="en-US" sz="2000" dirty="0"/>
              <a:t> el cursor </a:t>
            </a:r>
            <a:r>
              <a:rPr lang="en-US" sz="2000" dirty="0" err="1"/>
              <a:t>sobre</a:t>
            </a:r>
            <a:r>
              <a:rPr lang="en-US" sz="2000" dirty="0"/>
              <a:t> el error y </a:t>
            </a:r>
            <a:r>
              <a:rPr lang="en-US" sz="2000" dirty="0" err="1"/>
              <a:t>seleccionar</a:t>
            </a:r>
            <a:r>
              <a:rPr lang="en-US" sz="2000" dirty="0"/>
              <a:t> </a:t>
            </a:r>
            <a:r>
              <a:rPr lang="en-US" sz="2000" dirty="0" err="1"/>
              <a:t>importar</a:t>
            </a:r>
            <a:r>
              <a:rPr lang="en-US" sz="2000" dirty="0"/>
              <a:t> la </a:t>
            </a:r>
            <a:r>
              <a:rPr lang="en-US" sz="2000" dirty="0" err="1"/>
              <a:t>clase</a:t>
            </a:r>
            <a:r>
              <a:rPr lang="en-US" sz="2000" dirty="0"/>
              <a:t>.</a:t>
            </a:r>
            <a:endParaRPr lang="es-SV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8C3C32B-7895-486A-9D12-7A1E73A9F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529" y="3403402"/>
            <a:ext cx="4525196" cy="69686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664F5D2-EB04-4B23-89B2-F9CC990AD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838" y="5543052"/>
            <a:ext cx="40957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79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Interfaces </a:t>
            </a:r>
            <a:r>
              <a:rPr lang="es-SV" dirty="0" err="1"/>
              <a:t>HttpServletRequest</a:t>
            </a:r>
            <a:r>
              <a:rPr lang="es-SV" dirty="0"/>
              <a:t> y </a:t>
            </a:r>
            <a:r>
              <a:rPr lang="es-SV" dirty="0" err="1"/>
              <a:t>HttpServletResponse</a:t>
            </a:r>
            <a:endParaRPr lang="es-S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831975"/>
          </a:xfrm>
        </p:spPr>
        <p:txBody>
          <a:bodyPr/>
          <a:lstStyle/>
          <a:p>
            <a:r>
              <a:rPr lang="es-SV" b="1" dirty="0" err="1"/>
              <a:t>HttpServletRequest</a:t>
            </a:r>
            <a:r>
              <a:rPr lang="es-SV" dirty="0"/>
              <a:t>: Es la representación en objeto Java de la petición hecha por el navegador al servidor.</a:t>
            </a:r>
          </a:p>
          <a:p>
            <a:r>
              <a:rPr lang="es-SV" b="1" dirty="0" err="1"/>
              <a:t>HttpServletResponse</a:t>
            </a:r>
            <a:r>
              <a:rPr lang="es-SV" dirty="0"/>
              <a:t>: Es la representación en objeto Java de la respuesta del servidor al navegador.</a:t>
            </a:r>
          </a:p>
        </p:txBody>
      </p:sp>
      <p:pic>
        <p:nvPicPr>
          <p:cNvPr id="2050" name="Picture 2" descr="https://docs.oracle.com/javaee/6/tutorial/doc/figures/web-requestHandl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77" y="3792537"/>
            <a:ext cx="43624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E41F0D-9B54-4F6A-B810-33F9538AACCB}"/>
              </a:ext>
            </a:extLst>
          </p:cNvPr>
          <p:cNvSpPr/>
          <p:nvPr/>
        </p:nvSpPr>
        <p:spPr>
          <a:xfrm>
            <a:off x="3870664" y="3792537"/>
            <a:ext cx="1970263" cy="2552700"/>
          </a:xfrm>
          <a:prstGeom prst="rect">
            <a:avLst/>
          </a:prstGeom>
          <a:solidFill>
            <a:schemeClr val="tx1">
              <a:lumMod val="9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BB9D465-7CC2-458A-8F0D-A0591C608DD4}"/>
              </a:ext>
            </a:extLst>
          </p:cNvPr>
          <p:cNvSpPr txBox="1"/>
          <p:nvPr/>
        </p:nvSpPr>
        <p:spPr>
          <a:xfrm>
            <a:off x="6365289" y="3792537"/>
            <a:ext cx="4438835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SV" dirty="0"/>
              <a:t>En los métodos que veremos mas adelante, dichos objetos se recibirán de parámetro.</a:t>
            </a:r>
          </a:p>
        </p:txBody>
      </p:sp>
    </p:spTree>
    <p:extLst>
      <p:ext uri="{BB962C8B-B14F-4D97-AF65-F5344CB8AC3E}">
        <p14:creationId xmlns:p14="http://schemas.microsoft.com/office/powerpoint/2010/main" val="3847461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Métodos</a:t>
            </a:r>
            <a:r>
              <a:rPr lang="en-US" dirty="0"/>
              <a:t> </a:t>
            </a:r>
            <a:r>
              <a:rPr lang="en-US" dirty="0" err="1"/>
              <a:t>doGet</a:t>
            </a:r>
            <a:r>
              <a:rPr lang="en-US" dirty="0"/>
              <a:t>() y </a:t>
            </a:r>
            <a:r>
              <a:rPr lang="en-US" dirty="0" err="1"/>
              <a:t>doPost</a:t>
            </a:r>
            <a:r>
              <a:rPr lang="en-US" dirty="0"/>
              <a:t>()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Dichos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implementados</a:t>
            </a:r>
            <a:r>
              <a:rPr lang="en-US" dirty="0"/>
              <a:t> de </a:t>
            </a:r>
            <a:r>
              <a:rPr lang="en-US" dirty="0" err="1"/>
              <a:t>acuerdo</a:t>
            </a:r>
            <a:r>
              <a:rPr lang="en-US" dirty="0"/>
              <a:t> al </a:t>
            </a:r>
            <a:r>
              <a:rPr lang="en-US" dirty="0" err="1"/>
              <a:t>tipo</a:t>
            </a:r>
            <a:r>
              <a:rPr lang="en-US" dirty="0"/>
              <a:t> de Request que </a:t>
            </a:r>
            <a:r>
              <a:rPr lang="en-US" dirty="0" err="1"/>
              <a:t>manejara</a:t>
            </a:r>
            <a:r>
              <a:rPr lang="en-US" dirty="0"/>
              <a:t> el Servlet (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ambos inclusive) y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recibir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parámetros</a:t>
            </a:r>
            <a:r>
              <a:rPr lang="en-US" dirty="0"/>
              <a:t> </a:t>
            </a:r>
            <a:r>
              <a:rPr lang="en-US" dirty="0" err="1"/>
              <a:t>HttpServletRequest</a:t>
            </a:r>
            <a:r>
              <a:rPr lang="en-US" dirty="0"/>
              <a:t> y </a:t>
            </a:r>
            <a:r>
              <a:rPr lang="en-US" dirty="0" err="1"/>
              <a:t>HttpServletResponse</a:t>
            </a:r>
            <a:endParaRPr lang="en-US" dirty="0"/>
          </a:p>
          <a:p>
            <a:r>
              <a:rPr lang="en-US" b="1" dirty="0" err="1"/>
              <a:t>Método</a:t>
            </a:r>
            <a:r>
              <a:rPr lang="en-US" b="1" dirty="0"/>
              <a:t> </a:t>
            </a:r>
            <a:r>
              <a:rPr lang="en-US" b="1" dirty="0" err="1"/>
              <a:t>doGet</a:t>
            </a:r>
            <a:r>
              <a:rPr lang="en-US" b="1" dirty="0"/>
              <a:t>(): </a:t>
            </a:r>
            <a:r>
              <a:rPr lang="en-US" dirty="0"/>
              <a:t>Se </a:t>
            </a:r>
            <a:r>
              <a:rPr lang="en-US" dirty="0" err="1"/>
              <a:t>ejecuta</a:t>
            </a:r>
            <a:r>
              <a:rPr lang="en-US" dirty="0"/>
              <a:t> al </a:t>
            </a:r>
            <a:r>
              <a:rPr lang="en-US" dirty="0" err="1"/>
              <a:t>recibir</a:t>
            </a:r>
            <a:r>
              <a:rPr lang="en-US" dirty="0"/>
              <a:t> el servlet un request de </a:t>
            </a:r>
            <a:r>
              <a:rPr lang="en-US" dirty="0" err="1"/>
              <a:t>tipo</a:t>
            </a:r>
            <a:r>
              <a:rPr lang="en-US" dirty="0"/>
              <a:t> GET</a:t>
            </a:r>
          </a:p>
          <a:p>
            <a:r>
              <a:rPr lang="en-US" b="1" dirty="0" err="1"/>
              <a:t>Método</a:t>
            </a:r>
            <a:r>
              <a:rPr lang="en-US" b="1" dirty="0"/>
              <a:t> </a:t>
            </a:r>
            <a:r>
              <a:rPr lang="en-US" b="1" dirty="0" err="1"/>
              <a:t>doPost</a:t>
            </a:r>
            <a:r>
              <a:rPr lang="en-US" b="1" dirty="0"/>
              <a:t>(): </a:t>
            </a:r>
            <a:r>
              <a:rPr lang="en-US" dirty="0"/>
              <a:t>Se </a:t>
            </a:r>
            <a:r>
              <a:rPr lang="en-US" dirty="0" err="1"/>
              <a:t>ejecuta</a:t>
            </a:r>
            <a:r>
              <a:rPr lang="en-US" dirty="0"/>
              <a:t> al </a:t>
            </a:r>
            <a:r>
              <a:rPr lang="en-US" dirty="0" err="1"/>
              <a:t>recibir</a:t>
            </a:r>
            <a:r>
              <a:rPr lang="en-US" dirty="0"/>
              <a:t> el servlet un request de </a:t>
            </a:r>
            <a:r>
              <a:rPr lang="en-US" dirty="0" err="1"/>
              <a:t>tipo</a:t>
            </a:r>
            <a:r>
              <a:rPr lang="en-US" dirty="0"/>
              <a:t> POST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309790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3B500-D08A-4776-9669-5B1B1251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Implementaremos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servlet el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doGet</a:t>
            </a:r>
            <a:r>
              <a:rPr lang="en-US" dirty="0"/>
              <a:t>()</a:t>
            </a:r>
            <a:endParaRPr lang="es-SV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E313FB-BC85-4D7F-839D-231EA7C8D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5420"/>
            <a:ext cx="9332845" cy="20894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ADF109-7719-4745-85FC-3FA9EEF688FC}"/>
              </a:ext>
            </a:extLst>
          </p:cNvPr>
          <p:cNvSpPr txBox="1"/>
          <p:nvPr/>
        </p:nvSpPr>
        <p:spPr>
          <a:xfrm>
            <a:off x="838200" y="5267757"/>
            <a:ext cx="9721049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Se </a:t>
            </a:r>
            <a:r>
              <a:rPr lang="en-US" dirty="0" err="1"/>
              <a:t>utiliza</a:t>
            </a:r>
            <a:r>
              <a:rPr lang="en-US" dirty="0"/>
              <a:t> un </a:t>
            </a:r>
            <a:r>
              <a:rPr lang="en-US" dirty="0" err="1"/>
              <a:t>objeto</a:t>
            </a:r>
            <a:r>
              <a:rPr lang="en-US" dirty="0"/>
              <a:t> de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PrintWriter</a:t>
            </a:r>
            <a:r>
              <a:rPr lang="en-US" dirty="0"/>
              <a:t> para </a:t>
            </a:r>
            <a:r>
              <a:rPr lang="en-US" dirty="0" err="1"/>
              <a:t>enviar</a:t>
            </a:r>
            <a:r>
              <a:rPr lang="en-US" dirty="0"/>
              <a:t> al </a:t>
            </a:r>
            <a:r>
              <a:rPr lang="en-US" dirty="0" err="1"/>
              <a:t>navegador</a:t>
            </a:r>
            <a:r>
              <a:rPr lang="en-US" dirty="0"/>
              <a:t> el HTML que el Servlet </a:t>
            </a:r>
            <a:r>
              <a:rPr lang="en-US" dirty="0" err="1"/>
              <a:t>devolverá</a:t>
            </a:r>
            <a:r>
              <a:rPr lang="en-US" dirty="0"/>
              <a:t>.</a:t>
            </a:r>
          </a:p>
          <a:p>
            <a:r>
              <a:rPr lang="en-US" dirty="0"/>
              <a:t>Sin embargo, no lo </a:t>
            </a:r>
            <a:r>
              <a:rPr lang="en-US" dirty="0" err="1"/>
              <a:t>instanciamos</a:t>
            </a:r>
            <a:r>
              <a:rPr lang="en-US" dirty="0"/>
              <a:t>, </a:t>
            </a:r>
            <a:r>
              <a:rPr lang="en-US" dirty="0" err="1"/>
              <a:t>sino</a:t>
            </a:r>
            <a:r>
              <a:rPr lang="en-US" dirty="0"/>
              <a:t> que </a:t>
            </a:r>
            <a:r>
              <a:rPr lang="en-US" dirty="0" err="1"/>
              <a:t>utilizamos</a:t>
            </a:r>
            <a:r>
              <a:rPr lang="en-US" dirty="0"/>
              <a:t> el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getWriter</a:t>
            </a:r>
            <a:r>
              <a:rPr lang="en-US" dirty="0"/>
              <a:t>() del </a:t>
            </a:r>
            <a:r>
              <a:rPr lang="en-US" dirty="0" err="1"/>
              <a:t>HttpServletResponse</a:t>
            </a:r>
            <a:r>
              <a:rPr lang="en-US" dirty="0"/>
              <a:t>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devuelve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instancia</a:t>
            </a:r>
            <a:r>
              <a:rPr lang="en-US" dirty="0"/>
              <a:t> de </a:t>
            </a:r>
            <a:r>
              <a:rPr lang="en-US" dirty="0" err="1"/>
              <a:t>dicho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.</a:t>
            </a:r>
          </a:p>
          <a:p>
            <a:r>
              <a:rPr lang="en-US" dirty="0" err="1"/>
              <a:t>Posteriormente</a:t>
            </a:r>
            <a:r>
              <a:rPr lang="en-US" dirty="0"/>
              <a:t> </a:t>
            </a:r>
            <a:r>
              <a:rPr lang="en-US" dirty="0" err="1"/>
              <a:t>utilizamos</a:t>
            </a:r>
            <a:r>
              <a:rPr lang="en-US" dirty="0"/>
              <a:t> el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println</a:t>
            </a:r>
            <a:r>
              <a:rPr lang="en-US" dirty="0"/>
              <a:t>() para </a:t>
            </a:r>
            <a:r>
              <a:rPr lang="en-US" dirty="0" err="1"/>
              <a:t>devolver</a:t>
            </a:r>
            <a:r>
              <a:rPr lang="en-US" dirty="0"/>
              <a:t> al </a:t>
            </a:r>
            <a:r>
              <a:rPr lang="en-US" dirty="0" err="1"/>
              <a:t>navegador</a:t>
            </a:r>
            <a:r>
              <a:rPr lang="en-US" dirty="0"/>
              <a:t> el HTML.</a:t>
            </a:r>
            <a:endParaRPr lang="es-SV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74E2D55-EBA2-489C-A34B-213768AB7A8B}"/>
              </a:ext>
            </a:extLst>
          </p:cNvPr>
          <p:cNvSpPr txBox="1"/>
          <p:nvPr/>
        </p:nvSpPr>
        <p:spPr>
          <a:xfrm>
            <a:off x="838200" y="1690688"/>
            <a:ext cx="922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SV" dirty="0"/>
              <a:t>El método recibe dos parámetros, </a:t>
            </a:r>
            <a:r>
              <a:rPr lang="es-SV" dirty="0" err="1"/>
              <a:t>HttpServletRequest</a:t>
            </a:r>
            <a:r>
              <a:rPr lang="es-SV" dirty="0"/>
              <a:t> y </a:t>
            </a:r>
            <a:r>
              <a:rPr lang="es-SV" dirty="0" err="1"/>
              <a:t>HttpServletResponse</a:t>
            </a:r>
            <a:r>
              <a:rPr lang="es-SV" dirty="0"/>
              <a:t>, en este caso solo utilizaremos el objeto </a:t>
            </a:r>
            <a:r>
              <a:rPr lang="es-SV" dirty="0" err="1"/>
              <a:t>HttpServletResponse</a:t>
            </a:r>
            <a:r>
              <a:rPr lang="es-SV" dirty="0"/>
              <a:t>, el cual utilizaremos para devolver un HTML que será interpretado y renderizado por el navegador.</a:t>
            </a:r>
          </a:p>
        </p:txBody>
      </p:sp>
    </p:spTree>
    <p:extLst>
      <p:ext uri="{BB962C8B-B14F-4D97-AF65-F5344CB8AC3E}">
        <p14:creationId xmlns:p14="http://schemas.microsoft.com/office/powerpoint/2010/main" val="4022914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FF83A-3097-4E6E-9A32-E32E8AB06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Definir el </a:t>
            </a:r>
            <a:r>
              <a:rPr lang="es-SV" dirty="0" err="1"/>
              <a:t>servlet</a:t>
            </a:r>
            <a:r>
              <a:rPr lang="es-SV" dirty="0"/>
              <a:t> en el web.xml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12780E-C674-470D-BAE2-96ED2B721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1559295"/>
            <a:ext cx="10233800" cy="4351338"/>
          </a:xfrm>
        </p:spPr>
        <p:txBody>
          <a:bodyPr/>
          <a:lstStyle/>
          <a:p>
            <a:r>
              <a:rPr lang="es-SV" dirty="0"/>
              <a:t>Ahora que ya tenemos desarrollado la lógica del Servlet, debemos definirlo en nuestro archivo web.xml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76D697-35EB-4514-A0B7-D03811841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88" y="2580258"/>
            <a:ext cx="4962525" cy="17907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0E443BA-9679-4F89-B4D4-EEFFEAA372B6}"/>
              </a:ext>
            </a:extLst>
          </p:cNvPr>
          <p:cNvSpPr txBox="1"/>
          <p:nvPr/>
        </p:nvSpPr>
        <p:spPr>
          <a:xfrm>
            <a:off x="6096000" y="2453750"/>
            <a:ext cx="55372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1600" dirty="0"/>
              <a:t>Lo primero será definir el </a:t>
            </a:r>
            <a:r>
              <a:rPr lang="es-SV" sz="1600" dirty="0" err="1"/>
              <a:t>servlet</a:t>
            </a:r>
            <a:r>
              <a:rPr lang="es-SV" sz="1600" dirty="0"/>
              <a:t> y la clase Java a la que estará asociado, esto lo hacemos dentro del nodo &lt;</a:t>
            </a:r>
            <a:r>
              <a:rPr lang="es-SV" sz="1600" dirty="0" err="1"/>
              <a:t>servlet</a:t>
            </a:r>
            <a:r>
              <a:rPr lang="es-SV" sz="1600" dirty="0"/>
              <a:t>&gt;, donde definiremos dos nodos mas: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1600" dirty="0"/>
              <a:t>Servlet-</a:t>
            </a:r>
            <a:r>
              <a:rPr lang="es-SV" sz="1600" dirty="0" err="1"/>
              <a:t>name</a:t>
            </a:r>
            <a:r>
              <a:rPr lang="es-SV" sz="1600" dirty="0"/>
              <a:t>: Es el identificador del </a:t>
            </a:r>
            <a:r>
              <a:rPr lang="es-SV" sz="1600" dirty="0" err="1"/>
              <a:t>servlet</a:t>
            </a:r>
            <a:r>
              <a:rPr lang="es-SV" sz="1600" dirty="0"/>
              <a:t> y puede ser cualquier nombre.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1600" dirty="0"/>
              <a:t>Servlet-</a:t>
            </a:r>
            <a:r>
              <a:rPr lang="es-SV" sz="1600" dirty="0" err="1"/>
              <a:t>class</a:t>
            </a:r>
            <a:r>
              <a:rPr lang="es-SV" sz="1600" dirty="0"/>
              <a:t>: La clase Java a la que estará asociado el Servlet, donde pondremos la ruta absoluta de todo el paquete en el que se encuentra </a:t>
            </a:r>
            <a:r>
              <a:rPr lang="es-SV" sz="1600" b="1" dirty="0" err="1"/>
              <a:t>com.capa.servlets.EjemploServlet</a:t>
            </a:r>
            <a:endParaRPr lang="es-SV" sz="16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2EB6227-AB17-4CC0-8154-B88BC0B3BFCE}"/>
              </a:ext>
            </a:extLst>
          </p:cNvPr>
          <p:cNvSpPr txBox="1"/>
          <p:nvPr/>
        </p:nvSpPr>
        <p:spPr>
          <a:xfrm>
            <a:off x="699856" y="5071694"/>
            <a:ext cx="100243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SV" sz="1600" dirty="0"/>
              <a:t>Como último paso, tenemos que definir la URL que hará que el Servlet se ejecute, para esto utilizaremos el nodo </a:t>
            </a:r>
            <a:r>
              <a:rPr lang="es-SV" sz="1600" b="1" dirty="0" err="1"/>
              <a:t>servlet-mapping</a:t>
            </a:r>
            <a:r>
              <a:rPr lang="es-SV" sz="1600" dirty="0"/>
              <a:t>, y dentro de el dos nodos mas: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SV" sz="1600" dirty="0"/>
              <a:t>Servlet-</a:t>
            </a:r>
            <a:r>
              <a:rPr lang="es-SV" sz="1600" dirty="0" err="1"/>
              <a:t>name</a:t>
            </a:r>
            <a:r>
              <a:rPr lang="es-SV" sz="1600" dirty="0"/>
              <a:t>: El nombre del </a:t>
            </a:r>
            <a:r>
              <a:rPr lang="es-SV" sz="1600" dirty="0" err="1"/>
              <a:t>servlet</a:t>
            </a:r>
            <a:r>
              <a:rPr lang="es-SV" sz="1600" dirty="0"/>
              <a:t> que queremos mapear, en este caso </a:t>
            </a:r>
            <a:r>
              <a:rPr lang="es-SV" sz="1600" b="1" dirty="0"/>
              <a:t>ejemplo</a:t>
            </a:r>
            <a:r>
              <a:rPr lang="es-SV" sz="1600" dirty="0"/>
              <a:t> (y es el nombre que se definió en el nodo </a:t>
            </a:r>
            <a:r>
              <a:rPr lang="es-SV" sz="1600" b="1" dirty="0" err="1"/>
              <a:t>servlet-name</a:t>
            </a:r>
            <a:r>
              <a:rPr lang="es-SV" sz="1600" b="1" dirty="0"/>
              <a:t> </a:t>
            </a:r>
            <a:r>
              <a:rPr lang="es-SV" sz="1600" dirty="0"/>
              <a:t>en el primer paso)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SV" sz="1600" dirty="0" err="1"/>
              <a:t>url-pattern</a:t>
            </a:r>
            <a:r>
              <a:rPr lang="es-SV" sz="1600" dirty="0"/>
              <a:t>: La URL que se ingresará para ejecutar este Servlet. Tomar nota que no la definimos como </a:t>
            </a:r>
            <a:r>
              <a:rPr lang="es-SV" sz="1600" b="1" dirty="0">
                <a:hlinkClick r:id="rId3"/>
              </a:rPr>
              <a:t>http://localhost:8080/&lt;proyecto&gt;/ejemplo</a:t>
            </a:r>
            <a:r>
              <a:rPr lang="es-SV" sz="1600" dirty="0"/>
              <a:t>, simplemente se define la última parte</a:t>
            </a:r>
          </a:p>
        </p:txBody>
      </p:sp>
    </p:spTree>
    <p:extLst>
      <p:ext uri="{BB962C8B-B14F-4D97-AF65-F5344CB8AC3E}">
        <p14:creationId xmlns:p14="http://schemas.microsoft.com/office/powerpoint/2010/main" val="2000349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4BBE2-22CE-4C14-BF01-2FB33912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Ejecutemos el aplicativo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61BF1C-27EA-458B-97FC-023B96E3A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1690688"/>
            <a:ext cx="10233800" cy="4351338"/>
          </a:xfrm>
        </p:spPr>
        <p:txBody>
          <a:bodyPr>
            <a:normAutofit/>
          </a:bodyPr>
          <a:lstStyle/>
          <a:p>
            <a:r>
              <a:rPr lang="es-SV" dirty="0"/>
              <a:t>Damos clic derecho sobre el servidor Tomcat en la pestaña Servers, y seleccionamos “</a:t>
            </a:r>
            <a:r>
              <a:rPr lang="es-SV" dirty="0" err="1"/>
              <a:t>Add</a:t>
            </a:r>
            <a:r>
              <a:rPr lang="es-SV" dirty="0"/>
              <a:t> and </a:t>
            </a:r>
            <a:r>
              <a:rPr lang="es-SV" dirty="0" err="1"/>
              <a:t>remove</a:t>
            </a:r>
            <a:r>
              <a:rPr lang="es-SV" dirty="0"/>
              <a:t>”.</a:t>
            </a:r>
          </a:p>
          <a:p>
            <a:r>
              <a:rPr lang="es-SV" dirty="0"/>
              <a:t>Seleccionamos el proyecto y le damos clic al botón </a:t>
            </a:r>
            <a:r>
              <a:rPr lang="es-SV" dirty="0" err="1"/>
              <a:t>Add</a:t>
            </a:r>
            <a:r>
              <a:rPr lang="es-SV" dirty="0"/>
              <a:t>, para que pase a estar en la sección “</a:t>
            </a:r>
            <a:r>
              <a:rPr lang="es-SV" dirty="0" err="1"/>
              <a:t>Configured</a:t>
            </a:r>
            <a:r>
              <a:rPr lang="es-SV" dirty="0"/>
              <a:t>”</a:t>
            </a:r>
          </a:p>
          <a:p>
            <a:r>
              <a:rPr lang="es-SV" dirty="0"/>
              <a:t>Le damos clic a “</a:t>
            </a:r>
            <a:r>
              <a:rPr lang="es-SV" dirty="0" err="1"/>
              <a:t>Finish</a:t>
            </a:r>
            <a:r>
              <a:rPr lang="es-SV" dirty="0"/>
              <a:t>”</a:t>
            </a:r>
          </a:p>
          <a:p>
            <a:r>
              <a:rPr lang="es-SV" dirty="0"/>
              <a:t>Damos clic derecho nuevamente al servidor Tomcat, y seleccionamos </a:t>
            </a:r>
            <a:r>
              <a:rPr lang="es-SV" dirty="0" err="1"/>
              <a:t>Start</a:t>
            </a:r>
            <a:endParaRPr lang="es-SV" dirty="0"/>
          </a:p>
          <a:p>
            <a:r>
              <a:rPr lang="es-SV" dirty="0"/>
              <a:t>El servidor iniciará y levantará el aplicativo</a:t>
            </a:r>
          </a:p>
        </p:txBody>
      </p:sp>
    </p:spTree>
    <p:extLst>
      <p:ext uri="{BB962C8B-B14F-4D97-AF65-F5344CB8AC3E}">
        <p14:creationId xmlns:p14="http://schemas.microsoft.com/office/powerpoint/2010/main" val="2564429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620DB-9018-40A5-B3AF-C58F3D851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Ingresemos al aplicativo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F9CE09-7629-4621-A6DD-B79C425D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814" y="1603683"/>
            <a:ext cx="10233800" cy="1556767"/>
          </a:xfrm>
        </p:spPr>
        <p:txBody>
          <a:bodyPr>
            <a:normAutofit/>
          </a:bodyPr>
          <a:lstStyle/>
          <a:p>
            <a:r>
              <a:rPr lang="es-SV" sz="2400" dirty="0"/>
              <a:t>Ahora abramos un navegador e ingresemos la siguiente URL:</a:t>
            </a:r>
          </a:p>
          <a:p>
            <a:pPr marL="0" indent="0">
              <a:buNone/>
            </a:pPr>
            <a:r>
              <a:rPr lang="es-SV" sz="2400" dirty="0">
                <a:hlinkClick r:id="rId2"/>
              </a:rPr>
              <a:t>http://localhost:8080/servlets/ejemplo</a:t>
            </a:r>
            <a:endParaRPr lang="es-SV" sz="2400" dirty="0"/>
          </a:p>
          <a:p>
            <a:pPr marL="0" indent="0">
              <a:buNone/>
            </a:pPr>
            <a:r>
              <a:rPr lang="es-SV" sz="2400" dirty="0"/>
              <a:t>Se mostrará la siguiente página:</a:t>
            </a:r>
          </a:p>
          <a:p>
            <a:pPr marL="0" indent="0">
              <a:buNone/>
            </a:pPr>
            <a:endParaRPr lang="es-SV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0A23DD-7446-43FE-8E8D-DAD7885DA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255" y="2976105"/>
            <a:ext cx="5587429" cy="352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44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Definición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medio</a:t>
            </a:r>
            <a:r>
              <a:rPr lang="en-US" dirty="0"/>
              <a:t> de @</a:t>
            </a:r>
            <a:r>
              <a:rPr lang="en-US" dirty="0" err="1"/>
              <a:t>WebServlet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definer servlets sin </a:t>
            </a:r>
            <a:r>
              <a:rPr lang="en-US" dirty="0" err="1"/>
              <a:t>necesidad</a:t>
            </a:r>
            <a:r>
              <a:rPr lang="en-US" dirty="0"/>
              <a:t> del </a:t>
            </a:r>
            <a:r>
              <a:rPr lang="en-US" dirty="0" err="1"/>
              <a:t>archivo</a:t>
            </a:r>
            <a:r>
              <a:rPr lang="en-US" dirty="0"/>
              <a:t> web.xml</a:t>
            </a:r>
          </a:p>
          <a:p>
            <a:r>
              <a:rPr lang="en-US" dirty="0"/>
              <a:t>Lo </a:t>
            </a:r>
            <a:r>
              <a:rPr lang="en-US" dirty="0" err="1"/>
              <a:t>hacemos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 la </a:t>
            </a:r>
            <a:r>
              <a:rPr lang="en-US" dirty="0" err="1"/>
              <a:t>anotación</a:t>
            </a:r>
            <a:r>
              <a:rPr lang="en-US" dirty="0"/>
              <a:t> @</a:t>
            </a:r>
            <a:r>
              <a:rPr lang="en-US" dirty="0" err="1"/>
              <a:t>WebServlet</a:t>
            </a:r>
            <a:endParaRPr lang="en-US" dirty="0"/>
          </a:p>
          <a:p>
            <a:r>
              <a:rPr lang="en-US" dirty="0" err="1"/>
              <a:t>Recibe</a:t>
            </a:r>
            <a:r>
              <a:rPr lang="en-US" dirty="0"/>
              <a:t> dos </a:t>
            </a:r>
            <a:r>
              <a:rPr lang="en-US" dirty="0" err="1"/>
              <a:t>propiedades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Name: </a:t>
            </a:r>
            <a:r>
              <a:rPr lang="en-US" dirty="0"/>
              <a:t>El </a:t>
            </a:r>
            <a:r>
              <a:rPr lang="en-US" dirty="0" err="1"/>
              <a:t>nombre</a:t>
            </a:r>
            <a:r>
              <a:rPr lang="en-US" dirty="0"/>
              <a:t> con el que </a:t>
            </a:r>
            <a:r>
              <a:rPr lang="en-US" dirty="0" err="1"/>
              <a:t>identificaremos</a:t>
            </a:r>
            <a:r>
              <a:rPr lang="en-US" dirty="0"/>
              <a:t> al Servlet</a:t>
            </a:r>
          </a:p>
          <a:p>
            <a:pPr lvl="1"/>
            <a:r>
              <a:rPr lang="en-US" b="1" dirty="0" err="1"/>
              <a:t>urlPatterns</a:t>
            </a:r>
            <a:r>
              <a:rPr lang="en-US" b="1" dirty="0"/>
              <a:t>: </a:t>
            </a:r>
            <a:r>
              <a:rPr lang="en-US" dirty="0"/>
              <a:t>La URL o URLs </a:t>
            </a:r>
            <a:r>
              <a:rPr lang="en-US" dirty="0" err="1"/>
              <a:t>asociadas</a:t>
            </a:r>
            <a:r>
              <a:rPr lang="en-US" dirty="0"/>
              <a:t> al Servlet</a:t>
            </a:r>
          </a:p>
          <a:p>
            <a:r>
              <a:rPr lang="en-US" dirty="0" err="1"/>
              <a:t>Dicha</a:t>
            </a:r>
            <a:r>
              <a:rPr lang="en-US" dirty="0"/>
              <a:t> </a:t>
            </a:r>
            <a:r>
              <a:rPr lang="en-US" dirty="0" err="1"/>
              <a:t>anotación</a:t>
            </a:r>
            <a:r>
              <a:rPr lang="en-US" dirty="0"/>
              <a:t> </a:t>
            </a:r>
            <a:r>
              <a:rPr lang="en-US" dirty="0" err="1"/>
              <a:t>afecta</a:t>
            </a:r>
            <a:r>
              <a:rPr lang="en-US" dirty="0"/>
              <a:t> a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correspondiente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65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69108-B8C6-4F63-983F-431356BE7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Anotación @</a:t>
            </a:r>
            <a:r>
              <a:rPr lang="es-SV" dirty="0" err="1"/>
              <a:t>WebServlet</a:t>
            </a:r>
            <a:endParaRPr lang="es-SV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FBB5E4-92EE-401D-9A34-72EA84392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837676"/>
          </a:xfrm>
        </p:spPr>
        <p:txBody>
          <a:bodyPr>
            <a:normAutofit/>
          </a:bodyPr>
          <a:lstStyle/>
          <a:p>
            <a:r>
              <a:rPr lang="es-SV" sz="2400" dirty="0"/>
              <a:t>Crearemos otra clase y la definiremos como Servlet utilizando la anotación correspondiente.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454CFA-91CE-4119-957E-B632C8571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979" y="2872813"/>
            <a:ext cx="7866042" cy="264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61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620DB-9018-40A5-B3AF-C58F3D851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Al ingresar la URL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F9CE09-7629-4621-A6DD-B79C425D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814" y="1603683"/>
            <a:ext cx="10233800" cy="1556767"/>
          </a:xfrm>
        </p:spPr>
        <p:txBody>
          <a:bodyPr>
            <a:normAutofit/>
          </a:bodyPr>
          <a:lstStyle/>
          <a:p>
            <a:r>
              <a:rPr lang="es-SV" sz="2400" dirty="0"/>
              <a:t>Ahora abramos un navegador e ingresemos la siguiente URL:</a:t>
            </a:r>
          </a:p>
          <a:p>
            <a:pPr marL="0" indent="0">
              <a:buNone/>
            </a:pPr>
            <a:r>
              <a:rPr lang="es-SV" sz="2400" dirty="0">
                <a:hlinkClick r:id="rId2"/>
              </a:rPr>
              <a:t>http://localhost:8080/servlets/hora</a:t>
            </a:r>
            <a:endParaRPr lang="es-SV" sz="2400" dirty="0"/>
          </a:p>
          <a:p>
            <a:pPr marL="0" indent="0">
              <a:buNone/>
            </a:pPr>
            <a:endParaRPr lang="es-SV" sz="2400" dirty="0"/>
          </a:p>
          <a:p>
            <a:pPr marL="0" indent="0">
              <a:buNone/>
            </a:pPr>
            <a:endParaRPr lang="es-SV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29F1EC-C73F-4015-9976-94108DCDE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477" y="2929246"/>
            <a:ext cx="5578552" cy="352247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AA76343-906A-43F4-A220-0506DEEEE00D}"/>
              </a:ext>
            </a:extLst>
          </p:cNvPr>
          <p:cNvSpPr txBox="1"/>
          <p:nvPr/>
        </p:nvSpPr>
        <p:spPr>
          <a:xfrm>
            <a:off x="7581530" y="3014476"/>
            <a:ext cx="3249227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SV" dirty="0"/>
              <a:t>Se mostrará una página con la hora actual, recordemos que la definición se hizo con la anotación @</a:t>
            </a:r>
            <a:r>
              <a:rPr lang="es-SV" dirty="0" err="1"/>
              <a:t>WebServlet</a:t>
            </a:r>
            <a:r>
              <a:rPr lang="es-SV" dirty="0"/>
              <a:t> y no ha través del archivo </a:t>
            </a:r>
            <a:r>
              <a:rPr lang="es-SV" b="1" dirty="0"/>
              <a:t>web.xml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20041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978D-C547-4CDF-BFF4-06C86D5E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Servlets</a:t>
            </a:r>
            <a:endParaRPr lang="es-S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8FBF7-FF49-4BFC-9A78-00159B863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tecnología</a:t>
            </a:r>
            <a:r>
              <a:rPr lang="en-US" dirty="0"/>
              <a:t> para la </a:t>
            </a:r>
            <a:r>
              <a:rPr lang="en-US" dirty="0" err="1"/>
              <a:t>creación</a:t>
            </a:r>
            <a:r>
              <a:rPr lang="en-US" dirty="0"/>
              <a:t> de </a:t>
            </a:r>
            <a:r>
              <a:rPr lang="en-US" dirty="0" err="1"/>
              <a:t>aplicaciones</a:t>
            </a:r>
            <a:r>
              <a:rPr lang="en-US" dirty="0"/>
              <a:t> web </a:t>
            </a:r>
            <a:r>
              <a:rPr lang="en-US" dirty="0" err="1"/>
              <a:t>dinámicas</a:t>
            </a:r>
            <a:r>
              <a:rPr lang="en-US" dirty="0"/>
              <a:t>.</a:t>
            </a:r>
          </a:p>
          <a:p>
            <a:r>
              <a:rPr lang="en-US" dirty="0"/>
              <a:t>Son </a:t>
            </a:r>
            <a:r>
              <a:rPr lang="en-US" dirty="0" err="1"/>
              <a:t>clases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Java que </a:t>
            </a:r>
            <a:r>
              <a:rPr lang="en-US" dirty="0" err="1"/>
              <a:t>procesan</a:t>
            </a:r>
            <a:r>
              <a:rPr lang="en-US" dirty="0"/>
              <a:t> </a:t>
            </a:r>
            <a:r>
              <a:rPr lang="en-US" dirty="0" err="1"/>
              <a:t>peticiones</a:t>
            </a:r>
            <a:r>
              <a:rPr lang="en-US" dirty="0"/>
              <a:t> </a:t>
            </a:r>
            <a:r>
              <a:rPr lang="en-US" dirty="0" err="1"/>
              <a:t>hechas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un </a:t>
            </a:r>
            <a:r>
              <a:rPr lang="en-US" dirty="0" err="1"/>
              <a:t>usuario</a:t>
            </a:r>
            <a:r>
              <a:rPr lang="en-US" dirty="0"/>
              <a:t> a </a:t>
            </a:r>
            <a:r>
              <a:rPr lang="en-US" dirty="0" err="1"/>
              <a:t>traves</a:t>
            </a:r>
            <a:r>
              <a:rPr lang="en-US" dirty="0"/>
              <a:t> de un </a:t>
            </a:r>
            <a:r>
              <a:rPr lang="en-US" dirty="0" err="1"/>
              <a:t>navegador</a:t>
            </a:r>
            <a:r>
              <a:rPr lang="en-US" dirty="0"/>
              <a:t> web</a:t>
            </a:r>
          </a:p>
          <a:p>
            <a:r>
              <a:rPr lang="en-US" dirty="0"/>
              <a:t>De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extender la </a:t>
            </a:r>
            <a:r>
              <a:rPr lang="en-US" dirty="0" err="1"/>
              <a:t>funcionalidad</a:t>
            </a:r>
            <a:r>
              <a:rPr lang="en-US" dirty="0"/>
              <a:t> de </a:t>
            </a:r>
            <a:r>
              <a:rPr lang="en-US" dirty="0" err="1"/>
              <a:t>dichas</a:t>
            </a:r>
            <a:r>
              <a:rPr lang="en-US" dirty="0"/>
              <a:t> </a:t>
            </a:r>
            <a:r>
              <a:rPr lang="en-US" dirty="0" err="1"/>
              <a:t>aplicaciones</a:t>
            </a:r>
            <a:r>
              <a:rPr lang="en-US" dirty="0"/>
              <a:t> para </a:t>
            </a:r>
            <a:r>
              <a:rPr lang="en-US" dirty="0" err="1"/>
              <a:t>consumir</a:t>
            </a:r>
            <a:r>
              <a:rPr lang="en-US" dirty="0"/>
              <a:t> bases de </a:t>
            </a:r>
            <a:r>
              <a:rPr lang="en-US" dirty="0" err="1"/>
              <a:t>datos</a:t>
            </a:r>
            <a:r>
              <a:rPr lang="en-US" dirty="0"/>
              <a:t>, web services, etc.</a:t>
            </a:r>
          </a:p>
          <a:p>
            <a:r>
              <a:rPr lang="en-US" dirty="0"/>
              <a:t>Antes de Java Servlets </a:t>
            </a:r>
            <a:r>
              <a:rPr lang="en-US" dirty="0" err="1"/>
              <a:t>existía</a:t>
            </a:r>
            <a:r>
              <a:rPr lang="en-US" dirty="0"/>
              <a:t> el </a:t>
            </a:r>
            <a:r>
              <a:rPr lang="en-US" dirty="0" err="1"/>
              <a:t>lenguaje</a:t>
            </a:r>
            <a:r>
              <a:rPr lang="en-US" dirty="0"/>
              <a:t> CGI (Common Gateway Interface) para la </a:t>
            </a:r>
            <a:r>
              <a:rPr lang="en-US" dirty="0" err="1"/>
              <a:t>creación</a:t>
            </a:r>
            <a:r>
              <a:rPr lang="en-US" dirty="0"/>
              <a:t> de </a:t>
            </a:r>
            <a:r>
              <a:rPr lang="en-US" dirty="0" err="1"/>
              <a:t>paginas</a:t>
            </a:r>
            <a:r>
              <a:rPr lang="en-US" dirty="0"/>
              <a:t> web </a:t>
            </a:r>
            <a:r>
              <a:rPr lang="en-US" dirty="0" err="1"/>
              <a:t>dinamicas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506763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Envío</a:t>
            </a:r>
            <a:r>
              <a:rPr lang="en-US" dirty="0"/>
              <a:t> de </a:t>
            </a:r>
            <a:r>
              <a:rPr lang="en-US" dirty="0" err="1"/>
              <a:t>parámetros</a:t>
            </a:r>
            <a:r>
              <a:rPr lang="en-US" dirty="0"/>
              <a:t> al Servlet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540"/>
            <a:ext cx="10233800" cy="372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La </a:t>
            </a:r>
            <a:r>
              <a:rPr lang="en-US" sz="2000" dirty="0" err="1"/>
              <a:t>interfaz</a:t>
            </a:r>
            <a:r>
              <a:rPr lang="en-US" sz="2000" dirty="0"/>
              <a:t> </a:t>
            </a:r>
            <a:r>
              <a:rPr lang="en-US" sz="2000" dirty="0" err="1"/>
              <a:t>HttpServletRequest</a:t>
            </a:r>
            <a:r>
              <a:rPr lang="en-US" sz="2000" dirty="0"/>
              <a:t> </a:t>
            </a:r>
            <a:r>
              <a:rPr lang="en-US" sz="2000" dirty="0" err="1"/>
              <a:t>provee</a:t>
            </a:r>
            <a:r>
              <a:rPr lang="en-US" sz="2000" dirty="0"/>
              <a:t> el </a:t>
            </a:r>
            <a:r>
              <a:rPr lang="en-US" sz="2000" dirty="0" err="1"/>
              <a:t>método</a:t>
            </a:r>
            <a:r>
              <a:rPr lang="en-US" sz="2000" dirty="0"/>
              <a:t> </a:t>
            </a:r>
            <a:r>
              <a:rPr lang="en-US" sz="2000" b="1" dirty="0" err="1"/>
              <a:t>getParameter</a:t>
            </a:r>
            <a:r>
              <a:rPr lang="en-US" sz="2000" b="1" dirty="0"/>
              <a:t>(String) </a:t>
            </a:r>
            <a:r>
              <a:rPr lang="en-US" sz="2000" dirty="0"/>
              <a:t>para </a:t>
            </a:r>
            <a:r>
              <a:rPr lang="en-US" sz="2000" dirty="0" err="1"/>
              <a:t>obtener</a:t>
            </a:r>
            <a:r>
              <a:rPr lang="en-US" sz="2000" dirty="0"/>
              <a:t> el </a:t>
            </a:r>
            <a:r>
              <a:rPr lang="en-US" sz="2000" dirty="0" err="1"/>
              <a:t>parámetro</a:t>
            </a:r>
            <a:r>
              <a:rPr lang="en-US" sz="2000" dirty="0"/>
              <a:t> </a:t>
            </a:r>
            <a:r>
              <a:rPr lang="en-US" sz="2000" dirty="0" err="1"/>
              <a:t>definido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forma de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página</a:t>
            </a:r>
            <a:r>
              <a:rPr lang="en-US" sz="2000" dirty="0"/>
              <a:t> web </a:t>
            </a:r>
            <a:r>
              <a:rPr lang="en-US" sz="2000" dirty="0" err="1"/>
              <a:t>definido</a:t>
            </a:r>
            <a:r>
              <a:rPr lang="en-US" sz="2000" dirty="0"/>
              <a:t> con el </a:t>
            </a:r>
            <a:r>
              <a:rPr lang="en-US" sz="2000" dirty="0" err="1"/>
              <a:t>atributo</a:t>
            </a:r>
            <a:r>
              <a:rPr lang="en-US" sz="2000" dirty="0"/>
              <a:t> </a:t>
            </a:r>
            <a:r>
              <a:rPr lang="en-US" sz="2000" b="1" dirty="0"/>
              <a:t>name.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Utilizando</a:t>
            </a:r>
            <a:r>
              <a:rPr lang="en-US" sz="2000" dirty="0"/>
              <a:t> el </a:t>
            </a:r>
            <a:r>
              <a:rPr lang="en-US" sz="2000" dirty="0" err="1"/>
              <a:t>método</a:t>
            </a:r>
            <a:r>
              <a:rPr lang="en-US" sz="2000" dirty="0"/>
              <a:t> </a:t>
            </a:r>
            <a:r>
              <a:rPr lang="en-US" sz="2000" b="1" dirty="0" err="1"/>
              <a:t>getParameter</a:t>
            </a:r>
            <a:r>
              <a:rPr lang="en-US" sz="2000" b="1" dirty="0"/>
              <a:t>(“</a:t>
            </a:r>
            <a:r>
              <a:rPr lang="en-US" sz="2000" b="1" dirty="0" err="1"/>
              <a:t>nombre</a:t>
            </a:r>
            <a:r>
              <a:rPr lang="en-US" sz="2000" b="1" dirty="0"/>
              <a:t>”) </a:t>
            </a:r>
            <a:r>
              <a:rPr lang="en-US" sz="2000" dirty="0" err="1"/>
              <a:t>obtendremos</a:t>
            </a:r>
            <a:r>
              <a:rPr lang="en-US" sz="2000" dirty="0"/>
              <a:t> el valor del input </a:t>
            </a:r>
            <a:r>
              <a:rPr lang="en-US" sz="2000" dirty="0" err="1"/>
              <a:t>nombre</a:t>
            </a:r>
            <a:r>
              <a:rPr lang="en-US" sz="2000" dirty="0"/>
              <a:t> </a:t>
            </a:r>
            <a:r>
              <a:rPr lang="en-US" sz="2000" dirty="0" err="1"/>
              <a:t>enviado</a:t>
            </a:r>
            <a:r>
              <a:rPr lang="en-US" sz="2000" dirty="0"/>
              <a:t> por el </a:t>
            </a:r>
            <a:r>
              <a:rPr lang="en-US" sz="2000" dirty="0" err="1"/>
              <a:t>usuario</a:t>
            </a:r>
            <a:endParaRPr lang="es-MX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4990421"/>
            <a:ext cx="6648450" cy="6000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A501BAA-4E9E-49DA-8B30-DAC71D630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2474928"/>
            <a:ext cx="45529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55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21E19-89F4-466E-9989-9C33AB93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Servlet con parámetros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01ECA9-B1DB-4C3D-9FA2-914303F18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684"/>
            <a:ext cx="10233800" cy="624612"/>
          </a:xfrm>
        </p:spPr>
        <p:txBody>
          <a:bodyPr>
            <a:normAutofit/>
          </a:bodyPr>
          <a:lstStyle/>
          <a:p>
            <a:r>
              <a:rPr lang="es-SV" sz="2400" dirty="0"/>
              <a:t>Desarrollaremos el Servlet encargado de recibir la petición de este formulario.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2FECA15-2F51-4393-B29F-306E4254CBA7}"/>
              </a:ext>
            </a:extLst>
          </p:cNvPr>
          <p:cNvSpPr txBox="1"/>
          <p:nvPr/>
        </p:nvSpPr>
        <p:spPr>
          <a:xfrm>
            <a:off x="8069802" y="2311896"/>
            <a:ext cx="35155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/>
              <a:t>Utilizamos el objeto </a:t>
            </a:r>
            <a:r>
              <a:rPr lang="es-SV" b="1" dirty="0" err="1"/>
              <a:t>request</a:t>
            </a:r>
            <a:r>
              <a:rPr lang="es-SV" b="1" dirty="0"/>
              <a:t> </a:t>
            </a:r>
            <a:r>
              <a:rPr lang="es-SV" dirty="0"/>
              <a:t>para obtener los parámetros enviados por el formulario.</a:t>
            </a:r>
          </a:p>
          <a:p>
            <a:r>
              <a:rPr lang="es-SV" dirty="0"/>
              <a:t>El método </a:t>
            </a:r>
            <a:r>
              <a:rPr lang="es-SV" b="1" dirty="0" err="1"/>
              <a:t>getParameter</a:t>
            </a:r>
            <a:r>
              <a:rPr lang="es-SV" b="1" dirty="0"/>
              <a:t> </a:t>
            </a:r>
            <a:r>
              <a:rPr lang="es-SV" dirty="0"/>
              <a:t>recibe el nombre del parámetro que queremos recibir (es la propiedad </a:t>
            </a:r>
            <a:r>
              <a:rPr lang="es-SV" b="1" dirty="0" err="1"/>
              <a:t>name</a:t>
            </a:r>
            <a:r>
              <a:rPr lang="es-SV" b="1" dirty="0"/>
              <a:t> </a:t>
            </a:r>
            <a:r>
              <a:rPr lang="es-SV" dirty="0"/>
              <a:t>del input en el formulario)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D8F387F-AEDF-4F5B-8779-8EAB0A3F6DCC}"/>
              </a:ext>
            </a:extLst>
          </p:cNvPr>
          <p:cNvSpPr txBox="1"/>
          <p:nvPr/>
        </p:nvSpPr>
        <p:spPr>
          <a:xfrm>
            <a:off x="915879" y="5180118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/>
              <a:t>En este caso utilizaremos el método </a:t>
            </a:r>
            <a:r>
              <a:rPr lang="es-SV" b="1" dirty="0" err="1"/>
              <a:t>doPost</a:t>
            </a:r>
            <a:r>
              <a:rPr lang="es-SV" b="1" dirty="0"/>
              <a:t>, </a:t>
            </a:r>
            <a:r>
              <a:rPr lang="es-SV" dirty="0"/>
              <a:t>ya que la petición se hará a través de POST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E82B8E5-0072-4B9C-9596-D27E05A78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03" y="2148997"/>
            <a:ext cx="68961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00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14789-23DC-48B0-B87B-C5FCA3E3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Crearemos un </a:t>
            </a:r>
            <a:r>
              <a:rPr lang="es-SV" dirty="0" err="1"/>
              <a:t>form</a:t>
            </a:r>
            <a:r>
              <a:rPr lang="es-SV" dirty="0"/>
              <a:t> </a:t>
            </a:r>
            <a:r>
              <a:rPr lang="es-SV" dirty="0" err="1"/>
              <a:t>html</a:t>
            </a:r>
            <a:endParaRPr lang="es-SV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D97A10-953B-42FB-8A3A-64C8338F0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1497151"/>
            <a:ext cx="10233800" cy="4995723"/>
          </a:xfrm>
        </p:spPr>
        <p:txBody>
          <a:bodyPr>
            <a:normAutofit/>
          </a:bodyPr>
          <a:lstStyle/>
          <a:p>
            <a:r>
              <a:rPr lang="es-SV" sz="2400" dirty="0"/>
              <a:t>Dentro de la carpeta </a:t>
            </a:r>
            <a:r>
              <a:rPr lang="es-SV" sz="2400" dirty="0" err="1"/>
              <a:t>WebContent</a:t>
            </a:r>
            <a:r>
              <a:rPr lang="es-SV" sz="2400" dirty="0"/>
              <a:t> crearemos un nuevo archivo HTML (parametros.html) y tendrá lo siguiente:</a:t>
            </a:r>
          </a:p>
          <a:p>
            <a:endParaRPr lang="es-SV" sz="2400" dirty="0"/>
          </a:p>
          <a:p>
            <a:endParaRPr lang="es-SV" sz="2400" dirty="0"/>
          </a:p>
          <a:p>
            <a:endParaRPr lang="es-SV" sz="2400" dirty="0"/>
          </a:p>
          <a:p>
            <a:pPr marL="0" indent="0">
              <a:buNone/>
            </a:pPr>
            <a:endParaRPr lang="es-SV" sz="2400" dirty="0"/>
          </a:p>
          <a:p>
            <a:pPr marL="0" indent="0">
              <a:buNone/>
            </a:pPr>
            <a:r>
              <a:rPr lang="es-SV" sz="2400" dirty="0"/>
              <a:t>Notemos que en la propiedad </a:t>
            </a:r>
            <a:r>
              <a:rPr lang="es-SV" sz="2400" b="1" dirty="0" err="1"/>
              <a:t>action</a:t>
            </a:r>
            <a:r>
              <a:rPr lang="es-SV" sz="2400" b="1" dirty="0"/>
              <a:t> </a:t>
            </a:r>
            <a:r>
              <a:rPr lang="es-SV" sz="2400" dirty="0"/>
              <a:t>del </a:t>
            </a:r>
            <a:r>
              <a:rPr lang="es-SV" sz="2400" dirty="0" err="1"/>
              <a:t>Form</a:t>
            </a:r>
            <a:r>
              <a:rPr lang="es-SV" sz="2400" dirty="0"/>
              <a:t> hemos puesto “./procesar”, que es la URL del Servlet (y que está definida en la propiedad </a:t>
            </a:r>
            <a:r>
              <a:rPr lang="es-SV" sz="2400" b="1" dirty="0" err="1"/>
              <a:t>urlPatterns</a:t>
            </a:r>
            <a:r>
              <a:rPr lang="es-SV" sz="2400" b="1" dirty="0"/>
              <a:t> </a:t>
            </a:r>
            <a:r>
              <a:rPr lang="es-SV" sz="2400" dirty="0"/>
              <a:t>en la anotación @</a:t>
            </a:r>
            <a:r>
              <a:rPr lang="es-SV" sz="2400" dirty="0" err="1"/>
              <a:t>WebServlet</a:t>
            </a:r>
            <a:r>
              <a:rPr lang="es-SV" sz="2400" dirty="0"/>
              <a:t>) que se mandará  a llamar al momento de dar </a:t>
            </a:r>
            <a:r>
              <a:rPr lang="es-SV" sz="2400" dirty="0" err="1"/>
              <a:t>Submit</a:t>
            </a:r>
            <a:r>
              <a:rPr lang="es-SV" sz="2400" dirty="0"/>
              <a:t> al formulario.</a:t>
            </a:r>
          </a:p>
          <a:p>
            <a:pPr marL="0" indent="0">
              <a:buNone/>
            </a:pPr>
            <a:r>
              <a:rPr lang="es-SV" sz="2400" dirty="0"/>
              <a:t>También notar que en la propiedad </a:t>
            </a:r>
            <a:r>
              <a:rPr lang="es-SV" sz="2400" b="1" dirty="0" err="1"/>
              <a:t>method</a:t>
            </a:r>
            <a:r>
              <a:rPr lang="es-SV" sz="2400" b="1" dirty="0"/>
              <a:t> </a:t>
            </a:r>
            <a:r>
              <a:rPr lang="es-SV" sz="2400" dirty="0"/>
              <a:t>lo hemos definido como “post”, puesto que el Servlet ha sido desarrollado implementando el método </a:t>
            </a:r>
            <a:r>
              <a:rPr lang="es-SV" sz="2400" b="1" dirty="0" err="1"/>
              <a:t>doPost</a:t>
            </a:r>
            <a:endParaRPr lang="es-SV" sz="2400" dirty="0"/>
          </a:p>
          <a:p>
            <a:pPr marL="0" indent="0">
              <a:buNone/>
            </a:pPr>
            <a:endParaRPr lang="es-SV" sz="2400" dirty="0"/>
          </a:p>
          <a:p>
            <a:endParaRPr lang="es-SV" sz="2400" dirty="0"/>
          </a:p>
          <a:p>
            <a:endParaRPr lang="es-SV" sz="2400" dirty="0"/>
          </a:p>
          <a:p>
            <a:endParaRPr lang="es-SV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33F3C90-81C6-4F7F-9AD4-2201E71F3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432" y="2444766"/>
            <a:ext cx="45529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60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7CD5E-393C-4ABA-A2D7-6D3715C1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Ingresemos a la página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E0E875-E7C8-47B3-B736-7C5DD353A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1506029"/>
            <a:ext cx="10233800" cy="4351338"/>
          </a:xfrm>
        </p:spPr>
        <p:txBody>
          <a:bodyPr/>
          <a:lstStyle/>
          <a:p>
            <a:r>
              <a:rPr lang="es-SV" dirty="0"/>
              <a:t>Ahora ingresaremos a la página web que contiene el formulario. Dado que está dentro de la carpeta </a:t>
            </a:r>
            <a:r>
              <a:rPr lang="es-SV" dirty="0" err="1"/>
              <a:t>WebContent</a:t>
            </a:r>
            <a:r>
              <a:rPr lang="es-SV" dirty="0"/>
              <a:t> podemos acceder directamente a el desde la URL:</a:t>
            </a:r>
          </a:p>
          <a:p>
            <a:pPr marL="0" indent="0">
              <a:buNone/>
            </a:pPr>
            <a:r>
              <a:rPr lang="es-SV" dirty="0">
                <a:hlinkClick r:id="rId2"/>
              </a:rPr>
              <a:t>http://localhost:8080/servlets/parametros.html</a:t>
            </a:r>
            <a:endParaRPr lang="es-SV" dirty="0"/>
          </a:p>
          <a:p>
            <a:pPr marL="0" indent="0">
              <a:buNone/>
            </a:pPr>
            <a:endParaRPr lang="es-SV" dirty="0"/>
          </a:p>
          <a:p>
            <a:pPr marL="0" indent="0">
              <a:buNone/>
            </a:pPr>
            <a:endParaRPr lang="es-SV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042D83-084B-4ECF-B189-75342E186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042" y="3332226"/>
            <a:ext cx="5228948" cy="309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01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3817C-E70C-4B40-A8EC-947FD17C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Enviemos el formulario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F73A36-2672-443B-8B3D-121E14B48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662"/>
            <a:ext cx="10233800" cy="819921"/>
          </a:xfrm>
        </p:spPr>
        <p:txBody>
          <a:bodyPr>
            <a:normAutofit/>
          </a:bodyPr>
          <a:lstStyle/>
          <a:p>
            <a:r>
              <a:rPr lang="es-SV" sz="2400" dirty="0"/>
              <a:t>Al ingresar los parámetros y dar clic al botón Enviar, se procesará la URL y se mostrará el resultado correspondiente.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0AE4F75-3940-4494-8311-215369160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2399"/>
            <a:ext cx="4366737" cy="2582939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2E010882-61AD-487D-A335-1D0A299FBF65}"/>
              </a:ext>
            </a:extLst>
          </p:cNvPr>
          <p:cNvSpPr/>
          <p:nvPr/>
        </p:nvSpPr>
        <p:spPr>
          <a:xfrm>
            <a:off x="5415379" y="3429000"/>
            <a:ext cx="754602" cy="752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089DCF3-C48E-41A0-AC8A-35EBB068F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423" y="2734547"/>
            <a:ext cx="4366737" cy="25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90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490F3-616B-4740-8C42-362C0431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Repositorio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57091C-7177-47C4-9A72-0DAA4EACD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325563"/>
          </a:xfrm>
        </p:spPr>
        <p:txBody>
          <a:bodyPr/>
          <a:lstStyle/>
          <a:p>
            <a:pPr marL="0" indent="0">
              <a:buNone/>
            </a:pPr>
            <a:r>
              <a:rPr lang="es-SV" dirty="0"/>
              <a:t>El proyecto lo pueden clonar de la siguiente URL:</a:t>
            </a:r>
          </a:p>
          <a:p>
            <a:pPr marL="0" indent="0">
              <a:buNone/>
            </a:pPr>
            <a:r>
              <a:rPr lang="es-SV" dirty="0"/>
              <a:t>https://github.com/jlozano86/servlets.git</a:t>
            </a:r>
          </a:p>
        </p:txBody>
      </p:sp>
    </p:spTree>
    <p:extLst>
      <p:ext uri="{BB962C8B-B14F-4D97-AF65-F5344CB8AC3E}">
        <p14:creationId xmlns:p14="http://schemas.microsoft.com/office/powerpoint/2010/main" val="3037884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Ventajas y desventajas de los </a:t>
            </a:r>
            <a:r>
              <a:rPr lang="es-SV" dirty="0" err="1"/>
              <a:t>Servlets</a:t>
            </a:r>
            <a:endParaRPr lang="es-SV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199" y="1573834"/>
            <a:ext cx="4409661" cy="45486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SV" sz="2400" b="1" dirty="0"/>
              <a:t>Ventajas</a:t>
            </a:r>
          </a:p>
          <a:p>
            <a:pPr marL="514350" indent="-514350" algn="just">
              <a:buAutoNum type="arabicPeriod"/>
            </a:pPr>
            <a:r>
              <a:rPr lang="es-SV" sz="2400" dirty="0"/>
              <a:t>Al estar compilados se ejecutan rápidamente.</a:t>
            </a:r>
          </a:p>
          <a:p>
            <a:pPr marL="514350" indent="-514350" algn="just">
              <a:buAutoNum type="arabicPeriod"/>
            </a:pPr>
            <a:r>
              <a:rPr lang="es-SV" sz="2400" dirty="0"/>
              <a:t>Son mas eficientes en el uso de recursos (se instancian una vez en el servidor)</a:t>
            </a:r>
          </a:p>
          <a:p>
            <a:pPr marL="514350" indent="-514350" algn="just">
              <a:buAutoNum type="arabicPeriod"/>
            </a:pPr>
            <a:r>
              <a:rPr lang="es-SV" sz="2400" dirty="0"/>
              <a:t>Permite (hasta cierto punto) una mayor flexibilidad para desarrollar aplicaciones web Java</a:t>
            </a:r>
          </a:p>
          <a:p>
            <a:pPr marL="514350" indent="-514350" algn="just">
              <a:buAutoNum type="arabicPeriod"/>
            </a:pPr>
            <a:endParaRPr lang="es-SV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34538" y="1573834"/>
            <a:ext cx="4409661" cy="4548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SV" sz="2400" b="1" dirty="0"/>
              <a:t>Desventajas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s-SV" sz="2400" dirty="0"/>
              <a:t>Llega un punto en que se vuelve engorroso (al ser código HTML en código Java)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s-SV" sz="2400" dirty="0"/>
              <a:t>Hay que definir todos los </a:t>
            </a:r>
            <a:r>
              <a:rPr lang="es-SV" sz="2400" dirty="0" err="1"/>
              <a:t>servlets</a:t>
            </a:r>
            <a:r>
              <a:rPr lang="es-SV" sz="2400" dirty="0"/>
              <a:t> en el archivo descriptor (web.xml) si se opta por esta forma.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s-SV" sz="2400" dirty="0"/>
              <a:t>Todas las páginas deben generarse mediante sentencias </a:t>
            </a:r>
            <a:r>
              <a:rPr lang="es-SV" sz="2400" dirty="0" err="1"/>
              <a:t>out.println</a:t>
            </a:r>
            <a:r>
              <a:rPr lang="es-SV" sz="2400" dirty="0"/>
              <a:t> (tedioso)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endParaRPr lang="es-SV" sz="2400" dirty="0"/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endParaRPr lang="es-SV" sz="2400" dirty="0"/>
          </a:p>
        </p:txBody>
      </p:sp>
    </p:spTree>
    <p:extLst>
      <p:ext uri="{BB962C8B-B14F-4D97-AF65-F5344CB8AC3E}">
        <p14:creationId xmlns:p14="http://schemas.microsoft.com/office/powerpoint/2010/main" val="304908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730" y="1825625"/>
            <a:ext cx="7705948" cy="4535418"/>
          </a:xfrm>
        </p:spPr>
        <p:txBody>
          <a:bodyPr>
            <a:normAutofit/>
          </a:bodyPr>
          <a:lstStyle/>
          <a:p>
            <a:pPr algn="just"/>
            <a:r>
              <a:rPr lang="es-SV" dirty="0"/>
              <a:t>Devuelven código HTML</a:t>
            </a:r>
          </a:p>
          <a:p>
            <a:pPr algn="just"/>
            <a:r>
              <a:rPr lang="es-SV" dirty="0"/>
              <a:t>Su funcionalidad se basa en las interfaces </a:t>
            </a:r>
            <a:r>
              <a:rPr lang="es-SV" dirty="0" err="1"/>
              <a:t>HttpServletRequest</a:t>
            </a:r>
            <a:r>
              <a:rPr lang="es-SV" dirty="0"/>
              <a:t> y </a:t>
            </a:r>
            <a:r>
              <a:rPr lang="es-SV" dirty="0" err="1"/>
              <a:t>HttpServletResponse</a:t>
            </a:r>
            <a:endParaRPr lang="es-SV" dirty="0"/>
          </a:p>
          <a:p>
            <a:pPr algn="just"/>
            <a:r>
              <a:rPr lang="es-SV" dirty="0"/>
              <a:t>Hay que desarrollar un </a:t>
            </a:r>
            <a:r>
              <a:rPr lang="es-SV" dirty="0" err="1"/>
              <a:t>Servlet</a:t>
            </a:r>
            <a:r>
              <a:rPr lang="es-SV" dirty="0"/>
              <a:t> por cada funcionalidad deseada</a:t>
            </a:r>
          </a:p>
          <a:p>
            <a:pPr algn="just"/>
            <a:r>
              <a:rPr lang="es-SV" dirty="0"/>
              <a:t>Se definen en un archivo descriptor de despliegue (web.xml)</a:t>
            </a:r>
          </a:p>
        </p:txBody>
      </p:sp>
      <p:pic>
        <p:nvPicPr>
          <p:cNvPr id="1026" name="Picture 2" descr="http://www.javatpoint.com/images/servlet/javaservl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739" y="2355710"/>
            <a:ext cx="2527852" cy="2616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3B0969A-05C7-40BF-825E-90070B4A072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Java Servlets (cont.)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31994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6BC72-61B9-4664-91BA-47D5FE5D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Funcionamiento</a:t>
            </a:r>
            <a:r>
              <a:rPr lang="en-US" dirty="0"/>
              <a:t> de un Servlet</a:t>
            </a:r>
            <a:endParaRPr lang="es-SV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E0F61-3442-4B8E-B655-52FF8059C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1662"/>
            <a:ext cx="5992064" cy="28114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094FD7-BC76-428E-8ABF-E7E117CA7C3F}"/>
              </a:ext>
            </a:extLst>
          </p:cNvPr>
          <p:cNvSpPr txBox="1"/>
          <p:nvPr/>
        </p:nvSpPr>
        <p:spPr>
          <a:xfrm>
            <a:off x="7359588" y="2201662"/>
            <a:ext cx="41458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El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petición</a:t>
            </a:r>
            <a:r>
              <a:rPr lang="en-US" dirty="0"/>
              <a:t> HTTP y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enviada</a:t>
            </a:r>
            <a:r>
              <a:rPr lang="en-US" dirty="0"/>
              <a:t> a un </a:t>
            </a:r>
            <a:r>
              <a:rPr lang="en-US" dirty="0" err="1"/>
              <a:t>servidor</a:t>
            </a:r>
            <a:endParaRPr lang="en-US" dirty="0"/>
          </a:p>
          <a:p>
            <a:r>
              <a:rPr lang="en-US" dirty="0"/>
              <a:t>2. El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recibe</a:t>
            </a:r>
            <a:r>
              <a:rPr lang="en-US" dirty="0"/>
              <a:t> la </a:t>
            </a:r>
            <a:r>
              <a:rPr lang="en-US" dirty="0" err="1"/>
              <a:t>petición</a:t>
            </a:r>
            <a:r>
              <a:rPr lang="en-US" dirty="0"/>
              <a:t> y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procesada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el servlet (</a:t>
            </a:r>
            <a:r>
              <a:rPr lang="en-US" dirty="0" err="1"/>
              <a:t>clase</a:t>
            </a:r>
            <a:r>
              <a:rPr lang="en-US" dirty="0"/>
              <a:t> Java) </a:t>
            </a:r>
            <a:r>
              <a:rPr lang="en-US" dirty="0" err="1"/>
              <a:t>asociada</a:t>
            </a:r>
            <a:r>
              <a:rPr lang="en-US" dirty="0"/>
              <a:t> a la URL</a:t>
            </a:r>
          </a:p>
          <a:p>
            <a:r>
              <a:rPr lang="en-US" dirty="0"/>
              <a:t>3. Se </a:t>
            </a:r>
            <a:r>
              <a:rPr lang="en-US" dirty="0" err="1"/>
              <a:t>procesa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y se </a:t>
            </a:r>
            <a:r>
              <a:rPr lang="en-US" dirty="0" err="1"/>
              <a:t>crea</a:t>
            </a:r>
            <a:r>
              <a:rPr lang="en-US" dirty="0"/>
              <a:t> la </a:t>
            </a:r>
            <a:r>
              <a:rPr lang="en-US" dirty="0" err="1"/>
              <a:t>pagina</a:t>
            </a:r>
            <a:r>
              <a:rPr lang="en-US" dirty="0"/>
              <a:t> HTML</a:t>
            </a:r>
          </a:p>
          <a:p>
            <a:r>
              <a:rPr lang="en-US" dirty="0"/>
              <a:t>4. La </a:t>
            </a:r>
            <a:r>
              <a:rPr lang="es-SV" dirty="0"/>
              <a:t>pagina</a:t>
            </a:r>
            <a:r>
              <a:rPr lang="en-US" dirty="0"/>
              <a:t> HTML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devuelta</a:t>
            </a:r>
            <a:r>
              <a:rPr lang="en-US" dirty="0"/>
              <a:t> al </a:t>
            </a:r>
            <a:r>
              <a:rPr lang="en-US" dirty="0" err="1"/>
              <a:t>cliente</a:t>
            </a:r>
            <a:r>
              <a:rPr lang="en-US" dirty="0"/>
              <a:t> para que el </a:t>
            </a:r>
            <a:r>
              <a:rPr lang="en-US" dirty="0" err="1"/>
              <a:t>navegador</a:t>
            </a:r>
            <a:r>
              <a:rPr lang="en-US" dirty="0"/>
              <a:t> la </a:t>
            </a:r>
            <a:r>
              <a:rPr lang="en-US" dirty="0" err="1"/>
              <a:t>interprete</a:t>
            </a:r>
            <a:r>
              <a:rPr lang="en-US" dirty="0"/>
              <a:t>.</a:t>
            </a:r>
            <a:endParaRPr lang="es-SV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57DA52-6E7F-4446-B772-4FD9B1746530}"/>
              </a:ext>
            </a:extLst>
          </p:cNvPr>
          <p:cNvSpPr txBox="1"/>
          <p:nvPr/>
        </p:nvSpPr>
        <p:spPr>
          <a:xfrm>
            <a:off x="1766656" y="5282214"/>
            <a:ext cx="8824404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, </a:t>
            </a:r>
            <a:r>
              <a:rPr lang="en-US" dirty="0" err="1"/>
              <a:t>creamos</a:t>
            </a:r>
            <a:r>
              <a:rPr lang="en-US" dirty="0"/>
              <a:t> HTML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dinámica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función</a:t>
            </a:r>
            <a:r>
              <a:rPr lang="en-US" dirty="0"/>
              <a:t> del </a:t>
            </a:r>
            <a:r>
              <a:rPr lang="en-US" dirty="0" err="1"/>
              <a:t>procesamiento</a:t>
            </a:r>
            <a:r>
              <a:rPr lang="en-US" dirty="0"/>
              <a:t> que el Servlet </a:t>
            </a:r>
            <a:r>
              <a:rPr lang="en-US" dirty="0" err="1"/>
              <a:t>hace</a:t>
            </a:r>
            <a:r>
              <a:rPr lang="en-US" dirty="0"/>
              <a:t>, </a:t>
            </a:r>
            <a:r>
              <a:rPr lang="en-US" dirty="0" err="1"/>
              <a:t>dicho</a:t>
            </a:r>
            <a:r>
              <a:rPr lang="en-US" dirty="0"/>
              <a:t> </a:t>
            </a:r>
            <a:r>
              <a:rPr lang="en-US" dirty="0" err="1"/>
              <a:t>procesamiento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incluir</a:t>
            </a:r>
            <a:r>
              <a:rPr lang="en-US" dirty="0"/>
              <a:t> </a:t>
            </a:r>
            <a:r>
              <a:rPr lang="en-US" dirty="0" err="1"/>
              <a:t>interacciones</a:t>
            </a:r>
            <a:r>
              <a:rPr lang="en-US" dirty="0"/>
              <a:t> con </a:t>
            </a:r>
            <a:r>
              <a:rPr lang="en-US" dirty="0" err="1"/>
              <a:t>repositorios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bases de </a:t>
            </a:r>
            <a:r>
              <a:rPr lang="en-US" dirty="0" err="1"/>
              <a:t>datos</a:t>
            </a:r>
            <a:r>
              <a:rPr lang="en-US" dirty="0"/>
              <a:t> o </a:t>
            </a:r>
            <a:r>
              <a:rPr lang="en-US" dirty="0" err="1"/>
              <a:t>servicios</a:t>
            </a:r>
            <a:r>
              <a:rPr lang="en-US" dirty="0"/>
              <a:t> web.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6226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94F52-8825-44D9-8A33-4DAAE57B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Configuración de Tomcat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CA6A58-EDAB-4E0F-9754-541662B7E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/>
              <a:t>Descargar el servidor de la siguiente URL:</a:t>
            </a:r>
          </a:p>
          <a:p>
            <a:pPr marL="0" indent="0">
              <a:buNone/>
            </a:pPr>
            <a:r>
              <a:rPr lang="es-SV" dirty="0">
                <a:hlinkClick r:id="rId2"/>
              </a:rPr>
              <a:t>https://archive.apache.org/dist/tomcat/tomcat-9/v9.0.33/bin/apache-tomcat-9.0.33-windows-x86.zip</a:t>
            </a:r>
            <a:endParaRPr lang="es-SV" dirty="0"/>
          </a:p>
          <a:p>
            <a:r>
              <a:rPr lang="es-SV" dirty="0"/>
              <a:t>Descomprimirlo en alguna carpeta</a:t>
            </a:r>
          </a:p>
          <a:p>
            <a:r>
              <a:rPr lang="es-SV" dirty="0"/>
              <a:t>Buscar en Eclipse la pestaña Servers:</a:t>
            </a:r>
          </a:p>
          <a:p>
            <a:endParaRPr lang="es-SV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3C2E457-F51A-4B51-8A04-63DD7BD5D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223" y="4359275"/>
            <a:ext cx="71437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6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B16B9-6FAE-4B6D-B16B-D1EC47DB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Configuración de Tomcat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0A69E4-A83E-47AE-B81B-F0CBF80D3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/>
              <a:t>Dar clic derecho sobre el espacio en blanco, y seleccionar New -&gt; Server</a:t>
            </a:r>
          </a:p>
          <a:p>
            <a:endParaRPr lang="es-SV" dirty="0"/>
          </a:p>
          <a:p>
            <a:endParaRPr lang="es-SV" dirty="0"/>
          </a:p>
          <a:p>
            <a:endParaRPr lang="es-SV" dirty="0"/>
          </a:p>
          <a:p>
            <a:endParaRPr lang="es-SV" dirty="0"/>
          </a:p>
          <a:p>
            <a:r>
              <a:rPr lang="es-SV" dirty="0"/>
              <a:t>Expandir “Apache” y seleccionar Tomcat 9.0 Server y dar clic en “Next”</a:t>
            </a:r>
          </a:p>
          <a:p>
            <a:r>
              <a:rPr lang="es-SV" dirty="0"/>
              <a:t>Configuraremos ahora la JDK para que sea utilizada por el servidor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336451-84B3-490C-B771-57092EE67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62" y="2774594"/>
            <a:ext cx="50958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0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B16B9-6FAE-4B6D-B16B-D1EC47DB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Configuración de Tomcat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0A69E4-A83E-47AE-B81B-F0CBF80D3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/>
              <a:t>Dar clic en “</a:t>
            </a:r>
            <a:r>
              <a:rPr lang="es-SV" dirty="0" err="1"/>
              <a:t>Installed</a:t>
            </a:r>
            <a:r>
              <a:rPr lang="es-SV" dirty="0"/>
              <a:t> </a:t>
            </a:r>
            <a:r>
              <a:rPr lang="es-SV" dirty="0" err="1"/>
              <a:t>JREs</a:t>
            </a:r>
            <a:r>
              <a:rPr lang="es-SV" dirty="0"/>
              <a:t>” y luego en “</a:t>
            </a:r>
            <a:r>
              <a:rPr lang="es-SV" dirty="0" err="1"/>
              <a:t>Add</a:t>
            </a:r>
            <a:r>
              <a:rPr lang="es-SV" dirty="0"/>
              <a:t>”</a:t>
            </a:r>
          </a:p>
          <a:p>
            <a:r>
              <a:rPr lang="es-SV" dirty="0"/>
              <a:t>Seleccionar “Standard VM”</a:t>
            </a:r>
          </a:p>
          <a:p>
            <a:r>
              <a:rPr lang="es-SV" dirty="0"/>
              <a:t>Dar clic en “</a:t>
            </a:r>
            <a:r>
              <a:rPr lang="es-SV" dirty="0" err="1"/>
              <a:t>Directory</a:t>
            </a:r>
            <a:r>
              <a:rPr lang="es-SV" dirty="0"/>
              <a:t>” y buscamos la carpeta donde tengamos la JDK (8)</a:t>
            </a:r>
          </a:p>
          <a:p>
            <a:r>
              <a:rPr lang="es-SV" dirty="0"/>
              <a:t>Damos clic en </a:t>
            </a:r>
            <a:r>
              <a:rPr lang="es-SV" dirty="0" err="1"/>
              <a:t>Finish</a:t>
            </a:r>
            <a:endParaRPr lang="es-SV" dirty="0"/>
          </a:p>
          <a:p>
            <a:r>
              <a:rPr lang="es-SV" dirty="0"/>
              <a:t>Luego en </a:t>
            </a:r>
            <a:r>
              <a:rPr lang="es-SV" dirty="0" err="1"/>
              <a:t>Apply</a:t>
            </a:r>
            <a:r>
              <a:rPr lang="es-SV" dirty="0"/>
              <a:t> and </a:t>
            </a:r>
            <a:r>
              <a:rPr lang="es-SV" dirty="0" err="1"/>
              <a:t>Close</a:t>
            </a:r>
            <a:endParaRPr lang="es-SV" dirty="0"/>
          </a:p>
          <a:p>
            <a:r>
              <a:rPr lang="es-SV" dirty="0"/>
              <a:t>Luego seleccionamos en el selector la JDK</a:t>
            </a:r>
          </a:p>
          <a:p>
            <a:pPr marL="0" indent="0">
              <a:buNone/>
            </a:pPr>
            <a:r>
              <a:rPr lang="es-SV" dirty="0"/>
              <a:t>que hemos configurado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8CA5AE4-E06F-4F93-B94F-F24A2006F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542" y="3429000"/>
            <a:ext cx="317119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5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6AE2F-8865-4718-8294-7AC5AC44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Configuración de Tomcat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832156-451E-47FC-8F33-7D683AEB0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/>
              <a:t>En esa misma ventana en “Tomcat </a:t>
            </a:r>
            <a:r>
              <a:rPr lang="es-SV" dirty="0" err="1"/>
              <a:t>installation</a:t>
            </a:r>
            <a:r>
              <a:rPr lang="es-SV" dirty="0"/>
              <a:t> </a:t>
            </a:r>
            <a:r>
              <a:rPr lang="es-SV" dirty="0" err="1"/>
              <a:t>directory</a:t>
            </a:r>
            <a:r>
              <a:rPr lang="es-SV" dirty="0"/>
              <a:t>” buscamos la carpeta donde descomprimimos el servidor.</a:t>
            </a:r>
          </a:p>
          <a:p>
            <a:r>
              <a:rPr lang="es-SV" dirty="0"/>
              <a:t>Debería de quedar como la  imagen</a:t>
            </a:r>
          </a:p>
          <a:p>
            <a:r>
              <a:rPr lang="es-SV" dirty="0"/>
              <a:t>Damos clic en </a:t>
            </a:r>
            <a:r>
              <a:rPr lang="es-SV" dirty="0" err="1"/>
              <a:t>Finish</a:t>
            </a:r>
            <a:endParaRPr lang="es-SV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560AEB1-0CDF-4EBC-B0A6-87E120B1B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208" y="2871470"/>
            <a:ext cx="4293592" cy="362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22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Archivo web.xml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14932"/>
          </a:xfrm>
        </p:spPr>
        <p:txBody>
          <a:bodyPr/>
          <a:lstStyle/>
          <a:p>
            <a:r>
              <a:rPr lang="es-SV" dirty="0"/>
              <a:t>Se utiliza para definir los distintos </a:t>
            </a:r>
            <a:r>
              <a:rPr lang="es-SV" dirty="0" err="1"/>
              <a:t>servlets</a:t>
            </a:r>
            <a:r>
              <a:rPr lang="es-SV" dirty="0"/>
              <a:t> que utilizará nuestra aplicación</a:t>
            </a:r>
          </a:p>
          <a:p>
            <a:pPr lvl="1"/>
            <a:r>
              <a:rPr lang="es-SV" dirty="0" err="1"/>
              <a:t>Tag</a:t>
            </a:r>
            <a:r>
              <a:rPr lang="es-SV" dirty="0"/>
              <a:t> &lt;</a:t>
            </a:r>
            <a:r>
              <a:rPr lang="es-SV" dirty="0" err="1"/>
              <a:t>servlet</a:t>
            </a:r>
            <a:r>
              <a:rPr lang="es-SV" dirty="0"/>
              <a:t>&gt;&lt;/</a:t>
            </a:r>
            <a:r>
              <a:rPr lang="es-SV" dirty="0" err="1"/>
              <a:t>servlet</a:t>
            </a:r>
            <a:r>
              <a:rPr lang="es-SV" dirty="0"/>
              <a:t>&gt;</a:t>
            </a:r>
          </a:p>
          <a:p>
            <a:r>
              <a:rPr lang="es-SV" dirty="0"/>
              <a:t>Se debe ubicar dentro de la carpeta WEB-INF</a:t>
            </a:r>
          </a:p>
          <a:p>
            <a:r>
              <a:rPr lang="es-SV" dirty="0"/>
              <a:t>Se define también el mapeo de cada </a:t>
            </a:r>
            <a:r>
              <a:rPr lang="es-SV" dirty="0" err="1"/>
              <a:t>servlet</a:t>
            </a:r>
            <a:r>
              <a:rPr lang="es-SV" dirty="0"/>
              <a:t> (la URL que la invocará)</a:t>
            </a:r>
          </a:p>
          <a:p>
            <a:pPr lvl="1"/>
            <a:r>
              <a:rPr lang="es-SV" dirty="0" err="1"/>
              <a:t>Tag</a:t>
            </a:r>
            <a:r>
              <a:rPr lang="es-SV" dirty="0"/>
              <a:t> &lt;</a:t>
            </a:r>
            <a:r>
              <a:rPr lang="es-SV" dirty="0" err="1"/>
              <a:t>servlet-mapping</a:t>
            </a:r>
            <a:r>
              <a:rPr lang="es-SV" dirty="0"/>
              <a:t>&gt;&lt;/</a:t>
            </a:r>
            <a:r>
              <a:rPr lang="es-SV" dirty="0" err="1"/>
              <a:t>servlet-mapping</a:t>
            </a:r>
            <a:r>
              <a:rPr lang="es-SV" dirty="0"/>
              <a:t>&gt;</a:t>
            </a:r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45247196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3325</TotalTime>
  <Words>1616</Words>
  <Application>Microsoft Office PowerPoint</Application>
  <PresentationFormat>Panorámica</PresentationFormat>
  <Paragraphs>143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Calibri</vt:lpstr>
      <vt:lpstr>Corbel</vt:lpstr>
      <vt:lpstr>Depth</vt:lpstr>
      <vt:lpstr>Presentación de PowerPoint</vt:lpstr>
      <vt:lpstr>Java Servlets</vt:lpstr>
      <vt:lpstr>Presentación de PowerPoint</vt:lpstr>
      <vt:lpstr>Funcionamiento de un Servlet</vt:lpstr>
      <vt:lpstr>Configuración de Tomcat</vt:lpstr>
      <vt:lpstr>Configuración de Tomcat</vt:lpstr>
      <vt:lpstr>Configuración de Tomcat</vt:lpstr>
      <vt:lpstr>Configuración de Tomcat</vt:lpstr>
      <vt:lpstr>Archivo web.xml </vt:lpstr>
      <vt:lpstr>Desarrollo de Servlets</vt:lpstr>
      <vt:lpstr>Interfaces HttpServletRequest y HttpServletResponse</vt:lpstr>
      <vt:lpstr>Métodos doGet() y doPost()</vt:lpstr>
      <vt:lpstr>Implementaremos en el servlet el metodo doGet()</vt:lpstr>
      <vt:lpstr>Definir el servlet en el web.xml</vt:lpstr>
      <vt:lpstr>Ejecutemos el aplicativo</vt:lpstr>
      <vt:lpstr>Ingresemos al aplicativo</vt:lpstr>
      <vt:lpstr>Definición por medio de @WebServlet</vt:lpstr>
      <vt:lpstr>Anotación @WebServlet</vt:lpstr>
      <vt:lpstr>Al ingresar la URL</vt:lpstr>
      <vt:lpstr>Envío de parámetros al Servlet</vt:lpstr>
      <vt:lpstr>Servlet con parámetros</vt:lpstr>
      <vt:lpstr>Crearemos un form html</vt:lpstr>
      <vt:lpstr>Ingresemos a la página web</vt:lpstr>
      <vt:lpstr>Enviemos el formulario</vt:lpstr>
      <vt:lpstr>Repositorio del proyecto</vt:lpstr>
      <vt:lpstr>Ventajas y desventajas de los Servlets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Lozano</dc:creator>
  <cp:lastModifiedBy>Juan Lozano</cp:lastModifiedBy>
  <cp:revision>152</cp:revision>
  <dcterms:created xsi:type="dcterms:W3CDTF">2016-03-08T02:32:38Z</dcterms:created>
  <dcterms:modified xsi:type="dcterms:W3CDTF">2020-03-30T04:45:11Z</dcterms:modified>
</cp:coreProperties>
</file>