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9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3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54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58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5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0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2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0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7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Tinta y acuarela líquida">
            <a:extLst>
              <a:ext uri="{FF2B5EF4-FFF2-40B4-BE49-F238E27FC236}">
                <a16:creationId xmlns:a16="http://schemas.microsoft.com/office/drawing/2014/main" id="{AB5B2221-D5E7-490B-AF43-89F1F9B60E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876" b="6679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D8C13BE-3271-4610-890F-B58739561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s-SV" sz="5200" dirty="0">
                <a:solidFill>
                  <a:srgbClr val="FFFFFF"/>
                </a:solidFill>
              </a:rPr>
              <a:t>PostgreSQL</a:t>
            </a:r>
            <a:endParaRPr lang="en-US" sz="52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F4D5AB-86F3-4146-A285-E045A1D8F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endParaRPr 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832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Primer plano de una placa de circuito impresa iluminada">
            <a:extLst>
              <a:ext uri="{FF2B5EF4-FFF2-40B4-BE49-F238E27FC236}">
                <a16:creationId xmlns:a16="http://schemas.microsoft.com/office/drawing/2014/main" id="{AD2F350D-53D4-4C0A-BEBE-9CDCBC3D1D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b="213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34249B-ECA7-4285-9002-E97D3742B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565846"/>
            <a:ext cx="4958128" cy="37551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Que es una base de </a:t>
            </a:r>
            <a:r>
              <a:rPr lang="en-US" dirty="0" err="1">
                <a:solidFill>
                  <a:srgbClr val="FFFFFF"/>
                </a:solidFill>
              </a:rPr>
              <a:t>datos</a:t>
            </a:r>
            <a:r>
              <a:rPr lang="en-US" dirty="0">
                <a:solidFill>
                  <a:srgbClr val="FFFFFF"/>
                </a:solidFill>
              </a:rPr>
              <a:t>?	</a:t>
            </a:r>
          </a:p>
        </p:txBody>
      </p:sp>
    </p:spTree>
    <p:extLst>
      <p:ext uri="{BB962C8B-B14F-4D97-AF65-F5344CB8AC3E}">
        <p14:creationId xmlns:p14="http://schemas.microsoft.com/office/powerpoint/2010/main" val="125897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895AC-6615-4DC2-BDB3-47D94EC77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Tablas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A68115B-8292-48F4-B30E-189C606E0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5679" y="1789435"/>
            <a:ext cx="5120641" cy="3848848"/>
          </a:xfrm>
        </p:spPr>
      </p:pic>
    </p:spTree>
    <p:extLst>
      <p:ext uri="{BB962C8B-B14F-4D97-AF65-F5344CB8AC3E}">
        <p14:creationId xmlns:p14="http://schemas.microsoft.com/office/powerpoint/2010/main" val="1684897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5EFE88-F6A7-4B53-AF99-227DFC56A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5CB840-7662-4445-9721-B0DCE5E54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70BA19A-7C08-4254-B723-7F8AC2DCC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FE6B140-58B6-417F-9053-75BFD8011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47C0CF3-D3BA-42B5-94BB-63D30E1B2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4909"/>
            <a:ext cx="5486400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Columnas / Campos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9936334-C499-4255-8735-2129817EF39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2" b="1882"/>
          <a:stretch/>
        </p:blipFill>
        <p:spPr>
          <a:xfrm>
            <a:off x="6732218" y="567942"/>
            <a:ext cx="4817466" cy="57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06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5D55F-29F3-4AED-9766-B3267DCEA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Tipos de datos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86A6DD7-7D8D-4C76-8E3D-564F21A6D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219" y="2521839"/>
            <a:ext cx="9319561" cy="251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60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A12D7-728D-423E-BA0F-A4A493E46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SV" dirty="0"/>
              <a:t>Tipos de datos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BDC4DC1-753B-4CA3-BA72-B732EBAD8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937" y="2552297"/>
            <a:ext cx="6242125" cy="175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17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C27C8-0033-4196-941A-8BE266E0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Diagrama de entidad relación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1C531EF-8187-49F0-8F46-CB0282DCE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477" y="2713635"/>
            <a:ext cx="8683045" cy="143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08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EE746-048B-467B-B1E9-82314B55D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Sintaxis: creación de una tabla	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150FEA4-1350-407D-AF5B-891F6F607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1039" y="2268523"/>
            <a:ext cx="5529922" cy="2320953"/>
          </a:xfrm>
        </p:spPr>
      </p:pic>
    </p:spTree>
    <p:extLst>
      <p:ext uri="{BB962C8B-B14F-4D97-AF65-F5344CB8AC3E}">
        <p14:creationId xmlns:p14="http://schemas.microsoft.com/office/powerpoint/2010/main" val="307698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B5E69-7C13-4184-88DA-9B5D44D1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Sintaxis: pasemos a </a:t>
            </a:r>
            <a:r>
              <a:rPr lang="es-SV" dirty="0" err="1"/>
              <a:t>postgreSQL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0B0860-3B48-42DF-83BB-824DA0900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19252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RegularSeedRightStep">
      <a:dk1>
        <a:srgbClr val="000000"/>
      </a:dk1>
      <a:lt1>
        <a:srgbClr val="FFFFFF"/>
      </a:lt1>
      <a:dk2>
        <a:srgbClr val="2E1B30"/>
      </a:dk2>
      <a:lt2>
        <a:srgbClr val="F3F0F0"/>
      </a:lt2>
      <a:accent1>
        <a:srgbClr val="45AFAD"/>
      </a:accent1>
      <a:accent2>
        <a:srgbClr val="3B82B1"/>
      </a:accent2>
      <a:accent3>
        <a:srgbClr val="4D63C3"/>
      </a:accent3>
      <a:accent4>
        <a:srgbClr val="593EB3"/>
      </a:accent4>
      <a:accent5>
        <a:srgbClr val="994DC3"/>
      </a:accent5>
      <a:accent6>
        <a:srgbClr val="B13BAA"/>
      </a:accent6>
      <a:hlink>
        <a:srgbClr val="BF3F42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</TotalTime>
  <Words>35</Words>
  <Application>Microsoft Office PowerPoint</Application>
  <PresentationFormat>Panorámica</PresentationFormat>
  <Paragraphs>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AvenirNext LT Pro Medium</vt:lpstr>
      <vt:lpstr>Sabon Next LT</vt:lpstr>
      <vt:lpstr>DappledVTI</vt:lpstr>
      <vt:lpstr>PostgreSQL</vt:lpstr>
      <vt:lpstr>Que es una base de datos? </vt:lpstr>
      <vt:lpstr>Tablas</vt:lpstr>
      <vt:lpstr>Columnas / Campos</vt:lpstr>
      <vt:lpstr>Tipos de datos</vt:lpstr>
      <vt:lpstr>Tipos de datos</vt:lpstr>
      <vt:lpstr>Diagrama de entidad relación</vt:lpstr>
      <vt:lpstr>Sintaxis: creación de una tabla </vt:lpstr>
      <vt:lpstr>Sintaxis: pasemos a postgreSQL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PostgreSQL</dc:title>
  <dc:creator>Roberto IT</dc:creator>
  <cp:lastModifiedBy>Roberto IT</cp:lastModifiedBy>
  <cp:revision>1</cp:revision>
  <dcterms:created xsi:type="dcterms:W3CDTF">2022-01-21T17:15:00Z</dcterms:created>
  <dcterms:modified xsi:type="dcterms:W3CDTF">2022-01-22T15:55:39Z</dcterms:modified>
</cp:coreProperties>
</file>