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charset="0"/>
      <p:regular r:id="rId18"/>
      <p:bold r:id="rId19"/>
      <p:italic r:id="rId20"/>
      <p:boldItalic r:id="rId21"/>
    </p:embeddedFont>
    <p:embeddedFont>
      <p:font typeface="Raleway" charset="0"/>
      <p:regular r:id="rId22"/>
      <p:bold r:id="rId23"/>
      <p:italic r:id="rId24"/>
      <p:boldItalic r:id="rId25"/>
    </p:embeddedFont>
    <p:embeddedFont>
      <p:font typeface="Lato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3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0d0f539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0d0f539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0d0f53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20d0f53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0d0f539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0d0f539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0d0f539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0d0f539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20d0f539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20d0f539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20d0f539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20d0f539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0d0f539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0d0f539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0d0f539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0d0f539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0d0f539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0d0f539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0d0f539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0d0f539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0d0f539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0d0f539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0d0f539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0d0f539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0d0f539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0d0f539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20d0f539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20d0f539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 dirty="0" smtClean="0">
                <a:latin typeface="Roboto"/>
                <a:ea typeface="Roboto"/>
                <a:cs typeface="Roboto"/>
                <a:sym typeface="Roboto"/>
              </a:rPr>
              <a:t>Introduction</a:t>
            </a:r>
            <a:r>
              <a:rPr lang="en" sz="2550" b="1" dirty="0" smtClean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2550" b="1" dirty="0" smtClean="0">
                <a:latin typeface="Roboto"/>
                <a:ea typeface="Roboto"/>
                <a:cs typeface="Roboto"/>
                <a:sym typeface="Roboto"/>
              </a:rPr>
            </a:br>
            <a:endParaRPr sz="255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51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5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Campus Marketplace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Abhishek Sharma, Atharv Bharadwaj, Abhishek Rathore, Kunal Gupta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GLA University, Mathura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CEA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29-11-2023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Streamlined process for buying, selling, renting, and lending items within the campus community.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Promotion of sustainability by facilitating the reuse and sharing of </a:t>
            </a:r>
            <a:r>
              <a:rPr lang="en-US" sz="190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items</a:t>
            </a:r>
            <a:r>
              <a:rPr lang="en-US" sz="190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Challenges Faced</a:t>
            </a:r>
            <a:endParaRPr sz="21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Challenge: Iterative refinement of the user interface to align with user preferences and expectations.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Resolution: Conducted frequent usability testing, collected user feedback, and iteratively adjusted design elements, ensuring an optimal user experience.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Challenge: Meeting project milestones within a tight development timeline.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Resolution: Adopted an agile development approach, prioritized features based on criticality, and conducted frequent progress assessments to ensure on-time delivery.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2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  <a:endParaRPr sz="22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In-App Payment System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Blockchain for Transaction Transparency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Geolocation Integration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AI-Powered Recommendation Engine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Augmented Reality (AR) Features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Community Challenges and Rewards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Integration with Campus Clubs and Organizations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endParaRPr lang="en-US" sz="20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endParaRPr sz="20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2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2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Registration and Authentication: Secure account creation and login.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Item Listing and Search: Easy listing, powerful search, and filtering.</a:t>
            </a:r>
            <a:endParaRPr lang="en-US" sz="2100" dirty="0">
              <a:ea typeface="Roboto"/>
              <a:cs typeface="Roboto"/>
            </a:endParaRP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Providing students with a platform to save money.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Empowering a financially conscious campus community.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Building trust through transparent user ratings.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Creating a safe and reliable online environment.</a:t>
            </a:r>
            <a:endParaRPr lang="en" dirty="0" smtClean="0">
              <a:ea typeface="Roboto"/>
              <a:cs typeface="Roboto"/>
              <a:sym typeface="Roboto"/>
            </a:endParaRP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Elevating Campus Life with Campus Marketplace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Acknowledgments</a:t>
            </a:r>
            <a:endParaRPr sz="20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600" dirty="0" smtClean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We extend our heartfelt gratitude to everyone who played a crucial role in the success of the Campus Marketplace project.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600" dirty="0" smtClean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Special thanks to Dr. Sayantan Sinha Sir for his invaluable guidance and mentorship throughout the project. His expertise in web development and unwavering support significantly contributed to the project's success.</a:t>
            </a:r>
            <a:endParaRPr lang="en-US" sz="1600" dirty="0">
              <a:ea typeface="Roboto"/>
              <a:cs typeface="Roboto"/>
            </a:endParaRPr>
          </a:p>
          <a:p>
            <a:pPr marL="0" lvl="0" indent="0">
              <a:spcAft>
                <a:spcPts val="1200"/>
              </a:spcAft>
              <a:buNone/>
            </a:pPr>
            <a:r>
              <a:rPr lang="en-US" sz="1600" dirty="0" smtClean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Thanks to our peers and friends for their encouragement, constructive feedback, and belief in the project's potential.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21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200" dirty="0" smtClean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Q1: How does Campus Marketplace contribute to sustainability on campus?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dirty="0" smtClean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A: Campus Marketplace promotes sustainability by encouraging the reuse and sharing of items, reducing waste and fostering an eco-conscious campus culture.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dirty="0" smtClean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Q6: How was user feedback collected, and how is it being used for continuous improvement?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dirty="0" smtClean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A: User feedback was collected through structured mechanisms, such as surveys and direct interactions. We prioritize user suggestions for feature improvements and overall platform enhancements.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dirty="0" smtClean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Thank you for your insightful questions. We're here to address any more queries and appreciate your engagement.</a:t>
            </a:r>
          </a:p>
          <a:p>
            <a:pPr marL="0" lvl="0" indent="0">
              <a:spcAft>
                <a:spcPts val="1200"/>
              </a:spcAft>
              <a:buNone/>
            </a:pPr>
            <a:endParaRPr lang="en-US" sz="1200" dirty="0" smtClean="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Aft>
                <a:spcPts val="12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85" b="1" dirty="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285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lvl="0" indent="-355600"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Addressing the challenges faced by college students in acquiring and disposing of items, Campus Marketplace aims to simplify campus life through a user-friendly online platform.</a:t>
            </a:r>
          </a:p>
          <a:p>
            <a:pPr lvl="0" indent="-355600">
              <a:buClr>
                <a:schemeClr val="dk1"/>
              </a:buClr>
              <a:buSzPts val="2000"/>
              <a:buFont typeface="Roboto"/>
              <a:buChar char="●"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55600"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Campus Marketplace is motivated by the need to create a seamless solution, streamlining the exchange process and enhancing the overall campus experience.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Enhance campus life by improving the overall student experience.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a virtual hub for buying, selling, renting, and lending items.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endParaRPr lang="en-US" sz="19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Establish a trustworthy environment through secure transactions, user ratings, and a reliable feedback system.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0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methods of buying, selling, and exchanging items on campus are often cumbersome and lack efficiency.</a:t>
            </a: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Students face hurdles in finding or disposing of items relevant to campus life due to a lack of a centralized and user-friendly platform.</a:t>
            </a:r>
            <a:endParaRPr sz="18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Improves the overall student experience by providing a convenient and streamlined solution for acquiring and disposing of items.</a:t>
            </a:r>
            <a:endParaRPr lang="en" sz="18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endParaRPr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19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Literature Review</a:t>
            </a:r>
            <a:endParaRPr sz="19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84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lvl="0" indent="-336550"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-US" sz="17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Peer Campus Marketplaces:</a:t>
            </a:r>
          </a:p>
          <a:p>
            <a:pPr lvl="0" indent="-336550">
              <a:buClr>
                <a:srgbClr val="000000"/>
              </a:buClr>
              <a:buSzPts val="1700"/>
              <a:buNone/>
            </a:pPr>
            <a:r>
              <a:rPr lang="en-US" sz="17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Several universities have embraced similar platforms, facilitating peer-to-peer transactions within their campus communities.</a:t>
            </a:r>
          </a:p>
          <a:p>
            <a:pPr lvl="0" indent="-336550"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-US" sz="17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Lack of Campus-Centric Platforms:</a:t>
            </a:r>
          </a:p>
          <a:p>
            <a:pPr lvl="0" indent="-336550">
              <a:buClr>
                <a:srgbClr val="000000"/>
              </a:buClr>
              <a:buSzPts val="1700"/>
              <a:buNone/>
            </a:pPr>
            <a:r>
              <a:rPr lang="en-US" sz="17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Gap: Many campuses lack dedicated platforms tailored to the specific needs 	of students for buying, selling, and lending items.</a:t>
            </a:r>
          </a:p>
          <a:p>
            <a:pPr lvl="0" indent="-336550">
              <a:buClr>
                <a:srgbClr val="000000"/>
              </a:buClr>
              <a:buSzPts val="1700"/>
              <a:buNone/>
            </a:pPr>
            <a:r>
              <a:rPr lang="en-US" sz="17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Solution: Campus Marketplace serves as a centralized, campus-centric 	platform, streamlining transactions within the student community.</a:t>
            </a:r>
            <a:endParaRPr lang="en" sz="17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21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Conducted comprehensive requirement analysis based on user needs and feedback.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Ensured the project development aligned with the preferences and expectations of college students.</a:t>
            </a:r>
            <a:endParaRPr lang="en-US" sz="2000" dirty="0" smtClean="0">
              <a:ea typeface="Roboto"/>
              <a:cs typeface="Roboto"/>
            </a:endParaRP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Front-End Development : React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2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Backend Development : Node.js, Express.js, MongoDB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3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System Architecture</a:t>
            </a:r>
            <a:endParaRPr sz="23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24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lvl="0" indent="-361950"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21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Campus Marketplace system is designed with a modular architecture to ensure scalability, efficiency, and a seamless user experience.</a:t>
            </a:r>
            <a:endParaRPr lang="en-US" sz="2200" dirty="0">
              <a:ea typeface="Roboto"/>
              <a:cs typeface="Roboto"/>
            </a:endParaRPr>
          </a:p>
          <a:p>
            <a:pPr lvl="0" indent="-361950"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22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Front-End Component :User interface for students to interact with the platform.</a:t>
            </a:r>
          </a:p>
          <a:p>
            <a:pPr lvl="0" indent="-361950"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22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Backend Component :Server-side logic handling HTTP requests and responses.</a:t>
            </a:r>
          </a:p>
          <a:p>
            <a:pPr lvl="0" indent="-361950"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21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Database Component :Stores and retrieves data related to user accounts, listings, and messages.</a:t>
            </a:r>
            <a:endParaRPr sz="2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012879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Utilized collaborative tools such as Git for version control and Visual Studio Code for code development.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Embraced an iterative design process focused on user experience.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  <p:pic>
        <p:nvPicPr>
          <p:cNvPr id="8" name="Picture 7" descr="photo_2023-11-28_14-32-0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965" y="2688478"/>
            <a:ext cx="3998395" cy="2017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photo_2023-11-28_14-32-0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035" y="582706"/>
            <a:ext cx="4034118" cy="20977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sz="208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Registration and Authentication</a:t>
            </a: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Item Listing and Search</a:t>
            </a: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Real-Time Messaging System</a:t>
            </a: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Profiles and Ratings</a:t>
            </a: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Categories and Filters</a:t>
            </a: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Mobile Responsiveness</a:t>
            </a: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Feedback and Reporting System</a:t>
            </a:r>
            <a:endParaRPr lang="en" sz="18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718</Words>
  <Application>Microsoft Office PowerPoint</Application>
  <PresentationFormat>On-screen Show (16:9)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Roboto</vt:lpstr>
      <vt:lpstr>Raleway</vt:lpstr>
      <vt:lpstr>Lato</vt:lpstr>
      <vt:lpstr>Streamline</vt:lpstr>
      <vt:lpstr>Introduction  </vt:lpstr>
      <vt:lpstr>Introduction </vt:lpstr>
      <vt:lpstr>Objectives </vt:lpstr>
      <vt:lpstr>Problem Statement </vt:lpstr>
      <vt:lpstr>Literature Review </vt:lpstr>
      <vt:lpstr>Methodology </vt:lpstr>
      <vt:lpstr>System Architecture </vt:lpstr>
      <vt:lpstr>Implementation </vt:lpstr>
      <vt:lpstr>Features </vt:lpstr>
      <vt:lpstr>Results </vt:lpstr>
      <vt:lpstr>Challenges Faced </vt:lpstr>
      <vt:lpstr>Future Work </vt:lpstr>
      <vt:lpstr>Conclusion </vt:lpstr>
      <vt:lpstr>Acknowledgments </vt:lpstr>
      <vt:lpstr>Q&amp;A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abhishek sharma</dc:creator>
  <cp:lastModifiedBy>Windows User</cp:lastModifiedBy>
  <cp:revision>26</cp:revision>
  <dcterms:modified xsi:type="dcterms:W3CDTF">2023-11-29T05:44:37Z</dcterms:modified>
</cp:coreProperties>
</file>