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A5B5-8C42-4B33-B22A-348B6D35071B}" type="datetimeFigureOut">
              <a:rPr lang="en-IN" smtClean="0"/>
              <a:t>25/04/2023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192C-86E9-44EA-8B94-66938B3E0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30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A5B5-8C42-4B33-B22A-348B6D35071B}" type="datetimeFigureOut">
              <a:rPr lang="en-IN" smtClean="0"/>
              <a:t>25/04/2023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192C-86E9-44EA-8B94-66938B3E0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647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A5B5-8C42-4B33-B22A-348B6D35071B}" type="datetimeFigureOut">
              <a:rPr lang="en-IN" smtClean="0"/>
              <a:t>25/04/2023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192C-86E9-44EA-8B94-66938B3E0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76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A5B5-8C42-4B33-B22A-348B6D35071B}" type="datetimeFigureOut">
              <a:rPr lang="en-IN" smtClean="0"/>
              <a:t>25/04/2023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192C-86E9-44EA-8B94-66938B3E0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420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A5B5-8C42-4B33-B22A-348B6D35071B}" type="datetimeFigureOut">
              <a:rPr lang="en-IN" smtClean="0"/>
              <a:t>25/04/2023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192C-86E9-44EA-8B94-66938B3E0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969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A5B5-8C42-4B33-B22A-348B6D35071B}" type="datetimeFigureOut">
              <a:rPr lang="en-IN" smtClean="0"/>
              <a:t>25/04/2023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192C-86E9-44EA-8B94-66938B3E0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767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A5B5-8C42-4B33-B22A-348B6D35071B}" type="datetimeFigureOut">
              <a:rPr lang="en-IN" smtClean="0"/>
              <a:t>25/04/2023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192C-86E9-44EA-8B94-66938B3E0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013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A5B5-8C42-4B33-B22A-348B6D35071B}" type="datetimeFigureOut">
              <a:rPr lang="en-IN" smtClean="0"/>
              <a:t>25/04/2023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192C-86E9-44EA-8B94-66938B3E0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234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A5B5-8C42-4B33-B22A-348B6D35071B}" type="datetimeFigureOut">
              <a:rPr lang="en-IN" smtClean="0"/>
              <a:t>25/04/2023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192C-86E9-44EA-8B94-66938B3E0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71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A5B5-8C42-4B33-B22A-348B6D35071B}" type="datetimeFigureOut">
              <a:rPr lang="en-IN" smtClean="0"/>
              <a:t>25/04/2023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34D192C-86E9-44EA-8B94-66938B3E0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44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A5B5-8C42-4B33-B22A-348B6D35071B}" type="datetimeFigureOut">
              <a:rPr lang="en-IN" smtClean="0"/>
              <a:t>25/04/2023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192C-86E9-44EA-8B94-66938B3E0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86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A5B5-8C42-4B33-B22A-348B6D35071B}" type="datetimeFigureOut">
              <a:rPr lang="en-IN" smtClean="0"/>
              <a:t>25/04/2023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192C-86E9-44EA-8B94-66938B3E0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754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A5B5-8C42-4B33-B22A-348B6D35071B}" type="datetimeFigureOut">
              <a:rPr lang="en-IN" smtClean="0"/>
              <a:t>25/04/2023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192C-86E9-44EA-8B94-66938B3E0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139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A5B5-8C42-4B33-B22A-348B6D35071B}" type="datetimeFigureOut">
              <a:rPr lang="en-IN" smtClean="0"/>
              <a:t>25/04/2023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192C-86E9-44EA-8B94-66938B3E0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433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A5B5-8C42-4B33-B22A-348B6D35071B}" type="datetimeFigureOut">
              <a:rPr lang="en-IN" smtClean="0"/>
              <a:t>25/04/2023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192C-86E9-44EA-8B94-66938B3E0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138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A5B5-8C42-4B33-B22A-348B6D35071B}" type="datetimeFigureOut">
              <a:rPr lang="en-IN" smtClean="0"/>
              <a:t>25/04/2023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192C-86E9-44EA-8B94-66938B3E0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07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9A5B5-8C42-4B33-B22A-348B6D35071B}" type="datetimeFigureOut">
              <a:rPr lang="en-IN" smtClean="0"/>
              <a:t>25/04/2023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D192C-86E9-44EA-8B94-66938B3E0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78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B9A5B5-8C42-4B33-B22A-348B6D35071B}" type="datetimeFigureOut">
              <a:rPr lang="en-IN" smtClean="0"/>
              <a:t>25/04/2023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4D192C-86E9-44EA-8B94-66938B3E00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149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2844-152D-A3B2-C50D-3D0667BD75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lang="en-IN" dirty="0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735502-AA51-136A-EF73-96233104F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4390" y="3302000"/>
            <a:ext cx="6987645" cy="1388534"/>
          </a:xfrm>
        </p:spPr>
        <p:txBody>
          <a:bodyPr/>
          <a:lstStyle/>
          <a:p>
            <a:pPr algn="ctr"/>
            <a:r>
              <a:rPr lang="en-IN" b="1" dirty="0"/>
              <a:t>Insights &amp; Pattern</a:t>
            </a:r>
          </a:p>
        </p:txBody>
      </p:sp>
    </p:spTree>
    <p:extLst>
      <p:ext uri="{BB962C8B-B14F-4D97-AF65-F5344CB8AC3E}">
        <p14:creationId xmlns:p14="http://schemas.microsoft.com/office/powerpoint/2010/main" val="867162001"/>
      </p:ext>
    </p:extLst>
  </p:cSld>
  <p:clrMapOvr>
    <a:masterClrMapping/>
  </p:clrMapOvr>
  <p:transition spd="slow" advClick="0" advTm="1000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120F8D-1ED4-EA21-66B0-166BAC326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564" y="304800"/>
            <a:ext cx="7820780" cy="4141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555B71-C3D0-5A51-9985-BAF329E7F48B}"/>
              </a:ext>
            </a:extLst>
          </p:cNvPr>
          <p:cNvSpPr txBox="1"/>
          <p:nvPr/>
        </p:nvSpPr>
        <p:spPr>
          <a:xfrm>
            <a:off x="3872754" y="4912659"/>
            <a:ext cx="6257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Gender Avg. profit Sheet with that we can see how much we get from each gender.</a:t>
            </a:r>
          </a:p>
        </p:txBody>
      </p:sp>
    </p:spTree>
    <p:extLst>
      <p:ext uri="{BB962C8B-B14F-4D97-AF65-F5344CB8AC3E}">
        <p14:creationId xmlns:p14="http://schemas.microsoft.com/office/powerpoint/2010/main" val="560929026"/>
      </p:ext>
    </p:extLst>
  </p:cSld>
  <p:clrMapOvr>
    <a:masterClrMapping/>
  </p:clrMapOvr>
  <p:transition spd="med" advClick="0" advTm="4000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7298E1-69DC-F8B6-4EBE-5CB001585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776" y="0"/>
            <a:ext cx="8910918" cy="47537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459183-EF12-030C-0BA5-B3FF4AB16944}"/>
              </a:ext>
            </a:extLst>
          </p:cNvPr>
          <p:cNvSpPr txBox="1"/>
          <p:nvPr/>
        </p:nvSpPr>
        <p:spPr>
          <a:xfrm>
            <a:off x="2223246" y="4885764"/>
            <a:ext cx="8776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Now this is Customer ID Sheet as we can see , we get Avg. profit $1,307  from customer ID:160  So we have to maintain good relationship with him and provide customers like this </a:t>
            </a:r>
          </a:p>
          <a:p>
            <a:r>
              <a:rPr lang="en-IN" dirty="0"/>
              <a:t>best quality service. </a:t>
            </a:r>
          </a:p>
        </p:txBody>
      </p:sp>
    </p:spTree>
    <p:extLst>
      <p:ext uri="{BB962C8B-B14F-4D97-AF65-F5344CB8AC3E}">
        <p14:creationId xmlns:p14="http://schemas.microsoft.com/office/powerpoint/2010/main" val="1168085367"/>
      </p:ext>
    </p:extLst>
  </p:cSld>
  <p:clrMapOvr>
    <a:masterClrMapping/>
  </p:clrMapOvr>
  <p:transition spd="slow" advClick="0" advTm="6000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E73537-D51A-E95B-18FF-857DB5AD32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365" y="165691"/>
            <a:ext cx="7871012" cy="44132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72D667-78A2-C217-F66E-10EEC317C11C}"/>
              </a:ext>
            </a:extLst>
          </p:cNvPr>
          <p:cNvSpPr txBox="1"/>
          <p:nvPr/>
        </p:nvSpPr>
        <p:spPr>
          <a:xfrm>
            <a:off x="2528047" y="5056094"/>
            <a:ext cx="7871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Brand Avg. profit Sheet from this we see WeareA2B is ahead of everyone with the Average profit of 837$ that means we have to focus on Nacro Bicycles </a:t>
            </a:r>
          </a:p>
          <a:p>
            <a:r>
              <a:rPr lang="en-IN" dirty="0"/>
              <a:t>And come up with the better marketing strategy and good offers.</a:t>
            </a:r>
          </a:p>
        </p:txBody>
      </p:sp>
    </p:spTree>
    <p:extLst>
      <p:ext uri="{BB962C8B-B14F-4D97-AF65-F5344CB8AC3E}">
        <p14:creationId xmlns:p14="http://schemas.microsoft.com/office/powerpoint/2010/main" val="2393055703"/>
      </p:ext>
    </p:extLst>
  </p:cSld>
  <p:clrMapOvr>
    <a:masterClrMapping/>
  </p:clrMapOvr>
  <p:transition spd="med" advClick="0" advTm="6000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BBE8BD-9F87-E157-C3B7-588C6C988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118" y="152671"/>
            <a:ext cx="8268894" cy="45627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41BBEE-1864-BA24-D44E-D4C6CE771F0C}"/>
              </a:ext>
            </a:extLst>
          </p:cNvPr>
          <p:cNvSpPr txBox="1"/>
          <p:nvPr/>
        </p:nvSpPr>
        <p:spPr>
          <a:xfrm>
            <a:off x="2590800" y="5118847"/>
            <a:ext cx="8188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Transaction Month Sheet from this we now know each month’s Average profit </a:t>
            </a:r>
          </a:p>
          <a:p>
            <a:r>
              <a:rPr lang="en-IN" dirty="0"/>
              <a:t>From January we get Avg. profit $560.07. We can see company’s performance is better in January , August, October, November and also try to do better in February and March.</a:t>
            </a:r>
          </a:p>
        </p:txBody>
      </p:sp>
    </p:spTree>
    <p:extLst>
      <p:ext uri="{BB962C8B-B14F-4D97-AF65-F5344CB8AC3E}">
        <p14:creationId xmlns:p14="http://schemas.microsoft.com/office/powerpoint/2010/main" val="4158099859"/>
      </p:ext>
    </p:extLst>
  </p:cSld>
  <p:clrMapOvr>
    <a:masterClrMapping/>
  </p:clrMapOvr>
  <p:transition spd="slow" advClick="0" advTm="6000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5966EB-420B-55DD-1BED-EFA6EB996C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600"/>
          <a:stretch/>
        </p:blipFill>
        <p:spPr>
          <a:xfrm>
            <a:off x="2228750" y="304799"/>
            <a:ext cx="9006124" cy="45092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9A8795-8422-349C-05A6-8C5FABCA74AB}"/>
              </a:ext>
            </a:extLst>
          </p:cNvPr>
          <p:cNvSpPr txBox="1"/>
          <p:nvPr/>
        </p:nvSpPr>
        <p:spPr>
          <a:xfrm>
            <a:off x="3836894" y="5163671"/>
            <a:ext cx="8930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the final Profit Dashboard feel free to explore all in One.</a:t>
            </a:r>
          </a:p>
        </p:txBody>
      </p:sp>
    </p:spTree>
    <p:extLst>
      <p:ext uri="{BB962C8B-B14F-4D97-AF65-F5344CB8AC3E}">
        <p14:creationId xmlns:p14="http://schemas.microsoft.com/office/powerpoint/2010/main" val="1034554890"/>
      </p:ext>
    </p:extLst>
  </p:cSld>
  <p:clrMapOvr>
    <a:masterClrMapping/>
  </p:clrMapOvr>
  <p:transition spd="slow" advClick="0" advTm="9000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46</TotalTime>
  <Words>174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Parallax</vt:lpstr>
      <vt:lpstr>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Shubham Vichare</dc:creator>
  <cp:lastModifiedBy>Shubham Vichare</cp:lastModifiedBy>
  <cp:revision>4</cp:revision>
  <dcterms:created xsi:type="dcterms:W3CDTF">2023-04-23T07:44:18Z</dcterms:created>
  <dcterms:modified xsi:type="dcterms:W3CDTF">2023-04-25T07:19:21Z</dcterms:modified>
</cp:coreProperties>
</file>