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35D2-0722-98D3-4355-146A55D4A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53C5-3F90-43FE-9740-D9ACCC182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457C-FD15-2E44-AEF0-B71798E0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63A0-C324-2022-D91F-45B895A3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F82A-5849-9994-C3E9-08A14FFD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BE23-B53C-AA90-2B37-04959FF3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FAE1-BCA7-E8C9-D729-58D98BEB2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9BF7-D3D1-69B2-D07D-A6119CB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B205-E696-B4C3-B77C-BA9E316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9A67-1FA3-B4DC-1067-21A860C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18F1-5170-7082-5640-A40F443E0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5D48-0280-325C-B05F-D580B39A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6F79-5721-32D2-9DA8-29B1EA4C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8647-ECA4-E737-6035-71B3541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EBEF-C4B8-C6B0-8C03-44DEC293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F693-5684-17B4-0316-2326DBE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75D0-5E2A-49A0-27B1-EB371C84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CDBC-A30E-7008-9561-D8FF8FE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D26A-158A-3524-00B2-6DE39190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C27F-8135-8605-BE65-FF00E6D5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3C12-2A8E-CCB2-E43B-9A3A4AD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51AA-0CDF-972D-AD0A-4D293FB0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D6A36-3CA9-E555-F805-CB47B258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F518-D1C6-ED95-BE9A-E5607FA8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48B9-A271-C6D9-C6A0-9365959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079-B7B4-3DF3-F003-D1013100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2784-BF7B-C93D-7445-6B08A8575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FB4E6-CE3D-4B93-45A2-235E4920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05CE-510B-8D98-0ECC-971A1690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C75A-8124-7316-76E2-6603D09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42B2-7DB3-9E24-E2E6-DCA3D98E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3C3-DACF-B2C9-7ACC-F1E30822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8BC0-4A43-3DEE-8BC8-AF5C5669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8BB6-395C-EC7D-E992-6EE6A9D0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93FF-AF94-0B06-5E39-25A9D990D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C0F86-FC0E-9AE9-DF8E-923D48D3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DF248-67B0-20D7-3B93-BBE2955F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02DF8-8A23-6344-CA33-C9678815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C5F8D-D3AA-8477-4488-7407EBE1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8BE0-6F70-19CF-64B8-25A04891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520B-E452-A2EB-2798-FA00EA8C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78C3-809B-7C5E-AD91-10F6A961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55EA-78ED-0AD5-8F3C-C4CF3CF9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0B4EE-95C9-3F5E-4243-3FAAEFFF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B7EC-B031-128E-3E7F-0299833B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F863-871F-5D4D-BEC8-FC1D30F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5F45-9974-6E1D-5B9A-1CED64A0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EE9C-158C-EF91-10BE-5BBD6E24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5D23B-CCDA-0AB0-C37C-CFF9BB42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CBADE-FB0C-BBAF-3BDB-E796D3FB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577B-007F-5EA3-A434-E9C723D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8E76-C059-F431-719D-ADC42CE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BDE-CC03-6F7A-CCB2-1C405752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8996D-8F4A-E45B-49E0-FA09B7242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AE17A-77D0-1493-C6FF-A55F9269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AF4F9-D856-BFBE-1197-0A78FC6C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4A29-0B88-843F-AF4C-74BBC292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15CD1-F63F-EBF5-765A-9853B4AF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ADF1-BF82-DEFA-E974-03B4D7AA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6A42-2381-15B8-8EFB-F34388C7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6F83-E4D2-FABC-1C8F-7709E2B3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E40B-C48E-4656-BCE5-D32E5F98A7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3EEA-F109-7923-C5EA-F4D39BEA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C28E-6A9D-A012-606A-3287F3567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55CB-93F4-4CA9-B772-48C721154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21275-8D02-7491-24AF-F0A0A994DB92}"/>
              </a:ext>
            </a:extLst>
          </p:cNvPr>
          <p:cNvSpPr/>
          <p:nvPr/>
        </p:nvSpPr>
        <p:spPr>
          <a:xfrm>
            <a:off x="523009" y="1883353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DBB4F94-1E5C-7752-417D-904D183249E7}"/>
              </a:ext>
            </a:extLst>
          </p:cNvPr>
          <p:cNvSpPr/>
          <p:nvPr/>
        </p:nvSpPr>
        <p:spPr>
          <a:xfrm>
            <a:off x="2419927" y="1989570"/>
            <a:ext cx="1255128" cy="5213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6FB052D-76EB-E0D8-8A90-D0A673C05A35}"/>
              </a:ext>
            </a:extLst>
          </p:cNvPr>
          <p:cNvSpPr/>
          <p:nvPr/>
        </p:nvSpPr>
        <p:spPr>
          <a:xfrm>
            <a:off x="4295995" y="3236600"/>
            <a:ext cx="1255127" cy="47122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DCD8-2FC2-C908-A7AB-BC9195ACAB12}"/>
              </a:ext>
            </a:extLst>
          </p:cNvPr>
          <p:cNvSpPr/>
          <p:nvPr/>
        </p:nvSpPr>
        <p:spPr>
          <a:xfrm>
            <a:off x="4233718" y="1883353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771C0-0852-FBE7-ACF7-E0D890808620}"/>
              </a:ext>
            </a:extLst>
          </p:cNvPr>
          <p:cNvSpPr/>
          <p:nvPr/>
        </p:nvSpPr>
        <p:spPr>
          <a:xfrm>
            <a:off x="7385627" y="1868632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2C2F2-3BDF-BD2A-5C96-103AE6C56FE7}"/>
              </a:ext>
            </a:extLst>
          </p:cNvPr>
          <p:cNvSpPr/>
          <p:nvPr/>
        </p:nvSpPr>
        <p:spPr>
          <a:xfrm>
            <a:off x="10552117" y="1868632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9C101855-50C1-CCD5-92F9-369FFD8693E7}"/>
              </a:ext>
            </a:extLst>
          </p:cNvPr>
          <p:cNvSpPr/>
          <p:nvPr/>
        </p:nvSpPr>
        <p:spPr>
          <a:xfrm>
            <a:off x="5896263" y="1974849"/>
            <a:ext cx="1255128" cy="5213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44E1B00-C9A8-5B40-1AF5-BFBE104601C4}"/>
              </a:ext>
            </a:extLst>
          </p:cNvPr>
          <p:cNvSpPr/>
          <p:nvPr/>
        </p:nvSpPr>
        <p:spPr>
          <a:xfrm>
            <a:off x="8986404" y="1974849"/>
            <a:ext cx="1255128" cy="5213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9F8629-9B66-660A-EBE2-DD6DA35178D7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7151391" y="2235508"/>
            <a:ext cx="234236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096780-221C-C538-D8B6-E4C4DC826A3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8765309" y="2235508"/>
            <a:ext cx="221095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019EB4-579B-1625-C8F2-E380BAB5C42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10241532" y="2235508"/>
            <a:ext cx="310585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815B79-0F7F-E27A-3DAC-F9A3AE7CC79C}"/>
              </a:ext>
            </a:extLst>
          </p:cNvPr>
          <p:cNvCxnSpPr>
            <a:cxnSpLocks/>
          </p:cNvCxnSpPr>
          <p:nvPr/>
        </p:nvCxnSpPr>
        <p:spPr>
          <a:xfrm flipH="1">
            <a:off x="8075468" y="5524685"/>
            <a:ext cx="6996" cy="41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7E0769-8C4F-B677-4774-774333BDED4C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5613400" y="2235508"/>
            <a:ext cx="282863" cy="2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5BB802-1AB6-5708-BB8B-57F50816560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02691" y="2250229"/>
            <a:ext cx="517236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8F830-7CDD-382C-293C-A0AF1713FA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75055" y="2250229"/>
            <a:ext cx="558663" cy="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4FCD5B-31B6-B922-0023-21177AAF5C87}"/>
              </a:ext>
            </a:extLst>
          </p:cNvPr>
          <p:cNvCxnSpPr>
            <a:cxnSpLocks/>
            <a:stCxn id="7" idx="2"/>
            <a:endCxn id="90" idx="0"/>
          </p:cNvCxnSpPr>
          <p:nvPr/>
        </p:nvCxnSpPr>
        <p:spPr>
          <a:xfrm>
            <a:off x="4923559" y="3707825"/>
            <a:ext cx="0" cy="57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96F6BC-C11A-ADDF-065A-69DFA67B711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923559" y="2627745"/>
            <a:ext cx="0" cy="60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334BFA-5F35-CC5E-BEE3-1BA8334F34A7}"/>
              </a:ext>
            </a:extLst>
          </p:cNvPr>
          <p:cNvSpPr txBox="1"/>
          <p:nvPr/>
        </p:nvSpPr>
        <p:spPr>
          <a:xfrm>
            <a:off x="2096653" y="1883353"/>
            <a:ext cx="3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7FB39B-DDD5-A543-F398-6658F27FCC27}"/>
              </a:ext>
            </a:extLst>
          </p:cNvPr>
          <p:cNvSpPr txBox="1"/>
          <p:nvPr/>
        </p:nvSpPr>
        <p:spPr>
          <a:xfrm>
            <a:off x="3584048" y="1849932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61CC24-D3E0-CF2E-AA4B-E7D3649517DF}"/>
              </a:ext>
            </a:extLst>
          </p:cNvPr>
          <p:cNvSpPr txBox="1"/>
          <p:nvPr/>
        </p:nvSpPr>
        <p:spPr>
          <a:xfrm>
            <a:off x="4566896" y="3698199"/>
            <a:ext cx="3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E7AA10-2DC9-09F5-7B65-12A4349943DC}"/>
              </a:ext>
            </a:extLst>
          </p:cNvPr>
          <p:cNvSpPr txBox="1"/>
          <p:nvPr/>
        </p:nvSpPr>
        <p:spPr>
          <a:xfrm>
            <a:off x="6969545" y="1868840"/>
            <a:ext cx="3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E46274-0B38-A9B5-6270-9BF5EB5B937F}"/>
              </a:ext>
            </a:extLst>
          </p:cNvPr>
          <p:cNvSpPr txBox="1"/>
          <p:nvPr/>
        </p:nvSpPr>
        <p:spPr>
          <a:xfrm>
            <a:off x="4586191" y="2857642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C4A816-97E7-87DA-35D0-FC579C5E142B}"/>
              </a:ext>
            </a:extLst>
          </p:cNvPr>
          <p:cNvSpPr txBox="1"/>
          <p:nvPr/>
        </p:nvSpPr>
        <p:spPr>
          <a:xfrm>
            <a:off x="5663176" y="1871024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07FF7C-1580-DD66-1BD4-2BF19DEF6244}"/>
              </a:ext>
            </a:extLst>
          </p:cNvPr>
          <p:cNvSpPr txBox="1"/>
          <p:nvPr/>
        </p:nvSpPr>
        <p:spPr>
          <a:xfrm>
            <a:off x="8835560" y="1846303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FBCF01-BA5D-6940-B14E-915679CDACC3}"/>
              </a:ext>
            </a:extLst>
          </p:cNvPr>
          <p:cNvSpPr txBox="1"/>
          <p:nvPr/>
        </p:nvSpPr>
        <p:spPr>
          <a:xfrm>
            <a:off x="9985583" y="1846303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C5E207-D186-138F-A0B8-7E3AFEA77409}"/>
              </a:ext>
            </a:extLst>
          </p:cNvPr>
          <p:cNvSpPr/>
          <p:nvPr/>
        </p:nvSpPr>
        <p:spPr>
          <a:xfrm>
            <a:off x="4233718" y="4282933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BB82D-9DA4-5551-B6FC-C9F2DD8261D2}"/>
              </a:ext>
            </a:extLst>
          </p:cNvPr>
          <p:cNvSpPr txBox="1"/>
          <p:nvPr/>
        </p:nvSpPr>
        <p:spPr>
          <a:xfrm>
            <a:off x="4899138" y="686427"/>
            <a:ext cx="306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 For </a:t>
            </a:r>
            <a:r>
              <a:rPr lang="en-US" dirty="0" err="1"/>
              <a:t>BookStore</a:t>
            </a:r>
            <a:endParaRPr lang="en-US" dirty="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D4D2BCE3-EEE5-174B-C63E-BC9231160420}"/>
              </a:ext>
            </a:extLst>
          </p:cNvPr>
          <p:cNvSpPr/>
          <p:nvPr/>
        </p:nvSpPr>
        <p:spPr>
          <a:xfrm>
            <a:off x="7447904" y="2984020"/>
            <a:ext cx="1255128" cy="5213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3731DE-CE71-EC3D-B93F-F18C6639F69B}"/>
              </a:ext>
            </a:extLst>
          </p:cNvPr>
          <p:cNvSpPr/>
          <p:nvPr/>
        </p:nvSpPr>
        <p:spPr>
          <a:xfrm>
            <a:off x="7392623" y="3865327"/>
            <a:ext cx="1379682" cy="744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79C800-91ED-2D9B-CAC6-EED965AF5B06}"/>
              </a:ext>
            </a:extLst>
          </p:cNvPr>
          <p:cNvCxnSpPr>
            <a:cxnSpLocks/>
            <a:stCxn id="10" idx="2"/>
            <a:endCxn id="50" idx="0"/>
          </p:cNvCxnSpPr>
          <p:nvPr/>
        </p:nvCxnSpPr>
        <p:spPr>
          <a:xfrm>
            <a:off x="8075468" y="2613024"/>
            <a:ext cx="0" cy="37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E866FB-82E5-2483-5D57-F4A120B7821A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8075468" y="3505337"/>
            <a:ext cx="6996" cy="35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3ACFB2-6F6A-0E66-6EEF-05969655D0A7}"/>
              </a:ext>
            </a:extLst>
          </p:cNvPr>
          <p:cNvSpPr txBox="1"/>
          <p:nvPr/>
        </p:nvSpPr>
        <p:spPr>
          <a:xfrm>
            <a:off x="7647224" y="2706313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459FA0-3218-09E6-5AEC-E7767F7A8755}"/>
              </a:ext>
            </a:extLst>
          </p:cNvPr>
          <p:cNvSpPr txBox="1"/>
          <p:nvPr/>
        </p:nvSpPr>
        <p:spPr>
          <a:xfrm>
            <a:off x="7647223" y="3446641"/>
            <a:ext cx="31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761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Chand</dc:creator>
  <cp:lastModifiedBy>Ashok Chand</cp:lastModifiedBy>
  <cp:revision>3</cp:revision>
  <dcterms:created xsi:type="dcterms:W3CDTF">2023-08-06T03:30:33Z</dcterms:created>
  <dcterms:modified xsi:type="dcterms:W3CDTF">2023-10-16T22:55:04Z</dcterms:modified>
</cp:coreProperties>
</file>