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93" d="100"/>
          <a:sy n="93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84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f631321-ca0e-4268-a0e1-656bf4d539b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3EB586-A92E-11B0-669D-39809F50D531}"/>
              </a:ext>
            </a:extLst>
          </p:cNvPr>
          <p:cNvSpPr/>
          <p:nvPr/>
        </p:nvSpPr>
        <p:spPr>
          <a:xfrm>
            <a:off x="7243281" y="4191856"/>
            <a:ext cx="1900719" cy="951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6b6522a-00ca-4aa2-bbb2-68a62f7e64a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80556a0-607b-48f4-a1c1-8fe9e6c8e97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bb280bf-0f8f-4967-9c61-9026d7e2202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3f96279-33d1-494a-a4a3-29ba5e08139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d75eaef-c2cd-4221-8d7d-3f720fb2670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39cdfc3-7d59-47ed-bff0-562a95c35fd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</Words>
  <Application>Microsoft Office PowerPoint</Application>
  <PresentationFormat>On-screen Show (16:9)</PresentationFormat>
  <Paragraphs>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Syed Hamza Imran</cp:lastModifiedBy>
  <cp:revision>2</cp:revision>
  <dcterms:created xsi:type="dcterms:W3CDTF">2024-03-11T03:53:40Z</dcterms:created>
  <dcterms:modified xsi:type="dcterms:W3CDTF">2024-03-11T04:48:36Z</dcterms:modified>
</cp:coreProperties>
</file>