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64" r:id="rId2"/>
    <p:sldId id="347" r:id="rId3"/>
    <p:sldId id="363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56" autoAdjust="0"/>
    <p:restoredTop sz="94954" autoAdjust="0"/>
  </p:normalViewPr>
  <p:slideViewPr>
    <p:cSldViewPr snapToGrid="0">
      <p:cViewPr varScale="1">
        <p:scale>
          <a:sx n="109" d="100"/>
          <a:sy n="109" d="100"/>
        </p:scale>
        <p:origin x="120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8CEFABB8-0CA3-420C-AF63-45570D4E7E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D661DC3-7FB9-4F74-B240-C295846758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1074E-8D2F-4313-8452-E92ABEFEC4DD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2A5F9ED-6898-4B13-8EA9-50DBC20ACAA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55D576E-E897-452C-B02E-044AF8513D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09B31-1C67-43D1-891F-F24FCD035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919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193F1-B039-490A-9357-97098B855DDC}" type="datetimeFigureOut">
              <a:rPr lang="tr-TR" smtClean="0"/>
              <a:t>25.09.2020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C1B32-AA80-48E2-820B-EF92826B47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12975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5541-861C-4E28-9532-C0FFF962BAB5}" type="datetime1">
              <a:rPr lang="tr-TR" smtClean="0"/>
              <a:t>25.09.2020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B276-0228-456C-9D3D-7F34B77A78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958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2D4B-689B-4B5F-881E-12461514DC42}" type="datetime1">
              <a:rPr lang="tr-TR" smtClean="0"/>
              <a:t>25.09.2020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B276-0228-456C-9D3D-7F34B77A78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693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3199-7AF1-4270-91C8-AA7D20FA10FC}" type="datetime1">
              <a:rPr lang="tr-TR" smtClean="0"/>
              <a:t>25.09.2020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B276-0228-456C-9D3D-7F34B77A78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942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57C1-B969-48DB-9D14-80876FF3FA15}" type="datetime1">
              <a:rPr lang="tr-TR" smtClean="0"/>
              <a:t>25.09.2020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B276-0228-456C-9D3D-7F34B77A78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477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6FD9-F32F-4A38-B8F0-B7D3827A49DC}" type="datetime1">
              <a:rPr lang="tr-TR" smtClean="0"/>
              <a:t>25.09.2020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B276-0228-456C-9D3D-7F34B77A78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714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2392-5CD4-4BF5-A025-2E11B44D6BB0}" type="datetime1">
              <a:rPr lang="tr-TR" smtClean="0"/>
              <a:t>25.09.2020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B276-0228-456C-9D3D-7F34B77A78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931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CF45-95CE-4377-8D63-28B26109E769}" type="datetime1">
              <a:rPr lang="tr-TR" smtClean="0"/>
              <a:t>25.09.2020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B276-0228-456C-9D3D-7F34B77A78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404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7AFA-060A-47F2-888F-4C9B76BE798A}" type="datetime1">
              <a:rPr lang="tr-TR" smtClean="0"/>
              <a:t>25.09.2020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B276-0228-456C-9D3D-7F34B77A78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675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1C1B-E5CF-4EA7-89ED-1F97DFEA30E3}" type="datetime1">
              <a:rPr lang="tr-TR" smtClean="0"/>
              <a:t>25.09.2020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B276-0228-456C-9D3D-7F34B77A78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953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0C9C-539E-4AEE-97DF-A91B7E39186F}" type="datetime1">
              <a:rPr lang="tr-TR" smtClean="0"/>
              <a:t>25.09.2020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B276-0228-456C-9D3D-7F34B77A78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178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E945-BB8B-4930-9E1D-DBDBD36C2158}" type="datetime1">
              <a:rPr lang="tr-TR" smtClean="0"/>
              <a:t>25.09.2020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B276-0228-456C-9D3D-7F34B77A78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565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bg1">
              <a:lumMod val="95000"/>
            </a:schemeClr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5A178-97D4-40A6-8AD8-CB9FE96660E2}" type="datetime1">
              <a:rPr lang="tr-TR" smtClean="0"/>
              <a:t>25.09.2020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EB276-0228-456C-9D3D-7F34B77A78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221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0CF9071F-9D2E-40C3-B816-4108F385B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54" y="380873"/>
            <a:ext cx="11297692" cy="6340602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77593FF-FF37-4758-A960-327AA9F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B276-0228-456C-9D3D-7F34B77A783C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533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4">
            <a:extLst>
              <a:ext uri="{FF2B5EF4-FFF2-40B4-BE49-F238E27FC236}">
                <a16:creationId xmlns:a16="http://schemas.microsoft.com/office/drawing/2014/main" id="{DCCF1261-8EEC-4034-918A-5C9C8E1F07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6822" y1="72086" x2="16563" y2="70961"/>
                        <a14:foregroundMark x1="27692" y1="74744" x2="27692" y2="74744"/>
                        <a14:foregroundMark x1="27226" y1="64315" x2="26967" y2="63190"/>
                        <a14:foregroundMark x1="37940" y1="71370" x2="37940" y2="73466"/>
                        <a14:foregroundMark x1="51501" y1="70092" x2="54348" y2="68098"/>
                        <a14:foregroundMark x1="67598" y1="72648" x2="66770" y2="75869"/>
                        <a14:foregroundMark x1="81159" y1="70654" x2="80745" y2="73057"/>
                        <a14:foregroundMark x1="68064" y1="57413" x2="68892" y2="57566"/>
                        <a14:foregroundMark x1="32971" y1="57157" x2="32971" y2="57157"/>
                        <a14:foregroundMark x1="41356" y1="54294" x2="41356" y2="54294"/>
                        <a14:foregroundMark x1="41097" y1="50358" x2="41097" y2="50358"/>
                        <a14:foregroundMark x1="39493" y1="50511" x2="39493" y2="50511"/>
                        <a14:foregroundMark x1="44772" y1="54755" x2="44772" y2="54755"/>
                        <a14:foregroundMark x1="49638" y1="53630" x2="49638" y2="53630"/>
                        <a14:foregroundMark x1="54348" y1="52045" x2="54348" y2="52045"/>
                        <a14:foregroundMark x1="49948" y1="50358" x2="49948" y2="50358"/>
                        <a14:foregroundMark x1="58489" y1="53476" x2="58489" y2="53476"/>
                        <a14:foregroundMark x1="55901" y1="36708" x2="55901" y2="36708"/>
                        <a14:foregroundMark x1="44203" y1="27249" x2="44203" y2="27249"/>
                        <a14:foregroundMark x1="50518" y1="27249" x2="50518" y2="27249"/>
                        <a14:foregroundMark x1="56625" y1="26994" x2="56625" y2="26994"/>
                        <a14:foregroundMark x1="58333" y1="27096" x2="58333" y2="27096"/>
                        <a14:foregroundMark x1="59213" y1="22188" x2="59213" y2="22188"/>
                        <a14:foregroundMark x1="58333" y1="20501" x2="58333" y2="20501"/>
                        <a14:foregroundMark x1="44669" y1="17025" x2="45186" y2="16718"/>
                        <a14:foregroundMark x1="44876" y1="19530" x2="45238" y2="18967"/>
                        <a14:backgroundMark x1="27692" y1="15849" x2="27692" y2="15849"/>
                        <a14:backgroundMark x1="36646" y1="11759" x2="16253" y2="24591"/>
                        <a14:backgroundMark x1="25414" y1="48262" x2="40373" y2="47290"/>
                        <a14:backgroundMark x1="40373" y1="46268" x2="27899" y2="33487"/>
                        <a14:backgroundMark x1="27899" y1="33487" x2="24379" y2="25613"/>
                        <a14:backgroundMark x1="24379" y1="25613" x2="26035" y2="17689"/>
                        <a14:backgroundMark x1="26035" y1="17689" x2="33489" y2="12423"/>
                        <a14:backgroundMark x1="33489" y1="12423" x2="51760" y2="10225"/>
                        <a14:backgroundMark x1="51760" y1="10225" x2="61698" y2="10532"/>
                        <a14:backgroundMark x1="61698" y1="10532" x2="69824" y2="14315"/>
                        <a14:backgroundMark x1="69824" y1="14315" x2="74689" y2="21268"/>
                        <a14:backgroundMark x1="74689" y1="21268" x2="74068" y2="30624"/>
                        <a14:backgroundMark x1="74068" y1="30624" x2="70859" y2="38088"/>
                        <a14:backgroundMark x1="70859" y1="38088" x2="58230" y2="48364"/>
                        <a14:backgroundMark x1="58230" y1="48364" x2="50207" y2="48978"/>
                        <a14:backgroundMark x1="50207" y1="48978" x2="40217" y2="46166"/>
                        <a14:backgroundMark x1="45186" y1="25818" x2="45807" y2="25460"/>
                        <a14:backgroundMark x1="53882" y1="25409" x2="54607" y2="25460"/>
                        <a14:backgroundMark x1="45600" y1="53476" x2="45600" y2="53476"/>
                        <a14:backgroundMark x1="45652" y1="56288" x2="45652" y2="56288"/>
                        <a14:backgroundMark x1="59161" y1="54857" x2="59161" y2="54857"/>
                        <a14:backgroundMark x1="64079" y1="53579" x2="64079" y2="53579"/>
                        <a14:backgroundMark x1="59058" y1="54039" x2="59058" y2="54039"/>
                        <a14:backgroundMark x1="64286" y1="55930" x2="64286" y2="55930"/>
                        <a14:backgroundMark x1="35921" y1="52812" x2="35921" y2="528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440" y="5197060"/>
            <a:ext cx="1640560" cy="1660940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A5CB90C5-725C-42CC-B2E9-ADE2D66E4D3D}"/>
              </a:ext>
            </a:extLst>
          </p:cNvPr>
          <p:cNvSpPr txBox="1"/>
          <p:nvPr/>
        </p:nvSpPr>
        <p:spPr>
          <a:xfrm>
            <a:off x="0" y="10331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Candara" panose="020E0502030303020204" pitchFamily="34" charset="0"/>
                <a:ea typeface="Yu Gothic Light" panose="020B0300000000000000" pitchFamily="34" charset="-128"/>
              </a:rPr>
              <a:t>Dosya</a:t>
            </a:r>
            <a:r>
              <a:rPr lang="en-US" sz="3600" dirty="0">
                <a:latin typeface="Candara" panose="020E0502030303020204" pitchFamily="34" charset="0"/>
                <a:ea typeface="Yu Gothic Light" panose="020B0300000000000000" pitchFamily="34" charset="-128"/>
              </a:rPr>
              <a:t> </a:t>
            </a:r>
            <a:r>
              <a:rPr lang="en-US" sz="3600" dirty="0" err="1">
                <a:latin typeface="Candara" panose="020E0502030303020204" pitchFamily="34" charset="0"/>
                <a:ea typeface="Yu Gothic Light" panose="020B0300000000000000" pitchFamily="34" charset="-128"/>
              </a:rPr>
              <a:t>Hiyerar</a:t>
            </a:r>
            <a:r>
              <a:rPr lang="tr-TR" sz="3600" dirty="0" err="1">
                <a:latin typeface="Candara" panose="020E0502030303020204" pitchFamily="34" charset="0"/>
                <a:ea typeface="Yu Gothic Light" panose="020B0300000000000000" pitchFamily="34" charset="-128"/>
              </a:rPr>
              <a:t>şisi</a:t>
            </a:r>
            <a:endParaRPr lang="en-US" sz="3600" dirty="0">
              <a:latin typeface="Candara" panose="020E0502030303020204" pitchFamily="34" charset="0"/>
              <a:ea typeface="Yu Gothic Light" panose="020B0300000000000000" pitchFamily="34" charset="-128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58411989-F39C-4009-A2FF-05508EBD7568}"/>
              </a:ext>
            </a:extLst>
          </p:cNvPr>
          <p:cNvSpPr txBox="1"/>
          <p:nvPr/>
        </p:nvSpPr>
        <p:spPr>
          <a:xfrm>
            <a:off x="0" y="649018"/>
            <a:ext cx="12192000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  <a:ea typeface="Yu Gothic Light" panose="020B0300000000000000" pitchFamily="34" charset="-128"/>
              </a:rPr>
              <a:t>-&gt; b</a:t>
            </a:r>
            <a:r>
              <a:rPr lang="tr-TR" dirty="0" err="1">
                <a:latin typeface="Candara" panose="020E0502030303020204" pitchFamily="34" charset="0"/>
                <a:ea typeface="Yu Gothic Light" panose="020B0300000000000000" pitchFamily="34" charset="-128"/>
              </a:rPr>
              <a:t>psk</a:t>
            </a:r>
            <a:r>
              <a:rPr lang="en-US" dirty="0">
                <a:latin typeface="Candara" panose="020E0502030303020204" pitchFamily="34" charset="0"/>
                <a:ea typeface="Yu Gothic Light" panose="020B0300000000000000" pitchFamily="34" charset="-128"/>
              </a:rPr>
              <a:t>_</a:t>
            </a:r>
            <a:r>
              <a:rPr lang="en-US" dirty="0" err="1">
                <a:latin typeface="Candara" panose="020E0502030303020204" pitchFamily="34" charset="0"/>
                <a:ea typeface="Yu Gothic Light" panose="020B0300000000000000" pitchFamily="34" charset="-128"/>
              </a:rPr>
              <a:t>servo_control_vFinal</a:t>
            </a:r>
            <a:endParaRPr lang="en-US" dirty="0">
              <a:latin typeface="Candara" panose="020E0502030303020204" pitchFamily="34" charset="0"/>
              <a:ea typeface="Yu Gothic Light" panose="020B0300000000000000" pitchFamily="34" charset="-128"/>
            </a:endParaRPr>
          </a:p>
          <a:p>
            <a:r>
              <a:rPr lang="en-US" dirty="0">
                <a:latin typeface="Candara" panose="020E0502030303020204" pitchFamily="34" charset="0"/>
                <a:ea typeface="Yu Gothic Light" panose="020B0300000000000000" pitchFamily="34" charset="-128"/>
              </a:rPr>
              <a:t>	-&gt;</a:t>
            </a:r>
            <a:r>
              <a:rPr lang="tr-TR" dirty="0">
                <a:latin typeface="Candara" panose="020E0502030303020204" pitchFamily="34" charset="0"/>
                <a:ea typeface="Yu Gothic Light" panose="020B0300000000000000" pitchFamily="34" charset="-128"/>
              </a:rPr>
              <a:t>a</a:t>
            </a:r>
            <a:r>
              <a:rPr lang="en-US" dirty="0" err="1">
                <a:latin typeface="Candara" panose="020E0502030303020204" pitchFamily="34" charset="0"/>
                <a:ea typeface="Yu Gothic Light" panose="020B0300000000000000" pitchFamily="34" charset="-128"/>
              </a:rPr>
              <a:t>rduino</a:t>
            </a:r>
            <a:endParaRPr lang="en-US" dirty="0">
              <a:latin typeface="Candara" panose="020E0502030303020204" pitchFamily="34" charset="0"/>
              <a:ea typeface="Yu Gothic Light" panose="020B0300000000000000" pitchFamily="34" charset="-128"/>
            </a:endParaRPr>
          </a:p>
          <a:p>
            <a:r>
              <a:rPr lang="en-US" dirty="0">
                <a:latin typeface="Candara" panose="020E0502030303020204" pitchFamily="34" charset="0"/>
                <a:ea typeface="Yu Gothic Light" panose="020B0300000000000000" pitchFamily="34" charset="-128"/>
              </a:rPr>
              <a:t>		receiver </a:t>
            </a:r>
            <a:r>
              <a:rPr lang="en-US" dirty="0" err="1">
                <a:latin typeface="Candara" panose="020E0502030303020204" pitchFamily="34" charset="0"/>
                <a:ea typeface="Yu Gothic Light" panose="020B0300000000000000" pitchFamily="34" charset="-128"/>
              </a:rPr>
              <a:t>ve</a:t>
            </a:r>
            <a:r>
              <a:rPr lang="en-US" dirty="0">
                <a:latin typeface="Candara" panose="020E0502030303020204" pitchFamily="34" charset="0"/>
                <a:ea typeface="Yu Gothic Light" panose="020B0300000000000000" pitchFamily="34" charset="-128"/>
              </a:rPr>
              <a:t> transmitter Arduino .</a:t>
            </a:r>
            <a:r>
              <a:rPr lang="en-US" dirty="0" err="1">
                <a:latin typeface="Candara" panose="020E0502030303020204" pitchFamily="34" charset="0"/>
                <a:ea typeface="Yu Gothic Light" panose="020B0300000000000000" pitchFamily="34" charset="-128"/>
              </a:rPr>
              <a:t>ino</a:t>
            </a:r>
            <a:r>
              <a:rPr lang="en-US" dirty="0">
                <a:latin typeface="Candara" panose="020E0502030303020204" pitchFamily="34" charset="0"/>
                <a:ea typeface="Yu Gothic Light" panose="020B0300000000000000" pitchFamily="34" charset="-128"/>
              </a:rPr>
              <a:t> </a:t>
            </a:r>
            <a:r>
              <a:rPr lang="en-US" dirty="0" err="1">
                <a:latin typeface="Candara" panose="020E0502030303020204" pitchFamily="34" charset="0"/>
                <a:ea typeface="Yu Gothic Light" panose="020B0300000000000000" pitchFamily="34" charset="-128"/>
              </a:rPr>
              <a:t>dosyalar</a:t>
            </a:r>
            <a:r>
              <a:rPr lang="tr-TR" dirty="0" err="1">
                <a:latin typeface="Candara" panose="020E0502030303020204" pitchFamily="34" charset="0"/>
                <a:ea typeface="Yu Gothic Light" panose="020B0300000000000000" pitchFamily="34" charset="-128"/>
              </a:rPr>
              <a:t>ını</a:t>
            </a:r>
            <a:r>
              <a:rPr lang="tr-TR" dirty="0">
                <a:latin typeface="Candara" panose="020E0502030303020204" pitchFamily="34" charset="0"/>
                <a:ea typeface="Yu Gothic Light" panose="020B0300000000000000" pitchFamily="34" charset="-128"/>
              </a:rPr>
              <a:t> barındırır</a:t>
            </a:r>
          </a:p>
          <a:p>
            <a:r>
              <a:rPr lang="tr-TR" dirty="0">
                <a:latin typeface="Candara" panose="020E0502030303020204" pitchFamily="34" charset="0"/>
                <a:ea typeface="Yu Gothic Light" panose="020B0300000000000000" pitchFamily="34" charset="-128"/>
              </a:rPr>
              <a:t>	</a:t>
            </a:r>
            <a:r>
              <a:rPr lang="en-US" dirty="0">
                <a:latin typeface="Candara" panose="020E0502030303020204" pitchFamily="34" charset="0"/>
                <a:ea typeface="Yu Gothic Light" panose="020B0300000000000000" pitchFamily="34" charset="-128"/>
              </a:rPr>
              <a:t>-&gt;share</a:t>
            </a:r>
          </a:p>
          <a:p>
            <a:r>
              <a:rPr lang="en-US" dirty="0">
                <a:latin typeface="Candara" panose="020E0502030303020204" pitchFamily="34" charset="0"/>
                <a:ea typeface="Yu Gothic Light" panose="020B0300000000000000" pitchFamily="34" charset="-128"/>
              </a:rPr>
              <a:t>		db.py </a:t>
            </a:r>
            <a:endParaRPr lang="tr-TR" dirty="0">
              <a:latin typeface="Candara" panose="020E0502030303020204" pitchFamily="34" charset="0"/>
              <a:ea typeface="Yu Gothic Light" panose="020B0300000000000000" pitchFamily="34" charset="-128"/>
            </a:endParaRPr>
          </a:p>
          <a:p>
            <a:r>
              <a:rPr lang="tr-TR" dirty="0">
                <a:latin typeface="Candara" panose="020E0502030303020204" pitchFamily="34" charset="0"/>
                <a:ea typeface="Yu Gothic Light" panose="020B0300000000000000" pitchFamily="34" charset="-128"/>
              </a:rPr>
              <a:t>		</a:t>
            </a:r>
            <a:r>
              <a:rPr lang="en-US" dirty="0">
                <a:latin typeface="Candara" panose="020E0502030303020204" pitchFamily="34" charset="0"/>
                <a:ea typeface="Yu Gothic Light" panose="020B0300000000000000" pitchFamily="34" charset="-128"/>
              </a:rPr>
              <a:t>(GNU Radio al</a:t>
            </a:r>
            <a:r>
              <a:rPr lang="tr-TR" dirty="0" err="1">
                <a:latin typeface="Candara" panose="020E0502030303020204" pitchFamily="34" charset="0"/>
                <a:ea typeface="Yu Gothic Light" panose="020B0300000000000000" pitchFamily="34" charset="-128"/>
              </a:rPr>
              <a:t>ıcı</a:t>
            </a:r>
            <a:r>
              <a:rPr lang="tr-TR" dirty="0">
                <a:latin typeface="Candara" panose="020E0502030303020204" pitchFamily="34" charset="0"/>
                <a:ea typeface="Yu Gothic Light" panose="020B0300000000000000" pitchFamily="34" charset="-128"/>
              </a:rPr>
              <a:t> tarafında </a:t>
            </a:r>
            <a:r>
              <a:rPr lang="tr-TR" dirty="0" err="1">
                <a:latin typeface="Candara" panose="020E0502030303020204" pitchFamily="34" charset="0"/>
                <a:ea typeface="Yu Gothic Light" panose="020B0300000000000000" pitchFamily="34" charset="-128"/>
              </a:rPr>
              <a:t>UDP’ye</a:t>
            </a:r>
            <a:r>
              <a:rPr lang="tr-TR" dirty="0">
                <a:latin typeface="Candara" panose="020E0502030303020204" pitchFamily="34" charset="0"/>
                <a:ea typeface="Yu Gothic Light" panose="020B0300000000000000" pitchFamily="34" charset="-128"/>
              </a:rPr>
              <a:t> bağlanarak yaratılan </a:t>
            </a:r>
            <a:r>
              <a:rPr lang="tr-TR" dirty="0" err="1">
                <a:latin typeface="Candara" panose="020E0502030303020204" pitchFamily="34" charset="0"/>
                <a:ea typeface="Yu Gothic Light" panose="020B0300000000000000" pitchFamily="34" charset="-128"/>
              </a:rPr>
              <a:t>udp_sink.db’ye</a:t>
            </a:r>
            <a:r>
              <a:rPr lang="tr-TR" dirty="0">
                <a:latin typeface="Candara" panose="020E0502030303020204" pitchFamily="34" charset="0"/>
                <a:ea typeface="Yu Gothic Light" panose="020B0300000000000000" pitchFamily="34" charset="-128"/>
              </a:rPr>
              <a:t> veri akışı yapar</a:t>
            </a:r>
            <a:r>
              <a:rPr lang="en-US" dirty="0">
                <a:latin typeface="Candara" panose="020E0502030303020204" pitchFamily="34" charset="0"/>
                <a:ea typeface="Yu Gothic Light" panose="020B0300000000000000" pitchFamily="34" charset="-128"/>
              </a:rPr>
              <a:t>)</a:t>
            </a:r>
            <a:endParaRPr lang="tr-TR" dirty="0">
              <a:latin typeface="Candara" panose="020E0502030303020204" pitchFamily="34" charset="0"/>
              <a:ea typeface="Yu Gothic Light" panose="020B0300000000000000" pitchFamily="34" charset="-128"/>
            </a:endParaRPr>
          </a:p>
          <a:p>
            <a:r>
              <a:rPr lang="tr-TR" dirty="0">
                <a:latin typeface="Candara" panose="020E0502030303020204" pitchFamily="34" charset="0"/>
                <a:ea typeface="Yu Gothic Light" panose="020B0300000000000000" pitchFamily="34" charset="-128"/>
              </a:rPr>
              <a:t>		db2ser.py</a:t>
            </a:r>
          </a:p>
          <a:p>
            <a:r>
              <a:rPr lang="tr-TR" dirty="0">
                <a:latin typeface="Candara" panose="020E0502030303020204" pitchFamily="34" charset="0"/>
                <a:ea typeface="Yu Gothic Light" panose="020B0300000000000000" pitchFamily="34" charset="-128"/>
              </a:rPr>
              <a:t>		(</a:t>
            </a:r>
            <a:r>
              <a:rPr lang="tr-TR" dirty="0" err="1">
                <a:latin typeface="Candara" panose="020E0502030303020204" pitchFamily="34" charset="0"/>
                <a:ea typeface="Yu Gothic Light" panose="020B0300000000000000" pitchFamily="34" charset="-128"/>
              </a:rPr>
              <a:t>Veritabanından</a:t>
            </a:r>
            <a:r>
              <a:rPr lang="tr-TR" dirty="0">
                <a:latin typeface="Candara" panose="020E0502030303020204" pitchFamily="34" charset="0"/>
                <a:ea typeface="Yu Gothic Light" panose="020B0300000000000000" pitchFamily="34" charset="-128"/>
              </a:rPr>
              <a:t> Seri Porta veri akışı yapar)</a:t>
            </a:r>
          </a:p>
          <a:p>
            <a:r>
              <a:rPr lang="tr-TR" dirty="0">
                <a:latin typeface="Candara" panose="020E0502030303020204" pitchFamily="34" charset="0"/>
                <a:ea typeface="Yu Gothic Light" panose="020B0300000000000000" pitchFamily="34" charset="-128"/>
              </a:rPr>
              <a:t>		gui_receiver_db.py</a:t>
            </a:r>
          </a:p>
          <a:p>
            <a:r>
              <a:rPr lang="tr-TR" dirty="0">
                <a:latin typeface="Candara" panose="020E0502030303020204" pitchFamily="34" charset="0"/>
                <a:ea typeface="Yu Gothic Light" panose="020B0300000000000000" pitchFamily="34" charset="-128"/>
              </a:rPr>
              <a:t>		(</a:t>
            </a:r>
            <a:r>
              <a:rPr lang="tr-TR" dirty="0" err="1">
                <a:latin typeface="Candara" panose="020E0502030303020204" pitchFamily="34" charset="0"/>
                <a:ea typeface="Yu Gothic Light" panose="020B0300000000000000" pitchFamily="34" charset="-128"/>
              </a:rPr>
              <a:t>Veritabanındaki</a:t>
            </a:r>
            <a:r>
              <a:rPr lang="tr-TR" dirty="0">
                <a:latin typeface="Candara" panose="020E0502030303020204" pitchFamily="34" charset="0"/>
                <a:ea typeface="Yu Gothic Light" panose="020B0300000000000000" pitchFamily="34" charset="-128"/>
              </a:rPr>
              <a:t> bilgileri </a:t>
            </a:r>
            <a:r>
              <a:rPr lang="tr-TR" dirty="0" err="1">
                <a:latin typeface="Candara" panose="020E0502030303020204" pitchFamily="34" charset="0"/>
                <a:ea typeface="Yu Gothic Light" panose="020B0300000000000000" pitchFamily="34" charset="-128"/>
              </a:rPr>
              <a:t>arayüze</a:t>
            </a:r>
            <a:r>
              <a:rPr lang="tr-TR" dirty="0">
                <a:latin typeface="Candara" panose="020E0502030303020204" pitchFamily="34" charset="0"/>
                <a:ea typeface="Yu Gothic Light" panose="020B0300000000000000" pitchFamily="34" charset="-128"/>
              </a:rPr>
              <a:t> yazar)</a:t>
            </a:r>
          </a:p>
          <a:p>
            <a:r>
              <a:rPr lang="tr-TR" dirty="0">
                <a:latin typeface="Candara" panose="020E0502030303020204" pitchFamily="34" charset="0"/>
                <a:ea typeface="Yu Gothic Light" panose="020B0300000000000000" pitchFamily="34" charset="-128"/>
              </a:rPr>
              <a:t>		gui_receiver_db2.py</a:t>
            </a:r>
          </a:p>
          <a:p>
            <a:r>
              <a:rPr lang="tr-TR" dirty="0">
                <a:latin typeface="Candara" panose="020E0502030303020204" pitchFamily="34" charset="0"/>
                <a:ea typeface="Yu Gothic Light" panose="020B0300000000000000" pitchFamily="34" charset="-128"/>
              </a:rPr>
              <a:t>		(</a:t>
            </a:r>
            <a:r>
              <a:rPr lang="tr-TR" dirty="0" err="1">
                <a:latin typeface="Candara" panose="020E0502030303020204" pitchFamily="34" charset="0"/>
                <a:ea typeface="Yu Gothic Light" panose="020B0300000000000000" pitchFamily="34" charset="-128"/>
              </a:rPr>
              <a:t>Veritabanındaki</a:t>
            </a:r>
            <a:r>
              <a:rPr lang="tr-TR" dirty="0">
                <a:latin typeface="Candara" panose="020E0502030303020204" pitchFamily="34" charset="0"/>
                <a:ea typeface="Yu Gothic Light" panose="020B0300000000000000" pitchFamily="34" charset="-128"/>
              </a:rPr>
              <a:t> bilgileri </a:t>
            </a:r>
            <a:r>
              <a:rPr lang="tr-TR" dirty="0" err="1">
                <a:latin typeface="Candara" panose="020E0502030303020204" pitchFamily="34" charset="0"/>
                <a:ea typeface="Yu Gothic Light" panose="020B0300000000000000" pitchFamily="34" charset="-128"/>
              </a:rPr>
              <a:t>arayüze</a:t>
            </a:r>
            <a:r>
              <a:rPr lang="tr-TR" dirty="0">
                <a:latin typeface="Candara" panose="020E0502030303020204" pitchFamily="34" charset="0"/>
                <a:ea typeface="Yu Gothic Light" panose="020B0300000000000000" pitchFamily="34" charset="-128"/>
              </a:rPr>
              <a:t> yazar - Türkçe)</a:t>
            </a:r>
          </a:p>
          <a:p>
            <a:r>
              <a:rPr lang="tr-TR" dirty="0">
                <a:latin typeface="Candara" panose="020E0502030303020204" pitchFamily="34" charset="0"/>
                <a:ea typeface="Yu Gothic Light" panose="020B0300000000000000" pitchFamily="34" charset="-128"/>
              </a:rPr>
              <a:t>		ser2udp.py</a:t>
            </a:r>
          </a:p>
          <a:p>
            <a:r>
              <a:rPr lang="tr-TR" dirty="0">
                <a:latin typeface="Candara" panose="020E0502030303020204" pitchFamily="34" charset="0"/>
                <a:ea typeface="Yu Gothic Light" panose="020B0300000000000000" pitchFamily="34" charset="-128"/>
              </a:rPr>
              <a:t>		(Verici tarafı için Seri Porttan GNU </a:t>
            </a:r>
            <a:r>
              <a:rPr lang="tr-TR" dirty="0" err="1">
                <a:latin typeface="Candara" panose="020E0502030303020204" pitchFamily="34" charset="0"/>
                <a:ea typeface="Yu Gothic Light" panose="020B0300000000000000" pitchFamily="34" charset="-128"/>
              </a:rPr>
              <a:t>Radio</a:t>
            </a:r>
            <a:r>
              <a:rPr lang="tr-TR" dirty="0">
                <a:latin typeface="Candara" panose="020E0502030303020204" pitchFamily="34" charset="0"/>
                <a:ea typeface="Yu Gothic Light" panose="020B0300000000000000" pitchFamily="34" charset="-128"/>
              </a:rPr>
              <a:t> UDP Source için köprü oluşturur)</a:t>
            </a:r>
          </a:p>
          <a:p>
            <a:r>
              <a:rPr lang="tr-TR" dirty="0">
                <a:latin typeface="Candara" panose="020E0502030303020204" pitchFamily="34" charset="0"/>
                <a:ea typeface="Yu Gothic Light" panose="020B0300000000000000" pitchFamily="34" charset="-128"/>
              </a:rPr>
              <a:t>	</a:t>
            </a:r>
            <a:r>
              <a:rPr lang="en-US" dirty="0">
                <a:latin typeface="Candara" panose="020E0502030303020204" pitchFamily="34" charset="0"/>
                <a:ea typeface="Yu Gothic Light" panose="020B0300000000000000" pitchFamily="34" charset="-128"/>
              </a:rPr>
              <a:t>-&gt;</a:t>
            </a:r>
            <a:r>
              <a:rPr lang="tr-TR" dirty="0" err="1">
                <a:latin typeface="Candara" panose="020E0502030303020204" pitchFamily="34" charset="0"/>
                <a:ea typeface="Yu Gothic Light" panose="020B0300000000000000" pitchFamily="34" charset="-128"/>
              </a:rPr>
              <a:t>utils</a:t>
            </a:r>
            <a:endParaRPr lang="tr-TR" dirty="0">
              <a:latin typeface="Candara" panose="020E0502030303020204" pitchFamily="34" charset="0"/>
              <a:ea typeface="Yu Gothic Light" panose="020B0300000000000000" pitchFamily="34" charset="-128"/>
            </a:endParaRPr>
          </a:p>
          <a:p>
            <a:r>
              <a:rPr lang="tr-TR" dirty="0">
                <a:latin typeface="Candara" panose="020E0502030303020204" pitchFamily="34" charset="0"/>
                <a:ea typeface="Yu Gothic Light" panose="020B0300000000000000" pitchFamily="34" charset="-128"/>
              </a:rPr>
              <a:t>		gui_receiver.py</a:t>
            </a:r>
          </a:p>
          <a:p>
            <a:r>
              <a:rPr lang="tr-TR" dirty="0">
                <a:latin typeface="Candara" panose="020E0502030303020204" pitchFamily="34" charset="0"/>
                <a:ea typeface="Yu Gothic Light" panose="020B0300000000000000" pitchFamily="34" charset="-128"/>
              </a:rPr>
              <a:t>		(</a:t>
            </a:r>
            <a:r>
              <a:rPr lang="tr-TR" dirty="0" err="1">
                <a:latin typeface="Candara" panose="020E0502030303020204" pitchFamily="34" charset="0"/>
                <a:ea typeface="Yu Gothic Light" panose="020B0300000000000000" pitchFamily="34" charset="-128"/>
              </a:rPr>
              <a:t>UDP’deki</a:t>
            </a:r>
            <a:r>
              <a:rPr lang="tr-TR" dirty="0">
                <a:latin typeface="Candara" panose="020E0502030303020204" pitchFamily="34" charset="0"/>
                <a:ea typeface="Yu Gothic Light" panose="020B0300000000000000" pitchFamily="34" charset="-128"/>
              </a:rPr>
              <a:t> bilgileri </a:t>
            </a:r>
            <a:r>
              <a:rPr lang="tr-TR" dirty="0" err="1">
                <a:latin typeface="Candara" panose="020E0502030303020204" pitchFamily="34" charset="0"/>
                <a:ea typeface="Yu Gothic Light" panose="020B0300000000000000" pitchFamily="34" charset="-128"/>
              </a:rPr>
              <a:t>arayüze</a:t>
            </a:r>
            <a:r>
              <a:rPr lang="tr-TR" dirty="0">
                <a:latin typeface="Candara" panose="020E0502030303020204" pitchFamily="34" charset="0"/>
                <a:ea typeface="Yu Gothic Light" panose="020B0300000000000000" pitchFamily="34" charset="-128"/>
              </a:rPr>
              <a:t> yazar)</a:t>
            </a:r>
          </a:p>
          <a:p>
            <a:r>
              <a:rPr lang="tr-TR" dirty="0">
                <a:latin typeface="Candara" panose="020E0502030303020204" pitchFamily="34" charset="0"/>
                <a:ea typeface="Yu Gothic Light" panose="020B0300000000000000" pitchFamily="34" charset="-128"/>
              </a:rPr>
              <a:t>		listen_receiver.py</a:t>
            </a:r>
          </a:p>
          <a:p>
            <a:r>
              <a:rPr lang="tr-TR" dirty="0">
                <a:latin typeface="Candara" panose="020E0502030303020204" pitchFamily="34" charset="0"/>
                <a:ea typeface="Yu Gothic Light" panose="020B0300000000000000" pitchFamily="34" charset="-128"/>
              </a:rPr>
              <a:t>		(</a:t>
            </a:r>
            <a:r>
              <a:rPr lang="tr-TR" dirty="0" err="1">
                <a:latin typeface="Candara" panose="020E0502030303020204" pitchFamily="34" charset="0"/>
                <a:ea typeface="Yu Gothic Light" panose="020B0300000000000000" pitchFamily="34" charset="-128"/>
              </a:rPr>
              <a:t>UDP’deki</a:t>
            </a:r>
            <a:r>
              <a:rPr lang="tr-TR" dirty="0">
                <a:latin typeface="Candara" panose="020E0502030303020204" pitchFamily="34" charset="0"/>
                <a:ea typeface="Yu Gothic Light" panose="020B0300000000000000" pitchFamily="34" charset="-128"/>
              </a:rPr>
              <a:t> bilgileri konsola yazar)</a:t>
            </a:r>
          </a:p>
          <a:p>
            <a:r>
              <a:rPr lang="tr-TR" dirty="0">
                <a:latin typeface="Candara" panose="020E0502030303020204" pitchFamily="34" charset="0"/>
                <a:ea typeface="Yu Gothic Light" panose="020B0300000000000000" pitchFamily="34" charset="-128"/>
              </a:rPr>
              <a:t>		udp2ser.py</a:t>
            </a:r>
          </a:p>
          <a:p>
            <a:r>
              <a:rPr lang="tr-TR" dirty="0">
                <a:latin typeface="Candara" panose="020E0502030303020204" pitchFamily="34" charset="0"/>
                <a:ea typeface="Yu Gothic Light" panose="020B0300000000000000" pitchFamily="34" charset="-128"/>
              </a:rPr>
              <a:t>		(Alıcı tarafı için UDP </a:t>
            </a:r>
            <a:r>
              <a:rPr lang="tr-TR" dirty="0" err="1">
                <a:latin typeface="Candara" panose="020E0502030303020204" pitchFamily="34" charset="0"/>
                <a:ea typeface="Yu Gothic Light" panose="020B0300000000000000" pitchFamily="34" charset="-128"/>
              </a:rPr>
              <a:t>Sink’ten</a:t>
            </a:r>
            <a:r>
              <a:rPr lang="tr-TR" dirty="0">
                <a:latin typeface="Candara" panose="020E0502030303020204" pitchFamily="34" charset="0"/>
                <a:ea typeface="Yu Gothic Light" panose="020B0300000000000000" pitchFamily="34" charset="-128"/>
              </a:rPr>
              <a:t> </a:t>
            </a:r>
            <a:r>
              <a:rPr lang="tr-TR" dirty="0" err="1">
                <a:latin typeface="Candara" panose="020E0502030303020204" pitchFamily="34" charset="0"/>
                <a:ea typeface="Yu Gothic Light" panose="020B0300000000000000" pitchFamily="34" charset="-128"/>
              </a:rPr>
              <a:t>servo</a:t>
            </a:r>
            <a:r>
              <a:rPr lang="tr-TR" dirty="0">
                <a:latin typeface="Candara" panose="020E0502030303020204" pitchFamily="34" charset="0"/>
                <a:ea typeface="Yu Gothic Light" panose="020B0300000000000000" pitchFamily="34" charset="-128"/>
              </a:rPr>
              <a:t> kontrolü yapacak </a:t>
            </a:r>
            <a:r>
              <a:rPr lang="tr-TR" dirty="0" err="1">
                <a:latin typeface="Candara" panose="020E0502030303020204" pitchFamily="34" charset="0"/>
                <a:ea typeface="Yu Gothic Light" panose="020B0300000000000000" pitchFamily="34" charset="-128"/>
              </a:rPr>
              <a:t>Arduino’ya</a:t>
            </a:r>
            <a:r>
              <a:rPr lang="tr-TR" dirty="0">
                <a:latin typeface="Candara" panose="020E0502030303020204" pitchFamily="34" charset="0"/>
                <a:ea typeface="Yu Gothic Light" panose="020B0300000000000000" pitchFamily="34" charset="-128"/>
              </a:rPr>
              <a:t> veri akışı yapar)</a:t>
            </a:r>
            <a:endParaRPr lang="tr-TR" sz="2100" dirty="0">
              <a:latin typeface="Candara" panose="020E0502030303020204" pitchFamily="34" charset="0"/>
              <a:ea typeface="Yu Gothic Light" panose="020B0300000000000000" pitchFamily="34" charset="-128"/>
            </a:endParaRPr>
          </a:p>
          <a:p>
            <a:r>
              <a:rPr lang="tr-TR" sz="2100" dirty="0">
                <a:latin typeface="Candara" panose="020E0502030303020204" pitchFamily="34" charset="0"/>
                <a:ea typeface="Yu Gothic Light" panose="020B0300000000000000" pitchFamily="34" charset="-128"/>
              </a:rPr>
              <a:t>		</a:t>
            </a:r>
            <a:endParaRPr lang="en-US" sz="2100" dirty="0">
              <a:latin typeface="Candara" panose="020E0502030303020204" pitchFamily="34" charset="0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224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B137286D-C6A3-4345-867C-DEE5F41AAF34}"/>
              </a:ext>
            </a:extLst>
          </p:cNvPr>
          <p:cNvSpPr txBox="1"/>
          <p:nvPr/>
        </p:nvSpPr>
        <p:spPr>
          <a:xfrm>
            <a:off x="0" y="65083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dirty="0">
                <a:latin typeface="Candara" panose="020E0502030303020204" pitchFamily="34" charset="0"/>
                <a:ea typeface="Yu Gothic Light" panose="020B0300000000000000" pitchFamily="34" charset="-128"/>
              </a:rPr>
              <a:t>Program Akışı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A5CB90C5-725C-42CC-B2E9-ADE2D66E4D3D}"/>
              </a:ext>
            </a:extLst>
          </p:cNvPr>
          <p:cNvSpPr txBox="1"/>
          <p:nvPr/>
        </p:nvSpPr>
        <p:spPr>
          <a:xfrm>
            <a:off x="0" y="2661958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3600" dirty="0">
                <a:latin typeface="Candara" panose="020E0502030303020204" pitchFamily="34" charset="0"/>
                <a:ea typeface="Yu Gothic Light" panose="020B0300000000000000" pitchFamily="34" charset="-128"/>
              </a:rPr>
              <a:t>Alıcı bilgisayarda GNU </a:t>
            </a:r>
            <a:r>
              <a:rPr lang="tr-TR" sz="3600" dirty="0" err="1">
                <a:latin typeface="Candara" panose="020E0502030303020204" pitchFamily="34" charset="0"/>
                <a:ea typeface="Yu Gothic Light" panose="020B0300000000000000" pitchFamily="34" charset="-128"/>
              </a:rPr>
              <a:t>Radio</a:t>
            </a:r>
            <a:r>
              <a:rPr lang="tr-TR" sz="3600" dirty="0">
                <a:latin typeface="Candara" panose="020E0502030303020204" pitchFamily="34" charset="0"/>
                <a:ea typeface="Yu Gothic Light" panose="020B0300000000000000" pitchFamily="34" charset="-128"/>
              </a:rPr>
              <a:t> ardından;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tr-TR" sz="3600" dirty="0" err="1">
                <a:latin typeface="Candara" panose="020E0502030303020204" pitchFamily="34" charset="0"/>
                <a:ea typeface="Yu Gothic Light" panose="020B0300000000000000" pitchFamily="34" charset="-128"/>
              </a:rPr>
              <a:t>UDP’den</a:t>
            </a:r>
            <a:r>
              <a:rPr lang="tr-TR" sz="3600" dirty="0">
                <a:latin typeface="Candara" panose="020E0502030303020204" pitchFamily="34" charset="0"/>
                <a:ea typeface="Yu Gothic Light" panose="020B0300000000000000" pitchFamily="34" charset="-128"/>
              </a:rPr>
              <a:t> veri tabanına akış sağlayacak db.py,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tr-TR" sz="3600" dirty="0" err="1">
                <a:latin typeface="Candara" panose="020E0502030303020204" pitchFamily="34" charset="0"/>
                <a:ea typeface="Yu Gothic Light" panose="020B0300000000000000" pitchFamily="34" charset="-128"/>
              </a:rPr>
              <a:t>Veritabanı</a:t>
            </a:r>
            <a:r>
              <a:rPr lang="tr-TR" sz="3600" dirty="0">
                <a:latin typeface="Candara" panose="020E0502030303020204" pitchFamily="34" charset="0"/>
                <a:ea typeface="Yu Gothic Light" panose="020B0300000000000000" pitchFamily="34" charset="-128"/>
              </a:rPr>
              <a:t> bilgisini okuyacak </a:t>
            </a:r>
            <a:r>
              <a:rPr lang="tr-TR" sz="3600" dirty="0" err="1">
                <a:latin typeface="Candara" panose="020E0502030303020204" pitchFamily="34" charset="0"/>
                <a:ea typeface="Yu Gothic Light" panose="020B0300000000000000" pitchFamily="34" charset="-128"/>
              </a:rPr>
              <a:t>arayüz</a:t>
            </a:r>
            <a:r>
              <a:rPr lang="tr-TR" sz="3600" dirty="0">
                <a:latin typeface="Candara" panose="020E0502030303020204" pitchFamily="34" charset="0"/>
                <a:ea typeface="Yu Gothic Light" panose="020B0300000000000000" pitchFamily="34" charset="-128"/>
              </a:rPr>
              <a:t> gui_receiver_db.py,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tr-TR" sz="3600" dirty="0" err="1">
                <a:latin typeface="Candara" panose="020E0502030303020204" pitchFamily="34" charset="0"/>
                <a:ea typeface="Yu Gothic Light" panose="020B0300000000000000" pitchFamily="34" charset="-128"/>
              </a:rPr>
              <a:t>Veritabanından</a:t>
            </a:r>
            <a:r>
              <a:rPr lang="tr-TR" sz="3600" dirty="0">
                <a:latin typeface="Candara" panose="020E0502030303020204" pitchFamily="34" charset="0"/>
                <a:ea typeface="Yu Gothic Light" panose="020B0300000000000000" pitchFamily="34" charset="-128"/>
              </a:rPr>
              <a:t> alıcı </a:t>
            </a:r>
            <a:r>
              <a:rPr lang="tr-TR" sz="3600" dirty="0" err="1">
                <a:latin typeface="Candara" panose="020E0502030303020204" pitchFamily="34" charset="0"/>
                <a:ea typeface="Yu Gothic Light" panose="020B0300000000000000" pitchFamily="34" charset="-128"/>
              </a:rPr>
              <a:t>Arduino</a:t>
            </a:r>
            <a:r>
              <a:rPr lang="tr-TR" sz="3600" dirty="0">
                <a:latin typeface="Candara" panose="020E0502030303020204" pitchFamily="34" charset="0"/>
                <a:ea typeface="Yu Gothic Light" panose="020B0300000000000000" pitchFamily="34" charset="-128"/>
              </a:rPr>
              <a:t> için db2ser.py çalıştırılır.</a:t>
            </a:r>
          </a:p>
          <a:p>
            <a:pPr lvl="1"/>
            <a:r>
              <a:rPr lang="tr-TR" sz="3600" dirty="0">
                <a:latin typeface="Candara" panose="020E0502030303020204" pitchFamily="34" charset="0"/>
                <a:ea typeface="Yu Gothic Light" panose="020B0300000000000000" pitchFamily="34" charset="-128"/>
              </a:rPr>
              <a:t>	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09FBA15-415A-46AF-A3E7-998BDF57E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6822" y1="72086" x2="16563" y2="70961"/>
                        <a14:foregroundMark x1="27692" y1="74744" x2="27692" y2="74744"/>
                        <a14:foregroundMark x1="27226" y1="64315" x2="26967" y2="63190"/>
                        <a14:foregroundMark x1="37940" y1="71370" x2="37940" y2="73466"/>
                        <a14:foregroundMark x1="51501" y1="70092" x2="54348" y2="68098"/>
                        <a14:foregroundMark x1="67598" y1="72648" x2="66770" y2="75869"/>
                        <a14:foregroundMark x1="81159" y1="70654" x2="80745" y2="73057"/>
                        <a14:foregroundMark x1="68064" y1="57413" x2="68892" y2="57566"/>
                        <a14:foregroundMark x1="32971" y1="57157" x2="32971" y2="57157"/>
                        <a14:foregroundMark x1="41356" y1="54294" x2="41356" y2="54294"/>
                        <a14:foregroundMark x1="41097" y1="50358" x2="41097" y2="50358"/>
                        <a14:foregroundMark x1="39493" y1="50511" x2="39493" y2="50511"/>
                        <a14:foregroundMark x1="44772" y1="54755" x2="44772" y2="54755"/>
                        <a14:foregroundMark x1="49638" y1="53630" x2="49638" y2="53630"/>
                        <a14:foregroundMark x1="54348" y1="52045" x2="54348" y2="52045"/>
                        <a14:foregroundMark x1="49948" y1="50358" x2="49948" y2="50358"/>
                        <a14:foregroundMark x1="58489" y1="53476" x2="58489" y2="53476"/>
                        <a14:foregroundMark x1="55901" y1="36708" x2="55901" y2="36708"/>
                        <a14:foregroundMark x1="44203" y1="27249" x2="44203" y2="27249"/>
                        <a14:foregroundMark x1="50518" y1="27249" x2="50518" y2="27249"/>
                        <a14:foregroundMark x1="56625" y1="26994" x2="56625" y2="26994"/>
                        <a14:foregroundMark x1="58333" y1="27096" x2="58333" y2="27096"/>
                        <a14:foregroundMark x1="59213" y1="22188" x2="59213" y2="22188"/>
                        <a14:foregroundMark x1="58333" y1="20501" x2="58333" y2="20501"/>
                        <a14:foregroundMark x1="44669" y1="17025" x2="45186" y2="16718"/>
                        <a14:foregroundMark x1="44876" y1="19530" x2="45238" y2="18967"/>
                        <a14:backgroundMark x1="27692" y1="15849" x2="27692" y2="15849"/>
                        <a14:backgroundMark x1="36646" y1="11759" x2="16253" y2="24591"/>
                        <a14:backgroundMark x1="25414" y1="48262" x2="40373" y2="47290"/>
                        <a14:backgroundMark x1="40373" y1="46268" x2="27899" y2="33487"/>
                        <a14:backgroundMark x1="27899" y1="33487" x2="24379" y2="25613"/>
                        <a14:backgroundMark x1="24379" y1="25613" x2="26035" y2="17689"/>
                        <a14:backgroundMark x1="26035" y1="17689" x2="33489" y2="12423"/>
                        <a14:backgroundMark x1="33489" y1="12423" x2="51760" y2="10225"/>
                        <a14:backgroundMark x1="51760" y1="10225" x2="61698" y2="10532"/>
                        <a14:backgroundMark x1="61698" y1="10532" x2="69824" y2="14315"/>
                        <a14:backgroundMark x1="69824" y1="14315" x2="74689" y2="21268"/>
                        <a14:backgroundMark x1="74689" y1="21268" x2="74068" y2="30624"/>
                        <a14:backgroundMark x1="74068" y1="30624" x2="70859" y2="38088"/>
                        <a14:backgroundMark x1="70859" y1="38088" x2="58230" y2="48364"/>
                        <a14:backgroundMark x1="58230" y1="48364" x2="50207" y2="48978"/>
                        <a14:backgroundMark x1="50207" y1="48978" x2="40217" y2="46166"/>
                        <a14:backgroundMark x1="45186" y1="25818" x2="45807" y2="25460"/>
                        <a14:backgroundMark x1="53882" y1="25409" x2="54607" y2="25460"/>
                        <a14:backgroundMark x1="45600" y1="53476" x2="45600" y2="53476"/>
                        <a14:backgroundMark x1="45652" y1="56288" x2="45652" y2="56288"/>
                        <a14:backgroundMark x1="59161" y1="54857" x2="59161" y2="54857"/>
                        <a14:backgroundMark x1="64079" y1="53579" x2="64079" y2="53579"/>
                        <a14:backgroundMark x1="59058" y1="54039" x2="59058" y2="54039"/>
                        <a14:backgroundMark x1="64286" y1="55930" x2="64286" y2="55930"/>
                        <a14:backgroundMark x1="35921" y1="52812" x2="35921" y2="528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272" y="5067300"/>
            <a:ext cx="1768728" cy="1790700"/>
          </a:xfr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4DAECB62-9FFB-47FE-B5EE-BA8AA048F4E6}"/>
              </a:ext>
            </a:extLst>
          </p:cNvPr>
          <p:cNvSpPr txBox="1"/>
          <p:nvPr/>
        </p:nvSpPr>
        <p:spPr>
          <a:xfrm>
            <a:off x="0" y="166874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3600" dirty="0">
                <a:latin typeface="Candara" panose="020E0502030303020204" pitchFamily="34" charset="0"/>
                <a:ea typeface="Yu Gothic Light" panose="020B0300000000000000" pitchFamily="34" charset="-128"/>
              </a:rPr>
              <a:t>Verici bilgisayarda GNU </a:t>
            </a:r>
            <a:r>
              <a:rPr lang="tr-TR" sz="3600" dirty="0" err="1">
                <a:latin typeface="Candara" panose="020E0502030303020204" pitchFamily="34" charset="0"/>
                <a:ea typeface="Yu Gothic Light" panose="020B0300000000000000" pitchFamily="34" charset="-128"/>
              </a:rPr>
              <a:t>Radio</a:t>
            </a:r>
            <a:r>
              <a:rPr lang="tr-TR" sz="3600" dirty="0">
                <a:latin typeface="Candara" panose="020E0502030303020204" pitchFamily="34" charset="0"/>
                <a:ea typeface="Yu Gothic Light" panose="020B0300000000000000" pitchFamily="34" charset="-128"/>
              </a:rPr>
              <a:t> ve udp2ser.py çalıştırılır.	</a:t>
            </a:r>
          </a:p>
        </p:txBody>
      </p:sp>
    </p:spTree>
    <p:extLst>
      <p:ext uri="{BB962C8B-B14F-4D97-AF65-F5344CB8AC3E}">
        <p14:creationId xmlns:p14="http://schemas.microsoft.com/office/powerpoint/2010/main" val="3547386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2888</TotalTime>
  <Words>234</Words>
  <Application>Microsoft Office PowerPoint</Application>
  <PresentationFormat>Geniş ekran</PresentationFormat>
  <Paragraphs>31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9" baseType="lpstr">
      <vt:lpstr>Yu Gothic Light</vt:lpstr>
      <vt:lpstr>Arial</vt:lpstr>
      <vt:lpstr>Calibri</vt:lpstr>
      <vt:lpstr>Calibri Light</vt:lpstr>
      <vt:lpstr>Candara</vt:lpstr>
      <vt:lpstr>Office Teması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Honi</dc:creator>
  <cp:lastModifiedBy>Honi</cp:lastModifiedBy>
  <cp:revision>239</cp:revision>
  <dcterms:created xsi:type="dcterms:W3CDTF">2020-06-07T19:44:01Z</dcterms:created>
  <dcterms:modified xsi:type="dcterms:W3CDTF">2020-09-25T12:43:20Z</dcterms:modified>
</cp:coreProperties>
</file>