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charts/chart2.xml" ContentType="application/vnd.openxmlformats-officedocument.drawingml.chart+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2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K:\@%20&#29992;&#25143;&#30011;&#20687;\20101011&#29992;&#25143;&#30011;&#20687;(&#21508;&#31867;&#29992;&#25143;&#27719;&#2463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K:\@%20&#29992;&#25143;&#30011;&#20687;\20101011&#29992;&#25143;&#30011;&#20687;(&#21508;&#31867;&#29992;&#25143;&#27719;&#2463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Sheet7!$B$57</c:f>
              <c:strCache>
                <c:ptCount val="1"/>
                <c:pt idx="0">
                  <c:v>男</c:v>
                </c:pt>
              </c:strCache>
            </c:strRef>
          </c:tx>
          <c:dLbls>
            <c:dLblPos val="inEnd"/>
            <c:showVal val="1"/>
          </c:dLbls>
          <c:cat>
            <c:strRef>
              <c:f>Sheet7!$A$58:$A$79</c:f>
              <c:strCache>
                <c:ptCount val="22"/>
                <c:pt idx="0">
                  <c:v>DNF活跃用户</c:v>
                </c:pt>
                <c:pt idx="1">
                  <c:v>黑钻</c:v>
                </c:pt>
                <c:pt idx="2">
                  <c:v>QQ飞车活跃用户</c:v>
                </c:pt>
                <c:pt idx="3">
                  <c:v>会员</c:v>
                </c:pt>
                <c:pt idx="4">
                  <c:v>拍拍2006</c:v>
                </c:pt>
                <c:pt idx="5">
                  <c:v>拍拍登录用户</c:v>
                </c:pt>
                <c:pt idx="6">
                  <c:v>红钻</c:v>
                </c:pt>
                <c:pt idx="7">
                  <c:v>拍拍2009</c:v>
                </c:pt>
                <c:pt idx="8">
                  <c:v>拍拍2010</c:v>
                </c:pt>
                <c:pt idx="9">
                  <c:v>QQ活跃用户</c:v>
                </c:pt>
                <c:pt idx="10">
                  <c:v>黄钻</c:v>
                </c:pt>
                <c:pt idx="11">
                  <c:v>拍拍2007</c:v>
                </c:pt>
                <c:pt idx="12">
                  <c:v>QQ秀商城用户</c:v>
                </c:pt>
                <c:pt idx="13">
                  <c:v>拍拍2008</c:v>
                </c:pt>
                <c:pt idx="14">
                  <c:v>QQ秀优质穿衣</c:v>
                </c:pt>
                <c:pt idx="15">
                  <c:v>腾讯网女性频道</c:v>
                </c:pt>
                <c:pt idx="16">
                  <c:v>炫舞活跃</c:v>
                </c:pt>
                <c:pt idx="17">
                  <c:v>腾讯网时尚频道</c:v>
                </c:pt>
                <c:pt idx="18">
                  <c:v>女装2010</c:v>
                </c:pt>
                <c:pt idx="19">
                  <c:v>女装2009</c:v>
                </c:pt>
                <c:pt idx="20">
                  <c:v>女装2006</c:v>
                </c:pt>
                <c:pt idx="21">
                  <c:v>女装2008</c:v>
                </c:pt>
              </c:strCache>
            </c:strRef>
          </c:cat>
          <c:val>
            <c:numRef>
              <c:f>Sheet7!$B$58:$B$79</c:f>
              <c:numCache>
                <c:formatCode>0%</c:formatCode>
                <c:ptCount val="22"/>
                <c:pt idx="0">
                  <c:v>0.87759249558620955</c:v>
                </c:pt>
                <c:pt idx="1">
                  <c:v>0.86905238216481073</c:v>
                </c:pt>
                <c:pt idx="2">
                  <c:v>0.79899579691965272</c:v>
                </c:pt>
                <c:pt idx="3">
                  <c:v>0.75496091614150695</c:v>
                </c:pt>
                <c:pt idx="4">
                  <c:v>0.64477766926681068</c:v>
                </c:pt>
                <c:pt idx="5">
                  <c:v>0.6209176416047838</c:v>
                </c:pt>
                <c:pt idx="6">
                  <c:v>0.60880463510111571</c:v>
                </c:pt>
                <c:pt idx="7">
                  <c:v>0.575223027713892</c:v>
                </c:pt>
                <c:pt idx="8">
                  <c:v>0.57015111021464715</c:v>
                </c:pt>
                <c:pt idx="9">
                  <c:v>0.56852680706955561</c:v>
                </c:pt>
                <c:pt idx="10">
                  <c:v>0.53913921023381794</c:v>
                </c:pt>
                <c:pt idx="11">
                  <c:v>0.51877252898473958</c:v>
                </c:pt>
                <c:pt idx="12">
                  <c:v>0.5185030420807768</c:v>
                </c:pt>
                <c:pt idx="13">
                  <c:v>0.51001542482539952</c:v>
                </c:pt>
                <c:pt idx="14">
                  <c:v>0.50662572808568662</c:v>
                </c:pt>
                <c:pt idx="15">
                  <c:v>0.50610517448011993</c:v>
                </c:pt>
                <c:pt idx="16">
                  <c:v>0.47734219195892497</c:v>
                </c:pt>
                <c:pt idx="17">
                  <c:v>0.41378346228534901</c:v>
                </c:pt>
                <c:pt idx="18">
                  <c:v>0.32897920490308008</c:v>
                </c:pt>
                <c:pt idx="19">
                  <c:v>0.30551819854325657</c:v>
                </c:pt>
                <c:pt idx="20">
                  <c:v>0.28489606280290064</c:v>
                </c:pt>
                <c:pt idx="21">
                  <c:v>0.27134122089230883</c:v>
                </c:pt>
              </c:numCache>
            </c:numRef>
          </c:val>
        </c:ser>
        <c:ser>
          <c:idx val="1"/>
          <c:order val="1"/>
          <c:tx>
            <c:strRef>
              <c:f>Sheet7!$C$57</c:f>
              <c:strCache>
                <c:ptCount val="1"/>
                <c:pt idx="0">
                  <c:v>女</c:v>
                </c:pt>
              </c:strCache>
            </c:strRef>
          </c:tx>
          <c:dLbls>
            <c:dLblPos val="inBase"/>
            <c:showVal val="1"/>
          </c:dLbls>
          <c:cat>
            <c:strRef>
              <c:f>Sheet7!$A$58:$A$79</c:f>
              <c:strCache>
                <c:ptCount val="22"/>
                <c:pt idx="0">
                  <c:v>DNF活跃用户</c:v>
                </c:pt>
                <c:pt idx="1">
                  <c:v>黑钻</c:v>
                </c:pt>
                <c:pt idx="2">
                  <c:v>QQ飞车活跃用户</c:v>
                </c:pt>
                <c:pt idx="3">
                  <c:v>会员</c:v>
                </c:pt>
                <c:pt idx="4">
                  <c:v>拍拍2006</c:v>
                </c:pt>
                <c:pt idx="5">
                  <c:v>拍拍登录用户</c:v>
                </c:pt>
                <c:pt idx="6">
                  <c:v>红钻</c:v>
                </c:pt>
                <c:pt idx="7">
                  <c:v>拍拍2009</c:v>
                </c:pt>
                <c:pt idx="8">
                  <c:v>拍拍2010</c:v>
                </c:pt>
                <c:pt idx="9">
                  <c:v>QQ活跃用户</c:v>
                </c:pt>
                <c:pt idx="10">
                  <c:v>黄钻</c:v>
                </c:pt>
                <c:pt idx="11">
                  <c:v>拍拍2007</c:v>
                </c:pt>
                <c:pt idx="12">
                  <c:v>QQ秀商城用户</c:v>
                </c:pt>
                <c:pt idx="13">
                  <c:v>拍拍2008</c:v>
                </c:pt>
                <c:pt idx="14">
                  <c:v>QQ秀优质穿衣</c:v>
                </c:pt>
                <c:pt idx="15">
                  <c:v>腾讯网女性频道</c:v>
                </c:pt>
                <c:pt idx="16">
                  <c:v>炫舞活跃</c:v>
                </c:pt>
                <c:pt idx="17">
                  <c:v>腾讯网时尚频道</c:v>
                </c:pt>
                <c:pt idx="18">
                  <c:v>女装2010</c:v>
                </c:pt>
                <c:pt idx="19">
                  <c:v>女装2009</c:v>
                </c:pt>
                <c:pt idx="20">
                  <c:v>女装2006</c:v>
                </c:pt>
                <c:pt idx="21">
                  <c:v>女装2008</c:v>
                </c:pt>
              </c:strCache>
            </c:strRef>
          </c:cat>
          <c:val>
            <c:numRef>
              <c:f>Sheet7!$C$58:$C$79</c:f>
              <c:numCache>
                <c:formatCode>0%</c:formatCode>
                <c:ptCount val="22"/>
                <c:pt idx="0">
                  <c:v>0.12240750441379043</c:v>
                </c:pt>
                <c:pt idx="1">
                  <c:v>0.13094761783518921</c:v>
                </c:pt>
                <c:pt idx="2">
                  <c:v>0.20100420308034744</c:v>
                </c:pt>
                <c:pt idx="3">
                  <c:v>0.2450390838584956</c:v>
                </c:pt>
                <c:pt idx="4">
                  <c:v>0.35522233073319076</c:v>
                </c:pt>
                <c:pt idx="5">
                  <c:v>0.37908235839521864</c:v>
                </c:pt>
                <c:pt idx="6">
                  <c:v>0.39119536489888662</c:v>
                </c:pt>
                <c:pt idx="7">
                  <c:v>0.42477697228610978</c:v>
                </c:pt>
                <c:pt idx="8">
                  <c:v>0.42984888978535429</c:v>
                </c:pt>
                <c:pt idx="9">
                  <c:v>0.43147319293044573</c:v>
                </c:pt>
                <c:pt idx="10">
                  <c:v>0.46086078976618455</c:v>
                </c:pt>
                <c:pt idx="11">
                  <c:v>0.48122747101526064</c:v>
                </c:pt>
                <c:pt idx="12">
                  <c:v>0.48149695791922403</c:v>
                </c:pt>
                <c:pt idx="13">
                  <c:v>0.48998457517460264</c:v>
                </c:pt>
                <c:pt idx="14">
                  <c:v>0.4933742719143156</c:v>
                </c:pt>
                <c:pt idx="15">
                  <c:v>0.49389482551988145</c:v>
                </c:pt>
                <c:pt idx="16">
                  <c:v>0.52265780804107664</c:v>
                </c:pt>
                <c:pt idx="17">
                  <c:v>0.5862165377146491</c:v>
                </c:pt>
                <c:pt idx="18">
                  <c:v>0.6710207950969207</c:v>
                </c:pt>
                <c:pt idx="19">
                  <c:v>0.69448180145674421</c:v>
                </c:pt>
                <c:pt idx="20">
                  <c:v>0.71510393719710064</c:v>
                </c:pt>
                <c:pt idx="21">
                  <c:v>0.72865877910769161</c:v>
                </c:pt>
              </c:numCache>
            </c:numRef>
          </c:val>
        </c:ser>
        <c:gapWidth val="13"/>
        <c:overlap val="100"/>
        <c:axId val="185721600"/>
        <c:axId val="185723136"/>
      </c:barChart>
      <c:catAx>
        <c:axId val="185721600"/>
        <c:scaling>
          <c:orientation val="minMax"/>
        </c:scaling>
        <c:delete val="1"/>
        <c:axPos val="b"/>
        <c:tickLblPos val="none"/>
        <c:crossAx val="185723136"/>
        <c:crosses val="autoZero"/>
        <c:auto val="1"/>
        <c:lblAlgn val="ctr"/>
        <c:lblOffset val="100"/>
      </c:catAx>
      <c:valAx>
        <c:axId val="185723136"/>
        <c:scaling>
          <c:orientation val="minMax"/>
          <c:max val="1"/>
        </c:scaling>
        <c:delete val="1"/>
        <c:axPos val="l"/>
        <c:majorGridlines/>
        <c:numFmt formatCode="0%" sourceLinked="1"/>
        <c:tickLblPos val="none"/>
        <c:crossAx val="185721600"/>
        <c:crosses val="autoZero"/>
        <c:crossBetween val="between"/>
      </c:valAx>
    </c:plotArea>
    <c:plotVisOnly val="1"/>
  </c:chart>
  <c:txPr>
    <a:bodyPr/>
    <a:lstStyle/>
    <a:p>
      <a:pPr>
        <a:defRPr sz="1300">
          <a:latin typeface="微软雅黑" pitchFamily="34" charset="-122"/>
          <a:ea typeface="微软雅黑" pitchFamily="34" charset="-122"/>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7.2937149748173377E-2"/>
          <c:y val="0.10632528197488857"/>
          <c:w val="0.90875730060769433"/>
          <c:h val="0.69064694615875843"/>
        </c:manualLayout>
      </c:layout>
      <c:barChart>
        <c:barDir val="col"/>
        <c:grouping val="stacked"/>
        <c:ser>
          <c:idx val="0"/>
          <c:order val="0"/>
          <c:tx>
            <c:strRef>
              <c:f>Sheet8!$U$1</c:f>
              <c:strCache>
                <c:ptCount val="1"/>
                <c:pt idx="0">
                  <c:v>15岁以下</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Sheet8!$U$2:$U$16</c:f>
              <c:numCache>
                <c:formatCode>_ * #,##0_ ;_ * \-#,##0_ ;_ * "-"??_ ;_ @_ </c:formatCode>
                <c:ptCount val="15"/>
                <c:pt idx="0">
                  <c:v>8.0150291303488022</c:v>
                </c:pt>
                <c:pt idx="1">
                  <c:v>9.9280000000000008</c:v>
                </c:pt>
                <c:pt idx="2">
                  <c:v>2.7091401161767297</c:v>
                </c:pt>
                <c:pt idx="3">
                  <c:v>2.8245934720754882</c:v>
                </c:pt>
                <c:pt idx="4">
                  <c:v>11.804516871034028</c:v>
                </c:pt>
                <c:pt idx="5">
                  <c:v>9.3179124635958139</c:v>
                </c:pt>
                <c:pt idx="6">
                  <c:v>9.8459000000000003</c:v>
                </c:pt>
                <c:pt idx="7">
                  <c:v>14.970115219208816</c:v>
                </c:pt>
                <c:pt idx="8">
                  <c:v>10.706955611199271</c:v>
                </c:pt>
                <c:pt idx="9">
                  <c:v>20.372244293802989</c:v>
                </c:pt>
                <c:pt idx="10">
                  <c:v>15.85465532995617</c:v>
                </c:pt>
                <c:pt idx="11">
                  <c:v>15.726181855798075</c:v>
                </c:pt>
                <c:pt idx="12">
                  <c:v>22.328666719717187</c:v>
                </c:pt>
                <c:pt idx="13">
                  <c:v>13.407889300339956</c:v>
                </c:pt>
                <c:pt idx="14">
                  <c:v>30.350267874738652</c:v>
                </c:pt>
              </c:numCache>
            </c:numRef>
          </c:val>
        </c:ser>
        <c:ser>
          <c:idx val="1"/>
          <c:order val="1"/>
          <c:tx>
            <c:strRef>
              <c:f>Sheet8!$V$1</c:f>
              <c:strCache>
                <c:ptCount val="1"/>
                <c:pt idx="0">
                  <c:v>16-18岁</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Sheet8!$V$2:$V$16</c:f>
              <c:numCache>
                <c:formatCode>_ * #,##0_ ;_ * \-#,##0_ ;_ * "-"??_ ;_ @_ </c:formatCode>
                <c:ptCount val="15"/>
                <c:pt idx="0">
                  <c:v>4.5026544364836703</c:v>
                </c:pt>
                <c:pt idx="1">
                  <c:v>5.0485000000000007</c:v>
                </c:pt>
                <c:pt idx="2">
                  <c:v>4.9023059320542153</c:v>
                </c:pt>
                <c:pt idx="3">
                  <c:v>5.5854617005696259</c:v>
                </c:pt>
                <c:pt idx="4">
                  <c:v>10.794486373285576</c:v>
                </c:pt>
                <c:pt idx="5">
                  <c:v>11.046376654281101</c:v>
                </c:pt>
                <c:pt idx="6">
                  <c:v>14.563800000000002</c:v>
                </c:pt>
                <c:pt idx="7">
                  <c:v>14.600021062269095</c:v>
                </c:pt>
                <c:pt idx="8">
                  <c:v>16.602406977497889</c:v>
                </c:pt>
                <c:pt idx="9">
                  <c:v>16.443022331794111</c:v>
                </c:pt>
                <c:pt idx="10">
                  <c:v>20.365604367795527</c:v>
                </c:pt>
                <c:pt idx="11">
                  <c:v>16.57960070342402</c:v>
                </c:pt>
                <c:pt idx="12">
                  <c:v>24.003614281672206</c:v>
                </c:pt>
                <c:pt idx="13">
                  <c:v>28.275734491845629</c:v>
                </c:pt>
                <c:pt idx="14">
                  <c:v>28.027405590497768</c:v>
                </c:pt>
              </c:numCache>
            </c:numRef>
          </c:val>
        </c:ser>
        <c:ser>
          <c:idx val="2"/>
          <c:order val="2"/>
          <c:tx>
            <c:strRef>
              <c:f>Sheet8!$W$1</c:f>
              <c:strCache>
                <c:ptCount val="1"/>
                <c:pt idx="0">
                  <c:v>19-22岁</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Sheet8!$W$2:$W$16</c:f>
              <c:numCache>
                <c:formatCode>_ * #,##0_ ;_ * \-#,##0_ ;_ * "-"??_ ;_ @_ </c:formatCode>
                <c:ptCount val="15"/>
                <c:pt idx="0">
                  <c:v>20.010952402683337</c:v>
                </c:pt>
                <c:pt idx="1">
                  <c:v>18.937999999999999</c:v>
                </c:pt>
                <c:pt idx="2">
                  <c:v>30.119587220559765</c:v>
                </c:pt>
                <c:pt idx="3">
                  <c:v>31.958768649416132</c:v>
                </c:pt>
                <c:pt idx="4">
                  <c:v>27.59022012164769</c:v>
                </c:pt>
                <c:pt idx="5">
                  <c:v>31.279191174202765</c:v>
                </c:pt>
                <c:pt idx="6">
                  <c:v>32.2864</c:v>
                </c:pt>
                <c:pt idx="7">
                  <c:v>30.573173116807524</c:v>
                </c:pt>
                <c:pt idx="8">
                  <c:v>35.089261349677464</c:v>
                </c:pt>
                <c:pt idx="9">
                  <c:v>27.405484424892901</c:v>
                </c:pt>
                <c:pt idx="10">
                  <c:v>33.394800286700985</c:v>
                </c:pt>
                <c:pt idx="11">
                  <c:v>40.191889934829931</c:v>
                </c:pt>
                <c:pt idx="12">
                  <c:v>35.009602793105479</c:v>
                </c:pt>
                <c:pt idx="13">
                  <c:v>44.324172239348577</c:v>
                </c:pt>
                <c:pt idx="14">
                  <c:v>30.090588587789529</c:v>
                </c:pt>
              </c:numCache>
            </c:numRef>
          </c:val>
        </c:ser>
        <c:ser>
          <c:idx val="3"/>
          <c:order val="3"/>
          <c:tx>
            <c:strRef>
              <c:f>Sheet8!$X$1</c:f>
              <c:strCache>
                <c:ptCount val="1"/>
                <c:pt idx="0">
                  <c:v>23-25岁</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Sheet8!$X$2:$X$16</c:f>
              <c:numCache>
                <c:formatCode>_ * #,##0_ ;_ * \-#,##0_ ;_ * "-"??_ ;_ @_ </c:formatCode>
                <c:ptCount val="15"/>
                <c:pt idx="0">
                  <c:v>22.099007692034661</c:v>
                </c:pt>
                <c:pt idx="1">
                  <c:v>18.595499999999955</c:v>
                </c:pt>
                <c:pt idx="2">
                  <c:v>27.062246963562682</c:v>
                </c:pt>
                <c:pt idx="3">
                  <c:v>25.49345139273192</c:v>
                </c:pt>
                <c:pt idx="4">
                  <c:v>16.218851384986891</c:v>
                </c:pt>
                <c:pt idx="5">
                  <c:v>19.428318609883814</c:v>
                </c:pt>
                <c:pt idx="6">
                  <c:v>17.486799999999917</c:v>
                </c:pt>
                <c:pt idx="7">
                  <c:v>15.181275212933093</c:v>
                </c:pt>
                <c:pt idx="8">
                  <c:v>16.88448340571551</c:v>
                </c:pt>
                <c:pt idx="9">
                  <c:v>12.705531271310052</c:v>
                </c:pt>
                <c:pt idx="10">
                  <c:v>13.881085766326573</c:v>
                </c:pt>
                <c:pt idx="11">
                  <c:v>15.32791972690597</c:v>
                </c:pt>
                <c:pt idx="12">
                  <c:v>10.121329788691366</c:v>
                </c:pt>
                <c:pt idx="13">
                  <c:v>8.2970467462811559</c:v>
                </c:pt>
                <c:pt idx="14">
                  <c:v>5.5777289115744804</c:v>
                </c:pt>
              </c:numCache>
            </c:numRef>
          </c:val>
        </c:ser>
        <c:ser>
          <c:idx val="4"/>
          <c:order val="4"/>
          <c:tx>
            <c:strRef>
              <c:f>Sheet8!$Y$1</c:f>
              <c:strCache>
                <c:ptCount val="1"/>
                <c:pt idx="0">
                  <c:v>26-30岁</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Sheet8!$Y$2:$Y$16</c:f>
              <c:numCache>
                <c:formatCode>_ * #,##0_ ;_ * \-#,##0_ ;_ * "-"??_ ;_ @_ </c:formatCode>
                <c:ptCount val="15"/>
                <c:pt idx="0">
                  <c:v>24.009593493461516</c:v>
                </c:pt>
                <c:pt idx="1">
                  <c:v>22.570999999999987</c:v>
                </c:pt>
                <c:pt idx="2">
                  <c:v>22.170942615736667</c:v>
                </c:pt>
                <c:pt idx="3">
                  <c:v>21.435718558020689</c:v>
                </c:pt>
                <c:pt idx="4">
                  <c:v>15.992950614246421</c:v>
                </c:pt>
                <c:pt idx="5">
                  <c:v>15.947612907606521</c:v>
                </c:pt>
                <c:pt idx="6">
                  <c:v>14.699000000000002</c:v>
                </c:pt>
                <c:pt idx="7">
                  <c:v>12.197847779972362</c:v>
                </c:pt>
                <c:pt idx="8">
                  <c:v>12.010029873153135</c:v>
                </c:pt>
                <c:pt idx="9">
                  <c:v>10.560257718370234</c:v>
                </c:pt>
                <c:pt idx="10">
                  <c:v>9.3352234585654941</c:v>
                </c:pt>
                <c:pt idx="11">
                  <c:v>8.0355849798283288</c:v>
                </c:pt>
                <c:pt idx="12">
                  <c:v>5.0235696825512184</c:v>
                </c:pt>
                <c:pt idx="13">
                  <c:v>3.2029305457554469</c:v>
                </c:pt>
                <c:pt idx="14">
                  <c:v>2.9149979975588627</c:v>
                </c:pt>
              </c:numCache>
            </c:numRef>
          </c:val>
        </c:ser>
        <c:ser>
          <c:idx val="5"/>
          <c:order val="5"/>
          <c:tx>
            <c:strRef>
              <c:f>Sheet8!$Z$1</c:f>
              <c:strCache>
                <c:ptCount val="1"/>
                <c:pt idx="0">
                  <c:v>31-40岁</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Sheet8!$Z$2:$Z$16</c:f>
              <c:numCache>
                <c:formatCode>_ * #,##0_ ;_ * \-#,##0_ ;_ * "-"??_ ;_ @_ </c:formatCode>
                <c:ptCount val="15"/>
                <c:pt idx="0">
                  <c:v>15.521481413874058</c:v>
                </c:pt>
                <c:pt idx="1">
                  <c:v>17.324000000000005</c:v>
                </c:pt>
                <c:pt idx="2">
                  <c:v>10.380544798451004</c:v>
                </c:pt>
                <c:pt idx="3">
                  <c:v>9.9702056536588906</c:v>
                </c:pt>
                <c:pt idx="4">
                  <c:v>12.222788054953167</c:v>
                </c:pt>
                <c:pt idx="5">
                  <c:v>9.2666758635925319</c:v>
                </c:pt>
                <c:pt idx="6">
                  <c:v>8.3887</c:v>
                </c:pt>
                <c:pt idx="7">
                  <c:v>9.0500056954095047</c:v>
                </c:pt>
                <c:pt idx="8">
                  <c:v>6.4071731578555671</c:v>
                </c:pt>
                <c:pt idx="9">
                  <c:v>8.5949208631955187</c:v>
                </c:pt>
                <c:pt idx="10">
                  <c:v>5.0403154316956105</c:v>
                </c:pt>
                <c:pt idx="11">
                  <c:v>2.5478431778214552</c:v>
                </c:pt>
                <c:pt idx="12">
                  <c:v>2.1659234614877492</c:v>
                </c:pt>
                <c:pt idx="13">
                  <c:v>1.3577146705628358</c:v>
                </c:pt>
                <c:pt idx="14">
                  <c:v>1.8966605884051591</c:v>
                </c:pt>
              </c:numCache>
            </c:numRef>
          </c:val>
        </c:ser>
        <c:ser>
          <c:idx val="6"/>
          <c:order val="6"/>
          <c:tx>
            <c:strRef>
              <c:f>Sheet8!$AA$1</c:f>
              <c:strCache>
                <c:ptCount val="1"/>
                <c:pt idx="0">
                  <c:v>&gt;40岁</c:v>
                </c:pt>
              </c:strCache>
            </c:strRef>
          </c:tx>
          <c:cat>
            <c:strRef>
              <c:f>Sheet8!$T$2:$T$16</c:f>
              <c:strCache>
                <c:ptCount val="15"/>
                <c:pt idx="0">
                  <c:v>腾讯网时尚频道</c:v>
                </c:pt>
                <c:pt idx="1">
                  <c:v>腾讯网女性频道</c:v>
                </c:pt>
                <c:pt idx="2">
                  <c:v>女装成交</c:v>
                </c:pt>
                <c:pt idx="3">
                  <c:v>拍拍成交</c:v>
                </c:pt>
                <c:pt idx="4">
                  <c:v>QQ活跃用户</c:v>
                </c:pt>
                <c:pt idx="5">
                  <c:v>拍拍登录用户</c:v>
                </c:pt>
                <c:pt idx="6">
                  <c:v>黄钻</c:v>
                </c:pt>
                <c:pt idx="7">
                  <c:v>QQ秀优质穿衣</c:v>
                </c:pt>
                <c:pt idx="8">
                  <c:v>会员</c:v>
                </c:pt>
                <c:pt idx="9">
                  <c:v>QQ秀商城用户</c:v>
                </c:pt>
                <c:pt idx="10">
                  <c:v>红钻</c:v>
                </c:pt>
                <c:pt idx="11">
                  <c:v>黑钻</c:v>
                </c:pt>
                <c:pt idx="12">
                  <c:v>DNF活跃用户</c:v>
                </c:pt>
                <c:pt idx="13">
                  <c:v>炫舞活跃</c:v>
                </c:pt>
                <c:pt idx="14">
                  <c:v>QQ飞车活跃用户</c:v>
                </c:pt>
              </c:strCache>
            </c:strRef>
          </c:cat>
          <c:val>
            <c:numRef>
              <c:f>Sheet8!$AA$2:$AA$16</c:f>
              <c:numCache>
                <c:formatCode>_ * #,##0_ ;_ * \-#,##0_ ;_ * "-"??_ ;_ @_ </c:formatCode>
                <c:ptCount val="15"/>
                <c:pt idx="0">
                  <c:v>5.8412814311139503</c:v>
                </c:pt>
                <c:pt idx="1">
                  <c:v>7.5950000000000006</c:v>
                </c:pt>
                <c:pt idx="2">
                  <c:v>2.6552323534588931</c:v>
                </c:pt>
                <c:pt idx="3">
                  <c:v>2.7318005735271922</c:v>
                </c:pt>
                <c:pt idx="4">
                  <c:v>5.3761865798462942</c:v>
                </c:pt>
                <c:pt idx="5">
                  <c:v>3.7139123268373915</c:v>
                </c:pt>
                <c:pt idx="6">
                  <c:v>2.7294</c:v>
                </c:pt>
                <c:pt idx="7">
                  <c:v>3.4275619133996869</c:v>
                </c:pt>
                <c:pt idx="8">
                  <c:v>2.2996896249010677</c:v>
                </c:pt>
                <c:pt idx="9">
                  <c:v>3.9185390966340772</c:v>
                </c:pt>
                <c:pt idx="10">
                  <c:v>2.12831535895964</c:v>
                </c:pt>
                <c:pt idx="11">
                  <c:v>1.5909796213923657</c:v>
                </c:pt>
                <c:pt idx="12">
                  <c:v>1.3472932727746931</c:v>
                </c:pt>
                <c:pt idx="13">
                  <c:v>1.1345120058664111</c:v>
                </c:pt>
                <c:pt idx="14">
                  <c:v>1.142350449435519</c:v>
                </c:pt>
              </c:numCache>
            </c:numRef>
          </c:val>
        </c:ser>
        <c:dLbls>
          <c:showVal val="1"/>
        </c:dLbls>
        <c:gapWidth val="75"/>
        <c:overlap val="100"/>
        <c:axId val="185930112"/>
        <c:axId val="185931648"/>
      </c:barChart>
      <c:catAx>
        <c:axId val="185930112"/>
        <c:scaling>
          <c:orientation val="minMax"/>
        </c:scaling>
        <c:delete val="1"/>
        <c:axPos val="b"/>
        <c:majorTickMark val="none"/>
        <c:tickLblPos val="none"/>
        <c:crossAx val="185931648"/>
        <c:crosses val="autoZero"/>
        <c:auto val="1"/>
        <c:lblAlgn val="ctr"/>
        <c:lblOffset val="100"/>
      </c:catAx>
      <c:valAx>
        <c:axId val="185931648"/>
        <c:scaling>
          <c:orientation val="minMax"/>
          <c:max val="100"/>
        </c:scaling>
        <c:axPos val="l"/>
        <c:majorGridlines/>
        <c:numFmt formatCode="_ * #,##0_ ;_ * \-#,##0_ ;_ * &quot;-&quot;??_ ;_ @_ " sourceLinked="1"/>
        <c:majorTickMark val="none"/>
        <c:tickLblPos val="nextTo"/>
        <c:spPr>
          <a:ln w="9525">
            <a:noFill/>
          </a:ln>
        </c:spPr>
        <c:crossAx val="185930112"/>
        <c:crosses val="autoZero"/>
        <c:crossBetween val="between"/>
      </c:valAx>
    </c:plotArea>
    <c:legend>
      <c:legendPos val="b"/>
      <c:layout>
        <c:manualLayout>
          <c:xMode val="edge"/>
          <c:yMode val="edge"/>
          <c:x val="4.539630181362489E-2"/>
          <c:y val="1.4094488188976384E-2"/>
          <c:w val="0.85396694364817494"/>
          <c:h val="6.2140595827583404E-2"/>
        </c:manualLayout>
      </c:layout>
    </c:legend>
    <c:plotVisOnly val="1"/>
  </c:chart>
  <c:txPr>
    <a:bodyPr/>
    <a:lstStyle/>
    <a:p>
      <a:pPr>
        <a:defRPr sz="1500">
          <a:latin typeface="微软雅黑" pitchFamily="34" charset="-122"/>
          <a:ea typeface="微软雅黑" pitchFamily="34" charset="-122"/>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3AAA70-6004-4313-A546-3985DC7CB4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D6AAB12C-80ED-4C12-B16F-78CF8563F411}">
      <dgm:prSet phldrT="[文本]" custT="1"/>
      <dgm:spPr/>
      <dgm:t>
        <a:bodyPr/>
        <a:lstStyle/>
        <a:p>
          <a:r>
            <a:rPr lang="zh-CN" altLang="en-US" sz="2200" b="0" dirty="0" smtClean="0">
              <a:solidFill>
                <a:schemeClr val="tx1">
                  <a:lumMod val="85000"/>
                  <a:lumOff val="15000"/>
                </a:schemeClr>
              </a:solidFill>
              <a:latin typeface="微软雅黑" pitchFamily="34" charset="-122"/>
              <a:ea typeface="微软雅黑" pitchFamily="34" charset="-122"/>
            </a:rPr>
            <a:t>用户画像研究流程</a:t>
          </a:r>
          <a:endParaRPr lang="zh-CN" altLang="en-US" sz="2200" b="0" dirty="0">
            <a:solidFill>
              <a:schemeClr val="tx1">
                <a:lumMod val="85000"/>
                <a:lumOff val="15000"/>
              </a:schemeClr>
            </a:solidFill>
            <a:latin typeface="微软雅黑" pitchFamily="34" charset="-122"/>
            <a:ea typeface="微软雅黑" pitchFamily="34" charset="-122"/>
          </a:endParaRPr>
        </a:p>
      </dgm:t>
    </dgm:pt>
    <dgm:pt modelId="{A6967D4D-7F8E-49DD-AF31-FFE0EE67C7CB}" type="parTrans" cxnId="{E396C186-F41A-43A0-8D6A-7BFD663232D9}">
      <dgm:prSet/>
      <dgm:spPr/>
      <dgm:t>
        <a:bodyPr/>
        <a:lstStyle/>
        <a:p>
          <a:endParaRPr lang="zh-CN" altLang="en-US"/>
        </a:p>
      </dgm:t>
    </dgm:pt>
    <dgm:pt modelId="{6C564594-896E-4348-99A9-14088CCFAFFA}" type="sibTrans" cxnId="{E396C186-F41A-43A0-8D6A-7BFD663232D9}">
      <dgm:prSet/>
      <dgm:spPr/>
      <dgm:t>
        <a:bodyPr/>
        <a:lstStyle/>
        <a:p>
          <a:endParaRPr lang="zh-CN" altLang="en-US"/>
        </a:p>
      </dgm:t>
    </dgm:pt>
    <dgm:pt modelId="{7117B215-B191-417A-BC81-F3C902AEAC8D}">
      <dgm:prSet phldrT="[文本]" custT="1"/>
      <dgm:spPr/>
      <dgm:t>
        <a:bodyPr/>
        <a:lstStyle/>
        <a:p>
          <a:r>
            <a:rPr lang="zh-CN" altLang="en-US" sz="2200" b="0" dirty="0" smtClean="0">
              <a:solidFill>
                <a:schemeClr val="tx1">
                  <a:lumMod val="85000"/>
                  <a:lumOff val="15000"/>
                </a:schemeClr>
              </a:solidFill>
              <a:latin typeface="微软雅黑" pitchFamily="34" charset="-122"/>
              <a:ea typeface="微软雅黑" pitchFamily="34" charset="-122"/>
            </a:rPr>
            <a:t>用户画像研究概述</a:t>
          </a:r>
          <a:endParaRPr lang="zh-CN" altLang="en-US" sz="2200" b="0" dirty="0">
            <a:solidFill>
              <a:schemeClr val="tx1">
                <a:lumMod val="85000"/>
                <a:lumOff val="15000"/>
              </a:schemeClr>
            </a:solidFill>
            <a:latin typeface="微软雅黑" pitchFamily="34" charset="-122"/>
            <a:ea typeface="微软雅黑" pitchFamily="34" charset="-122"/>
          </a:endParaRPr>
        </a:p>
      </dgm:t>
    </dgm:pt>
    <dgm:pt modelId="{E0B37422-A99B-4285-8F2A-C87F9C8B85C7}" type="parTrans" cxnId="{4A78CBDC-1080-4D1E-A854-C69AAF52D881}">
      <dgm:prSet/>
      <dgm:spPr/>
    </dgm:pt>
    <dgm:pt modelId="{13509E07-57C5-443B-9CEF-0E802109A3B5}" type="sibTrans" cxnId="{4A78CBDC-1080-4D1E-A854-C69AAF52D881}">
      <dgm:prSet/>
      <dgm:spPr/>
    </dgm:pt>
    <dgm:pt modelId="{FD9DD851-112A-4BAE-AA8E-AAF24B57E5D9}">
      <dgm:prSet custT="1"/>
      <dgm:spPr/>
      <dgm:t>
        <a:bodyPr/>
        <a:lstStyle/>
        <a:p>
          <a:r>
            <a:rPr lang="zh-CN" altLang="en-US" sz="2200" b="0" dirty="0" smtClean="0">
              <a:solidFill>
                <a:schemeClr val="tx1">
                  <a:lumMod val="85000"/>
                  <a:lumOff val="15000"/>
                </a:schemeClr>
              </a:solidFill>
              <a:latin typeface="微软雅黑" pitchFamily="34" charset="-122"/>
              <a:ea typeface="微软雅黑" pitchFamily="34" charset="-122"/>
            </a:rPr>
            <a:t>用户画像方法与案例演示</a:t>
          </a:r>
          <a:endParaRPr lang="en-US" altLang="zh-CN" sz="2200" b="0" dirty="0" smtClean="0">
            <a:solidFill>
              <a:schemeClr val="tx1">
                <a:lumMod val="85000"/>
                <a:lumOff val="15000"/>
              </a:schemeClr>
            </a:solidFill>
            <a:latin typeface="微软雅黑" pitchFamily="34" charset="-122"/>
            <a:ea typeface="微软雅黑" pitchFamily="34" charset="-122"/>
          </a:endParaRPr>
        </a:p>
      </dgm:t>
    </dgm:pt>
    <dgm:pt modelId="{70BF206D-C0A7-4AB4-8419-5E76F622838D}" type="sibTrans" cxnId="{71075F01-FD4B-4FBD-9019-E818F1AEBF3D}">
      <dgm:prSet/>
      <dgm:spPr/>
    </dgm:pt>
    <dgm:pt modelId="{BD3E7D63-29F2-43A9-B5D1-4A1C64782895}" type="parTrans" cxnId="{71075F01-FD4B-4FBD-9019-E818F1AEBF3D}">
      <dgm:prSet/>
      <dgm:spPr/>
    </dgm:pt>
    <dgm:pt modelId="{B9DF4E29-F255-4D3D-A06D-F57C68D5941C}" type="pres">
      <dgm:prSet presAssocID="{193AAA70-6004-4313-A546-3985DC7CB41A}" presName="linear" presStyleCnt="0">
        <dgm:presLayoutVars>
          <dgm:dir/>
          <dgm:animLvl val="lvl"/>
          <dgm:resizeHandles val="exact"/>
        </dgm:presLayoutVars>
      </dgm:prSet>
      <dgm:spPr/>
      <dgm:t>
        <a:bodyPr/>
        <a:lstStyle/>
        <a:p>
          <a:endParaRPr lang="zh-CN" altLang="en-US"/>
        </a:p>
      </dgm:t>
    </dgm:pt>
    <dgm:pt modelId="{8DB7F274-4BA6-4131-85DE-C5A5D5832340}" type="pres">
      <dgm:prSet presAssocID="{7117B215-B191-417A-BC81-F3C902AEAC8D}" presName="parentLin" presStyleCnt="0"/>
      <dgm:spPr/>
    </dgm:pt>
    <dgm:pt modelId="{FC7AA1F9-D78C-4553-8DAD-8ED6478CB0F9}" type="pres">
      <dgm:prSet presAssocID="{7117B215-B191-417A-BC81-F3C902AEAC8D}" presName="parentLeftMargin" presStyleLbl="node1" presStyleIdx="0" presStyleCnt="3"/>
      <dgm:spPr/>
      <dgm:t>
        <a:bodyPr/>
        <a:lstStyle/>
        <a:p>
          <a:endParaRPr lang="zh-CN" altLang="en-US"/>
        </a:p>
      </dgm:t>
    </dgm:pt>
    <dgm:pt modelId="{213877FD-35B6-4E5B-936B-47F45B70CE91}" type="pres">
      <dgm:prSet presAssocID="{7117B215-B191-417A-BC81-F3C902AEAC8D}" presName="parentText" presStyleLbl="node1" presStyleIdx="0" presStyleCnt="3">
        <dgm:presLayoutVars>
          <dgm:chMax val="0"/>
          <dgm:bulletEnabled val="1"/>
        </dgm:presLayoutVars>
      </dgm:prSet>
      <dgm:spPr/>
      <dgm:t>
        <a:bodyPr/>
        <a:lstStyle/>
        <a:p>
          <a:endParaRPr lang="zh-CN" altLang="en-US"/>
        </a:p>
      </dgm:t>
    </dgm:pt>
    <dgm:pt modelId="{CE5827D7-900C-4977-8E41-E7A03C9F1A44}" type="pres">
      <dgm:prSet presAssocID="{7117B215-B191-417A-BC81-F3C902AEAC8D}" presName="negativeSpace" presStyleCnt="0"/>
      <dgm:spPr/>
    </dgm:pt>
    <dgm:pt modelId="{F886D94F-336C-4195-8431-413B6F584D6F}" type="pres">
      <dgm:prSet presAssocID="{7117B215-B191-417A-BC81-F3C902AEAC8D}" presName="childText" presStyleLbl="conFgAcc1" presStyleIdx="0" presStyleCnt="3">
        <dgm:presLayoutVars>
          <dgm:bulletEnabled val="1"/>
        </dgm:presLayoutVars>
      </dgm:prSet>
      <dgm:spPr/>
    </dgm:pt>
    <dgm:pt modelId="{F24C960C-ACF9-4AAB-B53E-58F3CDB3E50A}" type="pres">
      <dgm:prSet presAssocID="{13509E07-57C5-443B-9CEF-0E802109A3B5}" presName="spaceBetweenRectangles" presStyleCnt="0"/>
      <dgm:spPr/>
    </dgm:pt>
    <dgm:pt modelId="{64AF7249-C0EE-4512-8D68-1FEB8CEFC8E8}" type="pres">
      <dgm:prSet presAssocID="{D6AAB12C-80ED-4C12-B16F-78CF8563F411}" presName="parentLin" presStyleCnt="0"/>
      <dgm:spPr/>
      <dgm:t>
        <a:bodyPr/>
        <a:lstStyle/>
        <a:p>
          <a:endParaRPr lang="zh-CN" altLang="en-US"/>
        </a:p>
      </dgm:t>
    </dgm:pt>
    <dgm:pt modelId="{B0647903-264E-4741-99C6-818F8A2E1A86}" type="pres">
      <dgm:prSet presAssocID="{D6AAB12C-80ED-4C12-B16F-78CF8563F411}" presName="parentLeftMargin" presStyleLbl="node1" presStyleIdx="0" presStyleCnt="3"/>
      <dgm:spPr/>
      <dgm:t>
        <a:bodyPr/>
        <a:lstStyle/>
        <a:p>
          <a:endParaRPr lang="zh-CN" altLang="en-US"/>
        </a:p>
      </dgm:t>
    </dgm:pt>
    <dgm:pt modelId="{EB7C7FEC-B9DA-473B-9935-66B2D41B3A02}" type="pres">
      <dgm:prSet presAssocID="{D6AAB12C-80ED-4C12-B16F-78CF8563F411}" presName="parentText" presStyleLbl="node1" presStyleIdx="1" presStyleCnt="3">
        <dgm:presLayoutVars>
          <dgm:chMax val="0"/>
          <dgm:bulletEnabled val="1"/>
        </dgm:presLayoutVars>
      </dgm:prSet>
      <dgm:spPr/>
      <dgm:t>
        <a:bodyPr/>
        <a:lstStyle/>
        <a:p>
          <a:endParaRPr lang="zh-CN" altLang="en-US"/>
        </a:p>
      </dgm:t>
    </dgm:pt>
    <dgm:pt modelId="{16F5F6DA-631B-40C9-80C9-0421E28C86D0}" type="pres">
      <dgm:prSet presAssocID="{D6AAB12C-80ED-4C12-B16F-78CF8563F411}" presName="negativeSpace" presStyleCnt="0"/>
      <dgm:spPr/>
      <dgm:t>
        <a:bodyPr/>
        <a:lstStyle/>
        <a:p>
          <a:endParaRPr lang="zh-CN" altLang="en-US"/>
        </a:p>
      </dgm:t>
    </dgm:pt>
    <dgm:pt modelId="{FD4238D3-549D-4D1B-872A-D3D9766882AF}" type="pres">
      <dgm:prSet presAssocID="{D6AAB12C-80ED-4C12-B16F-78CF8563F411}" presName="childText" presStyleLbl="conFgAcc1" presStyleIdx="1" presStyleCnt="3">
        <dgm:presLayoutVars>
          <dgm:bulletEnabled val="1"/>
        </dgm:presLayoutVars>
      </dgm:prSet>
      <dgm:spPr/>
      <dgm:t>
        <a:bodyPr/>
        <a:lstStyle/>
        <a:p>
          <a:endParaRPr lang="zh-CN" altLang="en-US"/>
        </a:p>
      </dgm:t>
    </dgm:pt>
    <dgm:pt modelId="{7719C1F6-312B-483F-BD66-91A6BA67486E}" type="pres">
      <dgm:prSet presAssocID="{6C564594-896E-4348-99A9-14088CCFAFFA}" presName="spaceBetweenRectangles" presStyleCnt="0"/>
      <dgm:spPr/>
      <dgm:t>
        <a:bodyPr/>
        <a:lstStyle/>
        <a:p>
          <a:endParaRPr lang="zh-CN" altLang="en-US"/>
        </a:p>
      </dgm:t>
    </dgm:pt>
    <dgm:pt modelId="{11E939FF-4FB0-44DB-9230-E457986221F6}" type="pres">
      <dgm:prSet presAssocID="{FD9DD851-112A-4BAE-AA8E-AAF24B57E5D9}" presName="parentLin" presStyleCnt="0"/>
      <dgm:spPr/>
    </dgm:pt>
    <dgm:pt modelId="{BF69EB1E-AB76-4D30-B88A-9F637C1C1466}" type="pres">
      <dgm:prSet presAssocID="{FD9DD851-112A-4BAE-AA8E-AAF24B57E5D9}" presName="parentLeftMargin" presStyleLbl="node1" presStyleIdx="1" presStyleCnt="3"/>
      <dgm:spPr/>
      <dgm:t>
        <a:bodyPr/>
        <a:lstStyle/>
        <a:p>
          <a:endParaRPr lang="zh-CN" altLang="en-US"/>
        </a:p>
      </dgm:t>
    </dgm:pt>
    <dgm:pt modelId="{BFF0E7F1-5368-4539-8CF9-0E1143BF0511}" type="pres">
      <dgm:prSet presAssocID="{FD9DD851-112A-4BAE-AA8E-AAF24B57E5D9}" presName="parentText" presStyleLbl="node1" presStyleIdx="2" presStyleCnt="3">
        <dgm:presLayoutVars>
          <dgm:chMax val="0"/>
          <dgm:bulletEnabled val="1"/>
        </dgm:presLayoutVars>
      </dgm:prSet>
      <dgm:spPr/>
      <dgm:t>
        <a:bodyPr/>
        <a:lstStyle/>
        <a:p>
          <a:endParaRPr lang="zh-CN" altLang="en-US"/>
        </a:p>
      </dgm:t>
    </dgm:pt>
    <dgm:pt modelId="{808DBC42-ECFA-4F2C-BB51-B950BB759BC3}" type="pres">
      <dgm:prSet presAssocID="{FD9DD851-112A-4BAE-AA8E-AAF24B57E5D9}" presName="negativeSpace" presStyleCnt="0"/>
      <dgm:spPr/>
    </dgm:pt>
    <dgm:pt modelId="{0EAD8182-5E87-48C2-81FE-FB574F17405E}" type="pres">
      <dgm:prSet presAssocID="{FD9DD851-112A-4BAE-AA8E-AAF24B57E5D9}" presName="childText" presStyleLbl="conFgAcc1" presStyleIdx="2" presStyleCnt="3">
        <dgm:presLayoutVars>
          <dgm:bulletEnabled val="1"/>
        </dgm:presLayoutVars>
      </dgm:prSet>
      <dgm:spPr/>
    </dgm:pt>
  </dgm:ptLst>
  <dgm:cxnLst>
    <dgm:cxn modelId="{FB4E12B6-F26A-4EA7-AD58-BAE55335536E}" type="presOf" srcId="{D6AAB12C-80ED-4C12-B16F-78CF8563F411}" destId="{B0647903-264E-4741-99C6-818F8A2E1A86}" srcOrd="0" destOrd="0" presId="urn:microsoft.com/office/officeart/2005/8/layout/list1"/>
    <dgm:cxn modelId="{17641AC9-EF5F-43A6-AAD8-EF8DB5C5F1FB}" type="presOf" srcId="{FD9DD851-112A-4BAE-AA8E-AAF24B57E5D9}" destId="{BF69EB1E-AB76-4D30-B88A-9F637C1C1466}" srcOrd="0" destOrd="0" presId="urn:microsoft.com/office/officeart/2005/8/layout/list1"/>
    <dgm:cxn modelId="{71075F01-FD4B-4FBD-9019-E818F1AEBF3D}" srcId="{193AAA70-6004-4313-A546-3985DC7CB41A}" destId="{FD9DD851-112A-4BAE-AA8E-AAF24B57E5D9}" srcOrd="2" destOrd="0" parTransId="{BD3E7D63-29F2-43A9-B5D1-4A1C64782895}" sibTransId="{70BF206D-C0A7-4AB4-8419-5E76F622838D}"/>
    <dgm:cxn modelId="{D7EBEEDA-C4C8-4A2F-AC2C-48DC136B0E5B}" type="presOf" srcId="{D6AAB12C-80ED-4C12-B16F-78CF8563F411}" destId="{EB7C7FEC-B9DA-473B-9935-66B2D41B3A02}" srcOrd="1" destOrd="0" presId="urn:microsoft.com/office/officeart/2005/8/layout/list1"/>
    <dgm:cxn modelId="{4A78CBDC-1080-4D1E-A854-C69AAF52D881}" srcId="{193AAA70-6004-4313-A546-3985DC7CB41A}" destId="{7117B215-B191-417A-BC81-F3C902AEAC8D}" srcOrd="0" destOrd="0" parTransId="{E0B37422-A99B-4285-8F2A-C87F9C8B85C7}" sibTransId="{13509E07-57C5-443B-9CEF-0E802109A3B5}"/>
    <dgm:cxn modelId="{004C3322-CBC8-47DF-AFAB-F14C79A51761}" type="presOf" srcId="{193AAA70-6004-4313-A546-3985DC7CB41A}" destId="{B9DF4E29-F255-4D3D-A06D-F57C68D5941C}" srcOrd="0" destOrd="0" presId="urn:microsoft.com/office/officeart/2005/8/layout/list1"/>
    <dgm:cxn modelId="{A8FC6F65-6E78-4AF6-B3A3-4C6091CD8D56}" type="presOf" srcId="{7117B215-B191-417A-BC81-F3C902AEAC8D}" destId="{213877FD-35B6-4E5B-936B-47F45B70CE91}" srcOrd="1" destOrd="0" presId="urn:microsoft.com/office/officeart/2005/8/layout/list1"/>
    <dgm:cxn modelId="{E396C186-F41A-43A0-8D6A-7BFD663232D9}" srcId="{193AAA70-6004-4313-A546-3985DC7CB41A}" destId="{D6AAB12C-80ED-4C12-B16F-78CF8563F411}" srcOrd="1" destOrd="0" parTransId="{A6967D4D-7F8E-49DD-AF31-FFE0EE67C7CB}" sibTransId="{6C564594-896E-4348-99A9-14088CCFAFFA}"/>
    <dgm:cxn modelId="{E21CA391-4C66-4C49-AE1C-A1E782A2C9E2}" type="presOf" srcId="{FD9DD851-112A-4BAE-AA8E-AAF24B57E5D9}" destId="{BFF0E7F1-5368-4539-8CF9-0E1143BF0511}" srcOrd="1" destOrd="0" presId="urn:microsoft.com/office/officeart/2005/8/layout/list1"/>
    <dgm:cxn modelId="{56DC44AD-36B7-4936-85B2-91E8A01E7FFF}" type="presOf" srcId="{7117B215-B191-417A-BC81-F3C902AEAC8D}" destId="{FC7AA1F9-D78C-4553-8DAD-8ED6478CB0F9}" srcOrd="0" destOrd="0" presId="urn:microsoft.com/office/officeart/2005/8/layout/list1"/>
    <dgm:cxn modelId="{F04DA863-ED02-43CB-9B92-935A5AEC6009}" type="presParOf" srcId="{B9DF4E29-F255-4D3D-A06D-F57C68D5941C}" destId="{8DB7F274-4BA6-4131-85DE-C5A5D5832340}" srcOrd="0" destOrd="0" presId="urn:microsoft.com/office/officeart/2005/8/layout/list1"/>
    <dgm:cxn modelId="{888B055D-5515-400D-BD33-23F4B45DE47B}" type="presParOf" srcId="{8DB7F274-4BA6-4131-85DE-C5A5D5832340}" destId="{FC7AA1F9-D78C-4553-8DAD-8ED6478CB0F9}" srcOrd="0" destOrd="0" presId="urn:microsoft.com/office/officeart/2005/8/layout/list1"/>
    <dgm:cxn modelId="{E3FADDEE-2B17-4E29-A1A9-AD8548ECB266}" type="presParOf" srcId="{8DB7F274-4BA6-4131-85DE-C5A5D5832340}" destId="{213877FD-35B6-4E5B-936B-47F45B70CE91}" srcOrd="1" destOrd="0" presId="urn:microsoft.com/office/officeart/2005/8/layout/list1"/>
    <dgm:cxn modelId="{34E6EA35-2B38-42F4-8D44-1DB93B58EAD7}" type="presParOf" srcId="{B9DF4E29-F255-4D3D-A06D-F57C68D5941C}" destId="{CE5827D7-900C-4977-8E41-E7A03C9F1A44}" srcOrd="1" destOrd="0" presId="urn:microsoft.com/office/officeart/2005/8/layout/list1"/>
    <dgm:cxn modelId="{07CCE42A-A5E4-4608-826C-867DFF78C61E}" type="presParOf" srcId="{B9DF4E29-F255-4D3D-A06D-F57C68D5941C}" destId="{F886D94F-336C-4195-8431-413B6F584D6F}" srcOrd="2" destOrd="0" presId="urn:microsoft.com/office/officeart/2005/8/layout/list1"/>
    <dgm:cxn modelId="{E98AF864-08A5-4558-8AAB-83B0DC57472B}" type="presParOf" srcId="{B9DF4E29-F255-4D3D-A06D-F57C68D5941C}" destId="{F24C960C-ACF9-4AAB-B53E-58F3CDB3E50A}" srcOrd="3" destOrd="0" presId="urn:microsoft.com/office/officeart/2005/8/layout/list1"/>
    <dgm:cxn modelId="{B93F2F11-4475-4957-9162-DC65EB595C44}" type="presParOf" srcId="{B9DF4E29-F255-4D3D-A06D-F57C68D5941C}" destId="{64AF7249-C0EE-4512-8D68-1FEB8CEFC8E8}" srcOrd="4" destOrd="0" presId="urn:microsoft.com/office/officeart/2005/8/layout/list1"/>
    <dgm:cxn modelId="{DCA49507-298C-44F2-975C-86362C6E05EE}" type="presParOf" srcId="{64AF7249-C0EE-4512-8D68-1FEB8CEFC8E8}" destId="{B0647903-264E-4741-99C6-818F8A2E1A86}" srcOrd="0" destOrd="0" presId="urn:microsoft.com/office/officeart/2005/8/layout/list1"/>
    <dgm:cxn modelId="{C01F976E-5489-446E-B1B1-8A591DC02D10}" type="presParOf" srcId="{64AF7249-C0EE-4512-8D68-1FEB8CEFC8E8}" destId="{EB7C7FEC-B9DA-473B-9935-66B2D41B3A02}" srcOrd="1" destOrd="0" presId="urn:microsoft.com/office/officeart/2005/8/layout/list1"/>
    <dgm:cxn modelId="{F20FED3F-8623-44AC-95AE-3542A4B33999}" type="presParOf" srcId="{B9DF4E29-F255-4D3D-A06D-F57C68D5941C}" destId="{16F5F6DA-631B-40C9-80C9-0421E28C86D0}" srcOrd="5" destOrd="0" presId="urn:microsoft.com/office/officeart/2005/8/layout/list1"/>
    <dgm:cxn modelId="{C7660029-1B36-44F1-99EC-CA72042C309B}" type="presParOf" srcId="{B9DF4E29-F255-4D3D-A06D-F57C68D5941C}" destId="{FD4238D3-549D-4D1B-872A-D3D9766882AF}" srcOrd="6" destOrd="0" presId="urn:microsoft.com/office/officeart/2005/8/layout/list1"/>
    <dgm:cxn modelId="{18EDDB1E-AA91-4633-8EA5-6474C2F49C1F}" type="presParOf" srcId="{B9DF4E29-F255-4D3D-A06D-F57C68D5941C}" destId="{7719C1F6-312B-483F-BD66-91A6BA67486E}" srcOrd="7" destOrd="0" presId="urn:microsoft.com/office/officeart/2005/8/layout/list1"/>
    <dgm:cxn modelId="{DB59E236-FA46-4288-8E98-AAEE443594AB}" type="presParOf" srcId="{B9DF4E29-F255-4D3D-A06D-F57C68D5941C}" destId="{11E939FF-4FB0-44DB-9230-E457986221F6}" srcOrd="8" destOrd="0" presId="urn:microsoft.com/office/officeart/2005/8/layout/list1"/>
    <dgm:cxn modelId="{C8DF94F5-8B77-4BB0-85F8-281A0583CC52}" type="presParOf" srcId="{11E939FF-4FB0-44DB-9230-E457986221F6}" destId="{BF69EB1E-AB76-4D30-B88A-9F637C1C1466}" srcOrd="0" destOrd="0" presId="urn:microsoft.com/office/officeart/2005/8/layout/list1"/>
    <dgm:cxn modelId="{E9FDE2FC-F70C-4511-B652-E8C910469038}" type="presParOf" srcId="{11E939FF-4FB0-44DB-9230-E457986221F6}" destId="{BFF0E7F1-5368-4539-8CF9-0E1143BF0511}" srcOrd="1" destOrd="0" presId="urn:microsoft.com/office/officeart/2005/8/layout/list1"/>
    <dgm:cxn modelId="{0FF47E69-022B-461F-8B9A-E78081B71FF0}" type="presParOf" srcId="{B9DF4E29-F255-4D3D-A06D-F57C68D5941C}" destId="{808DBC42-ECFA-4F2C-BB51-B950BB759BC3}" srcOrd="9" destOrd="0" presId="urn:microsoft.com/office/officeart/2005/8/layout/list1"/>
    <dgm:cxn modelId="{B2864F57-BFE5-47AE-80FB-F8BF10189D66}" type="presParOf" srcId="{B9DF4E29-F255-4D3D-A06D-F57C68D5941C}" destId="{0EAD8182-5E87-48C2-81FE-FB574F17405E}"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6DB8F6A-EEB8-4B23-9AF4-05BF85D12A44}" type="doc">
      <dgm:prSet loTypeId="urn:microsoft.com/office/officeart/2005/8/layout/arrow3" loCatId="relationship" qsTypeId="urn:microsoft.com/office/officeart/2005/8/quickstyle/simple1" qsCatId="simple" csTypeId="urn:microsoft.com/office/officeart/2005/8/colors/colorful1" csCatId="colorful" phldr="1"/>
      <dgm:spPr/>
      <dgm:t>
        <a:bodyPr/>
        <a:lstStyle/>
        <a:p>
          <a:endParaRPr lang="zh-CN" altLang="en-US"/>
        </a:p>
      </dgm:t>
    </dgm:pt>
    <dgm:pt modelId="{5A626AC5-AC0E-4F3B-BA3C-05C989A65EE2}">
      <dgm:prSet phldrT="[文本]" custT="1">
        <dgm:style>
          <a:lnRef idx="0">
            <a:schemeClr val="accent2"/>
          </a:lnRef>
          <a:fillRef idx="3">
            <a:schemeClr val="accent2"/>
          </a:fillRef>
          <a:effectRef idx="3">
            <a:schemeClr val="accent2"/>
          </a:effectRef>
          <a:fontRef idx="minor">
            <a:schemeClr val="lt1"/>
          </a:fontRef>
        </dgm:style>
      </dgm:prSet>
      <dgm:spPr/>
      <dgm:t>
        <a:bodyPr/>
        <a:lstStyle/>
        <a:p>
          <a:r>
            <a:rPr lang="zh-CN" altLang="en-US" sz="2300" dirty="0" smtClean="0">
              <a:effectLst>
                <a:outerShdw blurRad="38100" dist="38100" dir="2700000" algn="tl">
                  <a:srgbClr val="000000">
                    <a:alpha val="43137"/>
                  </a:srgbClr>
                </a:outerShdw>
              </a:effectLst>
              <a:latin typeface="微软雅黑" pitchFamily="34" charset="-122"/>
              <a:ea typeface="微软雅黑" pitchFamily="34" charset="-122"/>
            </a:rPr>
            <a:t>组内差异</a:t>
          </a:r>
          <a:endParaRPr lang="zh-CN" altLang="en-US" sz="2300" dirty="0">
            <a:effectLst>
              <a:outerShdw blurRad="38100" dist="38100" dir="2700000" algn="tl">
                <a:srgbClr val="000000">
                  <a:alpha val="43137"/>
                </a:srgbClr>
              </a:outerShdw>
            </a:effectLst>
            <a:latin typeface="微软雅黑" pitchFamily="34" charset="-122"/>
            <a:ea typeface="微软雅黑" pitchFamily="34" charset="-122"/>
          </a:endParaRPr>
        </a:p>
      </dgm:t>
    </dgm:pt>
    <dgm:pt modelId="{9270C014-113B-4DCF-984B-3C87001F23D3}" type="parTrans" cxnId="{1147B5AA-5D51-479C-8421-E8EBDC2B0B7C}">
      <dgm:prSet/>
      <dgm:spPr/>
      <dgm:t>
        <a:bodyPr/>
        <a:lstStyle/>
        <a:p>
          <a:endParaRPr lang="zh-CN" altLang="en-US"/>
        </a:p>
      </dgm:t>
    </dgm:pt>
    <dgm:pt modelId="{24566895-A076-4898-85B9-781C20DB8B7C}" type="sibTrans" cxnId="{1147B5AA-5D51-479C-8421-E8EBDC2B0B7C}">
      <dgm:prSet/>
      <dgm:spPr/>
      <dgm:t>
        <a:bodyPr/>
        <a:lstStyle/>
        <a:p>
          <a:endParaRPr lang="zh-CN" altLang="en-US"/>
        </a:p>
      </dgm:t>
    </dgm:pt>
    <dgm:pt modelId="{C2FA9595-1D91-488A-97B0-FCF11E58A6CD}">
      <dgm:prSet phldrT="[文本]" custT="1">
        <dgm:style>
          <a:lnRef idx="0">
            <a:schemeClr val="accent3"/>
          </a:lnRef>
          <a:fillRef idx="3">
            <a:schemeClr val="accent3"/>
          </a:fillRef>
          <a:effectRef idx="3">
            <a:schemeClr val="accent3"/>
          </a:effectRef>
          <a:fontRef idx="minor">
            <a:schemeClr val="lt1"/>
          </a:fontRef>
        </dgm:style>
      </dgm:prSet>
      <dgm:spPr/>
      <dgm:t>
        <a:bodyPr/>
        <a:lstStyle/>
        <a:p>
          <a:r>
            <a:rPr lang="zh-CN" altLang="en-US" sz="2300" dirty="0" smtClean="0">
              <a:effectLst>
                <a:outerShdw blurRad="38100" dist="38100" dir="2700000" algn="tl">
                  <a:srgbClr val="000000">
                    <a:alpha val="43137"/>
                  </a:srgbClr>
                </a:outerShdw>
              </a:effectLst>
              <a:latin typeface="微软雅黑" pitchFamily="34" charset="-122"/>
              <a:ea typeface="微软雅黑" pitchFamily="34" charset="-122"/>
            </a:rPr>
            <a:t>组间差异</a:t>
          </a:r>
          <a:endParaRPr lang="zh-CN" altLang="en-US" sz="2300" dirty="0">
            <a:effectLst>
              <a:outerShdw blurRad="38100" dist="38100" dir="2700000" algn="tl">
                <a:srgbClr val="000000">
                  <a:alpha val="43137"/>
                </a:srgbClr>
              </a:outerShdw>
            </a:effectLst>
            <a:latin typeface="微软雅黑" pitchFamily="34" charset="-122"/>
            <a:ea typeface="微软雅黑" pitchFamily="34" charset="-122"/>
          </a:endParaRPr>
        </a:p>
      </dgm:t>
    </dgm:pt>
    <dgm:pt modelId="{2F733453-B722-49C2-A6F7-39A59D1AD12D}" type="parTrans" cxnId="{080B412E-4B6B-4E08-B1D1-6FAB20653095}">
      <dgm:prSet/>
      <dgm:spPr/>
      <dgm:t>
        <a:bodyPr/>
        <a:lstStyle/>
        <a:p>
          <a:endParaRPr lang="zh-CN" altLang="en-US"/>
        </a:p>
      </dgm:t>
    </dgm:pt>
    <dgm:pt modelId="{C2D8BBEE-159E-431A-BA7C-CFA746922DE3}" type="sibTrans" cxnId="{080B412E-4B6B-4E08-B1D1-6FAB20653095}">
      <dgm:prSet/>
      <dgm:spPr/>
      <dgm:t>
        <a:bodyPr/>
        <a:lstStyle/>
        <a:p>
          <a:endParaRPr lang="zh-CN" altLang="en-US"/>
        </a:p>
      </dgm:t>
    </dgm:pt>
    <dgm:pt modelId="{57115F0F-843D-4FBC-815A-FABF69F23996}" type="pres">
      <dgm:prSet presAssocID="{36DB8F6A-EEB8-4B23-9AF4-05BF85D12A44}" presName="compositeShape" presStyleCnt="0">
        <dgm:presLayoutVars>
          <dgm:chMax val="2"/>
          <dgm:dir/>
          <dgm:resizeHandles val="exact"/>
        </dgm:presLayoutVars>
      </dgm:prSet>
      <dgm:spPr/>
      <dgm:t>
        <a:bodyPr/>
        <a:lstStyle/>
        <a:p>
          <a:endParaRPr lang="zh-CN" altLang="en-US"/>
        </a:p>
      </dgm:t>
    </dgm:pt>
    <dgm:pt modelId="{33685375-A058-4060-ABBD-EECB933AE9B9}" type="pres">
      <dgm:prSet presAssocID="{36DB8F6A-EEB8-4B23-9AF4-05BF85D12A44}" presName="divider" presStyleLbl="fgShp" presStyleIdx="0" presStyleCnt="1"/>
      <dgm:spPr/>
    </dgm:pt>
    <dgm:pt modelId="{806AD4EB-E692-43C0-9F23-FA21B452914B}" type="pres">
      <dgm:prSet presAssocID="{5A626AC5-AC0E-4F3B-BA3C-05C989A65EE2}" presName="downArrow" presStyleLbl="node1" presStyleIdx="0" presStyleCnt="2"/>
      <dgm:spPr/>
    </dgm:pt>
    <dgm:pt modelId="{09B7633A-D44F-4202-BA73-82F327920DF4}" type="pres">
      <dgm:prSet presAssocID="{5A626AC5-AC0E-4F3B-BA3C-05C989A65EE2}" presName="downArrowText" presStyleLbl="revTx" presStyleIdx="0" presStyleCnt="2" custScaleX="124848" custScaleY="41440" custLinFactNeighborX="-43674" custLinFactNeighborY="-18457">
        <dgm:presLayoutVars>
          <dgm:bulletEnabled val="1"/>
        </dgm:presLayoutVars>
      </dgm:prSet>
      <dgm:spPr/>
      <dgm:t>
        <a:bodyPr/>
        <a:lstStyle/>
        <a:p>
          <a:endParaRPr lang="zh-CN" altLang="en-US"/>
        </a:p>
      </dgm:t>
    </dgm:pt>
    <dgm:pt modelId="{8EEAC6D6-D6CE-40B1-8C8C-7DB377458FE8}" type="pres">
      <dgm:prSet presAssocID="{C2FA9595-1D91-488A-97B0-FCF11E58A6CD}" presName="upArrow" presStyleLbl="node1" presStyleIdx="1" presStyleCnt="2"/>
      <dgm:spPr/>
    </dgm:pt>
    <dgm:pt modelId="{D04282AF-97BF-492F-BE4A-C5FD355CEC4F}" type="pres">
      <dgm:prSet presAssocID="{C2FA9595-1D91-488A-97B0-FCF11E58A6CD}" presName="upArrowText" presStyleLbl="revTx" presStyleIdx="1" presStyleCnt="2" custScaleX="124848" custScaleY="40476" custLinFactNeighborX="35156" custLinFactNeighborY="18155">
        <dgm:presLayoutVars>
          <dgm:bulletEnabled val="1"/>
        </dgm:presLayoutVars>
      </dgm:prSet>
      <dgm:spPr/>
      <dgm:t>
        <a:bodyPr/>
        <a:lstStyle/>
        <a:p>
          <a:endParaRPr lang="zh-CN" altLang="en-US"/>
        </a:p>
      </dgm:t>
    </dgm:pt>
  </dgm:ptLst>
  <dgm:cxnLst>
    <dgm:cxn modelId="{080B412E-4B6B-4E08-B1D1-6FAB20653095}" srcId="{36DB8F6A-EEB8-4B23-9AF4-05BF85D12A44}" destId="{C2FA9595-1D91-488A-97B0-FCF11E58A6CD}" srcOrd="1" destOrd="0" parTransId="{2F733453-B722-49C2-A6F7-39A59D1AD12D}" sibTransId="{C2D8BBEE-159E-431A-BA7C-CFA746922DE3}"/>
    <dgm:cxn modelId="{1147B5AA-5D51-479C-8421-E8EBDC2B0B7C}" srcId="{36DB8F6A-EEB8-4B23-9AF4-05BF85D12A44}" destId="{5A626AC5-AC0E-4F3B-BA3C-05C989A65EE2}" srcOrd="0" destOrd="0" parTransId="{9270C014-113B-4DCF-984B-3C87001F23D3}" sibTransId="{24566895-A076-4898-85B9-781C20DB8B7C}"/>
    <dgm:cxn modelId="{93BBCA6D-9785-4EEE-8D43-CD092CBB19A8}" type="presOf" srcId="{5A626AC5-AC0E-4F3B-BA3C-05C989A65EE2}" destId="{09B7633A-D44F-4202-BA73-82F327920DF4}" srcOrd="0" destOrd="0" presId="urn:microsoft.com/office/officeart/2005/8/layout/arrow3"/>
    <dgm:cxn modelId="{345EA341-4E4D-4BDC-A33B-1EBB4B27C947}" type="presOf" srcId="{C2FA9595-1D91-488A-97B0-FCF11E58A6CD}" destId="{D04282AF-97BF-492F-BE4A-C5FD355CEC4F}" srcOrd="0" destOrd="0" presId="urn:microsoft.com/office/officeart/2005/8/layout/arrow3"/>
    <dgm:cxn modelId="{CE0958D1-4D6F-4F4E-AB0F-46DB76CFD47A}" type="presOf" srcId="{36DB8F6A-EEB8-4B23-9AF4-05BF85D12A44}" destId="{57115F0F-843D-4FBC-815A-FABF69F23996}" srcOrd="0" destOrd="0" presId="urn:microsoft.com/office/officeart/2005/8/layout/arrow3"/>
    <dgm:cxn modelId="{48F3DCEB-C595-4111-9926-B070A3EA882A}" type="presParOf" srcId="{57115F0F-843D-4FBC-815A-FABF69F23996}" destId="{33685375-A058-4060-ABBD-EECB933AE9B9}" srcOrd="0" destOrd="0" presId="urn:microsoft.com/office/officeart/2005/8/layout/arrow3"/>
    <dgm:cxn modelId="{2AC93E66-42BF-4E90-ABB0-8024C7A59061}" type="presParOf" srcId="{57115F0F-843D-4FBC-815A-FABF69F23996}" destId="{806AD4EB-E692-43C0-9F23-FA21B452914B}" srcOrd="1" destOrd="0" presId="urn:microsoft.com/office/officeart/2005/8/layout/arrow3"/>
    <dgm:cxn modelId="{48A33460-BD99-432A-A67D-4456FCB21927}" type="presParOf" srcId="{57115F0F-843D-4FBC-815A-FABF69F23996}" destId="{09B7633A-D44F-4202-BA73-82F327920DF4}" srcOrd="2" destOrd="0" presId="urn:microsoft.com/office/officeart/2005/8/layout/arrow3"/>
    <dgm:cxn modelId="{5FCFE68C-699C-4155-9523-219EFA4A1A9A}" type="presParOf" srcId="{57115F0F-843D-4FBC-815A-FABF69F23996}" destId="{8EEAC6D6-D6CE-40B1-8C8C-7DB377458FE8}" srcOrd="3" destOrd="0" presId="urn:microsoft.com/office/officeart/2005/8/layout/arrow3"/>
    <dgm:cxn modelId="{8C395E11-304F-494B-BC3C-90AC883FCE47}" type="presParOf" srcId="{57115F0F-843D-4FBC-815A-FABF69F23996}" destId="{D04282AF-97BF-492F-BE4A-C5FD355CEC4F}"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577EDB-C648-4BBA-B2E5-E7B701FA6D49}" type="doc">
      <dgm:prSet loTypeId="urn:microsoft.com/office/officeart/2005/8/layout/hList1" loCatId="list" qsTypeId="urn:microsoft.com/office/officeart/2005/8/quickstyle/3d1" qsCatId="3D" csTypeId="urn:microsoft.com/office/officeart/2005/8/colors/colorful1" csCatId="colorful" phldr="1"/>
      <dgm:spPr/>
      <dgm:t>
        <a:bodyPr/>
        <a:lstStyle/>
        <a:p>
          <a:endParaRPr lang="zh-CN" altLang="en-US"/>
        </a:p>
      </dgm:t>
    </dgm:pt>
    <dgm:pt modelId="{105ADE0A-27BA-4C3C-A45B-C6FAC15D8A62}">
      <dgm:prSet phldrT="[文本]" custT="1"/>
      <dgm:spPr/>
      <dgm:t>
        <a:bodyPr/>
        <a:lstStyle/>
        <a:p>
          <a:pPr algn="l"/>
          <a:r>
            <a:rPr lang="zh-CN" altLang="en-US" sz="3000" dirty="0" smtClean="0">
              <a:latin typeface="微软雅黑" pitchFamily="34" charset="-122"/>
              <a:ea typeface="微软雅黑" pitchFamily="34" charset="-122"/>
            </a:rPr>
            <a:t>概念</a:t>
          </a:r>
          <a:endParaRPr lang="zh-CN" altLang="en-US" sz="3000" dirty="0">
            <a:latin typeface="微软雅黑" pitchFamily="34" charset="-122"/>
            <a:ea typeface="微软雅黑" pitchFamily="34" charset="-122"/>
          </a:endParaRPr>
        </a:p>
      </dgm:t>
    </dgm:pt>
    <dgm:pt modelId="{746D9D8A-ABFA-403E-A75A-B29AB2B22602}" type="parTrans" cxnId="{0F8979EC-41F4-4410-AE00-A9DF215D34A4}">
      <dgm:prSet/>
      <dgm:spPr/>
      <dgm:t>
        <a:bodyPr/>
        <a:lstStyle/>
        <a:p>
          <a:endParaRPr lang="zh-CN" altLang="en-US"/>
        </a:p>
      </dgm:t>
    </dgm:pt>
    <dgm:pt modelId="{7AD5D5E4-A47F-4FD7-8186-53B12D32760A}" type="sibTrans" cxnId="{0F8979EC-41F4-4410-AE00-A9DF215D34A4}">
      <dgm:prSet/>
      <dgm:spPr/>
      <dgm:t>
        <a:bodyPr/>
        <a:lstStyle/>
        <a:p>
          <a:endParaRPr lang="zh-CN" altLang="en-US"/>
        </a:p>
      </dgm:t>
    </dgm:pt>
    <dgm:pt modelId="{7BE6FAAE-DDD2-4DDB-8737-7F7359C69C28}">
      <dgm:prSet phldrT="[文本]"/>
      <dgm:spPr/>
      <dgm:t>
        <a:bodyPr/>
        <a:lstStyle/>
        <a:p>
          <a:r>
            <a:rPr lang="zh-CN" altLang="en-US" dirty="0" smtClean="0">
              <a:latin typeface="微软雅黑" pitchFamily="34" charset="-122"/>
              <a:ea typeface="微软雅黑" pitchFamily="34" charset="-122"/>
            </a:rPr>
            <a:t>根据数据本身结构特征对数据进行分类的方法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聚类分析，通过聚类分析，可以把数据分成若干个类别，使得类别内部的差异尽可能的小，类别外部差异尽可能大。</a:t>
          </a:r>
          <a:endParaRPr lang="zh-CN" altLang="en-US" dirty="0">
            <a:latin typeface="微软雅黑" pitchFamily="34" charset="-122"/>
            <a:ea typeface="微软雅黑" pitchFamily="34" charset="-122"/>
          </a:endParaRPr>
        </a:p>
      </dgm:t>
    </dgm:pt>
    <dgm:pt modelId="{BF84D3B3-1189-4C91-8FD9-A11CFA1332DA}" type="parTrans" cxnId="{F6C0447D-5038-4644-851F-B35814FBA412}">
      <dgm:prSet/>
      <dgm:spPr/>
      <dgm:t>
        <a:bodyPr/>
        <a:lstStyle/>
        <a:p>
          <a:endParaRPr lang="zh-CN" altLang="en-US"/>
        </a:p>
      </dgm:t>
    </dgm:pt>
    <dgm:pt modelId="{F0BFCCC2-E4B9-4B21-96F6-3F31659B9D8B}" type="sibTrans" cxnId="{F6C0447D-5038-4644-851F-B35814FBA412}">
      <dgm:prSet/>
      <dgm:spPr/>
      <dgm:t>
        <a:bodyPr/>
        <a:lstStyle/>
        <a:p>
          <a:endParaRPr lang="zh-CN" altLang="en-US"/>
        </a:p>
      </dgm:t>
    </dgm:pt>
    <dgm:pt modelId="{B38E0C93-02DD-4A78-A1F8-A367454B3A14}" type="pres">
      <dgm:prSet presAssocID="{34577EDB-C648-4BBA-B2E5-E7B701FA6D49}" presName="Name0" presStyleCnt="0">
        <dgm:presLayoutVars>
          <dgm:dir/>
          <dgm:animLvl val="lvl"/>
          <dgm:resizeHandles val="exact"/>
        </dgm:presLayoutVars>
      </dgm:prSet>
      <dgm:spPr/>
      <dgm:t>
        <a:bodyPr/>
        <a:lstStyle/>
        <a:p>
          <a:endParaRPr lang="zh-CN" altLang="en-US"/>
        </a:p>
      </dgm:t>
    </dgm:pt>
    <dgm:pt modelId="{53673DAA-6042-40D4-8603-303BC5EE6AD6}" type="pres">
      <dgm:prSet presAssocID="{105ADE0A-27BA-4C3C-A45B-C6FAC15D8A62}" presName="composite" presStyleCnt="0"/>
      <dgm:spPr/>
    </dgm:pt>
    <dgm:pt modelId="{088EEE52-32EB-4B73-A0DD-8711FC591742}" type="pres">
      <dgm:prSet presAssocID="{105ADE0A-27BA-4C3C-A45B-C6FAC15D8A62}" presName="parTx" presStyleLbl="alignNode1" presStyleIdx="0" presStyleCnt="1">
        <dgm:presLayoutVars>
          <dgm:chMax val="0"/>
          <dgm:chPref val="0"/>
          <dgm:bulletEnabled val="1"/>
        </dgm:presLayoutVars>
      </dgm:prSet>
      <dgm:spPr/>
      <dgm:t>
        <a:bodyPr/>
        <a:lstStyle/>
        <a:p>
          <a:endParaRPr lang="zh-CN" altLang="en-US"/>
        </a:p>
      </dgm:t>
    </dgm:pt>
    <dgm:pt modelId="{64640064-5C5D-466F-A92D-936BC4CFC7BF}" type="pres">
      <dgm:prSet presAssocID="{105ADE0A-27BA-4C3C-A45B-C6FAC15D8A62}" presName="desTx" presStyleLbl="alignAccFollowNode1" presStyleIdx="0" presStyleCnt="1">
        <dgm:presLayoutVars>
          <dgm:bulletEnabled val="1"/>
        </dgm:presLayoutVars>
      </dgm:prSet>
      <dgm:spPr/>
      <dgm:t>
        <a:bodyPr/>
        <a:lstStyle/>
        <a:p>
          <a:endParaRPr lang="zh-CN" altLang="en-US"/>
        </a:p>
      </dgm:t>
    </dgm:pt>
  </dgm:ptLst>
  <dgm:cxnLst>
    <dgm:cxn modelId="{F6C0447D-5038-4644-851F-B35814FBA412}" srcId="{105ADE0A-27BA-4C3C-A45B-C6FAC15D8A62}" destId="{7BE6FAAE-DDD2-4DDB-8737-7F7359C69C28}" srcOrd="0" destOrd="0" parTransId="{BF84D3B3-1189-4C91-8FD9-A11CFA1332DA}" sibTransId="{F0BFCCC2-E4B9-4B21-96F6-3F31659B9D8B}"/>
    <dgm:cxn modelId="{0F8979EC-41F4-4410-AE00-A9DF215D34A4}" srcId="{34577EDB-C648-4BBA-B2E5-E7B701FA6D49}" destId="{105ADE0A-27BA-4C3C-A45B-C6FAC15D8A62}" srcOrd="0" destOrd="0" parTransId="{746D9D8A-ABFA-403E-A75A-B29AB2B22602}" sibTransId="{7AD5D5E4-A47F-4FD7-8186-53B12D32760A}"/>
    <dgm:cxn modelId="{6C7A055F-F02C-4C65-9FA7-682ADCDA116D}" type="presOf" srcId="{34577EDB-C648-4BBA-B2E5-E7B701FA6D49}" destId="{B38E0C93-02DD-4A78-A1F8-A367454B3A14}" srcOrd="0" destOrd="0" presId="urn:microsoft.com/office/officeart/2005/8/layout/hList1"/>
    <dgm:cxn modelId="{02D59D0F-B238-434C-9527-5198B525A0AB}" type="presOf" srcId="{7BE6FAAE-DDD2-4DDB-8737-7F7359C69C28}" destId="{64640064-5C5D-466F-A92D-936BC4CFC7BF}" srcOrd="0" destOrd="0" presId="urn:microsoft.com/office/officeart/2005/8/layout/hList1"/>
    <dgm:cxn modelId="{72D69138-2C1D-48E6-A1C3-6989FD96D4C8}" type="presOf" srcId="{105ADE0A-27BA-4C3C-A45B-C6FAC15D8A62}" destId="{088EEE52-32EB-4B73-A0DD-8711FC591742}" srcOrd="0" destOrd="0" presId="urn:microsoft.com/office/officeart/2005/8/layout/hList1"/>
    <dgm:cxn modelId="{57EBB4C8-27D8-476A-9EDE-FCFADA8AC63A}" type="presParOf" srcId="{B38E0C93-02DD-4A78-A1F8-A367454B3A14}" destId="{53673DAA-6042-40D4-8603-303BC5EE6AD6}" srcOrd="0" destOrd="0" presId="urn:microsoft.com/office/officeart/2005/8/layout/hList1"/>
    <dgm:cxn modelId="{2CC86F30-BA57-4894-B232-623985B62984}" type="presParOf" srcId="{53673DAA-6042-40D4-8603-303BC5EE6AD6}" destId="{088EEE52-32EB-4B73-A0DD-8711FC591742}" srcOrd="0" destOrd="0" presId="urn:microsoft.com/office/officeart/2005/8/layout/hList1"/>
    <dgm:cxn modelId="{BD5C86E1-A9B3-4E91-AAE2-5EE082C3A5F5}" type="presParOf" srcId="{53673DAA-6042-40D4-8603-303BC5EE6AD6}" destId="{64640064-5C5D-466F-A92D-936BC4CFC7BF}"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3022EC-89FF-4883-A096-F51CDD119E3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74941FA-DF4E-4240-A17A-91F2B871F4BD}">
      <dgm:prSet phldrT="[文本]" custT="1"/>
      <dgm:spPr/>
      <dgm:t>
        <a:bodyPr/>
        <a:lstStyle/>
        <a:p>
          <a:r>
            <a:rPr lang="zh-CN" altLang="en-US" sz="2600" b="1" dirty="0" smtClean="0">
              <a:latin typeface="微软雅黑" pitchFamily="34" charset="-122"/>
              <a:ea typeface="微软雅黑" pitchFamily="34" charset="-122"/>
            </a:rPr>
            <a:t>层次聚类法</a:t>
          </a:r>
          <a:endParaRPr lang="zh-CN" altLang="en-US" sz="2600" b="1" dirty="0">
            <a:latin typeface="微软雅黑" pitchFamily="34" charset="-122"/>
            <a:ea typeface="微软雅黑" pitchFamily="34" charset="-122"/>
          </a:endParaRPr>
        </a:p>
      </dgm:t>
    </dgm:pt>
    <dgm:pt modelId="{D71F0455-0493-46F6-8B4E-06A00FFF041A}" type="parTrans" cxnId="{A67BBE7C-8D04-4933-A4A1-38553B2F7BF4}">
      <dgm:prSet/>
      <dgm:spPr/>
      <dgm:t>
        <a:bodyPr/>
        <a:lstStyle/>
        <a:p>
          <a:endParaRPr lang="zh-CN" altLang="en-US"/>
        </a:p>
      </dgm:t>
    </dgm:pt>
    <dgm:pt modelId="{203F887C-A486-41F9-AD97-4DAB8BFF29DA}" type="sibTrans" cxnId="{A67BBE7C-8D04-4933-A4A1-38553B2F7BF4}">
      <dgm:prSet/>
      <dgm:spPr/>
      <dgm:t>
        <a:bodyPr/>
        <a:lstStyle/>
        <a:p>
          <a:endParaRPr lang="zh-CN" altLang="en-US"/>
        </a:p>
      </dgm:t>
    </dgm:pt>
    <dgm:pt modelId="{F6315D5B-7C26-465C-A4E9-D2D6AAB8FC68}">
      <dgm:prSet phldrT="[文本]" custT="1"/>
      <dgm:spPr/>
      <dgm:t>
        <a:bodyPr/>
        <a:lstStyle/>
        <a:p>
          <a:r>
            <a:rPr lang="zh-CN" altLang="en-US" sz="2600" b="1" dirty="0" smtClean="0">
              <a:latin typeface="微软雅黑" pitchFamily="34" charset="-122"/>
              <a:ea typeface="微软雅黑" pitchFamily="34" charset="-122"/>
            </a:rPr>
            <a:t>非层次聚类法</a:t>
          </a:r>
          <a:endParaRPr lang="zh-CN" altLang="en-US" sz="2600" b="1" dirty="0">
            <a:latin typeface="微软雅黑" pitchFamily="34" charset="-122"/>
            <a:ea typeface="微软雅黑" pitchFamily="34" charset="-122"/>
          </a:endParaRPr>
        </a:p>
      </dgm:t>
    </dgm:pt>
    <dgm:pt modelId="{F8999CCD-5F77-4261-8890-FA8B7808C24C}" type="parTrans" cxnId="{FB1C3373-4AD9-45CF-813D-EC593EFA519D}">
      <dgm:prSet/>
      <dgm:spPr/>
      <dgm:t>
        <a:bodyPr/>
        <a:lstStyle/>
        <a:p>
          <a:endParaRPr lang="zh-CN" altLang="en-US"/>
        </a:p>
      </dgm:t>
    </dgm:pt>
    <dgm:pt modelId="{248C09C5-6DD2-45A4-9407-DFF76642A36F}" type="sibTrans" cxnId="{FB1C3373-4AD9-45CF-813D-EC593EFA519D}">
      <dgm:prSet/>
      <dgm:spPr/>
      <dgm:t>
        <a:bodyPr/>
        <a:lstStyle/>
        <a:p>
          <a:endParaRPr lang="zh-CN" altLang="en-US"/>
        </a:p>
      </dgm:t>
    </dgm:pt>
    <dgm:pt modelId="{8E3A4F3E-6A18-438B-83DC-542D9CDF4CBF}">
      <dgm:prSet phldrT="[文本]" custT="1"/>
      <dgm:spPr/>
      <dgm:t>
        <a:bodyPr/>
        <a:lstStyle/>
        <a:p>
          <a:r>
            <a:rPr lang="zh-CN" altLang="en-US" sz="2600" b="1" dirty="0" smtClean="0">
              <a:latin typeface="微软雅黑" pitchFamily="34" charset="-122"/>
              <a:ea typeface="微软雅黑" pitchFamily="34" charset="-122"/>
            </a:rPr>
            <a:t>二阶聚类法</a:t>
          </a:r>
          <a:endParaRPr lang="zh-CN" altLang="en-US" sz="2600" b="1" dirty="0">
            <a:latin typeface="微软雅黑" pitchFamily="34" charset="-122"/>
            <a:ea typeface="微软雅黑" pitchFamily="34" charset="-122"/>
          </a:endParaRPr>
        </a:p>
      </dgm:t>
    </dgm:pt>
    <dgm:pt modelId="{521645E7-916A-4D3D-A5D0-E8020B80666A}" type="parTrans" cxnId="{7BDC1159-C16C-465F-A382-25DF49D43160}">
      <dgm:prSet/>
      <dgm:spPr/>
      <dgm:t>
        <a:bodyPr/>
        <a:lstStyle/>
        <a:p>
          <a:endParaRPr lang="zh-CN" altLang="en-US"/>
        </a:p>
      </dgm:t>
    </dgm:pt>
    <dgm:pt modelId="{336EBE9C-503C-4708-842A-A7249185E3F2}" type="sibTrans" cxnId="{7BDC1159-C16C-465F-A382-25DF49D43160}">
      <dgm:prSet/>
      <dgm:spPr/>
      <dgm:t>
        <a:bodyPr/>
        <a:lstStyle/>
        <a:p>
          <a:endParaRPr lang="zh-CN" altLang="en-US"/>
        </a:p>
      </dgm:t>
    </dgm:pt>
    <dgm:pt modelId="{0B17CEC1-3C87-4EA8-84DB-ABF094F26641}">
      <dgm:prSet phldrT="[文本]" custT="1">
        <dgm:style>
          <a:lnRef idx="2">
            <a:schemeClr val="accent4"/>
          </a:lnRef>
          <a:fillRef idx="1">
            <a:schemeClr val="lt1"/>
          </a:fillRef>
          <a:effectRef idx="0">
            <a:schemeClr val="accent4"/>
          </a:effectRef>
          <a:fontRef idx="minor">
            <a:schemeClr val="dk1"/>
          </a:fontRef>
        </dgm:style>
      </dgm:prSet>
      <dgm:spPr/>
      <dgm:t>
        <a:bodyPr/>
        <a:lstStyle/>
        <a:p>
          <a:r>
            <a:rPr lang="en-US" altLang="zh-CN" sz="2600" b="1" dirty="0" smtClean="0">
              <a:latin typeface="微软雅黑" pitchFamily="34" charset="-122"/>
              <a:ea typeface="微软雅黑" pitchFamily="34" charset="-122"/>
            </a:rPr>
            <a:t>K-</a:t>
          </a:r>
          <a:r>
            <a:rPr lang="zh-CN" altLang="en-US" sz="2600" b="1" dirty="0" smtClean="0">
              <a:latin typeface="微软雅黑" pitchFamily="34" charset="-122"/>
              <a:ea typeface="微软雅黑" pitchFamily="34" charset="-122"/>
            </a:rPr>
            <a:t>均值聚类法</a:t>
          </a:r>
          <a:endParaRPr lang="zh-CN" altLang="en-US" sz="2600" b="1" dirty="0">
            <a:latin typeface="微软雅黑" pitchFamily="34" charset="-122"/>
            <a:ea typeface="微软雅黑" pitchFamily="34" charset="-122"/>
          </a:endParaRPr>
        </a:p>
      </dgm:t>
    </dgm:pt>
    <dgm:pt modelId="{269313F5-2DAA-489A-8CEF-CE35D24E9060}" type="sibTrans" cxnId="{E4F48992-543A-4A82-A893-33D1C1B43EDB}">
      <dgm:prSet/>
      <dgm:spPr/>
      <dgm:t>
        <a:bodyPr/>
        <a:lstStyle/>
        <a:p>
          <a:endParaRPr lang="zh-CN" altLang="en-US"/>
        </a:p>
      </dgm:t>
    </dgm:pt>
    <dgm:pt modelId="{557B2C82-3401-4934-8BCE-28F1429EE405}" type="parTrans" cxnId="{E4F48992-543A-4A82-A893-33D1C1B43EDB}">
      <dgm:prSet/>
      <dgm:spPr/>
      <dgm:t>
        <a:bodyPr/>
        <a:lstStyle/>
        <a:p>
          <a:endParaRPr lang="zh-CN" altLang="en-US"/>
        </a:p>
      </dgm:t>
    </dgm:pt>
    <dgm:pt modelId="{6BF4E0AB-1329-47DE-B92B-FFDB0383E406}" type="pres">
      <dgm:prSet presAssocID="{9A3022EC-89FF-4883-A096-F51CDD119E37}" presName="diagram" presStyleCnt="0">
        <dgm:presLayoutVars>
          <dgm:dir/>
          <dgm:resizeHandles val="exact"/>
        </dgm:presLayoutVars>
      </dgm:prSet>
      <dgm:spPr/>
      <dgm:t>
        <a:bodyPr/>
        <a:lstStyle/>
        <a:p>
          <a:endParaRPr lang="zh-CN" altLang="en-US"/>
        </a:p>
      </dgm:t>
    </dgm:pt>
    <dgm:pt modelId="{BB236060-6CCA-4D0B-AA11-3C960A71CF6B}" type="pres">
      <dgm:prSet presAssocID="{474941FA-DF4E-4240-A17A-91F2B871F4BD}" presName="node" presStyleLbl="node1" presStyleIdx="0" presStyleCnt="4">
        <dgm:presLayoutVars>
          <dgm:bulletEnabled val="1"/>
        </dgm:presLayoutVars>
      </dgm:prSet>
      <dgm:spPr/>
      <dgm:t>
        <a:bodyPr/>
        <a:lstStyle/>
        <a:p>
          <a:endParaRPr lang="zh-CN" altLang="en-US"/>
        </a:p>
      </dgm:t>
    </dgm:pt>
    <dgm:pt modelId="{5F58097B-1752-4454-9F90-A195C04D643A}" type="pres">
      <dgm:prSet presAssocID="{203F887C-A486-41F9-AD97-4DAB8BFF29DA}" presName="sibTrans" presStyleCnt="0"/>
      <dgm:spPr/>
    </dgm:pt>
    <dgm:pt modelId="{057B7447-E017-492B-8DB4-F390187D9E37}" type="pres">
      <dgm:prSet presAssocID="{F6315D5B-7C26-465C-A4E9-D2D6AAB8FC68}" presName="node" presStyleLbl="node1" presStyleIdx="1" presStyleCnt="4" custLinFactNeighborX="-464" custLinFactNeighborY="-20">
        <dgm:presLayoutVars>
          <dgm:bulletEnabled val="1"/>
        </dgm:presLayoutVars>
      </dgm:prSet>
      <dgm:spPr/>
      <dgm:t>
        <a:bodyPr/>
        <a:lstStyle/>
        <a:p>
          <a:endParaRPr lang="zh-CN" altLang="en-US"/>
        </a:p>
      </dgm:t>
    </dgm:pt>
    <dgm:pt modelId="{324EA09D-153A-4CC8-8CA6-AE16B866C549}" type="pres">
      <dgm:prSet presAssocID="{248C09C5-6DD2-45A4-9407-DFF76642A36F}" presName="sibTrans" presStyleCnt="0"/>
      <dgm:spPr/>
    </dgm:pt>
    <dgm:pt modelId="{6619D487-3855-4769-9D09-7135BDE52478}" type="pres">
      <dgm:prSet presAssocID="{0B17CEC1-3C87-4EA8-84DB-ABF094F26641}" presName="node" presStyleLbl="node1" presStyleIdx="2" presStyleCnt="4" custLinFactX="9537" custLinFactNeighborX="100000" custLinFactNeighborY="-5813">
        <dgm:presLayoutVars>
          <dgm:bulletEnabled val="1"/>
        </dgm:presLayoutVars>
      </dgm:prSet>
      <dgm:spPr/>
      <dgm:t>
        <a:bodyPr/>
        <a:lstStyle/>
        <a:p>
          <a:endParaRPr lang="zh-CN" altLang="en-US"/>
        </a:p>
      </dgm:t>
    </dgm:pt>
    <dgm:pt modelId="{26AE9787-0809-408A-89E5-79ACAC348E44}" type="pres">
      <dgm:prSet presAssocID="{269313F5-2DAA-489A-8CEF-CE35D24E9060}" presName="sibTrans" presStyleCnt="0"/>
      <dgm:spPr/>
    </dgm:pt>
    <dgm:pt modelId="{7BF748BC-3054-491B-B23A-8FB0B32CE769}" type="pres">
      <dgm:prSet presAssocID="{8E3A4F3E-6A18-438B-83DC-542D9CDF4CBF}" presName="node" presStyleLbl="node1" presStyleIdx="3" presStyleCnt="4" custLinFactX="-8253" custLinFactNeighborX="-100000" custLinFactNeighborY="-5403">
        <dgm:presLayoutVars>
          <dgm:bulletEnabled val="1"/>
        </dgm:presLayoutVars>
      </dgm:prSet>
      <dgm:spPr/>
      <dgm:t>
        <a:bodyPr/>
        <a:lstStyle/>
        <a:p>
          <a:endParaRPr lang="zh-CN" altLang="en-US"/>
        </a:p>
      </dgm:t>
    </dgm:pt>
  </dgm:ptLst>
  <dgm:cxnLst>
    <dgm:cxn modelId="{91D1C3F4-1BED-44E2-B89C-CC2DDF4B1B6F}" type="presOf" srcId="{474941FA-DF4E-4240-A17A-91F2B871F4BD}" destId="{BB236060-6CCA-4D0B-AA11-3C960A71CF6B}" srcOrd="0" destOrd="0" presId="urn:microsoft.com/office/officeart/2005/8/layout/default"/>
    <dgm:cxn modelId="{73E828E7-86D4-4579-AD82-5614CFBCD8DE}" type="presOf" srcId="{9A3022EC-89FF-4883-A096-F51CDD119E37}" destId="{6BF4E0AB-1329-47DE-B92B-FFDB0383E406}" srcOrd="0" destOrd="0" presId="urn:microsoft.com/office/officeart/2005/8/layout/default"/>
    <dgm:cxn modelId="{A67BBE7C-8D04-4933-A4A1-38553B2F7BF4}" srcId="{9A3022EC-89FF-4883-A096-F51CDD119E37}" destId="{474941FA-DF4E-4240-A17A-91F2B871F4BD}" srcOrd="0" destOrd="0" parTransId="{D71F0455-0493-46F6-8B4E-06A00FFF041A}" sibTransId="{203F887C-A486-41F9-AD97-4DAB8BFF29DA}"/>
    <dgm:cxn modelId="{804E09A7-82AD-4111-9B9A-1CFEB0001D6E}" type="presOf" srcId="{F6315D5B-7C26-465C-A4E9-D2D6AAB8FC68}" destId="{057B7447-E017-492B-8DB4-F390187D9E37}" srcOrd="0" destOrd="0" presId="urn:microsoft.com/office/officeart/2005/8/layout/default"/>
    <dgm:cxn modelId="{FB1C3373-4AD9-45CF-813D-EC593EFA519D}" srcId="{9A3022EC-89FF-4883-A096-F51CDD119E37}" destId="{F6315D5B-7C26-465C-A4E9-D2D6AAB8FC68}" srcOrd="1" destOrd="0" parTransId="{F8999CCD-5F77-4261-8890-FA8B7808C24C}" sibTransId="{248C09C5-6DD2-45A4-9407-DFF76642A36F}"/>
    <dgm:cxn modelId="{E4F48992-543A-4A82-A893-33D1C1B43EDB}" srcId="{9A3022EC-89FF-4883-A096-F51CDD119E37}" destId="{0B17CEC1-3C87-4EA8-84DB-ABF094F26641}" srcOrd="2" destOrd="0" parTransId="{557B2C82-3401-4934-8BCE-28F1429EE405}" sibTransId="{269313F5-2DAA-489A-8CEF-CE35D24E9060}"/>
    <dgm:cxn modelId="{42438636-EA55-4165-BD22-B970DD2BCC3B}" type="presOf" srcId="{8E3A4F3E-6A18-438B-83DC-542D9CDF4CBF}" destId="{7BF748BC-3054-491B-B23A-8FB0B32CE769}" srcOrd="0" destOrd="0" presId="urn:microsoft.com/office/officeart/2005/8/layout/default"/>
    <dgm:cxn modelId="{7BDC1159-C16C-465F-A382-25DF49D43160}" srcId="{9A3022EC-89FF-4883-A096-F51CDD119E37}" destId="{8E3A4F3E-6A18-438B-83DC-542D9CDF4CBF}" srcOrd="3" destOrd="0" parTransId="{521645E7-916A-4D3D-A5D0-E8020B80666A}" sibTransId="{336EBE9C-503C-4708-842A-A7249185E3F2}"/>
    <dgm:cxn modelId="{E67F46A2-F33B-4F62-BE5A-2336FD68E9C1}" type="presOf" srcId="{0B17CEC1-3C87-4EA8-84DB-ABF094F26641}" destId="{6619D487-3855-4769-9D09-7135BDE52478}" srcOrd="0" destOrd="0" presId="urn:microsoft.com/office/officeart/2005/8/layout/default"/>
    <dgm:cxn modelId="{244DB3BC-A5A2-496D-BEFA-8F6CDFBA22B7}" type="presParOf" srcId="{6BF4E0AB-1329-47DE-B92B-FFDB0383E406}" destId="{BB236060-6CCA-4D0B-AA11-3C960A71CF6B}" srcOrd="0" destOrd="0" presId="urn:microsoft.com/office/officeart/2005/8/layout/default"/>
    <dgm:cxn modelId="{C1CB9671-E9E1-4EF7-AD31-44B6249DC268}" type="presParOf" srcId="{6BF4E0AB-1329-47DE-B92B-FFDB0383E406}" destId="{5F58097B-1752-4454-9F90-A195C04D643A}" srcOrd="1" destOrd="0" presId="urn:microsoft.com/office/officeart/2005/8/layout/default"/>
    <dgm:cxn modelId="{AE164E62-4BB2-43EB-B312-EF168A27E5DB}" type="presParOf" srcId="{6BF4E0AB-1329-47DE-B92B-FFDB0383E406}" destId="{057B7447-E017-492B-8DB4-F390187D9E37}" srcOrd="2" destOrd="0" presId="urn:microsoft.com/office/officeart/2005/8/layout/default"/>
    <dgm:cxn modelId="{95A1EF6C-5B0B-45F4-AED7-6767A2C9654C}" type="presParOf" srcId="{6BF4E0AB-1329-47DE-B92B-FFDB0383E406}" destId="{324EA09D-153A-4CC8-8CA6-AE16B866C549}" srcOrd="3" destOrd="0" presId="urn:microsoft.com/office/officeart/2005/8/layout/default"/>
    <dgm:cxn modelId="{0797AE71-CDC1-4C05-BEE9-91BBDD1350BA}" type="presParOf" srcId="{6BF4E0AB-1329-47DE-B92B-FFDB0383E406}" destId="{6619D487-3855-4769-9D09-7135BDE52478}" srcOrd="4" destOrd="0" presId="urn:microsoft.com/office/officeart/2005/8/layout/default"/>
    <dgm:cxn modelId="{B9390D63-FF08-480E-909C-DBB91375357F}" type="presParOf" srcId="{6BF4E0AB-1329-47DE-B92B-FFDB0383E406}" destId="{26AE9787-0809-408A-89E5-79ACAC348E44}" srcOrd="5" destOrd="0" presId="urn:microsoft.com/office/officeart/2005/8/layout/default"/>
    <dgm:cxn modelId="{5238D2AE-7A3F-49D9-A061-3E6A75E507C5}" type="presParOf" srcId="{6BF4E0AB-1329-47DE-B92B-FFDB0383E406}" destId="{7BF748BC-3054-491B-B23A-8FB0B32CE769}" srcOrd="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F038BB4-702D-47C9-8EC1-93E80CB6AC95}"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zh-CN" altLang="en-US"/>
        </a:p>
      </dgm:t>
    </dgm:pt>
    <dgm:pt modelId="{3D229F5F-D257-4E73-97A8-EC38E71A7BD6}">
      <dgm:prSet phldrT="[文本]" custT="1"/>
      <dgm:spPr/>
      <dgm:t>
        <a:bodyPr/>
        <a:lstStyle/>
        <a:p>
          <a:r>
            <a:rPr lang="zh-CN" altLang="en-US" sz="2500" b="1" dirty="0" smtClean="0">
              <a:latin typeface="微软雅黑" pitchFamily="34" charset="-122"/>
              <a:ea typeface="微软雅黑" pitchFamily="34" charset="-122"/>
            </a:rPr>
            <a:t>抽样依据</a:t>
          </a:r>
          <a:endParaRPr lang="zh-CN" altLang="en-US" sz="2500" b="1" dirty="0">
            <a:latin typeface="微软雅黑" pitchFamily="34" charset="-122"/>
            <a:ea typeface="微软雅黑" pitchFamily="34" charset="-122"/>
          </a:endParaRPr>
        </a:p>
      </dgm:t>
    </dgm:pt>
    <dgm:pt modelId="{0B22E0B9-00B8-4C81-A1DE-296376A2AE22}" type="parTrans" cxnId="{43655B7C-CC96-4C1F-B694-7B883FF28B5C}">
      <dgm:prSet/>
      <dgm:spPr/>
      <dgm:t>
        <a:bodyPr/>
        <a:lstStyle/>
        <a:p>
          <a:endParaRPr lang="zh-CN" altLang="en-US"/>
        </a:p>
      </dgm:t>
    </dgm:pt>
    <dgm:pt modelId="{05A35370-D5BC-4840-9B03-3A3EA0DCDDE9}" type="sibTrans" cxnId="{43655B7C-CC96-4C1F-B694-7B883FF28B5C}">
      <dgm:prSet/>
      <dgm:spPr/>
      <dgm:t>
        <a:bodyPr/>
        <a:lstStyle/>
        <a:p>
          <a:endParaRPr lang="zh-CN" altLang="en-US"/>
        </a:p>
      </dgm:t>
    </dgm:pt>
    <dgm:pt modelId="{0B4A914C-4714-4726-B94A-1C61970F8A31}">
      <dgm:prSet phldrT="[文本]" custT="1"/>
      <dgm:spPr/>
      <dgm:t>
        <a:bodyPr/>
        <a:lstStyle/>
        <a:p>
          <a:r>
            <a:rPr lang="zh-CN" altLang="en-US" sz="2500" b="1" dirty="0" smtClean="0">
              <a:latin typeface="微软雅黑" pitchFamily="34" charset="-122"/>
              <a:ea typeface="微软雅黑" pitchFamily="34" charset="-122"/>
            </a:rPr>
            <a:t>用户拉新</a:t>
          </a:r>
          <a:endParaRPr lang="zh-CN" altLang="en-US" sz="2500" b="1" dirty="0">
            <a:latin typeface="微软雅黑" pitchFamily="34" charset="-122"/>
            <a:ea typeface="微软雅黑" pitchFamily="34" charset="-122"/>
          </a:endParaRPr>
        </a:p>
      </dgm:t>
    </dgm:pt>
    <dgm:pt modelId="{2A15141C-9EAA-47BE-9C11-8F962B2037E4}" type="parTrans" cxnId="{7B7AC190-222F-4649-AA04-557BDFB9D760}">
      <dgm:prSet/>
      <dgm:spPr/>
      <dgm:t>
        <a:bodyPr/>
        <a:lstStyle/>
        <a:p>
          <a:endParaRPr lang="zh-CN" altLang="en-US"/>
        </a:p>
      </dgm:t>
    </dgm:pt>
    <dgm:pt modelId="{28E9142F-7B84-45F5-A77A-5094506EC6DC}" type="sibTrans" cxnId="{7B7AC190-222F-4649-AA04-557BDFB9D760}">
      <dgm:prSet/>
      <dgm:spPr/>
      <dgm:t>
        <a:bodyPr/>
        <a:lstStyle/>
        <a:p>
          <a:endParaRPr lang="zh-CN" altLang="en-US"/>
        </a:p>
      </dgm:t>
    </dgm:pt>
    <dgm:pt modelId="{5D5AFB3B-B48A-4D93-8E68-5C10C809A236}">
      <dgm:prSet phldrT="[文本]" custT="1"/>
      <dgm:spPr/>
      <dgm:t>
        <a:bodyPr/>
        <a:lstStyle/>
        <a:p>
          <a:r>
            <a:rPr lang="zh-CN" altLang="en-US" sz="2500" b="1" dirty="0" smtClean="0">
              <a:latin typeface="微软雅黑" pitchFamily="34" charset="-122"/>
              <a:ea typeface="微软雅黑" pitchFamily="34" charset="-122"/>
            </a:rPr>
            <a:t>用户挽留</a:t>
          </a:r>
          <a:endParaRPr lang="zh-CN" altLang="en-US" sz="2500" b="1" dirty="0">
            <a:latin typeface="微软雅黑" pitchFamily="34" charset="-122"/>
            <a:ea typeface="微软雅黑" pitchFamily="34" charset="-122"/>
          </a:endParaRPr>
        </a:p>
      </dgm:t>
    </dgm:pt>
    <dgm:pt modelId="{2B05734D-0093-4C05-9B95-E3F54F1203BB}" type="parTrans" cxnId="{A2E735E1-EA72-41D5-A300-D14981E0778C}">
      <dgm:prSet/>
      <dgm:spPr/>
      <dgm:t>
        <a:bodyPr/>
        <a:lstStyle/>
        <a:p>
          <a:endParaRPr lang="zh-CN" altLang="en-US"/>
        </a:p>
      </dgm:t>
    </dgm:pt>
    <dgm:pt modelId="{CC5E5562-430B-4354-8EA6-96196699E66F}" type="sibTrans" cxnId="{A2E735E1-EA72-41D5-A300-D14981E0778C}">
      <dgm:prSet/>
      <dgm:spPr/>
      <dgm:t>
        <a:bodyPr/>
        <a:lstStyle/>
        <a:p>
          <a:endParaRPr lang="zh-CN" altLang="en-US"/>
        </a:p>
      </dgm:t>
    </dgm:pt>
    <dgm:pt modelId="{6A1BE803-0F1C-4D37-B3C5-131185D39D45}">
      <dgm:prSet phldrT="[文本]" custT="1"/>
      <dgm:spPr/>
      <dgm:t>
        <a:bodyPr/>
        <a:lstStyle/>
        <a:p>
          <a:r>
            <a:rPr lang="zh-CN" altLang="en-US" sz="2500" b="1" dirty="0" smtClean="0">
              <a:latin typeface="微软雅黑" pitchFamily="34" charset="-122"/>
              <a:ea typeface="微软雅黑" pitchFamily="34" charset="-122"/>
            </a:rPr>
            <a:t>产品定位</a:t>
          </a:r>
          <a:endParaRPr lang="zh-CN" altLang="en-US" sz="2500" b="1" dirty="0">
            <a:latin typeface="微软雅黑" pitchFamily="34" charset="-122"/>
            <a:ea typeface="微软雅黑" pitchFamily="34" charset="-122"/>
          </a:endParaRPr>
        </a:p>
      </dgm:t>
    </dgm:pt>
    <dgm:pt modelId="{505388BA-07CE-4234-8572-C22F9A77FDB1}" type="parTrans" cxnId="{B156AC76-A9B9-4AE8-9FA8-41E01E86AB10}">
      <dgm:prSet/>
      <dgm:spPr/>
      <dgm:t>
        <a:bodyPr/>
        <a:lstStyle/>
        <a:p>
          <a:endParaRPr lang="zh-CN" altLang="en-US"/>
        </a:p>
      </dgm:t>
    </dgm:pt>
    <dgm:pt modelId="{1C7ECFF4-5070-4D92-8678-BA947BDA0509}" type="sibTrans" cxnId="{B156AC76-A9B9-4AE8-9FA8-41E01E86AB10}">
      <dgm:prSet/>
      <dgm:spPr/>
      <dgm:t>
        <a:bodyPr/>
        <a:lstStyle/>
        <a:p>
          <a:endParaRPr lang="zh-CN" altLang="en-US"/>
        </a:p>
      </dgm:t>
    </dgm:pt>
    <dgm:pt modelId="{DD55692F-E858-4D5B-BC4E-83B044B04EAB}">
      <dgm:prSet phldrT="[文本]" custT="1"/>
      <dgm:spPr/>
      <dgm:t>
        <a:bodyPr/>
        <a:lstStyle/>
        <a:p>
          <a:r>
            <a:rPr lang="zh-CN" altLang="en-US" sz="2500" b="1" dirty="0" smtClean="0">
              <a:latin typeface="微软雅黑" pitchFamily="34" charset="-122"/>
              <a:ea typeface="微软雅黑" pitchFamily="34" charset="-122"/>
            </a:rPr>
            <a:t>产品优化</a:t>
          </a:r>
          <a:endParaRPr lang="zh-CN" altLang="en-US" sz="2500" b="1" dirty="0">
            <a:latin typeface="微软雅黑" pitchFamily="34" charset="-122"/>
            <a:ea typeface="微软雅黑" pitchFamily="34" charset="-122"/>
          </a:endParaRPr>
        </a:p>
      </dgm:t>
    </dgm:pt>
    <dgm:pt modelId="{E8ADD1FF-5DBE-481E-B41D-43EF6BF18E13}" type="parTrans" cxnId="{1060CF77-BDFE-4E9E-B7FD-A5EC57EEDA80}">
      <dgm:prSet/>
      <dgm:spPr/>
      <dgm:t>
        <a:bodyPr/>
        <a:lstStyle/>
        <a:p>
          <a:endParaRPr lang="zh-CN" altLang="en-US"/>
        </a:p>
      </dgm:t>
    </dgm:pt>
    <dgm:pt modelId="{85DDB246-D4D1-4934-8962-345C746219E8}" type="sibTrans" cxnId="{1060CF77-BDFE-4E9E-B7FD-A5EC57EEDA80}">
      <dgm:prSet/>
      <dgm:spPr/>
      <dgm:t>
        <a:bodyPr/>
        <a:lstStyle/>
        <a:p>
          <a:endParaRPr lang="zh-CN" altLang="en-US"/>
        </a:p>
      </dgm:t>
    </dgm:pt>
    <dgm:pt modelId="{8AA8451D-B067-4896-8058-43B35216A004}" type="pres">
      <dgm:prSet presAssocID="{9F038BB4-702D-47C9-8EC1-93E80CB6AC95}" presName="cycle" presStyleCnt="0">
        <dgm:presLayoutVars>
          <dgm:dir/>
          <dgm:resizeHandles val="exact"/>
        </dgm:presLayoutVars>
      </dgm:prSet>
      <dgm:spPr/>
      <dgm:t>
        <a:bodyPr/>
        <a:lstStyle/>
        <a:p>
          <a:endParaRPr lang="zh-CN" altLang="en-US"/>
        </a:p>
      </dgm:t>
    </dgm:pt>
    <dgm:pt modelId="{1915DB71-BE29-49C7-8CD2-17013BC2BBEF}" type="pres">
      <dgm:prSet presAssocID="{3D229F5F-D257-4E73-97A8-EC38E71A7BD6}" presName="node" presStyleLbl="node1" presStyleIdx="0" presStyleCnt="5" custScaleX="118444">
        <dgm:presLayoutVars>
          <dgm:bulletEnabled val="1"/>
        </dgm:presLayoutVars>
      </dgm:prSet>
      <dgm:spPr/>
      <dgm:t>
        <a:bodyPr/>
        <a:lstStyle/>
        <a:p>
          <a:endParaRPr lang="zh-CN" altLang="en-US"/>
        </a:p>
      </dgm:t>
    </dgm:pt>
    <dgm:pt modelId="{7B8A6B57-7BD3-4E2B-BD20-6DB7431BA857}" type="pres">
      <dgm:prSet presAssocID="{3D229F5F-D257-4E73-97A8-EC38E71A7BD6}" presName="spNode" presStyleCnt="0"/>
      <dgm:spPr/>
      <dgm:t>
        <a:bodyPr/>
        <a:lstStyle/>
        <a:p>
          <a:endParaRPr lang="zh-CN" altLang="en-US"/>
        </a:p>
      </dgm:t>
    </dgm:pt>
    <dgm:pt modelId="{7B48607A-BD29-4876-B91B-930C9911120F}" type="pres">
      <dgm:prSet presAssocID="{05A35370-D5BC-4840-9B03-3A3EA0DCDDE9}" presName="sibTrans" presStyleLbl="sibTrans1D1" presStyleIdx="0" presStyleCnt="5"/>
      <dgm:spPr/>
      <dgm:t>
        <a:bodyPr/>
        <a:lstStyle/>
        <a:p>
          <a:endParaRPr lang="zh-CN" altLang="en-US"/>
        </a:p>
      </dgm:t>
    </dgm:pt>
    <dgm:pt modelId="{9C7BB752-5576-4F20-A2F0-F9A53525C595}" type="pres">
      <dgm:prSet presAssocID="{0B4A914C-4714-4726-B94A-1C61970F8A31}" presName="node" presStyleLbl="node1" presStyleIdx="1" presStyleCnt="5" custScaleX="118444">
        <dgm:presLayoutVars>
          <dgm:bulletEnabled val="1"/>
        </dgm:presLayoutVars>
      </dgm:prSet>
      <dgm:spPr/>
      <dgm:t>
        <a:bodyPr/>
        <a:lstStyle/>
        <a:p>
          <a:endParaRPr lang="zh-CN" altLang="en-US"/>
        </a:p>
      </dgm:t>
    </dgm:pt>
    <dgm:pt modelId="{9A2C31DB-94AD-4361-BFA0-230DB815992A}" type="pres">
      <dgm:prSet presAssocID="{0B4A914C-4714-4726-B94A-1C61970F8A31}" presName="spNode" presStyleCnt="0"/>
      <dgm:spPr/>
      <dgm:t>
        <a:bodyPr/>
        <a:lstStyle/>
        <a:p>
          <a:endParaRPr lang="zh-CN" altLang="en-US"/>
        </a:p>
      </dgm:t>
    </dgm:pt>
    <dgm:pt modelId="{AF100FAF-CFAD-4C44-B2B3-3D8412CC2898}" type="pres">
      <dgm:prSet presAssocID="{28E9142F-7B84-45F5-A77A-5094506EC6DC}" presName="sibTrans" presStyleLbl="sibTrans1D1" presStyleIdx="1" presStyleCnt="5"/>
      <dgm:spPr/>
      <dgm:t>
        <a:bodyPr/>
        <a:lstStyle/>
        <a:p>
          <a:endParaRPr lang="zh-CN" altLang="en-US"/>
        </a:p>
      </dgm:t>
    </dgm:pt>
    <dgm:pt modelId="{A0212B54-698B-48D8-9F13-EED1187B1D56}" type="pres">
      <dgm:prSet presAssocID="{5D5AFB3B-B48A-4D93-8E68-5C10C809A236}" presName="node" presStyleLbl="node1" presStyleIdx="2" presStyleCnt="5" custScaleX="118444">
        <dgm:presLayoutVars>
          <dgm:bulletEnabled val="1"/>
        </dgm:presLayoutVars>
      </dgm:prSet>
      <dgm:spPr/>
      <dgm:t>
        <a:bodyPr/>
        <a:lstStyle/>
        <a:p>
          <a:endParaRPr lang="zh-CN" altLang="en-US"/>
        </a:p>
      </dgm:t>
    </dgm:pt>
    <dgm:pt modelId="{63D3D289-76C6-4DEC-9BB0-DF20084943A8}" type="pres">
      <dgm:prSet presAssocID="{5D5AFB3B-B48A-4D93-8E68-5C10C809A236}" presName="spNode" presStyleCnt="0"/>
      <dgm:spPr/>
      <dgm:t>
        <a:bodyPr/>
        <a:lstStyle/>
        <a:p>
          <a:endParaRPr lang="zh-CN" altLang="en-US"/>
        </a:p>
      </dgm:t>
    </dgm:pt>
    <dgm:pt modelId="{00C3DA48-8906-4BC0-A3AF-2D4CB1B4985E}" type="pres">
      <dgm:prSet presAssocID="{CC5E5562-430B-4354-8EA6-96196699E66F}" presName="sibTrans" presStyleLbl="sibTrans1D1" presStyleIdx="2" presStyleCnt="5"/>
      <dgm:spPr/>
      <dgm:t>
        <a:bodyPr/>
        <a:lstStyle/>
        <a:p>
          <a:endParaRPr lang="zh-CN" altLang="en-US"/>
        </a:p>
      </dgm:t>
    </dgm:pt>
    <dgm:pt modelId="{5F0745F1-25E4-4146-A6C6-9D634C720D73}" type="pres">
      <dgm:prSet presAssocID="{6A1BE803-0F1C-4D37-B3C5-131185D39D45}" presName="node" presStyleLbl="node1" presStyleIdx="3" presStyleCnt="5" custScaleX="142888">
        <dgm:presLayoutVars>
          <dgm:bulletEnabled val="1"/>
        </dgm:presLayoutVars>
      </dgm:prSet>
      <dgm:spPr/>
      <dgm:t>
        <a:bodyPr/>
        <a:lstStyle/>
        <a:p>
          <a:endParaRPr lang="zh-CN" altLang="en-US"/>
        </a:p>
      </dgm:t>
    </dgm:pt>
    <dgm:pt modelId="{C756806A-E349-4F83-A257-E2BAA9F83069}" type="pres">
      <dgm:prSet presAssocID="{6A1BE803-0F1C-4D37-B3C5-131185D39D45}" presName="spNode" presStyleCnt="0"/>
      <dgm:spPr/>
      <dgm:t>
        <a:bodyPr/>
        <a:lstStyle/>
        <a:p>
          <a:endParaRPr lang="zh-CN" altLang="en-US"/>
        </a:p>
      </dgm:t>
    </dgm:pt>
    <dgm:pt modelId="{1FCF140D-71D4-4CF6-8E33-B396BC427A6B}" type="pres">
      <dgm:prSet presAssocID="{1C7ECFF4-5070-4D92-8678-BA947BDA0509}" presName="sibTrans" presStyleLbl="sibTrans1D1" presStyleIdx="3" presStyleCnt="5"/>
      <dgm:spPr/>
      <dgm:t>
        <a:bodyPr/>
        <a:lstStyle/>
        <a:p>
          <a:endParaRPr lang="zh-CN" altLang="en-US"/>
        </a:p>
      </dgm:t>
    </dgm:pt>
    <dgm:pt modelId="{68C1EE03-3A3C-4840-8DC9-79F4BCD6CAAE}" type="pres">
      <dgm:prSet presAssocID="{DD55692F-E858-4D5B-BC4E-83B044B04EAB}" presName="node" presStyleLbl="node1" presStyleIdx="4" presStyleCnt="5" custScaleX="120637">
        <dgm:presLayoutVars>
          <dgm:bulletEnabled val="1"/>
        </dgm:presLayoutVars>
      </dgm:prSet>
      <dgm:spPr/>
      <dgm:t>
        <a:bodyPr/>
        <a:lstStyle/>
        <a:p>
          <a:endParaRPr lang="zh-CN" altLang="en-US"/>
        </a:p>
      </dgm:t>
    </dgm:pt>
    <dgm:pt modelId="{E133ED52-109F-4627-BCFC-FCE3830571A8}" type="pres">
      <dgm:prSet presAssocID="{DD55692F-E858-4D5B-BC4E-83B044B04EAB}" presName="spNode" presStyleCnt="0"/>
      <dgm:spPr/>
      <dgm:t>
        <a:bodyPr/>
        <a:lstStyle/>
        <a:p>
          <a:endParaRPr lang="zh-CN" altLang="en-US"/>
        </a:p>
      </dgm:t>
    </dgm:pt>
    <dgm:pt modelId="{BE18136E-C73D-466D-B2E6-E16D1E47FED5}" type="pres">
      <dgm:prSet presAssocID="{85DDB246-D4D1-4934-8962-345C746219E8}" presName="sibTrans" presStyleLbl="sibTrans1D1" presStyleIdx="4" presStyleCnt="5"/>
      <dgm:spPr/>
      <dgm:t>
        <a:bodyPr/>
        <a:lstStyle/>
        <a:p>
          <a:endParaRPr lang="zh-CN" altLang="en-US"/>
        </a:p>
      </dgm:t>
    </dgm:pt>
  </dgm:ptLst>
  <dgm:cxnLst>
    <dgm:cxn modelId="{A2E735E1-EA72-41D5-A300-D14981E0778C}" srcId="{9F038BB4-702D-47C9-8EC1-93E80CB6AC95}" destId="{5D5AFB3B-B48A-4D93-8E68-5C10C809A236}" srcOrd="2" destOrd="0" parTransId="{2B05734D-0093-4C05-9B95-E3F54F1203BB}" sibTransId="{CC5E5562-430B-4354-8EA6-96196699E66F}"/>
    <dgm:cxn modelId="{3DCC8B75-C2DF-4A89-AE78-D681E79E8B23}" type="presOf" srcId="{5D5AFB3B-B48A-4D93-8E68-5C10C809A236}" destId="{A0212B54-698B-48D8-9F13-EED1187B1D56}" srcOrd="0" destOrd="0" presId="urn:microsoft.com/office/officeart/2005/8/layout/cycle5"/>
    <dgm:cxn modelId="{7B7AC190-222F-4649-AA04-557BDFB9D760}" srcId="{9F038BB4-702D-47C9-8EC1-93E80CB6AC95}" destId="{0B4A914C-4714-4726-B94A-1C61970F8A31}" srcOrd="1" destOrd="0" parTransId="{2A15141C-9EAA-47BE-9C11-8F962B2037E4}" sibTransId="{28E9142F-7B84-45F5-A77A-5094506EC6DC}"/>
    <dgm:cxn modelId="{2EC53D4D-48D0-42C2-B709-6604A6B85297}" type="presOf" srcId="{9F038BB4-702D-47C9-8EC1-93E80CB6AC95}" destId="{8AA8451D-B067-4896-8058-43B35216A004}" srcOrd="0" destOrd="0" presId="urn:microsoft.com/office/officeart/2005/8/layout/cycle5"/>
    <dgm:cxn modelId="{C3F67B30-628D-4809-A1CD-5139DC869184}" type="presOf" srcId="{1C7ECFF4-5070-4D92-8678-BA947BDA0509}" destId="{1FCF140D-71D4-4CF6-8E33-B396BC427A6B}" srcOrd="0" destOrd="0" presId="urn:microsoft.com/office/officeart/2005/8/layout/cycle5"/>
    <dgm:cxn modelId="{A96CE155-C7E0-4545-891A-A2E5E65AB099}" type="presOf" srcId="{6A1BE803-0F1C-4D37-B3C5-131185D39D45}" destId="{5F0745F1-25E4-4146-A6C6-9D634C720D73}" srcOrd="0" destOrd="0" presId="urn:microsoft.com/office/officeart/2005/8/layout/cycle5"/>
    <dgm:cxn modelId="{9941A0FD-0E99-4924-970E-8AC113CB4CB2}" type="presOf" srcId="{CC5E5562-430B-4354-8EA6-96196699E66F}" destId="{00C3DA48-8906-4BC0-A3AF-2D4CB1B4985E}" srcOrd="0" destOrd="0" presId="urn:microsoft.com/office/officeart/2005/8/layout/cycle5"/>
    <dgm:cxn modelId="{CCC97156-918B-4249-A26D-3F0581E3A0AC}" type="presOf" srcId="{85DDB246-D4D1-4934-8962-345C746219E8}" destId="{BE18136E-C73D-466D-B2E6-E16D1E47FED5}" srcOrd="0" destOrd="0" presId="urn:microsoft.com/office/officeart/2005/8/layout/cycle5"/>
    <dgm:cxn modelId="{CBEFD779-2385-4752-A5B4-BF5F55DBB379}" type="presOf" srcId="{DD55692F-E858-4D5B-BC4E-83B044B04EAB}" destId="{68C1EE03-3A3C-4840-8DC9-79F4BCD6CAAE}" srcOrd="0" destOrd="0" presId="urn:microsoft.com/office/officeart/2005/8/layout/cycle5"/>
    <dgm:cxn modelId="{B156AC76-A9B9-4AE8-9FA8-41E01E86AB10}" srcId="{9F038BB4-702D-47C9-8EC1-93E80CB6AC95}" destId="{6A1BE803-0F1C-4D37-B3C5-131185D39D45}" srcOrd="3" destOrd="0" parTransId="{505388BA-07CE-4234-8572-C22F9A77FDB1}" sibTransId="{1C7ECFF4-5070-4D92-8678-BA947BDA0509}"/>
    <dgm:cxn modelId="{4D4275FA-F10E-4A40-A2BE-88E4E2B9D00C}" type="presOf" srcId="{0B4A914C-4714-4726-B94A-1C61970F8A31}" destId="{9C7BB752-5576-4F20-A2F0-F9A53525C595}" srcOrd="0" destOrd="0" presId="urn:microsoft.com/office/officeart/2005/8/layout/cycle5"/>
    <dgm:cxn modelId="{33192453-ACBE-420C-AA86-24B057574984}" type="presOf" srcId="{05A35370-D5BC-4840-9B03-3A3EA0DCDDE9}" destId="{7B48607A-BD29-4876-B91B-930C9911120F}" srcOrd="0" destOrd="0" presId="urn:microsoft.com/office/officeart/2005/8/layout/cycle5"/>
    <dgm:cxn modelId="{43655B7C-CC96-4C1F-B694-7B883FF28B5C}" srcId="{9F038BB4-702D-47C9-8EC1-93E80CB6AC95}" destId="{3D229F5F-D257-4E73-97A8-EC38E71A7BD6}" srcOrd="0" destOrd="0" parTransId="{0B22E0B9-00B8-4C81-A1DE-296376A2AE22}" sibTransId="{05A35370-D5BC-4840-9B03-3A3EA0DCDDE9}"/>
    <dgm:cxn modelId="{1060CF77-BDFE-4E9E-B7FD-A5EC57EEDA80}" srcId="{9F038BB4-702D-47C9-8EC1-93E80CB6AC95}" destId="{DD55692F-E858-4D5B-BC4E-83B044B04EAB}" srcOrd="4" destOrd="0" parTransId="{E8ADD1FF-5DBE-481E-B41D-43EF6BF18E13}" sibTransId="{85DDB246-D4D1-4934-8962-345C746219E8}"/>
    <dgm:cxn modelId="{32D5BBD5-0C0E-4531-B2BB-75CE3ACEDF44}" type="presOf" srcId="{28E9142F-7B84-45F5-A77A-5094506EC6DC}" destId="{AF100FAF-CFAD-4C44-B2B3-3D8412CC2898}" srcOrd="0" destOrd="0" presId="urn:microsoft.com/office/officeart/2005/8/layout/cycle5"/>
    <dgm:cxn modelId="{9199B084-8A72-4E4E-8609-E33CA7891FDF}" type="presOf" srcId="{3D229F5F-D257-4E73-97A8-EC38E71A7BD6}" destId="{1915DB71-BE29-49C7-8CD2-17013BC2BBEF}" srcOrd="0" destOrd="0" presId="urn:microsoft.com/office/officeart/2005/8/layout/cycle5"/>
    <dgm:cxn modelId="{4088D7B4-3AEC-46BA-9B5B-344706F2F03B}" type="presParOf" srcId="{8AA8451D-B067-4896-8058-43B35216A004}" destId="{1915DB71-BE29-49C7-8CD2-17013BC2BBEF}" srcOrd="0" destOrd="0" presId="urn:microsoft.com/office/officeart/2005/8/layout/cycle5"/>
    <dgm:cxn modelId="{D4AB062C-D29F-499E-BBBD-EE68CE0FFE2D}" type="presParOf" srcId="{8AA8451D-B067-4896-8058-43B35216A004}" destId="{7B8A6B57-7BD3-4E2B-BD20-6DB7431BA857}" srcOrd="1" destOrd="0" presId="urn:microsoft.com/office/officeart/2005/8/layout/cycle5"/>
    <dgm:cxn modelId="{B79C3A55-CE7C-4B71-A6C6-8D4170C961FF}" type="presParOf" srcId="{8AA8451D-B067-4896-8058-43B35216A004}" destId="{7B48607A-BD29-4876-B91B-930C9911120F}" srcOrd="2" destOrd="0" presId="urn:microsoft.com/office/officeart/2005/8/layout/cycle5"/>
    <dgm:cxn modelId="{110B8B4A-D995-49B1-88B4-59617B240EA6}" type="presParOf" srcId="{8AA8451D-B067-4896-8058-43B35216A004}" destId="{9C7BB752-5576-4F20-A2F0-F9A53525C595}" srcOrd="3" destOrd="0" presId="urn:microsoft.com/office/officeart/2005/8/layout/cycle5"/>
    <dgm:cxn modelId="{EEC2030F-FE1D-4FE7-B98D-296EA7B1B892}" type="presParOf" srcId="{8AA8451D-B067-4896-8058-43B35216A004}" destId="{9A2C31DB-94AD-4361-BFA0-230DB815992A}" srcOrd="4" destOrd="0" presId="urn:microsoft.com/office/officeart/2005/8/layout/cycle5"/>
    <dgm:cxn modelId="{D1956158-5CC7-4C31-8C26-E4C993E951EB}" type="presParOf" srcId="{8AA8451D-B067-4896-8058-43B35216A004}" destId="{AF100FAF-CFAD-4C44-B2B3-3D8412CC2898}" srcOrd="5" destOrd="0" presId="urn:microsoft.com/office/officeart/2005/8/layout/cycle5"/>
    <dgm:cxn modelId="{EDDB089C-8DBB-4E36-8EE5-D14525C0DFD3}" type="presParOf" srcId="{8AA8451D-B067-4896-8058-43B35216A004}" destId="{A0212B54-698B-48D8-9F13-EED1187B1D56}" srcOrd="6" destOrd="0" presId="urn:microsoft.com/office/officeart/2005/8/layout/cycle5"/>
    <dgm:cxn modelId="{9A7C0F86-24B8-4F37-A120-7E6B88D15BCD}" type="presParOf" srcId="{8AA8451D-B067-4896-8058-43B35216A004}" destId="{63D3D289-76C6-4DEC-9BB0-DF20084943A8}" srcOrd="7" destOrd="0" presId="urn:microsoft.com/office/officeart/2005/8/layout/cycle5"/>
    <dgm:cxn modelId="{B3AD9732-49D9-4B8B-A040-2230AB590F45}" type="presParOf" srcId="{8AA8451D-B067-4896-8058-43B35216A004}" destId="{00C3DA48-8906-4BC0-A3AF-2D4CB1B4985E}" srcOrd="8" destOrd="0" presId="urn:microsoft.com/office/officeart/2005/8/layout/cycle5"/>
    <dgm:cxn modelId="{E3E4551B-B0A8-4EF5-A48F-757F0BF7E843}" type="presParOf" srcId="{8AA8451D-B067-4896-8058-43B35216A004}" destId="{5F0745F1-25E4-4146-A6C6-9D634C720D73}" srcOrd="9" destOrd="0" presId="urn:microsoft.com/office/officeart/2005/8/layout/cycle5"/>
    <dgm:cxn modelId="{81A1BDCA-294D-4A0C-9A92-204DD04D0DD2}" type="presParOf" srcId="{8AA8451D-B067-4896-8058-43B35216A004}" destId="{C756806A-E349-4F83-A257-E2BAA9F83069}" srcOrd="10" destOrd="0" presId="urn:microsoft.com/office/officeart/2005/8/layout/cycle5"/>
    <dgm:cxn modelId="{ECE837F5-E731-4E41-B857-57BF2A70EF4A}" type="presParOf" srcId="{8AA8451D-B067-4896-8058-43B35216A004}" destId="{1FCF140D-71D4-4CF6-8E33-B396BC427A6B}" srcOrd="11" destOrd="0" presId="urn:microsoft.com/office/officeart/2005/8/layout/cycle5"/>
    <dgm:cxn modelId="{D1A351E2-238B-4EC1-AC22-963B2C3E749D}" type="presParOf" srcId="{8AA8451D-B067-4896-8058-43B35216A004}" destId="{68C1EE03-3A3C-4840-8DC9-79F4BCD6CAAE}" srcOrd="12" destOrd="0" presId="urn:microsoft.com/office/officeart/2005/8/layout/cycle5"/>
    <dgm:cxn modelId="{3A2CD934-C7F6-4ED2-81E9-6ACA5534E88E}" type="presParOf" srcId="{8AA8451D-B067-4896-8058-43B35216A004}" destId="{E133ED52-109F-4627-BCFC-FCE3830571A8}" srcOrd="13" destOrd="0" presId="urn:microsoft.com/office/officeart/2005/8/layout/cycle5"/>
    <dgm:cxn modelId="{1C603A72-D7D5-4AED-A635-38F566ABD193}" type="presParOf" srcId="{8AA8451D-B067-4896-8058-43B35216A004}" destId="{BE18136E-C73D-466D-B2E6-E16D1E47FED5}" srcOrd="14" destOrd="0" presId="urn:microsoft.com/office/officeart/2005/8/layout/cycle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F940216-4F73-4324-8D95-C940109B015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6CBD5BC3-04AF-4B5D-8DA0-B908DAED20E9}">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一、思考研究问题之初，也要开始思考回答问题需要收集的数据类型。</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056B007C-9537-46FD-B6EB-246C235189AC}" type="parTrans" cxnId="{7847B579-1C90-4C28-9210-EADC4323EDE4}">
      <dgm:prSet/>
      <dgm:spPr/>
      <dgm:t>
        <a:bodyPr/>
        <a:lstStyle/>
        <a:p>
          <a:endParaRPr lang="zh-CN" altLang="en-US"/>
        </a:p>
      </dgm:t>
    </dgm:pt>
    <dgm:pt modelId="{3696ADA8-16DB-40D0-B24D-508CA477FEDA}" type="sibTrans" cxnId="{7847B579-1C90-4C28-9210-EADC4323EDE4}">
      <dgm:prSet/>
      <dgm:spPr/>
      <dgm:t>
        <a:bodyPr/>
        <a:lstStyle/>
        <a:p>
          <a:endParaRPr lang="zh-CN" altLang="en-US"/>
        </a:p>
      </dgm:t>
    </dgm:pt>
    <dgm:pt modelId="{AD8D87C8-11BE-4043-97E8-891C8F72DB0C}">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二、在思考数据类型的时候，也要思考从何处获得数据。</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FCAF09D0-7AA3-4FB8-AEE5-F4E5EB1F5645}" type="parTrans" cxnId="{79004C06-2BBD-4AD7-B4A2-86501062E17F}">
      <dgm:prSet/>
      <dgm:spPr/>
      <dgm:t>
        <a:bodyPr/>
        <a:lstStyle/>
        <a:p>
          <a:endParaRPr lang="zh-CN" altLang="en-US"/>
        </a:p>
      </dgm:t>
    </dgm:pt>
    <dgm:pt modelId="{1CFEC432-9BD2-4E12-AD29-B37D85A9C2DF}" type="sibTrans" cxnId="{79004C06-2BBD-4AD7-B4A2-86501062E17F}">
      <dgm:prSet/>
      <dgm:spPr/>
      <dgm:t>
        <a:bodyPr/>
        <a:lstStyle/>
        <a:p>
          <a:endParaRPr lang="zh-CN" altLang="en-US"/>
        </a:p>
      </dgm:t>
    </dgm:pt>
    <dgm:pt modelId="{0C4148CD-6B0C-4073-AADC-186401322ED8}">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四、始终记得对数据文件进行备份，并存储在不同地方。已经丢失</a:t>
          </a:r>
          <a:r>
            <a:rPr lang="en-US" altLang="zh-CN" sz="1800" dirty="0" smtClean="0">
              <a:solidFill>
                <a:schemeClr val="tx1">
                  <a:lumMod val="95000"/>
                  <a:lumOff val="5000"/>
                </a:schemeClr>
              </a:solidFill>
              <a:effectLst/>
              <a:latin typeface="微软雅黑" pitchFamily="34" charset="-122"/>
              <a:ea typeface="微软雅黑" pitchFamily="34" charset="-122"/>
            </a:rPr>
            <a:t>&amp;</a:t>
          </a:r>
          <a:r>
            <a:rPr lang="zh-CN" altLang="en-US" sz="1800" dirty="0" smtClean="0">
              <a:solidFill>
                <a:schemeClr val="tx1">
                  <a:lumMod val="95000"/>
                  <a:lumOff val="5000"/>
                </a:schemeClr>
              </a:solidFill>
              <a:effectLst/>
              <a:latin typeface="微软雅黑" pitchFamily="34" charset="-122"/>
              <a:ea typeface="微软雅黑" pitchFamily="34" charset="-122"/>
            </a:rPr>
            <a:t>即将丢失。</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A47BB02D-2B52-4F3C-85D0-5BAC2DB0215C}" type="parTrans" cxnId="{E4F65448-359E-4E17-8BFE-FF754B700D4F}">
      <dgm:prSet/>
      <dgm:spPr/>
      <dgm:t>
        <a:bodyPr/>
        <a:lstStyle/>
        <a:p>
          <a:endParaRPr lang="zh-CN" altLang="en-US"/>
        </a:p>
      </dgm:t>
    </dgm:pt>
    <dgm:pt modelId="{D1E44989-9187-4A4A-954F-FD4D71E8C0F8}" type="sibTrans" cxnId="{E4F65448-359E-4E17-8BFE-FF754B700D4F}">
      <dgm:prSet/>
      <dgm:spPr/>
      <dgm:t>
        <a:bodyPr/>
        <a:lstStyle/>
        <a:p>
          <a:endParaRPr lang="zh-CN" altLang="en-US"/>
        </a:p>
      </dgm:t>
    </dgm:pt>
    <dgm:pt modelId="{8BA4F9E6-A4FF-47CE-9A27-A157DB7C6582}">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五、不要依赖他人收集或转换数据。</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58268C83-6EFB-4DE7-81B3-79A093402FAD}" type="parTrans" cxnId="{C00690CF-35F3-491B-BE87-A2C0C3247E9E}">
      <dgm:prSet/>
      <dgm:spPr/>
      <dgm:t>
        <a:bodyPr/>
        <a:lstStyle/>
        <a:p>
          <a:endParaRPr lang="zh-CN" altLang="en-US"/>
        </a:p>
      </dgm:t>
    </dgm:pt>
    <dgm:pt modelId="{09F69DEE-BF22-4AA2-AA47-C44821EBE780}" type="sibTrans" cxnId="{C00690CF-35F3-491B-BE87-A2C0C3247E9E}">
      <dgm:prSet/>
      <dgm:spPr/>
      <dgm:t>
        <a:bodyPr/>
        <a:lstStyle/>
        <a:p>
          <a:endParaRPr lang="zh-CN" altLang="en-US"/>
        </a:p>
      </dgm:t>
    </dgm:pt>
    <dgm:pt modelId="{13690655-3C37-45EB-AA92-177D67C0A13E}">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六、计划详细的何时何收集数据的日程表</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E2E5ECB2-748A-46C7-885B-B099A9DB1114}" type="parTrans" cxnId="{BF4BBD3D-6801-4610-9A2D-E95B79CCE362}">
      <dgm:prSet/>
      <dgm:spPr/>
      <dgm:t>
        <a:bodyPr/>
        <a:lstStyle/>
        <a:p>
          <a:endParaRPr lang="zh-CN" altLang="en-US"/>
        </a:p>
      </dgm:t>
    </dgm:pt>
    <dgm:pt modelId="{85285F82-DD84-4778-A02F-32D7EBED7F9A}" type="sibTrans" cxnId="{BF4BBD3D-6801-4610-9A2D-E95B79CCE362}">
      <dgm:prSet/>
      <dgm:spPr/>
      <dgm:t>
        <a:bodyPr/>
        <a:lstStyle/>
        <a:p>
          <a:endParaRPr lang="zh-CN" altLang="en-US"/>
        </a:p>
      </dgm:t>
    </dgm:pt>
    <dgm:pt modelId="{A1FE36BA-9F65-456A-82B9-407C67931F9B}">
      <dgm:prSet phldrT="[文本]" custT="1"/>
      <dgm:spPr/>
      <dgm:t>
        <a:bodyPr/>
        <a:lstStyle/>
        <a:p>
          <a:pPr algn="l"/>
          <a:r>
            <a:rPr lang="zh-CN" altLang="en-US" sz="1800" dirty="0" smtClean="0">
              <a:solidFill>
                <a:schemeClr val="bg1"/>
              </a:solidFill>
              <a:effectLst/>
              <a:latin typeface="微软雅黑" pitchFamily="34" charset="-122"/>
              <a:ea typeface="微软雅黑" pitchFamily="34" charset="-122"/>
            </a:rPr>
            <a:t>三、保证你用于收集数据的表格简单容易。</a:t>
          </a:r>
          <a:endParaRPr lang="zh-CN" altLang="en-US" sz="1800" dirty="0">
            <a:solidFill>
              <a:schemeClr val="bg1"/>
            </a:solidFill>
            <a:effectLst/>
            <a:latin typeface="微软雅黑" pitchFamily="34" charset="-122"/>
            <a:ea typeface="微软雅黑" pitchFamily="34" charset="-122"/>
          </a:endParaRPr>
        </a:p>
      </dgm:t>
    </dgm:pt>
    <dgm:pt modelId="{1828052F-C4F4-4C56-85AE-AA774B5C4F23}" type="parTrans" cxnId="{AEEE5EB9-6423-4AB0-BF79-B0B624F224A1}">
      <dgm:prSet/>
      <dgm:spPr/>
      <dgm:t>
        <a:bodyPr/>
        <a:lstStyle/>
        <a:p>
          <a:endParaRPr lang="zh-CN" altLang="en-US"/>
        </a:p>
      </dgm:t>
    </dgm:pt>
    <dgm:pt modelId="{21257FB5-9F7E-40B3-9F96-CC6DC6D146C4}" type="sibTrans" cxnId="{AEEE5EB9-6423-4AB0-BF79-B0B624F224A1}">
      <dgm:prSet/>
      <dgm:spPr/>
      <dgm:t>
        <a:bodyPr/>
        <a:lstStyle/>
        <a:p>
          <a:endParaRPr lang="zh-CN" altLang="en-US"/>
        </a:p>
      </dgm:t>
    </dgm:pt>
    <dgm:pt modelId="{D72C72DB-6EFA-444A-B0EC-785CEFADB625}">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八、尽力追踪遗漏了的测试或者访谈对象。</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DD1AF764-618E-4255-9C24-EC661141C7B6}" type="parTrans" cxnId="{3E7C1A72-C595-453B-9BBB-38FD50A57EB3}">
      <dgm:prSet/>
      <dgm:spPr/>
      <dgm:t>
        <a:bodyPr/>
        <a:lstStyle/>
        <a:p>
          <a:endParaRPr lang="zh-CN" altLang="en-US"/>
        </a:p>
      </dgm:t>
    </dgm:pt>
    <dgm:pt modelId="{BBD2DCF3-948D-4B76-8F95-4066AB092AFC}" type="sibTrans" cxnId="{3E7C1A72-C595-453B-9BBB-38FD50A57EB3}">
      <dgm:prSet/>
      <dgm:spPr/>
      <dgm:t>
        <a:bodyPr/>
        <a:lstStyle/>
        <a:p>
          <a:endParaRPr lang="zh-CN" altLang="en-US"/>
        </a:p>
      </dgm:t>
    </dgm:pt>
    <dgm:pt modelId="{2F954302-D97B-49B4-9883-1DF0389D6621}">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七、只要有可能，就为你的项目培育可能的数据来源。</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47D731A0-3FF9-4CA4-B5A8-1C16537C90BD}" type="parTrans" cxnId="{29F39CAE-AC5E-4633-AD23-24BF6083229B}">
      <dgm:prSet/>
      <dgm:spPr/>
      <dgm:t>
        <a:bodyPr/>
        <a:lstStyle/>
        <a:p>
          <a:endParaRPr lang="zh-CN" altLang="en-US"/>
        </a:p>
      </dgm:t>
    </dgm:pt>
    <dgm:pt modelId="{7399EA6D-38DF-42BB-AFF8-182D7BF8139E}" type="sibTrans" cxnId="{29F39CAE-AC5E-4633-AD23-24BF6083229B}">
      <dgm:prSet/>
      <dgm:spPr/>
      <dgm:t>
        <a:bodyPr/>
        <a:lstStyle/>
        <a:p>
          <a:endParaRPr lang="zh-CN" altLang="en-US"/>
        </a:p>
      </dgm:t>
    </dgm:pt>
    <dgm:pt modelId="{97A87CAE-03BC-4018-B7EC-F46BADA38117}">
      <dgm:prSet phldrT="[文本]" custT="1"/>
      <dgm:spPr/>
      <dgm:t>
        <a:bodyPr/>
        <a:lstStyle/>
        <a:p>
          <a:pPr algn="l"/>
          <a:r>
            <a:rPr lang="zh-CN" altLang="en-US" sz="1800" dirty="0" smtClean="0">
              <a:solidFill>
                <a:schemeClr val="tx1">
                  <a:lumMod val="95000"/>
                  <a:lumOff val="5000"/>
                </a:schemeClr>
              </a:solidFill>
              <a:effectLst/>
              <a:latin typeface="微软雅黑" pitchFamily="34" charset="-122"/>
              <a:ea typeface="微软雅黑" pitchFamily="34" charset="-122"/>
            </a:rPr>
            <a:t>九、永远不要销毁你的原始数据。</a:t>
          </a:r>
          <a:endParaRPr lang="zh-CN" altLang="en-US" sz="1800" dirty="0">
            <a:solidFill>
              <a:schemeClr val="tx1">
                <a:lumMod val="95000"/>
                <a:lumOff val="5000"/>
              </a:schemeClr>
            </a:solidFill>
            <a:effectLst/>
            <a:latin typeface="微软雅黑" pitchFamily="34" charset="-122"/>
            <a:ea typeface="微软雅黑" pitchFamily="34" charset="-122"/>
          </a:endParaRPr>
        </a:p>
      </dgm:t>
    </dgm:pt>
    <dgm:pt modelId="{12265381-8FA7-4C6F-8F2D-8D4880732411}" type="parTrans" cxnId="{DA83DBCC-237F-498A-9FD1-E610DFB17707}">
      <dgm:prSet/>
      <dgm:spPr/>
      <dgm:t>
        <a:bodyPr/>
        <a:lstStyle/>
        <a:p>
          <a:endParaRPr lang="zh-CN" altLang="en-US"/>
        </a:p>
      </dgm:t>
    </dgm:pt>
    <dgm:pt modelId="{25040EDC-739A-4B6E-B114-B06DBFDAB567}" type="sibTrans" cxnId="{DA83DBCC-237F-498A-9FD1-E610DFB17707}">
      <dgm:prSet/>
      <dgm:spPr/>
      <dgm:t>
        <a:bodyPr/>
        <a:lstStyle/>
        <a:p>
          <a:endParaRPr lang="zh-CN" altLang="en-US"/>
        </a:p>
      </dgm:t>
    </dgm:pt>
    <dgm:pt modelId="{3BA2F912-7F95-4651-87FF-4A8C7C6BDE59}" type="pres">
      <dgm:prSet presAssocID="{AF940216-4F73-4324-8D95-C940109B0151}" presName="diagram" presStyleCnt="0">
        <dgm:presLayoutVars>
          <dgm:dir/>
          <dgm:resizeHandles val="exact"/>
        </dgm:presLayoutVars>
      </dgm:prSet>
      <dgm:spPr/>
      <dgm:t>
        <a:bodyPr/>
        <a:lstStyle/>
        <a:p>
          <a:endParaRPr lang="zh-CN" altLang="en-US"/>
        </a:p>
      </dgm:t>
    </dgm:pt>
    <dgm:pt modelId="{040B05A0-9E5F-4EDE-AA5A-0C2D29EE04F7}" type="pres">
      <dgm:prSet presAssocID="{6CBD5BC3-04AF-4B5D-8DA0-B908DAED20E9}" presName="node" presStyleLbl="node1" presStyleIdx="0" presStyleCnt="9">
        <dgm:presLayoutVars>
          <dgm:bulletEnabled val="1"/>
        </dgm:presLayoutVars>
      </dgm:prSet>
      <dgm:spPr/>
      <dgm:t>
        <a:bodyPr/>
        <a:lstStyle/>
        <a:p>
          <a:endParaRPr lang="zh-CN" altLang="en-US"/>
        </a:p>
      </dgm:t>
    </dgm:pt>
    <dgm:pt modelId="{AD1AF52C-025F-43EF-87CB-193CFBDEE349}" type="pres">
      <dgm:prSet presAssocID="{3696ADA8-16DB-40D0-B24D-508CA477FEDA}" presName="sibTrans" presStyleCnt="0"/>
      <dgm:spPr/>
    </dgm:pt>
    <dgm:pt modelId="{0E10945E-0C5C-4F79-92F5-DF5EA69CB1B5}" type="pres">
      <dgm:prSet presAssocID="{AD8D87C8-11BE-4043-97E8-891C8F72DB0C}" presName="node" presStyleLbl="node1" presStyleIdx="1" presStyleCnt="9">
        <dgm:presLayoutVars>
          <dgm:bulletEnabled val="1"/>
        </dgm:presLayoutVars>
      </dgm:prSet>
      <dgm:spPr/>
      <dgm:t>
        <a:bodyPr/>
        <a:lstStyle/>
        <a:p>
          <a:endParaRPr lang="zh-CN" altLang="en-US"/>
        </a:p>
      </dgm:t>
    </dgm:pt>
    <dgm:pt modelId="{D6B9E2A6-DDE7-4103-A3FB-C487ED68948A}" type="pres">
      <dgm:prSet presAssocID="{1CFEC432-9BD2-4E12-AD29-B37D85A9C2DF}" presName="sibTrans" presStyleCnt="0"/>
      <dgm:spPr/>
    </dgm:pt>
    <dgm:pt modelId="{EA75A4E8-C2E8-4479-B313-C24B15A794DD}" type="pres">
      <dgm:prSet presAssocID="{A1FE36BA-9F65-456A-82B9-407C67931F9B}" presName="node" presStyleLbl="node1" presStyleIdx="2" presStyleCnt="9">
        <dgm:presLayoutVars>
          <dgm:bulletEnabled val="1"/>
        </dgm:presLayoutVars>
      </dgm:prSet>
      <dgm:spPr/>
      <dgm:t>
        <a:bodyPr/>
        <a:lstStyle/>
        <a:p>
          <a:endParaRPr lang="zh-CN" altLang="en-US"/>
        </a:p>
      </dgm:t>
    </dgm:pt>
    <dgm:pt modelId="{52B1C231-4655-4B70-8303-20BDE76BCF00}" type="pres">
      <dgm:prSet presAssocID="{21257FB5-9F7E-40B3-9F96-CC6DC6D146C4}" presName="sibTrans" presStyleCnt="0"/>
      <dgm:spPr/>
    </dgm:pt>
    <dgm:pt modelId="{06B34288-804A-47A2-B304-2B49DC3194E8}" type="pres">
      <dgm:prSet presAssocID="{0C4148CD-6B0C-4073-AADC-186401322ED8}" presName="node" presStyleLbl="node1" presStyleIdx="3" presStyleCnt="9">
        <dgm:presLayoutVars>
          <dgm:bulletEnabled val="1"/>
        </dgm:presLayoutVars>
      </dgm:prSet>
      <dgm:spPr/>
      <dgm:t>
        <a:bodyPr/>
        <a:lstStyle/>
        <a:p>
          <a:endParaRPr lang="zh-CN" altLang="en-US"/>
        </a:p>
      </dgm:t>
    </dgm:pt>
    <dgm:pt modelId="{8EE0A007-4017-4816-9A11-951293CCF91D}" type="pres">
      <dgm:prSet presAssocID="{D1E44989-9187-4A4A-954F-FD4D71E8C0F8}" presName="sibTrans" presStyleCnt="0"/>
      <dgm:spPr/>
    </dgm:pt>
    <dgm:pt modelId="{F7A76DF9-35BD-434C-AAC8-05AE460BC50D}" type="pres">
      <dgm:prSet presAssocID="{8BA4F9E6-A4FF-47CE-9A27-A157DB7C6582}" presName="node" presStyleLbl="node1" presStyleIdx="4" presStyleCnt="9">
        <dgm:presLayoutVars>
          <dgm:bulletEnabled val="1"/>
        </dgm:presLayoutVars>
      </dgm:prSet>
      <dgm:spPr/>
      <dgm:t>
        <a:bodyPr/>
        <a:lstStyle/>
        <a:p>
          <a:endParaRPr lang="zh-CN" altLang="en-US"/>
        </a:p>
      </dgm:t>
    </dgm:pt>
    <dgm:pt modelId="{1B64A0CD-116F-4F2E-8924-4B6CECD58857}" type="pres">
      <dgm:prSet presAssocID="{09F69DEE-BF22-4AA2-AA47-C44821EBE780}" presName="sibTrans" presStyleCnt="0"/>
      <dgm:spPr/>
    </dgm:pt>
    <dgm:pt modelId="{12F186D3-FD11-44DE-BC5C-22EA4D995B4C}" type="pres">
      <dgm:prSet presAssocID="{13690655-3C37-45EB-AA92-177D67C0A13E}" presName="node" presStyleLbl="node1" presStyleIdx="5" presStyleCnt="9">
        <dgm:presLayoutVars>
          <dgm:bulletEnabled val="1"/>
        </dgm:presLayoutVars>
      </dgm:prSet>
      <dgm:spPr/>
      <dgm:t>
        <a:bodyPr/>
        <a:lstStyle/>
        <a:p>
          <a:endParaRPr lang="zh-CN" altLang="en-US"/>
        </a:p>
      </dgm:t>
    </dgm:pt>
    <dgm:pt modelId="{511D31CD-1B5C-4C0A-9E26-63BD0A7A2ADF}" type="pres">
      <dgm:prSet presAssocID="{85285F82-DD84-4778-A02F-32D7EBED7F9A}" presName="sibTrans" presStyleCnt="0"/>
      <dgm:spPr/>
    </dgm:pt>
    <dgm:pt modelId="{57B58689-4711-4BB0-8B9B-C2B61405620C}" type="pres">
      <dgm:prSet presAssocID="{2F954302-D97B-49B4-9883-1DF0389D6621}" presName="node" presStyleLbl="node1" presStyleIdx="6" presStyleCnt="9">
        <dgm:presLayoutVars>
          <dgm:bulletEnabled val="1"/>
        </dgm:presLayoutVars>
      </dgm:prSet>
      <dgm:spPr/>
      <dgm:t>
        <a:bodyPr/>
        <a:lstStyle/>
        <a:p>
          <a:endParaRPr lang="zh-CN" altLang="en-US"/>
        </a:p>
      </dgm:t>
    </dgm:pt>
    <dgm:pt modelId="{BB05F128-CF1B-43CC-8749-D2BDB220C3D0}" type="pres">
      <dgm:prSet presAssocID="{7399EA6D-38DF-42BB-AFF8-182D7BF8139E}" presName="sibTrans" presStyleCnt="0"/>
      <dgm:spPr/>
    </dgm:pt>
    <dgm:pt modelId="{E60A4C1C-6153-423A-BAB8-051ED251DEFF}" type="pres">
      <dgm:prSet presAssocID="{D72C72DB-6EFA-444A-B0EC-785CEFADB625}" presName="node" presStyleLbl="node1" presStyleIdx="7" presStyleCnt="9">
        <dgm:presLayoutVars>
          <dgm:bulletEnabled val="1"/>
        </dgm:presLayoutVars>
      </dgm:prSet>
      <dgm:spPr/>
      <dgm:t>
        <a:bodyPr/>
        <a:lstStyle/>
        <a:p>
          <a:endParaRPr lang="zh-CN" altLang="en-US"/>
        </a:p>
      </dgm:t>
    </dgm:pt>
    <dgm:pt modelId="{17D810CE-5095-4E0C-A7A6-01C6AD38450A}" type="pres">
      <dgm:prSet presAssocID="{BBD2DCF3-948D-4B76-8F95-4066AB092AFC}" presName="sibTrans" presStyleCnt="0"/>
      <dgm:spPr/>
    </dgm:pt>
    <dgm:pt modelId="{C4B0AA5F-97D8-4D78-9698-1D1ACCA4FCE9}" type="pres">
      <dgm:prSet presAssocID="{97A87CAE-03BC-4018-B7EC-F46BADA38117}" presName="node" presStyleLbl="node1" presStyleIdx="8" presStyleCnt="9">
        <dgm:presLayoutVars>
          <dgm:bulletEnabled val="1"/>
        </dgm:presLayoutVars>
      </dgm:prSet>
      <dgm:spPr/>
      <dgm:t>
        <a:bodyPr/>
        <a:lstStyle/>
        <a:p>
          <a:endParaRPr lang="zh-CN" altLang="en-US"/>
        </a:p>
      </dgm:t>
    </dgm:pt>
  </dgm:ptLst>
  <dgm:cxnLst>
    <dgm:cxn modelId="{8790490C-38E1-4E94-B3B3-EC521999B035}" type="presOf" srcId="{AD8D87C8-11BE-4043-97E8-891C8F72DB0C}" destId="{0E10945E-0C5C-4F79-92F5-DF5EA69CB1B5}" srcOrd="0" destOrd="0" presId="urn:microsoft.com/office/officeart/2005/8/layout/default"/>
    <dgm:cxn modelId="{4DD992A8-6D83-4A17-9AA4-E9851E735653}" type="presOf" srcId="{0C4148CD-6B0C-4073-AADC-186401322ED8}" destId="{06B34288-804A-47A2-B304-2B49DC3194E8}" srcOrd="0" destOrd="0" presId="urn:microsoft.com/office/officeart/2005/8/layout/default"/>
    <dgm:cxn modelId="{BF4BBD3D-6801-4610-9A2D-E95B79CCE362}" srcId="{AF940216-4F73-4324-8D95-C940109B0151}" destId="{13690655-3C37-45EB-AA92-177D67C0A13E}" srcOrd="5" destOrd="0" parTransId="{E2E5ECB2-748A-46C7-885B-B099A9DB1114}" sibTransId="{85285F82-DD84-4778-A02F-32D7EBED7F9A}"/>
    <dgm:cxn modelId="{7847B579-1C90-4C28-9210-EADC4323EDE4}" srcId="{AF940216-4F73-4324-8D95-C940109B0151}" destId="{6CBD5BC3-04AF-4B5D-8DA0-B908DAED20E9}" srcOrd="0" destOrd="0" parTransId="{056B007C-9537-46FD-B6EB-246C235189AC}" sibTransId="{3696ADA8-16DB-40D0-B24D-508CA477FEDA}"/>
    <dgm:cxn modelId="{E4F65448-359E-4E17-8BFE-FF754B700D4F}" srcId="{AF940216-4F73-4324-8D95-C940109B0151}" destId="{0C4148CD-6B0C-4073-AADC-186401322ED8}" srcOrd="3" destOrd="0" parTransId="{A47BB02D-2B52-4F3C-85D0-5BAC2DB0215C}" sibTransId="{D1E44989-9187-4A4A-954F-FD4D71E8C0F8}"/>
    <dgm:cxn modelId="{CF2FABD4-A7CA-430B-903C-C12DC408518D}" type="presOf" srcId="{8BA4F9E6-A4FF-47CE-9A27-A157DB7C6582}" destId="{F7A76DF9-35BD-434C-AAC8-05AE460BC50D}" srcOrd="0" destOrd="0" presId="urn:microsoft.com/office/officeart/2005/8/layout/default"/>
    <dgm:cxn modelId="{2DCE04E0-84DE-484A-BCC7-138A3A1F2AA7}" type="presOf" srcId="{AF940216-4F73-4324-8D95-C940109B0151}" destId="{3BA2F912-7F95-4651-87FF-4A8C7C6BDE59}" srcOrd="0" destOrd="0" presId="urn:microsoft.com/office/officeart/2005/8/layout/default"/>
    <dgm:cxn modelId="{2CBE753C-7C3A-4133-823F-F5F28B4F0321}" type="presOf" srcId="{13690655-3C37-45EB-AA92-177D67C0A13E}" destId="{12F186D3-FD11-44DE-BC5C-22EA4D995B4C}" srcOrd="0" destOrd="0" presId="urn:microsoft.com/office/officeart/2005/8/layout/default"/>
    <dgm:cxn modelId="{3F58E6D9-E5FE-4272-B155-ABE9E14BDEFD}" type="presOf" srcId="{2F954302-D97B-49B4-9883-1DF0389D6621}" destId="{57B58689-4711-4BB0-8B9B-C2B61405620C}" srcOrd="0" destOrd="0" presId="urn:microsoft.com/office/officeart/2005/8/layout/default"/>
    <dgm:cxn modelId="{F1AC42CF-C27D-4F2C-81B1-AA3159AA33C3}" type="presOf" srcId="{97A87CAE-03BC-4018-B7EC-F46BADA38117}" destId="{C4B0AA5F-97D8-4D78-9698-1D1ACCA4FCE9}" srcOrd="0" destOrd="0" presId="urn:microsoft.com/office/officeart/2005/8/layout/default"/>
    <dgm:cxn modelId="{C00690CF-35F3-491B-BE87-A2C0C3247E9E}" srcId="{AF940216-4F73-4324-8D95-C940109B0151}" destId="{8BA4F9E6-A4FF-47CE-9A27-A157DB7C6582}" srcOrd="4" destOrd="0" parTransId="{58268C83-6EFB-4DE7-81B3-79A093402FAD}" sibTransId="{09F69DEE-BF22-4AA2-AA47-C44821EBE780}"/>
    <dgm:cxn modelId="{3E7C1A72-C595-453B-9BBB-38FD50A57EB3}" srcId="{AF940216-4F73-4324-8D95-C940109B0151}" destId="{D72C72DB-6EFA-444A-B0EC-785CEFADB625}" srcOrd="7" destOrd="0" parTransId="{DD1AF764-618E-4255-9C24-EC661141C7B6}" sibTransId="{BBD2DCF3-948D-4B76-8F95-4066AB092AFC}"/>
    <dgm:cxn modelId="{04A3C9BF-26C3-4858-909D-7AA54766C5AC}" type="presOf" srcId="{A1FE36BA-9F65-456A-82B9-407C67931F9B}" destId="{EA75A4E8-C2E8-4479-B313-C24B15A794DD}" srcOrd="0" destOrd="0" presId="urn:microsoft.com/office/officeart/2005/8/layout/default"/>
    <dgm:cxn modelId="{AEEE5EB9-6423-4AB0-BF79-B0B624F224A1}" srcId="{AF940216-4F73-4324-8D95-C940109B0151}" destId="{A1FE36BA-9F65-456A-82B9-407C67931F9B}" srcOrd="2" destOrd="0" parTransId="{1828052F-C4F4-4C56-85AE-AA774B5C4F23}" sibTransId="{21257FB5-9F7E-40B3-9F96-CC6DC6D146C4}"/>
    <dgm:cxn modelId="{3C45B929-1901-4BB1-9BFD-D9FC7B7BD9F0}" type="presOf" srcId="{D72C72DB-6EFA-444A-B0EC-785CEFADB625}" destId="{E60A4C1C-6153-423A-BAB8-051ED251DEFF}" srcOrd="0" destOrd="0" presId="urn:microsoft.com/office/officeart/2005/8/layout/default"/>
    <dgm:cxn modelId="{476ADD1F-8E65-4EA7-91FE-56DA2E53F3E1}" type="presOf" srcId="{6CBD5BC3-04AF-4B5D-8DA0-B908DAED20E9}" destId="{040B05A0-9E5F-4EDE-AA5A-0C2D29EE04F7}" srcOrd="0" destOrd="0" presId="urn:microsoft.com/office/officeart/2005/8/layout/default"/>
    <dgm:cxn modelId="{79004C06-2BBD-4AD7-B4A2-86501062E17F}" srcId="{AF940216-4F73-4324-8D95-C940109B0151}" destId="{AD8D87C8-11BE-4043-97E8-891C8F72DB0C}" srcOrd="1" destOrd="0" parTransId="{FCAF09D0-7AA3-4FB8-AEE5-F4E5EB1F5645}" sibTransId="{1CFEC432-9BD2-4E12-AD29-B37D85A9C2DF}"/>
    <dgm:cxn modelId="{29F39CAE-AC5E-4633-AD23-24BF6083229B}" srcId="{AF940216-4F73-4324-8D95-C940109B0151}" destId="{2F954302-D97B-49B4-9883-1DF0389D6621}" srcOrd="6" destOrd="0" parTransId="{47D731A0-3FF9-4CA4-B5A8-1C16537C90BD}" sibTransId="{7399EA6D-38DF-42BB-AFF8-182D7BF8139E}"/>
    <dgm:cxn modelId="{DA83DBCC-237F-498A-9FD1-E610DFB17707}" srcId="{AF940216-4F73-4324-8D95-C940109B0151}" destId="{97A87CAE-03BC-4018-B7EC-F46BADA38117}" srcOrd="8" destOrd="0" parTransId="{12265381-8FA7-4C6F-8F2D-8D4880732411}" sibTransId="{25040EDC-739A-4B6E-B114-B06DBFDAB567}"/>
    <dgm:cxn modelId="{F57BA889-1595-435F-92FB-EBA1FFC9F00E}" type="presParOf" srcId="{3BA2F912-7F95-4651-87FF-4A8C7C6BDE59}" destId="{040B05A0-9E5F-4EDE-AA5A-0C2D29EE04F7}" srcOrd="0" destOrd="0" presId="urn:microsoft.com/office/officeart/2005/8/layout/default"/>
    <dgm:cxn modelId="{0E2E9BBF-F09B-4C28-9927-4F581C6F76A4}" type="presParOf" srcId="{3BA2F912-7F95-4651-87FF-4A8C7C6BDE59}" destId="{AD1AF52C-025F-43EF-87CB-193CFBDEE349}" srcOrd="1" destOrd="0" presId="urn:microsoft.com/office/officeart/2005/8/layout/default"/>
    <dgm:cxn modelId="{ECB97454-1C4B-451F-BC11-8F0339E583D4}" type="presParOf" srcId="{3BA2F912-7F95-4651-87FF-4A8C7C6BDE59}" destId="{0E10945E-0C5C-4F79-92F5-DF5EA69CB1B5}" srcOrd="2" destOrd="0" presId="urn:microsoft.com/office/officeart/2005/8/layout/default"/>
    <dgm:cxn modelId="{75B4F1CB-3E8F-4CED-909C-51482661EDF8}" type="presParOf" srcId="{3BA2F912-7F95-4651-87FF-4A8C7C6BDE59}" destId="{D6B9E2A6-DDE7-4103-A3FB-C487ED68948A}" srcOrd="3" destOrd="0" presId="urn:microsoft.com/office/officeart/2005/8/layout/default"/>
    <dgm:cxn modelId="{A7D75500-2661-41E1-BD47-286E2A2B8A9A}" type="presParOf" srcId="{3BA2F912-7F95-4651-87FF-4A8C7C6BDE59}" destId="{EA75A4E8-C2E8-4479-B313-C24B15A794DD}" srcOrd="4" destOrd="0" presId="urn:microsoft.com/office/officeart/2005/8/layout/default"/>
    <dgm:cxn modelId="{61DEC5A8-471D-44D6-9E5A-1EB60A0ABE27}" type="presParOf" srcId="{3BA2F912-7F95-4651-87FF-4A8C7C6BDE59}" destId="{52B1C231-4655-4B70-8303-20BDE76BCF00}" srcOrd="5" destOrd="0" presId="urn:microsoft.com/office/officeart/2005/8/layout/default"/>
    <dgm:cxn modelId="{1D12C4D0-BC03-4B23-B989-51A60D2A088F}" type="presParOf" srcId="{3BA2F912-7F95-4651-87FF-4A8C7C6BDE59}" destId="{06B34288-804A-47A2-B304-2B49DC3194E8}" srcOrd="6" destOrd="0" presId="urn:microsoft.com/office/officeart/2005/8/layout/default"/>
    <dgm:cxn modelId="{5555A2E4-022F-4B77-A98A-D4CFA2F37213}" type="presParOf" srcId="{3BA2F912-7F95-4651-87FF-4A8C7C6BDE59}" destId="{8EE0A007-4017-4816-9A11-951293CCF91D}" srcOrd="7" destOrd="0" presId="urn:microsoft.com/office/officeart/2005/8/layout/default"/>
    <dgm:cxn modelId="{00A6B0D2-2987-462D-BB12-B34B8F126298}" type="presParOf" srcId="{3BA2F912-7F95-4651-87FF-4A8C7C6BDE59}" destId="{F7A76DF9-35BD-434C-AAC8-05AE460BC50D}" srcOrd="8" destOrd="0" presId="urn:microsoft.com/office/officeart/2005/8/layout/default"/>
    <dgm:cxn modelId="{FB765104-A287-4CBD-B167-5A9148B3F2ED}" type="presParOf" srcId="{3BA2F912-7F95-4651-87FF-4A8C7C6BDE59}" destId="{1B64A0CD-116F-4F2E-8924-4B6CECD58857}" srcOrd="9" destOrd="0" presId="urn:microsoft.com/office/officeart/2005/8/layout/default"/>
    <dgm:cxn modelId="{4D056B89-8FA1-4588-AD4A-5F29B3CFE44A}" type="presParOf" srcId="{3BA2F912-7F95-4651-87FF-4A8C7C6BDE59}" destId="{12F186D3-FD11-44DE-BC5C-22EA4D995B4C}" srcOrd="10" destOrd="0" presId="urn:microsoft.com/office/officeart/2005/8/layout/default"/>
    <dgm:cxn modelId="{93314CA0-B361-4827-A87B-690C8E97F45B}" type="presParOf" srcId="{3BA2F912-7F95-4651-87FF-4A8C7C6BDE59}" destId="{511D31CD-1B5C-4C0A-9E26-63BD0A7A2ADF}" srcOrd="11" destOrd="0" presId="urn:microsoft.com/office/officeart/2005/8/layout/default"/>
    <dgm:cxn modelId="{B271A751-D377-4CCF-B534-E6EB2FC101A7}" type="presParOf" srcId="{3BA2F912-7F95-4651-87FF-4A8C7C6BDE59}" destId="{57B58689-4711-4BB0-8B9B-C2B61405620C}" srcOrd="12" destOrd="0" presId="urn:microsoft.com/office/officeart/2005/8/layout/default"/>
    <dgm:cxn modelId="{2A168900-2788-4E9B-A957-FA2F4CB52A31}" type="presParOf" srcId="{3BA2F912-7F95-4651-87FF-4A8C7C6BDE59}" destId="{BB05F128-CF1B-43CC-8749-D2BDB220C3D0}" srcOrd="13" destOrd="0" presId="urn:microsoft.com/office/officeart/2005/8/layout/default"/>
    <dgm:cxn modelId="{DCA3D05C-561D-48BA-A1CA-F4859CB361AF}" type="presParOf" srcId="{3BA2F912-7F95-4651-87FF-4A8C7C6BDE59}" destId="{E60A4C1C-6153-423A-BAB8-051ED251DEFF}" srcOrd="14" destOrd="0" presId="urn:microsoft.com/office/officeart/2005/8/layout/default"/>
    <dgm:cxn modelId="{36DAC0CB-4109-48C8-B4E8-27519FEBD267}" type="presParOf" srcId="{3BA2F912-7F95-4651-87FF-4A8C7C6BDE59}" destId="{17D810CE-5095-4E0C-A7A6-01C6AD38450A}" srcOrd="15" destOrd="0" presId="urn:microsoft.com/office/officeart/2005/8/layout/default"/>
    <dgm:cxn modelId="{D450CAA0-72A1-47EB-A32B-5827CCAD9033}" type="presParOf" srcId="{3BA2F912-7F95-4651-87FF-4A8C7C6BDE59}" destId="{C4B0AA5F-97D8-4D78-9698-1D1ACCA4FCE9}" srcOrd="1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3A96C2-3350-45E4-B122-F4F3567E7FA2}" type="doc">
      <dgm:prSet loTypeId="urn:microsoft.com/office/officeart/2005/8/layout/pyramid2" loCatId="list" qsTypeId="urn:microsoft.com/office/officeart/2005/8/quickstyle/simple1" qsCatId="simple" csTypeId="urn:microsoft.com/office/officeart/2005/8/colors/colorful4" csCatId="colorful" phldr="1"/>
      <dgm:spPr/>
    </dgm:pt>
    <dgm:pt modelId="{C26749CB-5FD8-4C67-9EB7-641884661C81}">
      <dgm:prSet phldrT="[文本]">
        <dgm:style>
          <a:lnRef idx="1">
            <a:schemeClr val="accent3"/>
          </a:lnRef>
          <a:fillRef idx="3">
            <a:schemeClr val="accent3"/>
          </a:fillRef>
          <a:effectRef idx="2">
            <a:schemeClr val="accent3"/>
          </a:effectRef>
          <a:fontRef idx="minor">
            <a:schemeClr val="lt1"/>
          </a:fontRef>
        </dgm:style>
      </dgm:prSet>
      <dgm:spPr/>
      <dgm:t>
        <a:bodyPr/>
        <a:lstStyle/>
        <a:p>
          <a:r>
            <a:rPr lang="zh-CN" altLang="en-US" dirty="0" smtClean="0">
              <a:latin typeface="微软雅黑" pitchFamily="34" charset="-122"/>
              <a:ea typeface="微软雅黑" pitchFamily="34" charset="-122"/>
            </a:rPr>
            <a:t>数据挖掘</a:t>
          </a:r>
          <a:endParaRPr lang="zh-CN" altLang="en-US" dirty="0">
            <a:latin typeface="微软雅黑" pitchFamily="34" charset="-122"/>
            <a:ea typeface="微软雅黑" pitchFamily="34" charset="-122"/>
          </a:endParaRPr>
        </a:p>
      </dgm:t>
    </dgm:pt>
    <dgm:pt modelId="{F87F521E-348A-4C46-A7F9-D9700729AFF8}" type="parTrans" cxnId="{38540553-0F6E-434D-814D-4059E6CF29E7}">
      <dgm:prSet/>
      <dgm:spPr/>
      <dgm:t>
        <a:bodyPr/>
        <a:lstStyle/>
        <a:p>
          <a:endParaRPr lang="zh-CN" altLang="en-US"/>
        </a:p>
      </dgm:t>
    </dgm:pt>
    <dgm:pt modelId="{6C013D53-7345-4AD1-943C-A9F536193F3A}" type="sibTrans" cxnId="{38540553-0F6E-434D-814D-4059E6CF29E7}">
      <dgm:prSet/>
      <dgm:spPr/>
      <dgm:t>
        <a:bodyPr/>
        <a:lstStyle/>
        <a:p>
          <a:endParaRPr lang="zh-CN" altLang="en-US"/>
        </a:p>
      </dgm:t>
    </dgm:pt>
    <dgm:pt modelId="{1B396A4F-D5A7-4209-99BF-3C9505C68D70}">
      <dgm:prSet phldrT="[文本]">
        <dgm:style>
          <a:lnRef idx="0">
            <a:schemeClr val="accent5"/>
          </a:lnRef>
          <a:fillRef idx="3">
            <a:schemeClr val="accent5"/>
          </a:fillRef>
          <a:effectRef idx="3">
            <a:schemeClr val="accent5"/>
          </a:effectRef>
          <a:fontRef idx="minor">
            <a:schemeClr val="lt1"/>
          </a:fontRef>
        </dgm:style>
      </dgm:prSet>
      <dgm:spPr/>
      <dgm:t>
        <a:bodyPr/>
        <a:lstStyle/>
        <a:p>
          <a:r>
            <a:rPr lang="zh-CN" altLang="en-US" dirty="0" smtClean="0">
              <a:latin typeface="微软雅黑" pitchFamily="34" charset="-122"/>
              <a:ea typeface="微软雅黑" pitchFamily="34" charset="-122"/>
            </a:rPr>
            <a:t>典型个体定性描述</a:t>
          </a:r>
          <a:endParaRPr lang="zh-CN" altLang="en-US" dirty="0">
            <a:latin typeface="微软雅黑" pitchFamily="34" charset="-122"/>
            <a:ea typeface="微软雅黑" pitchFamily="34" charset="-122"/>
          </a:endParaRPr>
        </a:p>
      </dgm:t>
    </dgm:pt>
    <dgm:pt modelId="{47C7237B-2B76-4555-A8D0-FAC501707B03}" type="parTrans" cxnId="{BF101177-B643-423E-ACD1-ACFD8B63BEBB}">
      <dgm:prSet/>
      <dgm:spPr/>
      <dgm:t>
        <a:bodyPr/>
        <a:lstStyle/>
        <a:p>
          <a:endParaRPr lang="zh-CN" altLang="en-US"/>
        </a:p>
      </dgm:t>
    </dgm:pt>
    <dgm:pt modelId="{A22857A8-18BF-4D95-9916-14EA3EBDA1B9}" type="sibTrans" cxnId="{BF101177-B643-423E-ACD1-ACFD8B63BEBB}">
      <dgm:prSet/>
      <dgm:spPr/>
      <dgm:t>
        <a:bodyPr/>
        <a:lstStyle/>
        <a:p>
          <a:endParaRPr lang="zh-CN" altLang="en-US"/>
        </a:p>
      </dgm:t>
    </dgm:pt>
    <dgm:pt modelId="{D282D62B-26B2-4034-8FA9-3AC5D91F9755}">
      <dgm:prSet phldrT="[文本]">
        <dgm:style>
          <a:lnRef idx="0">
            <a:schemeClr val="accent6"/>
          </a:lnRef>
          <a:fillRef idx="3">
            <a:schemeClr val="accent6"/>
          </a:fillRef>
          <a:effectRef idx="3">
            <a:schemeClr val="accent6"/>
          </a:effectRef>
          <a:fontRef idx="minor">
            <a:schemeClr val="lt1"/>
          </a:fontRef>
        </dgm:style>
      </dgm:prSet>
      <dgm:spPr/>
      <dgm:t>
        <a:bodyPr/>
        <a:lstStyle/>
        <a:p>
          <a:r>
            <a:rPr lang="zh-CN" altLang="en-US" dirty="0" smtClean="0">
              <a:latin typeface="微软雅黑" pitchFamily="34" charset="-122"/>
              <a:ea typeface="微软雅黑" pitchFamily="34" charset="-122"/>
            </a:rPr>
            <a:t>群体定量分类统计</a:t>
          </a:r>
          <a:endParaRPr lang="zh-CN" altLang="en-US" dirty="0">
            <a:latin typeface="微软雅黑" pitchFamily="34" charset="-122"/>
            <a:ea typeface="微软雅黑" pitchFamily="34" charset="-122"/>
          </a:endParaRPr>
        </a:p>
      </dgm:t>
    </dgm:pt>
    <dgm:pt modelId="{9630B8C2-FBD7-496E-A2DA-2984D652034A}" type="parTrans" cxnId="{B48B7B50-33CE-4ECD-8B46-553A1DF4A935}">
      <dgm:prSet/>
      <dgm:spPr/>
      <dgm:t>
        <a:bodyPr/>
        <a:lstStyle/>
        <a:p>
          <a:endParaRPr lang="zh-CN" altLang="en-US"/>
        </a:p>
      </dgm:t>
    </dgm:pt>
    <dgm:pt modelId="{D1E8B5AB-1AE9-44B7-9C72-509D711F987E}" type="sibTrans" cxnId="{B48B7B50-33CE-4ECD-8B46-553A1DF4A935}">
      <dgm:prSet/>
      <dgm:spPr/>
      <dgm:t>
        <a:bodyPr/>
        <a:lstStyle/>
        <a:p>
          <a:endParaRPr lang="zh-CN" altLang="en-US"/>
        </a:p>
      </dgm:t>
    </dgm:pt>
    <dgm:pt modelId="{745C5138-4691-4B93-9F1D-3060A77E05CE}" type="pres">
      <dgm:prSet presAssocID="{3F3A96C2-3350-45E4-B122-F4F3567E7FA2}" presName="compositeShape" presStyleCnt="0">
        <dgm:presLayoutVars>
          <dgm:dir/>
          <dgm:resizeHandles/>
        </dgm:presLayoutVars>
      </dgm:prSet>
      <dgm:spPr/>
    </dgm:pt>
    <dgm:pt modelId="{7F862A7F-A35D-4E3A-BD9E-16E2EE70FB3F}" type="pres">
      <dgm:prSet presAssocID="{3F3A96C2-3350-45E4-B122-F4F3567E7FA2}" presName="pyramid" presStyleLbl="node1" presStyleIdx="0" presStyleCnt="1">
        <dgm:style>
          <a:lnRef idx="2">
            <a:schemeClr val="accent2"/>
          </a:lnRef>
          <a:fillRef idx="1">
            <a:schemeClr val="lt1"/>
          </a:fillRef>
          <a:effectRef idx="0">
            <a:schemeClr val="accent2"/>
          </a:effectRef>
          <a:fontRef idx="minor">
            <a:schemeClr val="dk1"/>
          </a:fontRef>
        </dgm:style>
      </dgm:prSet>
      <dgm:spPr>
        <a:ln w="31750"/>
      </dgm:spPr>
    </dgm:pt>
    <dgm:pt modelId="{AF307986-5B50-45D9-A149-59F38E555F71}" type="pres">
      <dgm:prSet presAssocID="{3F3A96C2-3350-45E4-B122-F4F3567E7FA2}" presName="theList" presStyleCnt="0"/>
      <dgm:spPr/>
    </dgm:pt>
    <dgm:pt modelId="{3B9B8E7E-9ABE-4FD4-81D1-300E4D65CB0E}" type="pres">
      <dgm:prSet presAssocID="{C26749CB-5FD8-4C67-9EB7-641884661C81}" presName="aNode" presStyleLbl="fgAcc1" presStyleIdx="0" presStyleCnt="3">
        <dgm:presLayoutVars>
          <dgm:bulletEnabled val="1"/>
        </dgm:presLayoutVars>
      </dgm:prSet>
      <dgm:spPr/>
      <dgm:t>
        <a:bodyPr/>
        <a:lstStyle/>
        <a:p>
          <a:endParaRPr lang="zh-CN" altLang="en-US"/>
        </a:p>
      </dgm:t>
    </dgm:pt>
    <dgm:pt modelId="{C8AE9A2B-447F-4985-A897-976B7651FF14}" type="pres">
      <dgm:prSet presAssocID="{C26749CB-5FD8-4C67-9EB7-641884661C81}" presName="aSpace" presStyleCnt="0"/>
      <dgm:spPr/>
    </dgm:pt>
    <dgm:pt modelId="{5C236AA4-B365-4F8F-9A7F-7ED231C80F2A}" type="pres">
      <dgm:prSet presAssocID="{1B396A4F-D5A7-4209-99BF-3C9505C68D70}" presName="aNode" presStyleLbl="fgAcc1" presStyleIdx="1" presStyleCnt="3">
        <dgm:presLayoutVars>
          <dgm:bulletEnabled val="1"/>
        </dgm:presLayoutVars>
      </dgm:prSet>
      <dgm:spPr/>
      <dgm:t>
        <a:bodyPr/>
        <a:lstStyle/>
        <a:p>
          <a:endParaRPr lang="zh-CN" altLang="en-US"/>
        </a:p>
      </dgm:t>
    </dgm:pt>
    <dgm:pt modelId="{876B2224-842D-40EB-AA91-C7D9721455DD}" type="pres">
      <dgm:prSet presAssocID="{1B396A4F-D5A7-4209-99BF-3C9505C68D70}" presName="aSpace" presStyleCnt="0"/>
      <dgm:spPr/>
    </dgm:pt>
    <dgm:pt modelId="{581747E9-29F7-4101-9F71-674D5BD7CA72}" type="pres">
      <dgm:prSet presAssocID="{D282D62B-26B2-4034-8FA9-3AC5D91F9755}" presName="aNode" presStyleLbl="fgAcc1" presStyleIdx="2" presStyleCnt="3" custLinFactNeighborX="0" custLinFactNeighborY="-6436">
        <dgm:presLayoutVars>
          <dgm:bulletEnabled val="1"/>
        </dgm:presLayoutVars>
      </dgm:prSet>
      <dgm:spPr/>
      <dgm:t>
        <a:bodyPr/>
        <a:lstStyle/>
        <a:p>
          <a:endParaRPr lang="zh-CN" altLang="en-US"/>
        </a:p>
      </dgm:t>
    </dgm:pt>
    <dgm:pt modelId="{849EF565-409F-44BE-85CE-4BA6F8B99611}" type="pres">
      <dgm:prSet presAssocID="{D282D62B-26B2-4034-8FA9-3AC5D91F9755}" presName="aSpace" presStyleCnt="0"/>
      <dgm:spPr/>
    </dgm:pt>
  </dgm:ptLst>
  <dgm:cxnLst>
    <dgm:cxn modelId="{71F194B2-FAB1-44BE-AEDC-7830C2CB9D6A}" type="presOf" srcId="{C26749CB-5FD8-4C67-9EB7-641884661C81}" destId="{3B9B8E7E-9ABE-4FD4-81D1-300E4D65CB0E}" srcOrd="0" destOrd="0" presId="urn:microsoft.com/office/officeart/2005/8/layout/pyramid2"/>
    <dgm:cxn modelId="{B48B7B50-33CE-4ECD-8B46-553A1DF4A935}" srcId="{3F3A96C2-3350-45E4-B122-F4F3567E7FA2}" destId="{D282D62B-26B2-4034-8FA9-3AC5D91F9755}" srcOrd="2" destOrd="0" parTransId="{9630B8C2-FBD7-496E-A2DA-2984D652034A}" sibTransId="{D1E8B5AB-1AE9-44B7-9C72-509D711F987E}"/>
    <dgm:cxn modelId="{23099324-F8DE-48C6-B3C9-1A52C22033B9}" type="presOf" srcId="{1B396A4F-D5A7-4209-99BF-3C9505C68D70}" destId="{5C236AA4-B365-4F8F-9A7F-7ED231C80F2A}" srcOrd="0" destOrd="0" presId="urn:microsoft.com/office/officeart/2005/8/layout/pyramid2"/>
    <dgm:cxn modelId="{A5D4466F-6B71-4C51-9458-DC9272AA72AF}" type="presOf" srcId="{D282D62B-26B2-4034-8FA9-3AC5D91F9755}" destId="{581747E9-29F7-4101-9F71-674D5BD7CA72}" srcOrd="0" destOrd="0" presId="urn:microsoft.com/office/officeart/2005/8/layout/pyramid2"/>
    <dgm:cxn modelId="{1CDB914B-467D-4102-9F67-90B8EEA4719B}" type="presOf" srcId="{3F3A96C2-3350-45E4-B122-F4F3567E7FA2}" destId="{745C5138-4691-4B93-9F1D-3060A77E05CE}" srcOrd="0" destOrd="0" presId="urn:microsoft.com/office/officeart/2005/8/layout/pyramid2"/>
    <dgm:cxn modelId="{BF101177-B643-423E-ACD1-ACFD8B63BEBB}" srcId="{3F3A96C2-3350-45E4-B122-F4F3567E7FA2}" destId="{1B396A4F-D5A7-4209-99BF-3C9505C68D70}" srcOrd="1" destOrd="0" parTransId="{47C7237B-2B76-4555-A8D0-FAC501707B03}" sibTransId="{A22857A8-18BF-4D95-9916-14EA3EBDA1B9}"/>
    <dgm:cxn modelId="{38540553-0F6E-434D-814D-4059E6CF29E7}" srcId="{3F3A96C2-3350-45E4-B122-F4F3567E7FA2}" destId="{C26749CB-5FD8-4C67-9EB7-641884661C81}" srcOrd="0" destOrd="0" parTransId="{F87F521E-348A-4C46-A7F9-D9700729AFF8}" sibTransId="{6C013D53-7345-4AD1-943C-A9F536193F3A}"/>
    <dgm:cxn modelId="{C034710F-63F7-44E8-A05B-07C46BE58E2D}" type="presParOf" srcId="{745C5138-4691-4B93-9F1D-3060A77E05CE}" destId="{7F862A7F-A35D-4E3A-BD9E-16E2EE70FB3F}" srcOrd="0" destOrd="0" presId="urn:microsoft.com/office/officeart/2005/8/layout/pyramid2"/>
    <dgm:cxn modelId="{DFE1803E-EAA0-4F13-95D7-CAC4ED413EE8}" type="presParOf" srcId="{745C5138-4691-4B93-9F1D-3060A77E05CE}" destId="{AF307986-5B50-45D9-A149-59F38E555F71}" srcOrd="1" destOrd="0" presId="urn:microsoft.com/office/officeart/2005/8/layout/pyramid2"/>
    <dgm:cxn modelId="{9F05DB18-5801-49C8-A8D2-E35D5E84C8D3}" type="presParOf" srcId="{AF307986-5B50-45D9-A149-59F38E555F71}" destId="{3B9B8E7E-9ABE-4FD4-81D1-300E4D65CB0E}" srcOrd="0" destOrd="0" presId="urn:microsoft.com/office/officeart/2005/8/layout/pyramid2"/>
    <dgm:cxn modelId="{34045559-7B39-47BA-B577-B216D36257CF}" type="presParOf" srcId="{AF307986-5B50-45D9-A149-59F38E555F71}" destId="{C8AE9A2B-447F-4985-A897-976B7651FF14}" srcOrd="1" destOrd="0" presId="urn:microsoft.com/office/officeart/2005/8/layout/pyramid2"/>
    <dgm:cxn modelId="{4F9D79F1-A0BB-42F2-8E14-2C91CE3514F1}" type="presParOf" srcId="{AF307986-5B50-45D9-A149-59F38E555F71}" destId="{5C236AA4-B365-4F8F-9A7F-7ED231C80F2A}" srcOrd="2" destOrd="0" presId="urn:microsoft.com/office/officeart/2005/8/layout/pyramid2"/>
    <dgm:cxn modelId="{63B7AA85-F1E9-42FE-933B-70089C4B7DFF}" type="presParOf" srcId="{AF307986-5B50-45D9-A149-59F38E555F71}" destId="{876B2224-842D-40EB-AA91-C7D9721455DD}" srcOrd="3" destOrd="0" presId="urn:microsoft.com/office/officeart/2005/8/layout/pyramid2"/>
    <dgm:cxn modelId="{3DCD6941-1639-4AE6-AF81-1EB8C6D8D360}" type="presParOf" srcId="{AF307986-5B50-45D9-A149-59F38E555F71}" destId="{581747E9-29F7-4101-9F71-674D5BD7CA72}" srcOrd="4" destOrd="0" presId="urn:microsoft.com/office/officeart/2005/8/layout/pyramid2"/>
    <dgm:cxn modelId="{CA509684-2499-43DF-BBDB-D479300E5458}" type="presParOf" srcId="{AF307986-5B50-45D9-A149-59F38E555F71}" destId="{849EF565-409F-44BE-85CE-4BA6F8B99611}"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987C38-A2EB-422E-AA0A-598D5652F112}" type="doc">
      <dgm:prSet loTypeId="urn:microsoft.com/office/officeart/2005/8/layout/hProcess9" loCatId="process" qsTypeId="urn:microsoft.com/office/officeart/2005/8/quickstyle/simple1" qsCatId="simple" csTypeId="urn:microsoft.com/office/officeart/2005/8/colors/colorful1" csCatId="colorful" phldr="1"/>
      <dgm:spPr/>
    </dgm:pt>
    <dgm:pt modelId="{F47AABCE-DC7D-4805-A6F9-0E0219877D10}">
      <dgm:prSet phldrT="[文本]" custT="1"/>
      <dgm:spPr/>
      <dgm:t>
        <a:bodyPr/>
        <a:lstStyle/>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研究</a:t>
          </a:r>
          <a:endParaRPr lang="en-US" altLang="zh-CN"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目的</a:t>
          </a:r>
          <a:endParaRPr lang="zh-CN" altLang="en-US" sz="22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AEC02029-8F32-4AAC-A8ED-BBB688390AB4}" type="parTrans" cxnId="{1892585C-C74C-4197-957E-FED7D5A4F17D}">
      <dgm:prSet/>
      <dgm:spPr/>
      <dgm:t>
        <a:bodyPr/>
        <a:lstStyle/>
        <a:p>
          <a:endParaRPr lang="zh-CN" altLang="en-US"/>
        </a:p>
      </dgm:t>
    </dgm:pt>
    <dgm:pt modelId="{E3EF3A31-923B-43EB-9E24-989C7424BFE3}" type="sibTrans" cxnId="{1892585C-C74C-4197-957E-FED7D5A4F17D}">
      <dgm:prSet/>
      <dgm:spPr/>
      <dgm:t>
        <a:bodyPr/>
        <a:lstStyle/>
        <a:p>
          <a:endParaRPr lang="zh-CN" altLang="en-US"/>
        </a:p>
      </dgm:t>
    </dgm:pt>
    <dgm:pt modelId="{F40B7F0A-B4C1-4B3F-A429-245F4D772E27}">
      <dgm:prSet phldrT="[文本]" custT="1"/>
      <dgm:spPr/>
      <dgm:t>
        <a:bodyPr/>
        <a:lstStyle/>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确定目标用户</a:t>
          </a:r>
          <a:endParaRPr lang="zh-CN" altLang="en-US" sz="22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7ADC7A7D-3E8A-423B-A4A5-F006718AB794}" type="parTrans" cxnId="{0C10626D-7342-4412-96C5-6FA44A893B62}">
      <dgm:prSet/>
      <dgm:spPr/>
      <dgm:t>
        <a:bodyPr/>
        <a:lstStyle/>
        <a:p>
          <a:endParaRPr lang="zh-CN" altLang="en-US"/>
        </a:p>
      </dgm:t>
    </dgm:pt>
    <dgm:pt modelId="{11C31F91-4CB2-4769-9EDE-72D1B922B056}" type="sibTrans" cxnId="{0C10626D-7342-4412-96C5-6FA44A893B62}">
      <dgm:prSet/>
      <dgm:spPr/>
      <dgm:t>
        <a:bodyPr/>
        <a:lstStyle/>
        <a:p>
          <a:endParaRPr lang="zh-CN" altLang="en-US"/>
        </a:p>
      </dgm:t>
    </dgm:pt>
    <dgm:pt modelId="{AC951916-AF04-4835-B3A2-0E188809B573}">
      <dgm:prSet phldrT="[文本]" custT="1"/>
      <dgm:spPr/>
      <dgm:t>
        <a:bodyPr/>
        <a:lstStyle/>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用户</a:t>
          </a:r>
          <a:endParaRPr lang="en-US" altLang="zh-CN"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抽样</a:t>
          </a:r>
          <a:endParaRPr lang="zh-CN" altLang="en-US" sz="22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746E6F73-CA5F-4A3F-AB4A-7FF437C0DA39}" type="parTrans" cxnId="{271EB36E-8D76-4BFE-A24C-D4B7CD56A95A}">
      <dgm:prSet/>
      <dgm:spPr/>
      <dgm:t>
        <a:bodyPr/>
        <a:lstStyle/>
        <a:p>
          <a:endParaRPr lang="zh-CN" altLang="en-US"/>
        </a:p>
      </dgm:t>
    </dgm:pt>
    <dgm:pt modelId="{2FD84B86-4882-4488-9E5A-5B58CCFC811C}" type="sibTrans" cxnId="{271EB36E-8D76-4BFE-A24C-D4B7CD56A95A}">
      <dgm:prSet/>
      <dgm:spPr/>
      <dgm:t>
        <a:bodyPr/>
        <a:lstStyle/>
        <a:p>
          <a:endParaRPr lang="zh-CN" altLang="en-US"/>
        </a:p>
      </dgm:t>
    </dgm:pt>
    <dgm:pt modelId="{D65A5253-F81E-4DD0-8828-F7D26582EA9E}">
      <dgm:prSet phldrT="[文本]" custT="1"/>
      <dgm:spPr/>
      <dgm:t>
        <a:bodyPr/>
        <a:lstStyle/>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数据</a:t>
          </a:r>
          <a:endParaRPr lang="en-US" altLang="zh-CN"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整理</a:t>
          </a:r>
          <a:endParaRPr lang="zh-CN" altLang="en-US" sz="22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CB13BA0E-CE6C-42C4-896D-256149186F26}" type="parTrans" cxnId="{309A4FD6-9ECB-4CD7-9CFF-0CA4695A5B62}">
      <dgm:prSet/>
      <dgm:spPr/>
      <dgm:t>
        <a:bodyPr/>
        <a:lstStyle/>
        <a:p>
          <a:endParaRPr lang="zh-CN" altLang="en-US"/>
        </a:p>
      </dgm:t>
    </dgm:pt>
    <dgm:pt modelId="{7376E02E-4577-42DA-B96B-F4E9B4FCEF1E}" type="sibTrans" cxnId="{309A4FD6-9ECB-4CD7-9CFF-0CA4695A5B62}">
      <dgm:prSet/>
      <dgm:spPr/>
      <dgm:t>
        <a:bodyPr/>
        <a:lstStyle/>
        <a:p>
          <a:endParaRPr lang="zh-CN" altLang="en-US"/>
        </a:p>
      </dgm:t>
    </dgm:pt>
    <dgm:pt modelId="{FDF84137-3C08-4B6C-AD45-AD62C44359A7}">
      <dgm:prSet phldrT="[文本]" custT="1"/>
      <dgm:spPr/>
      <dgm:t>
        <a:bodyPr/>
        <a:lstStyle/>
        <a:p>
          <a:r>
            <a:rPr lang="zh-CN" altLang="en-US" sz="22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数据整理统计挖掘</a:t>
          </a:r>
          <a:endParaRPr lang="zh-CN" altLang="en-US" sz="22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928DDC11-D35A-402D-AFB8-752575905594}" type="parTrans" cxnId="{D7C21610-3DDD-4366-8107-D968EE8548FF}">
      <dgm:prSet/>
      <dgm:spPr/>
      <dgm:t>
        <a:bodyPr/>
        <a:lstStyle/>
        <a:p>
          <a:endParaRPr lang="zh-CN" altLang="en-US"/>
        </a:p>
      </dgm:t>
    </dgm:pt>
    <dgm:pt modelId="{4FE7B226-F745-4AAF-BEAF-677347026345}" type="sibTrans" cxnId="{D7C21610-3DDD-4366-8107-D968EE8548FF}">
      <dgm:prSet/>
      <dgm:spPr/>
      <dgm:t>
        <a:bodyPr/>
        <a:lstStyle/>
        <a:p>
          <a:endParaRPr lang="zh-CN" altLang="en-US"/>
        </a:p>
      </dgm:t>
    </dgm:pt>
    <dgm:pt modelId="{45C1905F-94AD-4816-BD37-C70292A68CCD}">
      <dgm:prSet phldrT="[文本]" custT="1"/>
      <dgm:spPr/>
      <dgm:t>
        <a:bodyPr/>
        <a:lstStyle/>
        <a:p>
          <a:r>
            <a:rPr lang="zh-CN" altLang="en-US" sz="2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结论</a:t>
          </a:r>
          <a:endParaRPr lang="en-US" altLang="zh-CN" sz="2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r>
            <a:rPr lang="zh-CN" altLang="en-US" sz="2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展示</a:t>
          </a:r>
          <a:endParaRPr lang="zh-CN" altLang="en-US" sz="2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2F80323F-D510-4AAC-AC0C-71503EE0BBC9}" type="parTrans" cxnId="{01835FDB-77F7-42B8-A7F5-7EBC6F30CE29}">
      <dgm:prSet/>
      <dgm:spPr/>
      <dgm:t>
        <a:bodyPr/>
        <a:lstStyle/>
        <a:p>
          <a:endParaRPr lang="zh-CN" altLang="en-US"/>
        </a:p>
      </dgm:t>
    </dgm:pt>
    <dgm:pt modelId="{1DEB8389-8060-4664-9449-9937B6378DD5}" type="sibTrans" cxnId="{01835FDB-77F7-42B8-A7F5-7EBC6F30CE29}">
      <dgm:prSet/>
      <dgm:spPr/>
      <dgm:t>
        <a:bodyPr/>
        <a:lstStyle/>
        <a:p>
          <a:endParaRPr lang="zh-CN" altLang="en-US"/>
        </a:p>
      </dgm:t>
    </dgm:pt>
    <dgm:pt modelId="{36BB3871-733B-40FF-9663-AC2347AD70D9}" type="pres">
      <dgm:prSet presAssocID="{6D987C38-A2EB-422E-AA0A-598D5652F112}" presName="CompostProcess" presStyleCnt="0">
        <dgm:presLayoutVars>
          <dgm:dir/>
          <dgm:resizeHandles val="exact"/>
        </dgm:presLayoutVars>
      </dgm:prSet>
      <dgm:spPr/>
    </dgm:pt>
    <dgm:pt modelId="{89B88617-59EB-442D-A746-87A5124A05AB}" type="pres">
      <dgm:prSet presAssocID="{6D987C38-A2EB-422E-AA0A-598D5652F112}" presName="arrow" presStyleLbl="bgShp" presStyleIdx="0" presStyleCnt="1"/>
      <dgm:spPr/>
    </dgm:pt>
    <dgm:pt modelId="{68B07B39-704F-453C-A90B-4E25993ACEDE}" type="pres">
      <dgm:prSet presAssocID="{6D987C38-A2EB-422E-AA0A-598D5652F112}" presName="linearProcess" presStyleCnt="0"/>
      <dgm:spPr/>
    </dgm:pt>
    <dgm:pt modelId="{0B2FC5BF-D7F7-4588-A96F-D4E941A3BDDD}" type="pres">
      <dgm:prSet presAssocID="{F47AABCE-DC7D-4805-A6F9-0E0219877D10}" presName="textNode" presStyleLbl="node1" presStyleIdx="0" presStyleCnt="6">
        <dgm:presLayoutVars>
          <dgm:bulletEnabled val="1"/>
        </dgm:presLayoutVars>
      </dgm:prSet>
      <dgm:spPr/>
      <dgm:t>
        <a:bodyPr/>
        <a:lstStyle/>
        <a:p>
          <a:endParaRPr lang="zh-CN" altLang="en-US"/>
        </a:p>
      </dgm:t>
    </dgm:pt>
    <dgm:pt modelId="{76042F9C-20AD-4A30-A7D6-46700E7E1708}" type="pres">
      <dgm:prSet presAssocID="{E3EF3A31-923B-43EB-9E24-989C7424BFE3}" presName="sibTrans" presStyleCnt="0"/>
      <dgm:spPr/>
    </dgm:pt>
    <dgm:pt modelId="{F6841E96-FBC2-4F74-A11C-C8F160E68128}" type="pres">
      <dgm:prSet presAssocID="{F40B7F0A-B4C1-4B3F-A429-245F4D772E27}" presName="textNode" presStyleLbl="node1" presStyleIdx="1" presStyleCnt="6">
        <dgm:presLayoutVars>
          <dgm:bulletEnabled val="1"/>
        </dgm:presLayoutVars>
      </dgm:prSet>
      <dgm:spPr/>
      <dgm:t>
        <a:bodyPr/>
        <a:lstStyle/>
        <a:p>
          <a:endParaRPr lang="zh-CN" altLang="en-US"/>
        </a:p>
      </dgm:t>
    </dgm:pt>
    <dgm:pt modelId="{976C289E-B6B7-458F-A0F9-6C73857B2BF5}" type="pres">
      <dgm:prSet presAssocID="{11C31F91-4CB2-4769-9EDE-72D1B922B056}" presName="sibTrans" presStyleCnt="0"/>
      <dgm:spPr/>
    </dgm:pt>
    <dgm:pt modelId="{3901EAAA-E144-4D28-82D6-E157E4A85EB0}" type="pres">
      <dgm:prSet presAssocID="{AC951916-AF04-4835-B3A2-0E188809B573}" presName="textNode" presStyleLbl="node1" presStyleIdx="2" presStyleCnt="6">
        <dgm:presLayoutVars>
          <dgm:bulletEnabled val="1"/>
        </dgm:presLayoutVars>
      </dgm:prSet>
      <dgm:spPr/>
      <dgm:t>
        <a:bodyPr/>
        <a:lstStyle/>
        <a:p>
          <a:endParaRPr lang="zh-CN" altLang="en-US"/>
        </a:p>
      </dgm:t>
    </dgm:pt>
    <dgm:pt modelId="{FB88ABF9-B445-4ACB-88F3-3CDF66C10D17}" type="pres">
      <dgm:prSet presAssocID="{2FD84B86-4882-4488-9E5A-5B58CCFC811C}" presName="sibTrans" presStyleCnt="0"/>
      <dgm:spPr/>
    </dgm:pt>
    <dgm:pt modelId="{28723437-D61D-4986-A6FD-F053BE3EB9A1}" type="pres">
      <dgm:prSet presAssocID="{D65A5253-F81E-4DD0-8828-F7D26582EA9E}" presName="textNode" presStyleLbl="node1" presStyleIdx="3" presStyleCnt="6">
        <dgm:presLayoutVars>
          <dgm:bulletEnabled val="1"/>
        </dgm:presLayoutVars>
      </dgm:prSet>
      <dgm:spPr/>
      <dgm:t>
        <a:bodyPr/>
        <a:lstStyle/>
        <a:p>
          <a:endParaRPr lang="zh-CN" altLang="en-US"/>
        </a:p>
      </dgm:t>
    </dgm:pt>
    <dgm:pt modelId="{90059C17-5300-4FE4-B5FF-CB5920273BCF}" type="pres">
      <dgm:prSet presAssocID="{7376E02E-4577-42DA-B96B-F4E9B4FCEF1E}" presName="sibTrans" presStyleCnt="0"/>
      <dgm:spPr/>
    </dgm:pt>
    <dgm:pt modelId="{43365E0E-46C8-422C-839F-F174EDDFB432}" type="pres">
      <dgm:prSet presAssocID="{FDF84137-3C08-4B6C-AD45-AD62C44359A7}" presName="textNode" presStyleLbl="node1" presStyleIdx="4" presStyleCnt="6">
        <dgm:presLayoutVars>
          <dgm:bulletEnabled val="1"/>
        </dgm:presLayoutVars>
      </dgm:prSet>
      <dgm:spPr/>
      <dgm:t>
        <a:bodyPr/>
        <a:lstStyle/>
        <a:p>
          <a:endParaRPr lang="zh-CN" altLang="en-US"/>
        </a:p>
      </dgm:t>
    </dgm:pt>
    <dgm:pt modelId="{8E1928C9-F88E-45F5-9053-74CAB1ECA384}" type="pres">
      <dgm:prSet presAssocID="{4FE7B226-F745-4AAF-BEAF-677347026345}" presName="sibTrans" presStyleCnt="0"/>
      <dgm:spPr/>
    </dgm:pt>
    <dgm:pt modelId="{9D279A75-D9C4-455F-B63B-ACC0CCD8D83E}" type="pres">
      <dgm:prSet presAssocID="{45C1905F-94AD-4816-BD37-C70292A68CCD}" presName="textNode" presStyleLbl="node1" presStyleIdx="5" presStyleCnt="6">
        <dgm:presLayoutVars>
          <dgm:bulletEnabled val="1"/>
        </dgm:presLayoutVars>
      </dgm:prSet>
      <dgm:spPr/>
      <dgm:t>
        <a:bodyPr/>
        <a:lstStyle/>
        <a:p>
          <a:endParaRPr lang="zh-CN" altLang="en-US"/>
        </a:p>
      </dgm:t>
    </dgm:pt>
  </dgm:ptLst>
  <dgm:cxnLst>
    <dgm:cxn modelId="{DF026D65-5D08-4F85-A297-E5352900AB72}" type="presOf" srcId="{6D987C38-A2EB-422E-AA0A-598D5652F112}" destId="{36BB3871-733B-40FF-9663-AC2347AD70D9}" srcOrd="0" destOrd="0" presId="urn:microsoft.com/office/officeart/2005/8/layout/hProcess9"/>
    <dgm:cxn modelId="{309A4FD6-9ECB-4CD7-9CFF-0CA4695A5B62}" srcId="{6D987C38-A2EB-422E-AA0A-598D5652F112}" destId="{D65A5253-F81E-4DD0-8828-F7D26582EA9E}" srcOrd="3" destOrd="0" parTransId="{CB13BA0E-CE6C-42C4-896D-256149186F26}" sibTransId="{7376E02E-4577-42DA-B96B-F4E9B4FCEF1E}"/>
    <dgm:cxn modelId="{1590CE4F-811D-4B4A-B6CA-E3A3CFABC323}" type="presOf" srcId="{FDF84137-3C08-4B6C-AD45-AD62C44359A7}" destId="{43365E0E-46C8-422C-839F-F174EDDFB432}" srcOrd="0" destOrd="0" presId="urn:microsoft.com/office/officeart/2005/8/layout/hProcess9"/>
    <dgm:cxn modelId="{01835FDB-77F7-42B8-A7F5-7EBC6F30CE29}" srcId="{6D987C38-A2EB-422E-AA0A-598D5652F112}" destId="{45C1905F-94AD-4816-BD37-C70292A68CCD}" srcOrd="5" destOrd="0" parTransId="{2F80323F-D510-4AAC-AC0C-71503EE0BBC9}" sibTransId="{1DEB8389-8060-4664-9449-9937B6378DD5}"/>
    <dgm:cxn modelId="{2C731B90-1BF4-45AF-8193-E8406C6D9A36}" type="presOf" srcId="{F40B7F0A-B4C1-4B3F-A429-245F4D772E27}" destId="{F6841E96-FBC2-4F74-A11C-C8F160E68128}" srcOrd="0" destOrd="0" presId="urn:microsoft.com/office/officeart/2005/8/layout/hProcess9"/>
    <dgm:cxn modelId="{271EB36E-8D76-4BFE-A24C-D4B7CD56A95A}" srcId="{6D987C38-A2EB-422E-AA0A-598D5652F112}" destId="{AC951916-AF04-4835-B3A2-0E188809B573}" srcOrd="2" destOrd="0" parTransId="{746E6F73-CA5F-4A3F-AB4A-7FF437C0DA39}" sibTransId="{2FD84B86-4882-4488-9E5A-5B58CCFC811C}"/>
    <dgm:cxn modelId="{E1CAAA1E-9CF9-46D7-AF8B-B25A3284841A}" type="presOf" srcId="{D65A5253-F81E-4DD0-8828-F7D26582EA9E}" destId="{28723437-D61D-4986-A6FD-F053BE3EB9A1}" srcOrd="0" destOrd="0" presId="urn:microsoft.com/office/officeart/2005/8/layout/hProcess9"/>
    <dgm:cxn modelId="{67DDF508-A200-414F-85E8-54680D06F58E}" type="presOf" srcId="{F47AABCE-DC7D-4805-A6F9-0E0219877D10}" destId="{0B2FC5BF-D7F7-4588-A96F-D4E941A3BDDD}" srcOrd="0" destOrd="0" presId="urn:microsoft.com/office/officeart/2005/8/layout/hProcess9"/>
    <dgm:cxn modelId="{1892585C-C74C-4197-957E-FED7D5A4F17D}" srcId="{6D987C38-A2EB-422E-AA0A-598D5652F112}" destId="{F47AABCE-DC7D-4805-A6F9-0E0219877D10}" srcOrd="0" destOrd="0" parTransId="{AEC02029-8F32-4AAC-A8ED-BBB688390AB4}" sibTransId="{E3EF3A31-923B-43EB-9E24-989C7424BFE3}"/>
    <dgm:cxn modelId="{22B24FB6-955C-4F52-BD76-8E51A7402B4F}" type="presOf" srcId="{AC951916-AF04-4835-B3A2-0E188809B573}" destId="{3901EAAA-E144-4D28-82D6-E157E4A85EB0}" srcOrd="0" destOrd="0" presId="urn:microsoft.com/office/officeart/2005/8/layout/hProcess9"/>
    <dgm:cxn modelId="{D7C21610-3DDD-4366-8107-D968EE8548FF}" srcId="{6D987C38-A2EB-422E-AA0A-598D5652F112}" destId="{FDF84137-3C08-4B6C-AD45-AD62C44359A7}" srcOrd="4" destOrd="0" parTransId="{928DDC11-D35A-402D-AFB8-752575905594}" sibTransId="{4FE7B226-F745-4AAF-BEAF-677347026345}"/>
    <dgm:cxn modelId="{0C10626D-7342-4412-96C5-6FA44A893B62}" srcId="{6D987C38-A2EB-422E-AA0A-598D5652F112}" destId="{F40B7F0A-B4C1-4B3F-A429-245F4D772E27}" srcOrd="1" destOrd="0" parTransId="{7ADC7A7D-3E8A-423B-A4A5-F006718AB794}" sibTransId="{11C31F91-4CB2-4769-9EDE-72D1B922B056}"/>
    <dgm:cxn modelId="{523AC6A4-E4C2-42C2-8F3D-B65E317E6E8C}" type="presOf" srcId="{45C1905F-94AD-4816-BD37-C70292A68CCD}" destId="{9D279A75-D9C4-455F-B63B-ACC0CCD8D83E}" srcOrd="0" destOrd="0" presId="urn:microsoft.com/office/officeart/2005/8/layout/hProcess9"/>
    <dgm:cxn modelId="{C1897758-063D-4957-A2B8-2AB7D6552013}" type="presParOf" srcId="{36BB3871-733B-40FF-9663-AC2347AD70D9}" destId="{89B88617-59EB-442D-A746-87A5124A05AB}" srcOrd="0" destOrd="0" presId="urn:microsoft.com/office/officeart/2005/8/layout/hProcess9"/>
    <dgm:cxn modelId="{8943CDEC-8BA5-45D5-AD6C-F7AFCA1F7F44}" type="presParOf" srcId="{36BB3871-733B-40FF-9663-AC2347AD70D9}" destId="{68B07B39-704F-453C-A90B-4E25993ACEDE}" srcOrd="1" destOrd="0" presId="urn:microsoft.com/office/officeart/2005/8/layout/hProcess9"/>
    <dgm:cxn modelId="{745D8A9F-1FCA-40EB-82A1-6DD40B616EC1}" type="presParOf" srcId="{68B07B39-704F-453C-A90B-4E25993ACEDE}" destId="{0B2FC5BF-D7F7-4588-A96F-D4E941A3BDDD}" srcOrd="0" destOrd="0" presId="urn:microsoft.com/office/officeart/2005/8/layout/hProcess9"/>
    <dgm:cxn modelId="{6E90B136-680E-4083-9243-9A11CFB113F0}" type="presParOf" srcId="{68B07B39-704F-453C-A90B-4E25993ACEDE}" destId="{76042F9C-20AD-4A30-A7D6-46700E7E1708}" srcOrd="1" destOrd="0" presId="urn:microsoft.com/office/officeart/2005/8/layout/hProcess9"/>
    <dgm:cxn modelId="{F197A89A-D7F8-483C-B6A9-9E56725CF793}" type="presParOf" srcId="{68B07B39-704F-453C-A90B-4E25993ACEDE}" destId="{F6841E96-FBC2-4F74-A11C-C8F160E68128}" srcOrd="2" destOrd="0" presId="urn:microsoft.com/office/officeart/2005/8/layout/hProcess9"/>
    <dgm:cxn modelId="{7D46FE11-3F1B-43B7-BA6D-7BE651C703FE}" type="presParOf" srcId="{68B07B39-704F-453C-A90B-4E25993ACEDE}" destId="{976C289E-B6B7-458F-A0F9-6C73857B2BF5}" srcOrd="3" destOrd="0" presId="urn:microsoft.com/office/officeart/2005/8/layout/hProcess9"/>
    <dgm:cxn modelId="{DFEE264D-F12E-42E3-BFC7-57CBD00F30B7}" type="presParOf" srcId="{68B07B39-704F-453C-A90B-4E25993ACEDE}" destId="{3901EAAA-E144-4D28-82D6-E157E4A85EB0}" srcOrd="4" destOrd="0" presId="urn:microsoft.com/office/officeart/2005/8/layout/hProcess9"/>
    <dgm:cxn modelId="{3EC3DE40-2F77-407D-B2A5-FC79CB7FC4C4}" type="presParOf" srcId="{68B07B39-704F-453C-A90B-4E25993ACEDE}" destId="{FB88ABF9-B445-4ACB-88F3-3CDF66C10D17}" srcOrd="5" destOrd="0" presId="urn:microsoft.com/office/officeart/2005/8/layout/hProcess9"/>
    <dgm:cxn modelId="{5F07767C-967A-442B-ADC2-D17AD415D1E1}" type="presParOf" srcId="{68B07B39-704F-453C-A90B-4E25993ACEDE}" destId="{28723437-D61D-4986-A6FD-F053BE3EB9A1}" srcOrd="6" destOrd="0" presId="urn:microsoft.com/office/officeart/2005/8/layout/hProcess9"/>
    <dgm:cxn modelId="{9D4A02DB-2E37-4688-AB98-78176A4E10A8}" type="presParOf" srcId="{68B07B39-704F-453C-A90B-4E25993ACEDE}" destId="{90059C17-5300-4FE4-B5FF-CB5920273BCF}" srcOrd="7" destOrd="0" presId="urn:microsoft.com/office/officeart/2005/8/layout/hProcess9"/>
    <dgm:cxn modelId="{34591D80-70D6-4D4B-95EC-D2B03EC4F61D}" type="presParOf" srcId="{68B07B39-704F-453C-A90B-4E25993ACEDE}" destId="{43365E0E-46C8-422C-839F-F174EDDFB432}" srcOrd="8" destOrd="0" presId="urn:microsoft.com/office/officeart/2005/8/layout/hProcess9"/>
    <dgm:cxn modelId="{7D8A4D4D-AE08-4491-9D57-EE755E8C3BEF}" type="presParOf" srcId="{68B07B39-704F-453C-A90B-4E25993ACEDE}" destId="{8E1928C9-F88E-45F5-9053-74CAB1ECA384}" srcOrd="9" destOrd="0" presId="urn:microsoft.com/office/officeart/2005/8/layout/hProcess9"/>
    <dgm:cxn modelId="{76E5FB08-812B-4DC9-A2FC-B829D67C2FE4}" type="presParOf" srcId="{68B07B39-704F-453C-A90B-4E25993ACEDE}" destId="{9D279A75-D9C4-455F-B63B-ACC0CCD8D83E}" srcOrd="10"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64A6D-2677-4281-B789-BF78DACFDF2A}"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9B524470-543C-4443-96C8-C0BAFB8B360F}">
      <dgm:prSet phldrT="[文本]" custT="1"/>
      <dgm:spPr/>
      <dgm:t>
        <a:bodyPr/>
        <a:lstStyle/>
        <a:p>
          <a:r>
            <a:rPr lang="zh-CN" altLang="en-US" sz="3000" dirty="0" smtClean="0">
              <a:latin typeface="微软雅黑" pitchFamily="34" charset="-122"/>
              <a:ea typeface="微软雅黑" pitchFamily="34" charset="-122"/>
            </a:rPr>
            <a:t>总体</a:t>
          </a:r>
          <a:endParaRPr lang="en-US" altLang="zh-CN" sz="3000" dirty="0" smtClean="0">
            <a:latin typeface="微软雅黑" pitchFamily="34" charset="-122"/>
            <a:ea typeface="微软雅黑" pitchFamily="34" charset="-122"/>
          </a:endParaRPr>
        </a:p>
        <a:p>
          <a:r>
            <a:rPr lang="en-US" altLang="en-US" sz="1900" dirty="0" smtClean="0">
              <a:latin typeface="微软雅黑" pitchFamily="34" charset="-122"/>
              <a:ea typeface="微软雅黑" pitchFamily="34" charset="-122"/>
            </a:rPr>
            <a:t>Population</a:t>
          </a:r>
          <a:endParaRPr lang="zh-CN" altLang="en-US" sz="1900" dirty="0">
            <a:latin typeface="微软雅黑" pitchFamily="34" charset="-122"/>
            <a:ea typeface="微软雅黑" pitchFamily="34" charset="-122"/>
          </a:endParaRPr>
        </a:p>
      </dgm:t>
    </dgm:pt>
    <dgm:pt modelId="{519DA469-3297-49B5-85EA-81E7C63E6396}" type="parTrans" cxnId="{A5755182-B7D1-4C0F-81A5-AA6B5AB46C8C}">
      <dgm:prSet/>
      <dgm:spPr/>
      <dgm:t>
        <a:bodyPr/>
        <a:lstStyle/>
        <a:p>
          <a:endParaRPr lang="zh-CN" altLang="en-US"/>
        </a:p>
      </dgm:t>
    </dgm:pt>
    <dgm:pt modelId="{579F37F1-D360-43A0-A040-9CF2B7318FDC}" type="sibTrans" cxnId="{A5755182-B7D1-4C0F-81A5-AA6B5AB46C8C}">
      <dgm:prSet/>
      <dgm:spPr/>
      <dgm:t>
        <a:bodyPr/>
        <a:lstStyle/>
        <a:p>
          <a:endParaRPr lang="zh-CN" altLang="en-US"/>
        </a:p>
      </dgm:t>
    </dgm:pt>
    <dgm:pt modelId="{408084E8-42D6-494A-BF22-79295D3B1AD7}">
      <dgm:prSet phldrT="[文本]" custT="1"/>
      <dgm:spPr/>
      <dgm:t>
        <a:bodyPr/>
        <a:lstStyle/>
        <a:p>
          <a:r>
            <a:rPr lang="zh-CN" altLang="en-US" sz="1600" dirty="0" smtClean="0">
              <a:latin typeface="微软雅黑" pitchFamily="34" charset="-122"/>
              <a:ea typeface="微软雅黑" pitchFamily="34" charset="-122"/>
            </a:rPr>
            <a:t>是所要研究的对象的全体。例如，考察</a:t>
          </a:r>
          <a:r>
            <a:rPr lang="en-US" altLang="zh-CN" sz="1600" dirty="0" smtClean="0">
              <a:latin typeface="微软雅黑" pitchFamily="34" charset="-122"/>
              <a:ea typeface="微软雅黑" pitchFamily="34" charset="-122"/>
            </a:rPr>
            <a:t>XX</a:t>
          </a:r>
          <a:r>
            <a:rPr lang="zh-CN" altLang="en-US" sz="1600" dirty="0" smtClean="0">
              <a:latin typeface="微软雅黑" pitchFamily="34" charset="-122"/>
              <a:ea typeface="微软雅黑" pitchFamily="34" charset="-122"/>
            </a:rPr>
            <a:t>农场用户体验，目标总体就是所有的</a:t>
          </a:r>
          <a:r>
            <a:rPr lang="en-US" altLang="zh-CN" sz="1600" dirty="0" smtClean="0">
              <a:latin typeface="微软雅黑" pitchFamily="34" charset="-122"/>
              <a:ea typeface="微软雅黑" pitchFamily="34" charset="-122"/>
            </a:rPr>
            <a:t>XX</a:t>
          </a:r>
          <a:r>
            <a:rPr lang="zh-CN" altLang="en-US" sz="1600" dirty="0" smtClean="0">
              <a:latin typeface="微软雅黑" pitchFamily="34" charset="-122"/>
              <a:ea typeface="微软雅黑" pitchFamily="34" charset="-122"/>
            </a:rPr>
            <a:t>农场的用户。抽样总体是用于从中抽取样本的总体。</a:t>
          </a:r>
          <a:endParaRPr lang="zh-CN" altLang="en-US" sz="1600" dirty="0">
            <a:latin typeface="微软雅黑" pitchFamily="34" charset="-122"/>
            <a:ea typeface="微软雅黑" pitchFamily="34" charset="-122"/>
          </a:endParaRPr>
        </a:p>
      </dgm:t>
    </dgm:pt>
    <dgm:pt modelId="{1A92037E-0AF5-4784-9127-559E914286C5}" type="parTrans" cxnId="{1F431645-17FF-4AFC-A2E6-8ED7EB232475}">
      <dgm:prSet/>
      <dgm:spPr/>
      <dgm:t>
        <a:bodyPr/>
        <a:lstStyle/>
        <a:p>
          <a:endParaRPr lang="zh-CN" altLang="en-US"/>
        </a:p>
      </dgm:t>
    </dgm:pt>
    <dgm:pt modelId="{BD6EA31D-0035-4B71-9DB8-26CC33057A30}" type="sibTrans" cxnId="{1F431645-17FF-4AFC-A2E6-8ED7EB232475}">
      <dgm:prSet/>
      <dgm:spPr/>
      <dgm:t>
        <a:bodyPr/>
        <a:lstStyle/>
        <a:p>
          <a:endParaRPr lang="zh-CN" altLang="en-US"/>
        </a:p>
      </dgm:t>
    </dgm:pt>
    <dgm:pt modelId="{2DF0A423-44F4-4900-9C64-F33F17D35A52}">
      <dgm:prSet phldrT="[文本]" custT="1"/>
      <dgm:spPr/>
      <dgm:t>
        <a:bodyPr/>
        <a:lstStyle/>
        <a:p>
          <a:r>
            <a:rPr lang="zh-CN" altLang="en-US" sz="3000" dirty="0" smtClean="0">
              <a:latin typeface="微软雅黑" pitchFamily="34" charset="-122"/>
              <a:ea typeface="微软雅黑" pitchFamily="34" charset="-122"/>
            </a:rPr>
            <a:t>抽样</a:t>
          </a:r>
          <a:endParaRPr lang="en-US" altLang="zh-CN" sz="3000" dirty="0" smtClean="0">
            <a:latin typeface="微软雅黑" pitchFamily="34" charset="-122"/>
            <a:ea typeface="微软雅黑" pitchFamily="34" charset="-122"/>
          </a:endParaRPr>
        </a:p>
        <a:p>
          <a:r>
            <a:rPr lang="en-US" altLang="en-US" sz="1900" dirty="0" smtClean="0">
              <a:latin typeface="微软雅黑" pitchFamily="34" charset="-122"/>
              <a:ea typeface="微软雅黑" pitchFamily="34" charset="-122"/>
            </a:rPr>
            <a:t>Sample</a:t>
          </a:r>
          <a:endParaRPr lang="zh-CN" altLang="en-US" sz="1900" dirty="0">
            <a:latin typeface="微软雅黑" pitchFamily="34" charset="-122"/>
            <a:ea typeface="微软雅黑" pitchFamily="34" charset="-122"/>
          </a:endParaRPr>
        </a:p>
      </dgm:t>
    </dgm:pt>
    <dgm:pt modelId="{E88C709A-A6D7-4044-B344-92065EC2CE8B}" type="parTrans" cxnId="{BA943BC5-F03A-4C1D-80BB-800ECF793CF1}">
      <dgm:prSet/>
      <dgm:spPr/>
      <dgm:t>
        <a:bodyPr/>
        <a:lstStyle/>
        <a:p>
          <a:endParaRPr lang="zh-CN" altLang="en-US"/>
        </a:p>
      </dgm:t>
    </dgm:pt>
    <dgm:pt modelId="{3388CAE5-80E7-412D-91FA-800846C846A9}" type="sibTrans" cxnId="{BA943BC5-F03A-4C1D-80BB-800ECF793CF1}">
      <dgm:prSet/>
      <dgm:spPr/>
      <dgm:t>
        <a:bodyPr/>
        <a:lstStyle/>
        <a:p>
          <a:endParaRPr lang="zh-CN" altLang="en-US"/>
        </a:p>
      </dgm:t>
    </dgm:pt>
    <dgm:pt modelId="{4933FD74-F280-46B6-A0A4-8F4882A4067A}">
      <dgm:prSet phldrT="[文本]" custT="1"/>
      <dgm:spPr/>
      <dgm:t>
        <a:bodyPr/>
        <a:lstStyle/>
        <a:p>
          <a:r>
            <a:rPr lang="zh-CN" altLang="en-US" sz="1600" dirty="0" smtClean="0">
              <a:latin typeface="微软雅黑" pitchFamily="34" charset="-122"/>
              <a:ea typeface="微软雅黑" pitchFamily="34" charset="-122"/>
            </a:rPr>
            <a:t>从目标总体（</a:t>
          </a:r>
          <a:r>
            <a:rPr lang="en-US" altLang="en-US" sz="1600" dirty="0" smtClean="0">
              <a:latin typeface="微软雅黑" pitchFamily="34" charset="-122"/>
              <a:ea typeface="微软雅黑" pitchFamily="34" charset="-122"/>
            </a:rPr>
            <a:t>Population</a:t>
          </a:r>
          <a:r>
            <a:rPr lang="zh-CN" altLang="en-US" sz="1600" dirty="0" smtClean="0">
              <a:latin typeface="微软雅黑" pitchFamily="34" charset="-122"/>
              <a:ea typeface="微软雅黑" pitchFamily="34" charset="-122"/>
            </a:rPr>
            <a:t>，或称为母体）中抽取一部分个体作为样本（</a:t>
          </a:r>
          <a:r>
            <a:rPr lang="en-US" altLang="en-US" sz="1600" dirty="0" smtClean="0">
              <a:latin typeface="微软雅黑" pitchFamily="34" charset="-122"/>
              <a:ea typeface="微软雅黑" pitchFamily="34" charset="-122"/>
            </a:rPr>
            <a:t>Sample</a:t>
          </a:r>
          <a:r>
            <a:rPr lang="zh-CN" altLang="en-US" sz="1600" dirty="0" smtClean="0">
              <a:latin typeface="微软雅黑" pitchFamily="34" charset="-122"/>
              <a:ea typeface="微软雅黑" pitchFamily="34" charset="-122"/>
            </a:rPr>
            <a:t>），通过观察样本的某一或某些属性，依据所获得的数据对总体的数量特征得出具有一定可靠性的估计判断，从而达到对总体的认识。</a:t>
          </a:r>
          <a:endParaRPr lang="zh-CN" altLang="en-US" sz="1600" dirty="0">
            <a:latin typeface="微软雅黑" pitchFamily="34" charset="-122"/>
            <a:ea typeface="微软雅黑" pitchFamily="34" charset="-122"/>
          </a:endParaRPr>
        </a:p>
      </dgm:t>
    </dgm:pt>
    <dgm:pt modelId="{3977AD8C-E8DF-487A-88E5-747FF35A9535}" type="parTrans" cxnId="{80387A31-7EA0-46CE-AB1F-C80960AF0E90}">
      <dgm:prSet/>
      <dgm:spPr/>
      <dgm:t>
        <a:bodyPr/>
        <a:lstStyle/>
        <a:p>
          <a:endParaRPr lang="zh-CN" altLang="en-US"/>
        </a:p>
      </dgm:t>
    </dgm:pt>
    <dgm:pt modelId="{BE1E76F0-6124-4A0A-9260-6549EE27CA2C}" type="sibTrans" cxnId="{80387A31-7EA0-46CE-AB1F-C80960AF0E90}">
      <dgm:prSet/>
      <dgm:spPr/>
      <dgm:t>
        <a:bodyPr/>
        <a:lstStyle/>
        <a:p>
          <a:endParaRPr lang="zh-CN" altLang="en-US"/>
        </a:p>
      </dgm:t>
    </dgm:pt>
    <dgm:pt modelId="{BEBBB2CE-F564-4990-983F-BFB367BB243B}">
      <dgm:prSet phldrT="[文本]" custT="1"/>
      <dgm:spPr/>
      <dgm:t>
        <a:bodyPr/>
        <a:lstStyle/>
        <a:p>
          <a:r>
            <a:rPr lang="zh-CN" altLang="en-US" sz="3000" dirty="0" smtClean="0">
              <a:latin typeface="微软雅黑" pitchFamily="34" charset="-122"/>
              <a:ea typeface="微软雅黑" pitchFamily="34" charset="-122"/>
            </a:rPr>
            <a:t>抽样框</a:t>
          </a:r>
          <a:endParaRPr lang="zh-CN" altLang="en-US" sz="3000" dirty="0">
            <a:latin typeface="微软雅黑" pitchFamily="34" charset="-122"/>
            <a:ea typeface="微软雅黑" pitchFamily="34" charset="-122"/>
          </a:endParaRPr>
        </a:p>
      </dgm:t>
    </dgm:pt>
    <dgm:pt modelId="{50CB2768-D776-475B-8569-C63275650775}" type="parTrans" cxnId="{587DBA03-87CD-46FB-BCE8-F18659987E10}">
      <dgm:prSet/>
      <dgm:spPr/>
      <dgm:t>
        <a:bodyPr/>
        <a:lstStyle/>
        <a:p>
          <a:endParaRPr lang="zh-CN" altLang="en-US"/>
        </a:p>
      </dgm:t>
    </dgm:pt>
    <dgm:pt modelId="{70D0AB25-D964-4497-A8A8-89CD3593E893}" type="sibTrans" cxnId="{587DBA03-87CD-46FB-BCE8-F18659987E10}">
      <dgm:prSet/>
      <dgm:spPr/>
      <dgm:t>
        <a:bodyPr/>
        <a:lstStyle/>
        <a:p>
          <a:endParaRPr lang="zh-CN" altLang="en-US"/>
        </a:p>
      </dgm:t>
    </dgm:pt>
    <dgm:pt modelId="{AF007315-7C6D-442F-94F9-63E74141494A}">
      <dgm:prSet phldrT="[文本]" custT="1"/>
      <dgm:spPr/>
      <dgm:t>
        <a:bodyPr/>
        <a:lstStyle/>
        <a:p>
          <a:r>
            <a:rPr lang="zh-CN" altLang="en-US" sz="1600" dirty="0" smtClean="0">
              <a:latin typeface="微软雅黑" pitchFamily="34" charset="-122"/>
              <a:ea typeface="微软雅黑" pitchFamily="34" charset="-122"/>
            </a:rPr>
            <a:t>在抽样之前，总体应划分成抽样单位，抽样单位互不重叠且能合成总体，总体中的每个个体只属于一个单位。抽样框是一份包含所有抽样单元的名单。</a:t>
          </a:r>
          <a:endParaRPr lang="zh-CN" altLang="en-US" sz="1600" dirty="0">
            <a:latin typeface="微软雅黑" pitchFamily="34" charset="-122"/>
            <a:ea typeface="微软雅黑" pitchFamily="34" charset="-122"/>
          </a:endParaRPr>
        </a:p>
      </dgm:t>
    </dgm:pt>
    <dgm:pt modelId="{10D6DC1E-36B0-4024-865E-263C0B191F68}" type="parTrans" cxnId="{B94E6F33-5188-4632-8705-566D4B40D476}">
      <dgm:prSet/>
      <dgm:spPr/>
      <dgm:t>
        <a:bodyPr/>
        <a:lstStyle/>
        <a:p>
          <a:endParaRPr lang="zh-CN" altLang="en-US"/>
        </a:p>
      </dgm:t>
    </dgm:pt>
    <dgm:pt modelId="{7BD24215-0605-4615-A030-729DB7B80380}" type="sibTrans" cxnId="{B94E6F33-5188-4632-8705-566D4B40D476}">
      <dgm:prSet/>
      <dgm:spPr/>
      <dgm:t>
        <a:bodyPr/>
        <a:lstStyle/>
        <a:p>
          <a:endParaRPr lang="zh-CN" altLang="en-US"/>
        </a:p>
      </dgm:t>
    </dgm:pt>
    <dgm:pt modelId="{FF18D1F8-2070-4BB4-8F23-3C0863F69DBD}" type="pres">
      <dgm:prSet presAssocID="{4F864A6D-2677-4281-B789-BF78DACFDF2A}" presName="Name0" presStyleCnt="0">
        <dgm:presLayoutVars>
          <dgm:dir/>
          <dgm:animLvl val="lvl"/>
          <dgm:resizeHandles val="exact"/>
        </dgm:presLayoutVars>
      </dgm:prSet>
      <dgm:spPr/>
      <dgm:t>
        <a:bodyPr/>
        <a:lstStyle/>
        <a:p>
          <a:endParaRPr lang="zh-CN" altLang="en-US"/>
        </a:p>
      </dgm:t>
    </dgm:pt>
    <dgm:pt modelId="{575E1CDD-8D04-4085-B6C4-0A3CD972884A}" type="pres">
      <dgm:prSet presAssocID="{9B524470-543C-4443-96C8-C0BAFB8B360F}" presName="linNode" presStyleCnt="0"/>
      <dgm:spPr/>
    </dgm:pt>
    <dgm:pt modelId="{509117FA-304F-4B3D-9343-10497C76799A}" type="pres">
      <dgm:prSet presAssocID="{9B524470-543C-4443-96C8-C0BAFB8B360F}" presName="parentText" presStyleLbl="node1" presStyleIdx="0" presStyleCnt="3" custScaleX="70517">
        <dgm:presLayoutVars>
          <dgm:chMax val="1"/>
          <dgm:bulletEnabled val="1"/>
        </dgm:presLayoutVars>
      </dgm:prSet>
      <dgm:spPr/>
      <dgm:t>
        <a:bodyPr/>
        <a:lstStyle/>
        <a:p>
          <a:endParaRPr lang="zh-CN" altLang="en-US"/>
        </a:p>
      </dgm:t>
    </dgm:pt>
    <dgm:pt modelId="{264AB5D6-2B80-4C4B-81DF-1421562B89C7}" type="pres">
      <dgm:prSet presAssocID="{9B524470-543C-4443-96C8-C0BAFB8B360F}" presName="descendantText" presStyleLbl="alignAccFollowNode1" presStyleIdx="0" presStyleCnt="3" custLinFactNeighborX="0" custLinFactNeighborY="-1111">
        <dgm:presLayoutVars>
          <dgm:bulletEnabled val="1"/>
        </dgm:presLayoutVars>
      </dgm:prSet>
      <dgm:spPr/>
      <dgm:t>
        <a:bodyPr/>
        <a:lstStyle/>
        <a:p>
          <a:endParaRPr lang="zh-CN" altLang="en-US"/>
        </a:p>
      </dgm:t>
    </dgm:pt>
    <dgm:pt modelId="{0C55254E-BFA1-4D55-8B17-BA6075785CC8}" type="pres">
      <dgm:prSet presAssocID="{579F37F1-D360-43A0-A040-9CF2B7318FDC}" presName="sp" presStyleCnt="0"/>
      <dgm:spPr/>
    </dgm:pt>
    <dgm:pt modelId="{FCA973B7-7CFE-48B4-9875-FF00AB68E4D0}" type="pres">
      <dgm:prSet presAssocID="{2DF0A423-44F4-4900-9C64-F33F17D35A52}" presName="linNode" presStyleCnt="0"/>
      <dgm:spPr/>
    </dgm:pt>
    <dgm:pt modelId="{95206513-D57F-416B-9781-860CBBE47152}" type="pres">
      <dgm:prSet presAssocID="{2DF0A423-44F4-4900-9C64-F33F17D35A52}" presName="parentText" presStyleLbl="node1" presStyleIdx="1" presStyleCnt="3" custScaleX="70517">
        <dgm:presLayoutVars>
          <dgm:chMax val="1"/>
          <dgm:bulletEnabled val="1"/>
        </dgm:presLayoutVars>
      </dgm:prSet>
      <dgm:spPr/>
      <dgm:t>
        <a:bodyPr/>
        <a:lstStyle/>
        <a:p>
          <a:endParaRPr lang="zh-CN" altLang="en-US"/>
        </a:p>
      </dgm:t>
    </dgm:pt>
    <dgm:pt modelId="{6D4475EF-579D-4509-B2E1-526830F97E9E}" type="pres">
      <dgm:prSet presAssocID="{2DF0A423-44F4-4900-9C64-F33F17D35A52}" presName="descendantText" presStyleLbl="alignAccFollowNode1" presStyleIdx="1" presStyleCnt="3" custScaleX="96698" custScaleY="137313">
        <dgm:presLayoutVars>
          <dgm:bulletEnabled val="1"/>
        </dgm:presLayoutVars>
      </dgm:prSet>
      <dgm:spPr/>
      <dgm:t>
        <a:bodyPr/>
        <a:lstStyle/>
        <a:p>
          <a:endParaRPr lang="zh-CN" altLang="en-US"/>
        </a:p>
      </dgm:t>
    </dgm:pt>
    <dgm:pt modelId="{12BC1E2C-F63E-498F-830F-6F3E8D358A89}" type="pres">
      <dgm:prSet presAssocID="{3388CAE5-80E7-412D-91FA-800846C846A9}" presName="sp" presStyleCnt="0"/>
      <dgm:spPr/>
    </dgm:pt>
    <dgm:pt modelId="{9237625C-08E0-44E2-AD82-828D17884DDB}" type="pres">
      <dgm:prSet presAssocID="{BEBBB2CE-F564-4990-983F-BFB367BB243B}" presName="linNode" presStyleCnt="0"/>
      <dgm:spPr/>
    </dgm:pt>
    <dgm:pt modelId="{C89BBFE4-58A5-4577-99E7-4B2849AA9AEE}" type="pres">
      <dgm:prSet presAssocID="{BEBBB2CE-F564-4990-983F-BFB367BB243B}" presName="parentText" presStyleLbl="node1" presStyleIdx="2" presStyleCnt="3" custScaleX="70517">
        <dgm:presLayoutVars>
          <dgm:chMax val="1"/>
          <dgm:bulletEnabled val="1"/>
        </dgm:presLayoutVars>
      </dgm:prSet>
      <dgm:spPr/>
      <dgm:t>
        <a:bodyPr/>
        <a:lstStyle/>
        <a:p>
          <a:endParaRPr lang="zh-CN" altLang="en-US"/>
        </a:p>
      </dgm:t>
    </dgm:pt>
    <dgm:pt modelId="{FE74AE6D-648A-487A-AA48-87498E4CD1F6}" type="pres">
      <dgm:prSet presAssocID="{BEBBB2CE-F564-4990-983F-BFB367BB243B}" presName="descendantText" presStyleLbl="alignAccFollowNode1" presStyleIdx="2" presStyleCnt="3">
        <dgm:presLayoutVars>
          <dgm:bulletEnabled val="1"/>
        </dgm:presLayoutVars>
      </dgm:prSet>
      <dgm:spPr/>
      <dgm:t>
        <a:bodyPr/>
        <a:lstStyle/>
        <a:p>
          <a:endParaRPr lang="zh-CN" altLang="en-US"/>
        </a:p>
      </dgm:t>
    </dgm:pt>
  </dgm:ptLst>
  <dgm:cxnLst>
    <dgm:cxn modelId="{268EDBEC-E4D0-4141-951C-684E13E13E34}" type="presOf" srcId="{9B524470-543C-4443-96C8-C0BAFB8B360F}" destId="{509117FA-304F-4B3D-9343-10497C76799A}" srcOrd="0" destOrd="0" presId="urn:microsoft.com/office/officeart/2005/8/layout/vList5"/>
    <dgm:cxn modelId="{3A6E5CE7-D9A8-4CF2-85C9-694A2204A794}" type="presOf" srcId="{BEBBB2CE-F564-4990-983F-BFB367BB243B}" destId="{C89BBFE4-58A5-4577-99E7-4B2849AA9AEE}" srcOrd="0" destOrd="0" presId="urn:microsoft.com/office/officeart/2005/8/layout/vList5"/>
    <dgm:cxn modelId="{80387A31-7EA0-46CE-AB1F-C80960AF0E90}" srcId="{2DF0A423-44F4-4900-9C64-F33F17D35A52}" destId="{4933FD74-F280-46B6-A0A4-8F4882A4067A}" srcOrd="0" destOrd="0" parTransId="{3977AD8C-E8DF-487A-88E5-747FF35A9535}" sibTransId="{BE1E76F0-6124-4A0A-9260-6549EE27CA2C}"/>
    <dgm:cxn modelId="{B94E6F33-5188-4632-8705-566D4B40D476}" srcId="{BEBBB2CE-F564-4990-983F-BFB367BB243B}" destId="{AF007315-7C6D-442F-94F9-63E74141494A}" srcOrd="0" destOrd="0" parTransId="{10D6DC1E-36B0-4024-865E-263C0B191F68}" sibTransId="{7BD24215-0605-4615-A030-729DB7B80380}"/>
    <dgm:cxn modelId="{1F431645-17FF-4AFC-A2E6-8ED7EB232475}" srcId="{9B524470-543C-4443-96C8-C0BAFB8B360F}" destId="{408084E8-42D6-494A-BF22-79295D3B1AD7}" srcOrd="0" destOrd="0" parTransId="{1A92037E-0AF5-4784-9127-559E914286C5}" sibTransId="{BD6EA31D-0035-4B71-9DB8-26CC33057A30}"/>
    <dgm:cxn modelId="{1F2B6E5A-2CEE-4B35-8B8B-E5F7F0ACD660}" type="presOf" srcId="{408084E8-42D6-494A-BF22-79295D3B1AD7}" destId="{264AB5D6-2B80-4C4B-81DF-1421562B89C7}" srcOrd="0" destOrd="0" presId="urn:microsoft.com/office/officeart/2005/8/layout/vList5"/>
    <dgm:cxn modelId="{BA943BC5-F03A-4C1D-80BB-800ECF793CF1}" srcId="{4F864A6D-2677-4281-B789-BF78DACFDF2A}" destId="{2DF0A423-44F4-4900-9C64-F33F17D35A52}" srcOrd="1" destOrd="0" parTransId="{E88C709A-A6D7-4044-B344-92065EC2CE8B}" sibTransId="{3388CAE5-80E7-412D-91FA-800846C846A9}"/>
    <dgm:cxn modelId="{ADEDF094-7106-4CB9-B6DC-87195CEB18E5}" type="presOf" srcId="{2DF0A423-44F4-4900-9C64-F33F17D35A52}" destId="{95206513-D57F-416B-9781-860CBBE47152}" srcOrd="0" destOrd="0" presId="urn:microsoft.com/office/officeart/2005/8/layout/vList5"/>
    <dgm:cxn modelId="{420E5CAF-4009-46F5-854A-32C6BBE1E646}" type="presOf" srcId="{4933FD74-F280-46B6-A0A4-8F4882A4067A}" destId="{6D4475EF-579D-4509-B2E1-526830F97E9E}" srcOrd="0" destOrd="0" presId="urn:microsoft.com/office/officeart/2005/8/layout/vList5"/>
    <dgm:cxn modelId="{587DBA03-87CD-46FB-BCE8-F18659987E10}" srcId="{4F864A6D-2677-4281-B789-BF78DACFDF2A}" destId="{BEBBB2CE-F564-4990-983F-BFB367BB243B}" srcOrd="2" destOrd="0" parTransId="{50CB2768-D776-475B-8569-C63275650775}" sibTransId="{70D0AB25-D964-4497-A8A8-89CD3593E893}"/>
    <dgm:cxn modelId="{A5755182-B7D1-4C0F-81A5-AA6B5AB46C8C}" srcId="{4F864A6D-2677-4281-B789-BF78DACFDF2A}" destId="{9B524470-543C-4443-96C8-C0BAFB8B360F}" srcOrd="0" destOrd="0" parTransId="{519DA469-3297-49B5-85EA-81E7C63E6396}" sibTransId="{579F37F1-D360-43A0-A040-9CF2B7318FDC}"/>
    <dgm:cxn modelId="{7215577B-4B79-4C75-821A-5E8679C14A31}" type="presOf" srcId="{AF007315-7C6D-442F-94F9-63E74141494A}" destId="{FE74AE6D-648A-487A-AA48-87498E4CD1F6}" srcOrd="0" destOrd="0" presId="urn:microsoft.com/office/officeart/2005/8/layout/vList5"/>
    <dgm:cxn modelId="{0C8DB2C3-DFB4-4917-8221-A0631967391B}" type="presOf" srcId="{4F864A6D-2677-4281-B789-BF78DACFDF2A}" destId="{FF18D1F8-2070-4BB4-8F23-3C0863F69DBD}" srcOrd="0" destOrd="0" presId="urn:microsoft.com/office/officeart/2005/8/layout/vList5"/>
    <dgm:cxn modelId="{117512B9-A303-4D60-B52F-B750D3A7E75C}" type="presParOf" srcId="{FF18D1F8-2070-4BB4-8F23-3C0863F69DBD}" destId="{575E1CDD-8D04-4085-B6C4-0A3CD972884A}" srcOrd="0" destOrd="0" presId="urn:microsoft.com/office/officeart/2005/8/layout/vList5"/>
    <dgm:cxn modelId="{101C7C87-3690-45BF-B87F-41F4778DD0AE}" type="presParOf" srcId="{575E1CDD-8D04-4085-B6C4-0A3CD972884A}" destId="{509117FA-304F-4B3D-9343-10497C76799A}" srcOrd="0" destOrd="0" presId="urn:microsoft.com/office/officeart/2005/8/layout/vList5"/>
    <dgm:cxn modelId="{5556C683-A70F-4F7A-9548-86FDF09A2148}" type="presParOf" srcId="{575E1CDD-8D04-4085-B6C4-0A3CD972884A}" destId="{264AB5D6-2B80-4C4B-81DF-1421562B89C7}" srcOrd="1" destOrd="0" presId="urn:microsoft.com/office/officeart/2005/8/layout/vList5"/>
    <dgm:cxn modelId="{2A56D0B6-B08D-48CF-B8C1-6F5981F2C957}" type="presParOf" srcId="{FF18D1F8-2070-4BB4-8F23-3C0863F69DBD}" destId="{0C55254E-BFA1-4D55-8B17-BA6075785CC8}" srcOrd="1" destOrd="0" presId="urn:microsoft.com/office/officeart/2005/8/layout/vList5"/>
    <dgm:cxn modelId="{650C7CE4-DB18-4AB6-938B-DB2250BD9D87}" type="presParOf" srcId="{FF18D1F8-2070-4BB4-8F23-3C0863F69DBD}" destId="{FCA973B7-7CFE-48B4-9875-FF00AB68E4D0}" srcOrd="2" destOrd="0" presId="urn:microsoft.com/office/officeart/2005/8/layout/vList5"/>
    <dgm:cxn modelId="{C27A87A2-70A6-48C1-AC0F-9EC2E74163D1}" type="presParOf" srcId="{FCA973B7-7CFE-48B4-9875-FF00AB68E4D0}" destId="{95206513-D57F-416B-9781-860CBBE47152}" srcOrd="0" destOrd="0" presId="urn:microsoft.com/office/officeart/2005/8/layout/vList5"/>
    <dgm:cxn modelId="{ACAE2942-3040-4F1D-A516-8133845ECA45}" type="presParOf" srcId="{FCA973B7-7CFE-48B4-9875-FF00AB68E4D0}" destId="{6D4475EF-579D-4509-B2E1-526830F97E9E}" srcOrd="1" destOrd="0" presId="urn:microsoft.com/office/officeart/2005/8/layout/vList5"/>
    <dgm:cxn modelId="{57F26516-973A-400B-8CFC-2E110A534E21}" type="presParOf" srcId="{FF18D1F8-2070-4BB4-8F23-3C0863F69DBD}" destId="{12BC1E2C-F63E-498F-830F-6F3E8D358A89}" srcOrd="3" destOrd="0" presId="urn:microsoft.com/office/officeart/2005/8/layout/vList5"/>
    <dgm:cxn modelId="{09DA4A57-A91F-420F-B85F-4DECB9685573}" type="presParOf" srcId="{FF18D1F8-2070-4BB4-8F23-3C0863F69DBD}" destId="{9237625C-08E0-44E2-AD82-828D17884DDB}" srcOrd="4" destOrd="0" presId="urn:microsoft.com/office/officeart/2005/8/layout/vList5"/>
    <dgm:cxn modelId="{94CCFE86-7D40-4C15-872F-FB18749606C9}" type="presParOf" srcId="{9237625C-08E0-44E2-AD82-828D17884DDB}" destId="{C89BBFE4-58A5-4577-99E7-4B2849AA9AEE}" srcOrd="0" destOrd="0" presId="urn:microsoft.com/office/officeart/2005/8/layout/vList5"/>
    <dgm:cxn modelId="{0EEAD4A3-CCB4-484C-A251-455BF90877AB}" type="presParOf" srcId="{9237625C-08E0-44E2-AD82-828D17884DDB}" destId="{FE74AE6D-648A-487A-AA48-87498E4CD1F6}"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D1183C-C2E6-4EEE-8E4C-C239280ED431}"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zh-CN" altLang="en-US"/>
        </a:p>
      </dgm:t>
    </dgm:pt>
    <dgm:pt modelId="{3DB7CE52-B061-4693-A30F-1EBA9441E9EF}">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定义总体（母体） </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E6E83948-3CBE-4334-887B-008EB9E937BC}" type="parTrans" cxnId="{61615FF7-94A9-4F6C-953A-DFAFCE4AAA08}">
      <dgm:prSet/>
      <dgm:spPr/>
      <dgm:t>
        <a:bodyPr/>
        <a:lstStyle/>
        <a:p>
          <a:endParaRPr lang="zh-CN" altLang="en-US" sz="1600"/>
        </a:p>
      </dgm:t>
    </dgm:pt>
    <dgm:pt modelId="{6B96169D-2F1D-4E6F-AC93-8B64BC93A477}" type="sibTrans" cxnId="{61615FF7-94A9-4F6C-953A-DFAFCE4AAA08}">
      <dgm:prSet custT="1"/>
      <dgm:spPr/>
      <dgm:t>
        <a:bodyPr/>
        <a:lstStyle/>
        <a:p>
          <a:endParaRPr lang="zh-CN" altLang="en-US" sz="1600"/>
        </a:p>
      </dgm:t>
    </dgm:pt>
    <dgm:pt modelId="{491A3B1A-D2A4-4AFE-971C-367D83D3269A}">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确定抽样框 </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0AC97566-09E5-44A7-996B-5700E73AD603}" type="parTrans" cxnId="{E8D190D3-E282-46C2-86FA-B4AEA2EAE678}">
      <dgm:prSet/>
      <dgm:spPr/>
      <dgm:t>
        <a:bodyPr/>
        <a:lstStyle/>
        <a:p>
          <a:endParaRPr lang="zh-CN" altLang="en-US" sz="1600"/>
        </a:p>
      </dgm:t>
    </dgm:pt>
    <dgm:pt modelId="{9BF5EE33-C4B3-4638-8B47-7175C63A8AA7}" type="sibTrans" cxnId="{E8D190D3-E282-46C2-86FA-B4AEA2EAE678}">
      <dgm:prSet custT="1"/>
      <dgm:spPr/>
      <dgm:t>
        <a:bodyPr/>
        <a:lstStyle/>
        <a:p>
          <a:endParaRPr lang="zh-CN" altLang="en-US" sz="1600"/>
        </a:p>
      </dgm:t>
    </dgm:pt>
    <dgm:pt modelId="{D6EEA955-DC34-482F-8965-2B9D5FA41579}">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确定抽样方法 </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A7B87312-5509-40BC-B772-A6F38A64BD5E}" type="parTrans" cxnId="{459F037E-BD7D-4455-9685-7734AB1EB999}">
      <dgm:prSet/>
      <dgm:spPr/>
      <dgm:t>
        <a:bodyPr/>
        <a:lstStyle/>
        <a:p>
          <a:endParaRPr lang="zh-CN" altLang="en-US" sz="1600"/>
        </a:p>
      </dgm:t>
    </dgm:pt>
    <dgm:pt modelId="{B7AF1952-12F7-4DC7-8634-3DB98A6DB862}" type="sibTrans" cxnId="{459F037E-BD7D-4455-9685-7734AB1EB999}">
      <dgm:prSet custT="1"/>
      <dgm:spPr/>
      <dgm:t>
        <a:bodyPr/>
        <a:lstStyle/>
        <a:p>
          <a:endParaRPr lang="zh-CN" altLang="en-US" sz="1600"/>
        </a:p>
      </dgm:t>
    </dgm:pt>
    <dgm:pt modelId="{0D5A4412-D4FF-4706-A11C-55E96DACE130}">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决定样本量 </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20D4B341-9A43-4B38-8973-162190CEA92F}" type="parTrans" cxnId="{DBA7B398-A404-4626-A1E0-1FBB1F432844}">
      <dgm:prSet/>
      <dgm:spPr/>
      <dgm:t>
        <a:bodyPr/>
        <a:lstStyle/>
        <a:p>
          <a:endParaRPr lang="zh-CN" altLang="en-US" sz="1600"/>
        </a:p>
      </dgm:t>
    </dgm:pt>
    <dgm:pt modelId="{0D763D97-5F18-4FEF-B875-DDF8D9827A93}" type="sibTrans" cxnId="{DBA7B398-A404-4626-A1E0-1FBB1F432844}">
      <dgm:prSet custT="1"/>
      <dgm:spPr/>
      <dgm:t>
        <a:bodyPr/>
        <a:lstStyle/>
        <a:p>
          <a:endParaRPr lang="zh-CN" altLang="en-US" sz="1600"/>
        </a:p>
      </dgm:t>
    </dgm:pt>
    <dgm:pt modelId="{DF0D3363-ACDC-4278-94CF-C482436F41A0}">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实施抽样计划 </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7B947682-A59E-4BC5-A856-141EA67AAEBE}" type="parTrans" cxnId="{E839CC43-1A04-433D-B6E8-4CA21F1CC0CC}">
      <dgm:prSet/>
      <dgm:spPr/>
      <dgm:t>
        <a:bodyPr/>
        <a:lstStyle/>
        <a:p>
          <a:endParaRPr lang="zh-CN" altLang="en-US" sz="1600"/>
        </a:p>
      </dgm:t>
    </dgm:pt>
    <dgm:pt modelId="{A8F6E7D0-AD1D-4604-8209-50D81DDC6A9D}" type="sibTrans" cxnId="{E839CC43-1A04-433D-B6E8-4CA21F1CC0CC}">
      <dgm:prSet custT="1"/>
      <dgm:spPr/>
      <dgm:t>
        <a:bodyPr/>
        <a:lstStyle/>
        <a:p>
          <a:endParaRPr lang="zh-CN" altLang="en-US" sz="1600"/>
        </a:p>
      </dgm:t>
    </dgm:pt>
    <dgm:pt modelId="{ADEB8D7D-41F8-4A44-A41D-416A149AE4A2}">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抽样与数据收集 </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671D7592-452F-480F-8541-10314A3A4DC2}" type="parTrans" cxnId="{77A29956-6590-4BF9-9B23-9A28AD46C391}">
      <dgm:prSet/>
      <dgm:spPr/>
      <dgm:t>
        <a:bodyPr/>
        <a:lstStyle/>
        <a:p>
          <a:endParaRPr lang="zh-CN" altLang="en-US" sz="1600"/>
        </a:p>
      </dgm:t>
    </dgm:pt>
    <dgm:pt modelId="{21BA0DE1-CC1E-4EB3-8F5A-F608EC6F7577}" type="sibTrans" cxnId="{77A29956-6590-4BF9-9B23-9A28AD46C391}">
      <dgm:prSet custT="1"/>
      <dgm:spPr/>
      <dgm:t>
        <a:bodyPr/>
        <a:lstStyle/>
        <a:p>
          <a:endParaRPr lang="zh-CN" altLang="en-US" sz="1600"/>
        </a:p>
      </dgm:t>
    </dgm:pt>
    <dgm:pt modelId="{58A1E49A-73DC-413C-9A76-3ADFB8964A80}">
      <dgm:prSet custT="1"/>
      <dgm:spPr/>
      <dgm:t>
        <a:bodyPr/>
        <a:lstStyle/>
        <a:p>
          <a:r>
            <a:rPr lang="zh-CN" altLang="en-US" sz="2000" b="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回顾抽样过程</a:t>
          </a:r>
          <a:endParaRPr lang="zh-CN" altLang="en-US" sz="2000" b="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gm:t>
    </dgm:pt>
    <dgm:pt modelId="{A6236CBA-5B14-40E2-99DB-3C1F143BE785}" type="parTrans" cxnId="{1573F05A-07E8-4040-A76C-0D611E63FE5A}">
      <dgm:prSet/>
      <dgm:spPr/>
      <dgm:t>
        <a:bodyPr/>
        <a:lstStyle/>
        <a:p>
          <a:endParaRPr lang="zh-CN" altLang="en-US" sz="1600"/>
        </a:p>
      </dgm:t>
    </dgm:pt>
    <dgm:pt modelId="{DD5491D7-59D1-44E6-A900-B91E47C7F5A4}" type="sibTrans" cxnId="{1573F05A-07E8-4040-A76C-0D611E63FE5A}">
      <dgm:prSet/>
      <dgm:spPr/>
      <dgm:t>
        <a:bodyPr/>
        <a:lstStyle/>
        <a:p>
          <a:endParaRPr lang="zh-CN" altLang="en-US" sz="1600"/>
        </a:p>
      </dgm:t>
    </dgm:pt>
    <dgm:pt modelId="{FEC478D7-FED4-47A9-AFF8-5B81A45EEDD2}" type="pres">
      <dgm:prSet presAssocID="{BBD1183C-C2E6-4EEE-8E4C-C239280ED431}" presName="diagram" presStyleCnt="0">
        <dgm:presLayoutVars>
          <dgm:dir/>
          <dgm:resizeHandles val="exact"/>
        </dgm:presLayoutVars>
      </dgm:prSet>
      <dgm:spPr/>
      <dgm:t>
        <a:bodyPr/>
        <a:lstStyle/>
        <a:p>
          <a:endParaRPr lang="zh-CN" altLang="en-US"/>
        </a:p>
      </dgm:t>
    </dgm:pt>
    <dgm:pt modelId="{46DBADC9-C51E-49B3-AEE9-BF6EBCD5CA93}" type="pres">
      <dgm:prSet presAssocID="{3DB7CE52-B061-4693-A30F-1EBA9441E9EF}" presName="node" presStyleLbl="node1" presStyleIdx="0" presStyleCnt="7" custScaleX="119015">
        <dgm:presLayoutVars>
          <dgm:bulletEnabled val="1"/>
        </dgm:presLayoutVars>
      </dgm:prSet>
      <dgm:spPr/>
      <dgm:t>
        <a:bodyPr/>
        <a:lstStyle/>
        <a:p>
          <a:endParaRPr lang="zh-CN" altLang="en-US"/>
        </a:p>
      </dgm:t>
    </dgm:pt>
    <dgm:pt modelId="{8BB0C755-D5F0-4C70-8DDB-4F6DEB314732}" type="pres">
      <dgm:prSet presAssocID="{6B96169D-2F1D-4E6F-AC93-8B64BC93A477}" presName="sibTrans" presStyleLbl="sibTrans2D1" presStyleIdx="0" presStyleCnt="6"/>
      <dgm:spPr/>
      <dgm:t>
        <a:bodyPr/>
        <a:lstStyle/>
        <a:p>
          <a:endParaRPr lang="zh-CN" altLang="en-US"/>
        </a:p>
      </dgm:t>
    </dgm:pt>
    <dgm:pt modelId="{6AA5EC4D-DCA2-47B0-948A-D6C1EE8E59D7}" type="pres">
      <dgm:prSet presAssocID="{6B96169D-2F1D-4E6F-AC93-8B64BC93A477}" presName="connectorText" presStyleLbl="sibTrans2D1" presStyleIdx="0" presStyleCnt="6"/>
      <dgm:spPr/>
      <dgm:t>
        <a:bodyPr/>
        <a:lstStyle/>
        <a:p>
          <a:endParaRPr lang="zh-CN" altLang="en-US"/>
        </a:p>
      </dgm:t>
    </dgm:pt>
    <dgm:pt modelId="{8DCD4FC7-C02D-489B-97E5-4AC4995F90A5}" type="pres">
      <dgm:prSet presAssocID="{491A3B1A-D2A4-4AFE-971C-367D83D3269A}" presName="node" presStyleLbl="node1" presStyleIdx="1" presStyleCnt="7" custScaleX="119015">
        <dgm:presLayoutVars>
          <dgm:bulletEnabled val="1"/>
        </dgm:presLayoutVars>
      </dgm:prSet>
      <dgm:spPr/>
      <dgm:t>
        <a:bodyPr/>
        <a:lstStyle/>
        <a:p>
          <a:endParaRPr lang="zh-CN" altLang="en-US"/>
        </a:p>
      </dgm:t>
    </dgm:pt>
    <dgm:pt modelId="{C316F9F6-0FEC-44B1-98B9-9391CDF65F85}" type="pres">
      <dgm:prSet presAssocID="{9BF5EE33-C4B3-4638-8B47-7175C63A8AA7}" presName="sibTrans" presStyleLbl="sibTrans2D1" presStyleIdx="1" presStyleCnt="6"/>
      <dgm:spPr/>
      <dgm:t>
        <a:bodyPr/>
        <a:lstStyle/>
        <a:p>
          <a:endParaRPr lang="zh-CN" altLang="en-US"/>
        </a:p>
      </dgm:t>
    </dgm:pt>
    <dgm:pt modelId="{A930F916-AC61-4672-9D62-06A62F46AF33}" type="pres">
      <dgm:prSet presAssocID="{9BF5EE33-C4B3-4638-8B47-7175C63A8AA7}" presName="connectorText" presStyleLbl="sibTrans2D1" presStyleIdx="1" presStyleCnt="6"/>
      <dgm:spPr/>
      <dgm:t>
        <a:bodyPr/>
        <a:lstStyle/>
        <a:p>
          <a:endParaRPr lang="zh-CN" altLang="en-US"/>
        </a:p>
      </dgm:t>
    </dgm:pt>
    <dgm:pt modelId="{55A63E69-C45E-48C2-A7AA-3BB63CCD2689}" type="pres">
      <dgm:prSet presAssocID="{D6EEA955-DC34-482F-8965-2B9D5FA41579}" presName="node" presStyleLbl="node1" presStyleIdx="2" presStyleCnt="7" custScaleX="119015">
        <dgm:presLayoutVars>
          <dgm:bulletEnabled val="1"/>
        </dgm:presLayoutVars>
      </dgm:prSet>
      <dgm:spPr/>
      <dgm:t>
        <a:bodyPr/>
        <a:lstStyle/>
        <a:p>
          <a:endParaRPr lang="zh-CN" altLang="en-US"/>
        </a:p>
      </dgm:t>
    </dgm:pt>
    <dgm:pt modelId="{10172181-2B4C-47E9-917A-8E9CE9A41AE2}" type="pres">
      <dgm:prSet presAssocID="{B7AF1952-12F7-4DC7-8634-3DB98A6DB862}" presName="sibTrans" presStyleLbl="sibTrans2D1" presStyleIdx="2" presStyleCnt="6"/>
      <dgm:spPr/>
      <dgm:t>
        <a:bodyPr/>
        <a:lstStyle/>
        <a:p>
          <a:endParaRPr lang="zh-CN" altLang="en-US"/>
        </a:p>
      </dgm:t>
    </dgm:pt>
    <dgm:pt modelId="{A070F49B-7738-4185-B57C-944089913E91}" type="pres">
      <dgm:prSet presAssocID="{B7AF1952-12F7-4DC7-8634-3DB98A6DB862}" presName="connectorText" presStyleLbl="sibTrans2D1" presStyleIdx="2" presStyleCnt="6"/>
      <dgm:spPr/>
      <dgm:t>
        <a:bodyPr/>
        <a:lstStyle/>
        <a:p>
          <a:endParaRPr lang="zh-CN" altLang="en-US"/>
        </a:p>
      </dgm:t>
    </dgm:pt>
    <dgm:pt modelId="{8FE5F344-F1E0-452C-8F48-C332F43926EB}" type="pres">
      <dgm:prSet presAssocID="{0D5A4412-D4FF-4706-A11C-55E96DACE130}" presName="node" presStyleLbl="node1" presStyleIdx="3" presStyleCnt="7" custScaleX="119015">
        <dgm:presLayoutVars>
          <dgm:bulletEnabled val="1"/>
        </dgm:presLayoutVars>
      </dgm:prSet>
      <dgm:spPr/>
      <dgm:t>
        <a:bodyPr/>
        <a:lstStyle/>
        <a:p>
          <a:endParaRPr lang="zh-CN" altLang="en-US"/>
        </a:p>
      </dgm:t>
    </dgm:pt>
    <dgm:pt modelId="{78AD9DCA-5AA4-4F04-B6BB-2BB1BD2078E4}" type="pres">
      <dgm:prSet presAssocID="{0D763D97-5F18-4FEF-B875-DDF8D9827A93}" presName="sibTrans" presStyleLbl="sibTrans2D1" presStyleIdx="3" presStyleCnt="6"/>
      <dgm:spPr/>
      <dgm:t>
        <a:bodyPr/>
        <a:lstStyle/>
        <a:p>
          <a:endParaRPr lang="zh-CN" altLang="en-US"/>
        </a:p>
      </dgm:t>
    </dgm:pt>
    <dgm:pt modelId="{AB30F0E0-18A7-4D22-A577-AF0B5C8FF615}" type="pres">
      <dgm:prSet presAssocID="{0D763D97-5F18-4FEF-B875-DDF8D9827A93}" presName="connectorText" presStyleLbl="sibTrans2D1" presStyleIdx="3" presStyleCnt="6"/>
      <dgm:spPr/>
      <dgm:t>
        <a:bodyPr/>
        <a:lstStyle/>
        <a:p>
          <a:endParaRPr lang="zh-CN" altLang="en-US"/>
        </a:p>
      </dgm:t>
    </dgm:pt>
    <dgm:pt modelId="{EF54C0D8-9CAE-4815-9505-57065C55CE5F}" type="pres">
      <dgm:prSet presAssocID="{DF0D3363-ACDC-4278-94CF-C482436F41A0}" presName="node" presStyleLbl="node1" presStyleIdx="4" presStyleCnt="7" custScaleX="119015">
        <dgm:presLayoutVars>
          <dgm:bulletEnabled val="1"/>
        </dgm:presLayoutVars>
      </dgm:prSet>
      <dgm:spPr/>
      <dgm:t>
        <a:bodyPr/>
        <a:lstStyle/>
        <a:p>
          <a:endParaRPr lang="zh-CN" altLang="en-US"/>
        </a:p>
      </dgm:t>
    </dgm:pt>
    <dgm:pt modelId="{D347328C-5F88-45F1-8F5C-5889542C0478}" type="pres">
      <dgm:prSet presAssocID="{A8F6E7D0-AD1D-4604-8209-50D81DDC6A9D}" presName="sibTrans" presStyleLbl="sibTrans2D1" presStyleIdx="4" presStyleCnt="6"/>
      <dgm:spPr/>
      <dgm:t>
        <a:bodyPr/>
        <a:lstStyle/>
        <a:p>
          <a:endParaRPr lang="zh-CN" altLang="en-US"/>
        </a:p>
      </dgm:t>
    </dgm:pt>
    <dgm:pt modelId="{DBBB72C8-B9D1-492C-8FDA-7EC35B0620E2}" type="pres">
      <dgm:prSet presAssocID="{A8F6E7D0-AD1D-4604-8209-50D81DDC6A9D}" presName="connectorText" presStyleLbl="sibTrans2D1" presStyleIdx="4" presStyleCnt="6"/>
      <dgm:spPr/>
      <dgm:t>
        <a:bodyPr/>
        <a:lstStyle/>
        <a:p>
          <a:endParaRPr lang="zh-CN" altLang="en-US"/>
        </a:p>
      </dgm:t>
    </dgm:pt>
    <dgm:pt modelId="{1A9CD30C-EB15-4486-B261-45C9CFCDC126}" type="pres">
      <dgm:prSet presAssocID="{ADEB8D7D-41F8-4A44-A41D-416A149AE4A2}" presName="node" presStyleLbl="node1" presStyleIdx="5" presStyleCnt="7" custScaleX="119015">
        <dgm:presLayoutVars>
          <dgm:bulletEnabled val="1"/>
        </dgm:presLayoutVars>
      </dgm:prSet>
      <dgm:spPr/>
      <dgm:t>
        <a:bodyPr/>
        <a:lstStyle/>
        <a:p>
          <a:endParaRPr lang="zh-CN" altLang="en-US"/>
        </a:p>
      </dgm:t>
    </dgm:pt>
    <dgm:pt modelId="{8466EF8B-A89F-461F-9325-1B98F576A876}" type="pres">
      <dgm:prSet presAssocID="{21BA0DE1-CC1E-4EB3-8F5A-F608EC6F7577}" presName="sibTrans" presStyleLbl="sibTrans2D1" presStyleIdx="5" presStyleCnt="6"/>
      <dgm:spPr/>
      <dgm:t>
        <a:bodyPr/>
        <a:lstStyle/>
        <a:p>
          <a:endParaRPr lang="zh-CN" altLang="en-US"/>
        </a:p>
      </dgm:t>
    </dgm:pt>
    <dgm:pt modelId="{32FF8A97-B5A4-49D2-A0E6-2276AEC7E498}" type="pres">
      <dgm:prSet presAssocID="{21BA0DE1-CC1E-4EB3-8F5A-F608EC6F7577}" presName="connectorText" presStyleLbl="sibTrans2D1" presStyleIdx="5" presStyleCnt="6"/>
      <dgm:spPr/>
      <dgm:t>
        <a:bodyPr/>
        <a:lstStyle/>
        <a:p>
          <a:endParaRPr lang="zh-CN" altLang="en-US"/>
        </a:p>
      </dgm:t>
    </dgm:pt>
    <dgm:pt modelId="{D6B1A294-18A2-4BA3-8F37-AD9FADDB1E81}" type="pres">
      <dgm:prSet presAssocID="{58A1E49A-73DC-413C-9A76-3ADFB8964A80}" presName="node" presStyleLbl="node1" presStyleIdx="6" presStyleCnt="7" custScaleX="119015">
        <dgm:presLayoutVars>
          <dgm:bulletEnabled val="1"/>
        </dgm:presLayoutVars>
      </dgm:prSet>
      <dgm:spPr/>
      <dgm:t>
        <a:bodyPr/>
        <a:lstStyle/>
        <a:p>
          <a:endParaRPr lang="zh-CN" altLang="en-US"/>
        </a:p>
      </dgm:t>
    </dgm:pt>
  </dgm:ptLst>
  <dgm:cxnLst>
    <dgm:cxn modelId="{1573F05A-07E8-4040-A76C-0D611E63FE5A}" srcId="{BBD1183C-C2E6-4EEE-8E4C-C239280ED431}" destId="{58A1E49A-73DC-413C-9A76-3ADFB8964A80}" srcOrd="6" destOrd="0" parTransId="{A6236CBA-5B14-40E2-99DB-3C1F143BE785}" sibTransId="{DD5491D7-59D1-44E6-A900-B91E47C7F5A4}"/>
    <dgm:cxn modelId="{CD2C3D8F-2FEF-487C-98C0-2848236E88ED}" type="presOf" srcId="{21BA0DE1-CC1E-4EB3-8F5A-F608EC6F7577}" destId="{8466EF8B-A89F-461F-9325-1B98F576A876}" srcOrd="0" destOrd="0" presId="urn:microsoft.com/office/officeart/2005/8/layout/process5"/>
    <dgm:cxn modelId="{459F037E-BD7D-4455-9685-7734AB1EB999}" srcId="{BBD1183C-C2E6-4EEE-8E4C-C239280ED431}" destId="{D6EEA955-DC34-482F-8965-2B9D5FA41579}" srcOrd="2" destOrd="0" parTransId="{A7B87312-5509-40BC-B772-A6F38A64BD5E}" sibTransId="{B7AF1952-12F7-4DC7-8634-3DB98A6DB862}"/>
    <dgm:cxn modelId="{E2DBD207-FD79-46E8-9E38-E11CBE505FEE}" type="presOf" srcId="{A8F6E7D0-AD1D-4604-8209-50D81DDC6A9D}" destId="{DBBB72C8-B9D1-492C-8FDA-7EC35B0620E2}" srcOrd="1" destOrd="0" presId="urn:microsoft.com/office/officeart/2005/8/layout/process5"/>
    <dgm:cxn modelId="{07F70D3B-12E9-4B69-BEFF-45246E77F6E9}" type="presOf" srcId="{A8F6E7D0-AD1D-4604-8209-50D81DDC6A9D}" destId="{D347328C-5F88-45F1-8F5C-5889542C0478}" srcOrd="0" destOrd="0" presId="urn:microsoft.com/office/officeart/2005/8/layout/process5"/>
    <dgm:cxn modelId="{77A29956-6590-4BF9-9B23-9A28AD46C391}" srcId="{BBD1183C-C2E6-4EEE-8E4C-C239280ED431}" destId="{ADEB8D7D-41F8-4A44-A41D-416A149AE4A2}" srcOrd="5" destOrd="0" parTransId="{671D7592-452F-480F-8541-10314A3A4DC2}" sibTransId="{21BA0DE1-CC1E-4EB3-8F5A-F608EC6F7577}"/>
    <dgm:cxn modelId="{270F25A9-7C80-444A-A1DB-E86AB37F06E2}" type="presOf" srcId="{0D763D97-5F18-4FEF-B875-DDF8D9827A93}" destId="{AB30F0E0-18A7-4D22-A577-AF0B5C8FF615}" srcOrd="1" destOrd="0" presId="urn:microsoft.com/office/officeart/2005/8/layout/process5"/>
    <dgm:cxn modelId="{BD264DCF-42C3-4F4B-A091-CF9DAF1BAC89}" type="presOf" srcId="{6B96169D-2F1D-4E6F-AC93-8B64BC93A477}" destId="{6AA5EC4D-DCA2-47B0-948A-D6C1EE8E59D7}" srcOrd="1" destOrd="0" presId="urn:microsoft.com/office/officeart/2005/8/layout/process5"/>
    <dgm:cxn modelId="{E839CC43-1A04-433D-B6E8-4CA21F1CC0CC}" srcId="{BBD1183C-C2E6-4EEE-8E4C-C239280ED431}" destId="{DF0D3363-ACDC-4278-94CF-C482436F41A0}" srcOrd="4" destOrd="0" parTransId="{7B947682-A59E-4BC5-A856-141EA67AAEBE}" sibTransId="{A8F6E7D0-AD1D-4604-8209-50D81DDC6A9D}"/>
    <dgm:cxn modelId="{DBA7B398-A404-4626-A1E0-1FBB1F432844}" srcId="{BBD1183C-C2E6-4EEE-8E4C-C239280ED431}" destId="{0D5A4412-D4FF-4706-A11C-55E96DACE130}" srcOrd="3" destOrd="0" parTransId="{20D4B341-9A43-4B38-8973-162190CEA92F}" sibTransId="{0D763D97-5F18-4FEF-B875-DDF8D9827A93}"/>
    <dgm:cxn modelId="{BDE0B722-9474-4657-95C9-E91AEC8E914C}" type="presOf" srcId="{9BF5EE33-C4B3-4638-8B47-7175C63A8AA7}" destId="{A930F916-AC61-4672-9D62-06A62F46AF33}" srcOrd="1" destOrd="0" presId="urn:microsoft.com/office/officeart/2005/8/layout/process5"/>
    <dgm:cxn modelId="{B0C5316A-68A6-4503-BECA-543B3B8EE805}" type="presOf" srcId="{491A3B1A-D2A4-4AFE-971C-367D83D3269A}" destId="{8DCD4FC7-C02D-489B-97E5-4AC4995F90A5}" srcOrd="0" destOrd="0" presId="urn:microsoft.com/office/officeart/2005/8/layout/process5"/>
    <dgm:cxn modelId="{47DD3E3A-46BC-4D48-A1FF-806A9B15CBB3}" type="presOf" srcId="{B7AF1952-12F7-4DC7-8634-3DB98A6DB862}" destId="{A070F49B-7738-4185-B57C-944089913E91}" srcOrd="1" destOrd="0" presId="urn:microsoft.com/office/officeart/2005/8/layout/process5"/>
    <dgm:cxn modelId="{8FD95825-944C-4278-B724-0B8A58ECF466}" type="presOf" srcId="{0D5A4412-D4FF-4706-A11C-55E96DACE130}" destId="{8FE5F344-F1E0-452C-8F48-C332F43926EB}" srcOrd="0" destOrd="0" presId="urn:microsoft.com/office/officeart/2005/8/layout/process5"/>
    <dgm:cxn modelId="{1B2F6224-B7DD-42E1-839F-598EFAB71D0C}" type="presOf" srcId="{DF0D3363-ACDC-4278-94CF-C482436F41A0}" destId="{EF54C0D8-9CAE-4815-9505-57065C55CE5F}" srcOrd="0" destOrd="0" presId="urn:microsoft.com/office/officeart/2005/8/layout/process5"/>
    <dgm:cxn modelId="{A5CB150F-083B-4647-973E-B6B16F1F2552}" type="presOf" srcId="{B7AF1952-12F7-4DC7-8634-3DB98A6DB862}" destId="{10172181-2B4C-47E9-917A-8E9CE9A41AE2}" srcOrd="0" destOrd="0" presId="urn:microsoft.com/office/officeart/2005/8/layout/process5"/>
    <dgm:cxn modelId="{82078D44-CCD2-46FE-931A-CE1F5FEC490F}" type="presOf" srcId="{0D763D97-5F18-4FEF-B875-DDF8D9827A93}" destId="{78AD9DCA-5AA4-4F04-B6BB-2BB1BD2078E4}" srcOrd="0" destOrd="0" presId="urn:microsoft.com/office/officeart/2005/8/layout/process5"/>
    <dgm:cxn modelId="{2DECCA17-D643-495A-B106-2D9695DC243E}" type="presOf" srcId="{ADEB8D7D-41F8-4A44-A41D-416A149AE4A2}" destId="{1A9CD30C-EB15-4486-B261-45C9CFCDC126}" srcOrd="0" destOrd="0" presId="urn:microsoft.com/office/officeart/2005/8/layout/process5"/>
    <dgm:cxn modelId="{61615FF7-94A9-4F6C-953A-DFAFCE4AAA08}" srcId="{BBD1183C-C2E6-4EEE-8E4C-C239280ED431}" destId="{3DB7CE52-B061-4693-A30F-1EBA9441E9EF}" srcOrd="0" destOrd="0" parTransId="{E6E83948-3CBE-4334-887B-008EB9E937BC}" sibTransId="{6B96169D-2F1D-4E6F-AC93-8B64BC93A477}"/>
    <dgm:cxn modelId="{B28D1028-2BB0-4B56-A035-0EE3225EF67A}" type="presOf" srcId="{9BF5EE33-C4B3-4638-8B47-7175C63A8AA7}" destId="{C316F9F6-0FEC-44B1-98B9-9391CDF65F85}" srcOrd="0" destOrd="0" presId="urn:microsoft.com/office/officeart/2005/8/layout/process5"/>
    <dgm:cxn modelId="{C7BD86A6-6F15-4FA7-8C17-6B872148EE1E}" type="presOf" srcId="{D6EEA955-DC34-482F-8965-2B9D5FA41579}" destId="{55A63E69-C45E-48C2-A7AA-3BB63CCD2689}" srcOrd="0" destOrd="0" presId="urn:microsoft.com/office/officeart/2005/8/layout/process5"/>
    <dgm:cxn modelId="{417CA645-E576-492D-9312-7CB37EF4C42F}" type="presOf" srcId="{3DB7CE52-B061-4693-A30F-1EBA9441E9EF}" destId="{46DBADC9-C51E-49B3-AEE9-BF6EBCD5CA93}" srcOrd="0" destOrd="0" presId="urn:microsoft.com/office/officeart/2005/8/layout/process5"/>
    <dgm:cxn modelId="{D27E5457-F220-4778-AC82-F2256AA5C0CC}" type="presOf" srcId="{58A1E49A-73DC-413C-9A76-3ADFB8964A80}" destId="{D6B1A294-18A2-4BA3-8F37-AD9FADDB1E81}" srcOrd="0" destOrd="0" presId="urn:microsoft.com/office/officeart/2005/8/layout/process5"/>
    <dgm:cxn modelId="{974189B8-B8C5-4186-BBBA-F8193559FA82}" type="presOf" srcId="{BBD1183C-C2E6-4EEE-8E4C-C239280ED431}" destId="{FEC478D7-FED4-47A9-AFF8-5B81A45EEDD2}" srcOrd="0" destOrd="0" presId="urn:microsoft.com/office/officeart/2005/8/layout/process5"/>
    <dgm:cxn modelId="{0689B5B7-563C-430B-A898-3E093DDB21C1}" type="presOf" srcId="{6B96169D-2F1D-4E6F-AC93-8B64BC93A477}" destId="{8BB0C755-D5F0-4C70-8DDB-4F6DEB314732}" srcOrd="0" destOrd="0" presId="urn:microsoft.com/office/officeart/2005/8/layout/process5"/>
    <dgm:cxn modelId="{6807D822-009A-483A-95E7-EEC6A805783C}" type="presOf" srcId="{21BA0DE1-CC1E-4EB3-8F5A-F608EC6F7577}" destId="{32FF8A97-B5A4-49D2-A0E6-2276AEC7E498}" srcOrd="1" destOrd="0" presId="urn:microsoft.com/office/officeart/2005/8/layout/process5"/>
    <dgm:cxn modelId="{E8D190D3-E282-46C2-86FA-B4AEA2EAE678}" srcId="{BBD1183C-C2E6-4EEE-8E4C-C239280ED431}" destId="{491A3B1A-D2A4-4AFE-971C-367D83D3269A}" srcOrd="1" destOrd="0" parTransId="{0AC97566-09E5-44A7-996B-5700E73AD603}" sibTransId="{9BF5EE33-C4B3-4638-8B47-7175C63A8AA7}"/>
    <dgm:cxn modelId="{B5FDC574-7872-4D18-85A9-3A9319EE1AD6}" type="presParOf" srcId="{FEC478D7-FED4-47A9-AFF8-5B81A45EEDD2}" destId="{46DBADC9-C51E-49B3-AEE9-BF6EBCD5CA93}" srcOrd="0" destOrd="0" presId="urn:microsoft.com/office/officeart/2005/8/layout/process5"/>
    <dgm:cxn modelId="{2F210356-649E-4C32-9BFC-CF19880FB7DF}" type="presParOf" srcId="{FEC478D7-FED4-47A9-AFF8-5B81A45EEDD2}" destId="{8BB0C755-D5F0-4C70-8DDB-4F6DEB314732}" srcOrd="1" destOrd="0" presId="urn:microsoft.com/office/officeart/2005/8/layout/process5"/>
    <dgm:cxn modelId="{3CEE13F4-D55F-4E37-B76B-AA2522F8DDC0}" type="presParOf" srcId="{8BB0C755-D5F0-4C70-8DDB-4F6DEB314732}" destId="{6AA5EC4D-DCA2-47B0-948A-D6C1EE8E59D7}" srcOrd="0" destOrd="0" presId="urn:microsoft.com/office/officeart/2005/8/layout/process5"/>
    <dgm:cxn modelId="{82C07697-669F-4D6B-B690-3139045BE73C}" type="presParOf" srcId="{FEC478D7-FED4-47A9-AFF8-5B81A45EEDD2}" destId="{8DCD4FC7-C02D-489B-97E5-4AC4995F90A5}" srcOrd="2" destOrd="0" presId="urn:microsoft.com/office/officeart/2005/8/layout/process5"/>
    <dgm:cxn modelId="{EB95804B-D0AD-491F-84BE-D295757F36B2}" type="presParOf" srcId="{FEC478D7-FED4-47A9-AFF8-5B81A45EEDD2}" destId="{C316F9F6-0FEC-44B1-98B9-9391CDF65F85}" srcOrd="3" destOrd="0" presId="urn:microsoft.com/office/officeart/2005/8/layout/process5"/>
    <dgm:cxn modelId="{A139603C-F2CD-48A9-A551-E764B8A02A95}" type="presParOf" srcId="{C316F9F6-0FEC-44B1-98B9-9391CDF65F85}" destId="{A930F916-AC61-4672-9D62-06A62F46AF33}" srcOrd="0" destOrd="0" presId="urn:microsoft.com/office/officeart/2005/8/layout/process5"/>
    <dgm:cxn modelId="{4FF386BA-0C8A-4DAA-B5D0-D6CC7D08D8A9}" type="presParOf" srcId="{FEC478D7-FED4-47A9-AFF8-5B81A45EEDD2}" destId="{55A63E69-C45E-48C2-A7AA-3BB63CCD2689}" srcOrd="4" destOrd="0" presId="urn:microsoft.com/office/officeart/2005/8/layout/process5"/>
    <dgm:cxn modelId="{F5A1C05D-232E-411E-B17C-4916CADE38D8}" type="presParOf" srcId="{FEC478D7-FED4-47A9-AFF8-5B81A45EEDD2}" destId="{10172181-2B4C-47E9-917A-8E9CE9A41AE2}" srcOrd="5" destOrd="0" presId="urn:microsoft.com/office/officeart/2005/8/layout/process5"/>
    <dgm:cxn modelId="{5399044D-9257-4B73-B2AE-A86230E1EC35}" type="presParOf" srcId="{10172181-2B4C-47E9-917A-8E9CE9A41AE2}" destId="{A070F49B-7738-4185-B57C-944089913E91}" srcOrd="0" destOrd="0" presId="urn:microsoft.com/office/officeart/2005/8/layout/process5"/>
    <dgm:cxn modelId="{76D3FF46-F2BB-40CC-9C47-070DC7F7CEC9}" type="presParOf" srcId="{FEC478D7-FED4-47A9-AFF8-5B81A45EEDD2}" destId="{8FE5F344-F1E0-452C-8F48-C332F43926EB}" srcOrd="6" destOrd="0" presId="urn:microsoft.com/office/officeart/2005/8/layout/process5"/>
    <dgm:cxn modelId="{0779413E-8770-4CB7-AAB4-F3AF9D9A6851}" type="presParOf" srcId="{FEC478D7-FED4-47A9-AFF8-5B81A45EEDD2}" destId="{78AD9DCA-5AA4-4F04-B6BB-2BB1BD2078E4}" srcOrd="7" destOrd="0" presId="urn:microsoft.com/office/officeart/2005/8/layout/process5"/>
    <dgm:cxn modelId="{F0525A1B-1857-4025-BDA6-9CE17E40FEB6}" type="presParOf" srcId="{78AD9DCA-5AA4-4F04-B6BB-2BB1BD2078E4}" destId="{AB30F0E0-18A7-4D22-A577-AF0B5C8FF615}" srcOrd="0" destOrd="0" presId="urn:microsoft.com/office/officeart/2005/8/layout/process5"/>
    <dgm:cxn modelId="{873E9BBF-1A49-484E-A2DF-F1BB86F014EA}" type="presParOf" srcId="{FEC478D7-FED4-47A9-AFF8-5B81A45EEDD2}" destId="{EF54C0D8-9CAE-4815-9505-57065C55CE5F}" srcOrd="8" destOrd="0" presId="urn:microsoft.com/office/officeart/2005/8/layout/process5"/>
    <dgm:cxn modelId="{44B8D51F-9EB8-4520-A790-DE2700FE079D}" type="presParOf" srcId="{FEC478D7-FED4-47A9-AFF8-5B81A45EEDD2}" destId="{D347328C-5F88-45F1-8F5C-5889542C0478}" srcOrd="9" destOrd="0" presId="urn:microsoft.com/office/officeart/2005/8/layout/process5"/>
    <dgm:cxn modelId="{B25457B9-890B-4B07-A865-0BDE94120C68}" type="presParOf" srcId="{D347328C-5F88-45F1-8F5C-5889542C0478}" destId="{DBBB72C8-B9D1-492C-8FDA-7EC35B0620E2}" srcOrd="0" destOrd="0" presId="urn:microsoft.com/office/officeart/2005/8/layout/process5"/>
    <dgm:cxn modelId="{E0DBF62F-C972-472E-A041-E4226219EFC5}" type="presParOf" srcId="{FEC478D7-FED4-47A9-AFF8-5B81A45EEDD2}" destId="{1A9CD30C-EB15-4486-B261-45C9CFCDC126}" srcOrd="10" destOrd="0" presId="urn:microsoft.com/office/officeart/2005/8/layout/process5"/>
    <dgm:cxn modelId="{6E55CEFD-1E8D-4545-B645-F1448AF42EB0}" type="presParOf" srcId="{FEC478D7-FED4-47A9-AFF8-5B81A45EEDD2}" destId="{8466EF8B-A89F-461F-9325-1B98F576A876}" srcOrd="11" destOrd="0" presId="urn:microsoft.com/office/officeart/2005/8/layout/process5"/>
    <dgm:cxn modelId="{D0FC902C-D607-4A68-A1B5-47E5C2925E96}" type="presParOf" srcId="{8466EF8B-A89F-461F-9325-1B98F576A876}" destId="{32FF8A97-B5A4-49D2-A0E6-2276AEC7E498}" srcOrd="0" destOrd="0" presId="urn:microsoft.com/office/officeart/2005/8/layout/process5"/>
    <dgm:cxn modelId="{8C13150C-8ECC-4BAD-9F5F-00C2CC9F8691}" type="presParOf" srcId="{FEC478D7-FED4-47A9-AFF8-5B81A45EEDD2}" destId="{D6B1A294-18A2-4BA3-8F37-AD9FADDB1E81}" srcOrd="12" destOrd="0" presId="urn:microsoft.com/office/officeart/2005/8/layout/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20F9BD-97E8-472C-8B42-C57CA453432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B763646C-E33D-4D22-9A04-90A895AEFEC0}">
      <dgm:prSet phldrT="[文本]" custT="1"/>
      <dgm:spPr/>
      <dgm:t>
        <a:bodyPr/>
        <a:lstStyle/>
        <a:p>
          <a:r>
            <a:rPr lang="zh-CN" altLang="en-US" sz="1800" b="1" dirty="0" smtClean="0">
              <a:latin typeface="微软雅黑" pitchFamily="34" charset="-122"/>
              <a:ea typeface="微软雅黑" pitchFamily="34" charset="-122"/>
            </a:rPr>
            <a:t>简单</a:t>
          </a:r>
          <a:r>
            <a:rPr lang="zh-CN" altLang="en-US" sz="2500" b="1" dirty="0" smtClean="0">
              <a:solidFill>
                <a:srgbClr val="FFFF00"/>
              </a:solidFill>
              <a:latin typeface="微软雅黑" pitchFamily="34" charset="-122"/>
              <a:ea typeface="微软雅黑" pitchFamily="34" charset="-122"/>
            </a:rPr>
            <a:t>随机</a:t>
          </a:r>
          <a:r>
            <a:rPr lang="zh-CN" altLang="en-US" sz="1800" b="1" dirty="0" smtClean="0">
              <a:latin typeface="微软雅黑" pitchFamily="34" charset="-122"/>
              <a:ea typeface="微软雅黑" pitchFamily="34" charset="-122"/>
            </a:rPr>
            <a:t>抽样</a:t>
          </a:r>
          <a:endParaRPr lang="en-US" altLang="zh-CN" sz="1800" b="1" dirty="0" smtClean="0">
            <a:latin typeface="微软雅黑" pitchFamily="34" charset="-122"/>
            <a:ea typeface="微软雅黑" pitchFamily="34" charset="-122"/>
          </a:endParaRPr>
        </a:p>
        <a:p>
          <a:r>
            <a:rPr lang="en-US" altLang="zh-CN" sz="1800" b="1" dirty="0" smtClean="0">
              <a:latin typeface="微软雅黑" pitchFamily="34" charset="-122"/>
              <a:ea typeface="微软雅黑" pitchFamily="34" charset="-122"/>
            </a:rPr>
            <a:t>simple random sampling</a:t>
          </a:r>
          <a:endParaRPr lang="zh-CN" altLang="en-US" sz="1800" b="1" dirty="0" smtClean="0">
            <a:latin typeface="微软雅黑" pitchFamily="34" charset="-122"/>
            <a:ea typeface="微软雅黑" pitchFamily="34" charset="-122"/>
          </a:endParaRPr>
        </a:p>
      </dgm:t>
    </dgm:pt>
    <dgm:pt modelId="{8F5849D7-9732-4FFF-BE17-E0C009A3C9C8}" type="parTrans" cxnId="{69F49C00-6FC6-49D8-8465-1A1F7133C43F}">
      <dgm:prSet/>
      <dgm:spPr/>
      <dgm:t>
        <a:bodyPr/>
        <a:lstStyle/>
        <a:p>
          <a:endParaRPr lang="zh-CN" altLang="en-US"/>
        </a:p>
      </dgm:t>
    </dgm:pt>
    <dgm:pt modelId="{C9978789-55B9-4B53-AA96-F23C1E28274C}" type="sibTrans" cxnId="{69F49C00-6FC6-49D8-8465-1A1F7133C43F}">
      <dgm:prSet/>
      <dgm:spPr/>
      <dgm:t>
        <a:bodyPr/>
        <a:lstStyle/>
        <a:p>
          <a:endParaRPr lang="zh-CN" altLang="en-US"/>
        </a:p>
      </dgm:t>
    </dgm:pt>
    <dgm:pt modelId="{1A3B82EC-A04A-4EF5-8282-6D72829492EC}">
      <dgm:prSet phldrT="[文本]" custT="1"/>
      <dgm:spPr/>
      <dgm:t>
        <a:bodyPr/>
        <a:lstStyle/>
        <a:p>
          <a:r>
            <a:rPr lang="zh-CN" altLang="en-US" sz="1400" dirty="0" smtClean="0">
              <a:latin typeface="微软雅黑" pitchFamily="34" charset="-122"/>
              <a:ea typeface="微软雅黑" pitchFamily="34" charset="-122"/>
            </a:rPr>
            <a:t>从总体</a:t>
          </a:r>
          <a:r>
            <a:rPr lang="en-US" altLang="zh-CN" sz="1400" dirty="0" smtClean="0">
              <a:latin typeface="微软雅黑" pitchFamily="34" charset="-122"/>
              <a:ea typeface="微软雅黑" pitchFamily="34" charset="-122"/>
            </a:rPr>
            <a:t>N</a:t>
          </a:r>
          <a:r>
            <a:rPr lang="zh-CN" altLang="en-US" sz="1400" dirty="0" smtClean="0">
              <a:latin typeface="微软雅黑" pitchFamily="34" charset="-122"/>
              <a:ea typeface="微软雅黑" pitchFamily="34" charset="-122"/>
            </a:rPr>
            <a:t>个单位中随机地抽取</a:t>
          </a:r>
          <a:r>
            <a:rPr lang="en-US" altLang="zh-CN" sz="1400" dirty="0" smtClean="0">
              <a:latin typeface="微软雅黑" pitchFamily="34" charset="-122"/>
              <a:ea typeface="微软雅黑" pitchFamily="34" charset="-122"/>
            </a:rPr>
            <a:t>n</a:t>
          </a:r>
          <a:r>
            <a:rPr lang="zh-CN" altLang="en-US" sz="1400" dirty="0" smtClean="0">
              <a:latin typeface="微软雅黑" pitchFamily="34" charset="-122"/>
              <a:ea typeface="微软雅黑" pitchFamily="34" charset="-122"/>
            </a:rPr>
            <a:t>个单位作为样本，使得每一个容量为样本都有相同的概率被抽中。特点是：每个样本单位被抽中的概率相等，样本的每个单位完全独立，彼此间无一定的关联性和排斥性。</a:t>
          </a:r>
          <a:endParaRPr lang="zh-CN" altLang="en-US" sz="1400" dirty="0">
            <a:latin typeface="微软雅黑" pitchFamily="34" charset="-122"/>
            <a:ea typeface="微软雅黑" pitchFamily="34" charset="-122"/>
          </a:endParaRPr>
        </a:p>
      </dgm:t>
    </dgm:pt>
    <dgm:pt modelId="{C4365916-5932-40CC-8AF6-F287A6AD0F77}" type="parTrans" cxnId="{CCC05EE5-4822-402A-9DE6-089393FD5458}">
      <dgm:prSet/>
      <dgm:spPr/>
      <dgm:t>
        <a:bodyPr/>
        <a:lstStyle/>
        <a:p>
          <a:endParaRPr lang="zh-CN" altLang="en-US"/>
        </a:p>
      </dgm:t>
    </dgm:pt>
    <dgm:pt modelId="{CEFF2E86-685F-40BC-B511-DF666BC73E9D}" type="sibTrans" cxnId="{CCC05EE5-4822-402A-9DE6-089393FD5458}">
      <dgm:prSet/>
      <dgm:spPr/>
      <dgm:t>
        <a:bodyPr/>
        <a:lstStyle/>
        <a:p>
          <a:endParaRPr lang="zh-CN" altLang="en-US"/>
        </a:p>
      </dgm:t>
    </dgm:pt>
    <dgm:pt modelId="{CB369353-E398-42A7-A0BC-346AD1DFFFCE}">
      <dgm:prSet phldrT="[文本]" custT="1">
        <dgm:style>
          <a:lnRef idx="1">
            <a:schemeClr val="accent6"/>
          </a:lnRef>
          <a:fillRef idx="3">
            <a:schemeClr val="accent6"/>
          </a:fillRef>
          <a:effectRef idx="2">
            <a:schemeClr val="accent6"/>
          </a:effectRef>
          <a:fontRef idx="minor">
            <a:schemeClr val="lt1"/>
          </a:fontRef>
        </dgm:style>
      </dgm:prSet>
      <dgm:spPr/>
      <dgm:t>
        <a:bodyPr/>
        <a:lstStyle/>
        <a:p>
          <a:r>
            <a:rPr lang="zh-CN" altLang="en-US" sz="1800" b="1" dirty="0" smtClean="0">
              <a:latin typeface="微软雅黑" pitchFamily="34" charset="-122"/>
              <a:ea typeface="微软雅黑" pitchFamily="34" charset="-122"/>
            </a:rPr>
            <a:t>系统抽样</a:t>
          </a:r>
          <a:endParaRPr lang="en-US" altLang="zh-CN" sz="1800" b="1" dirty="0" smtClean="0">
            <a:latin typeface="微软雅黑" pitchFamily="34" charset="-122"/>
            <a:ea typeface="微软雅黑" pitchFamily="34" charset="-122"/>
          </a:endParaRPr>
        </a:p>
        <a:p>
          <a:r>
            <a:rPr lang="en-US" altLang="en-US" sz="1800" b="1" dirty="0" smtClean="0">
              <a:latin typeface="微软雅黑" pitchFamily="34" charset="-122"/>
              <a:ea typeface="微软雅黑" pitchFamily="34" charset="-122"/>
            </a:rPr>
            <a:t>systematic sampling</a:t>
          </a:r>
          <a:endParaRPr lang="zh-CN" altLang="en-US" sz="1800" b="1" dirty="0" smtClean="0">
            <a:latin typeface="微软雅黑" pitchFamily="34" charset="-122"/>
            <a:ea typeface="微软雅黑" pitchFamily="34" charset="-122"/>
          </a:endParaRPr>
        </a:p>
      </dgm:t>
    </dgm:pt>
    <dgm:pt modelId="{15F74C6E-BD22-4AF2-A71D-95EE1FFCA105}" type="parTrans" cxnId="{19F70725-C5CC-43BE-B68C-5265C07B7BA3}">
      <dgm:prSet/>
      <dgm:spPr/>
      <dgm:t>
        <a:bodyPr/>
        <a:lstStyle/>
        <a:p>
          <a:endParaRPr lang="zh-CN" altLang="en-US"/>
        </a:p>
      </dgm:t>
    </dgm:pt>
    <dgm:pt modelId="{3DE0CD04-49C6-4FEE-A727-7DDC88058F2B}" type="sibTrans" cxnId="{19F70725-C5CC-43BE-B68C-5265C07B7BA3}">
      <dgm:prSet/>
      <dgm:spPr/>
      <dgm:t>
        <a:bodyPr/>
        <a:lstStyle/>
        <a:p>
          <a:endParaRPr lang="zh-CN" altLang="en-US"/>
        </a:p>
      </dgm:t>
    </dgm:pt>
    <dgm:pt modelId="{BC82A011-C94C-4C5C-9272-619781899105}">
      <dgm:prSet phldrT="[文本]" custT="1">
        <dgm:style>
          <a:lnRef idx="1">
            <a:schemeClr val="accent6"/>
          </a:lnRef>
          <a:fillRef idx="2">
            <a:schemeClr val="accent6"/>
          </a:fillRef>
          <a:effectRef idx="1">
            <a:schemeClr val="accent6"/>
          </a:effectRef>
          <a:fontRef idx="minor">
            <a:schemeClr val="dk1"/>
          </a:fontRef>
        </dgm:style>
      </dgm:prSet>
      <dgm:spPr>
        <a:gradFill rotWithShape="0">
          <a:gsLst>
            <a:gs pos="0">
              <a:schemeClr val="accent6">
                <a:tint val="50000"/>
                <a:satMod val="300000"/>
                <a:alpha val="44000"/>
              </a:schemeClr>
            </a:gs>
            <a:gs pos="35000">
              <a:schemeClr val="accent6">
                <a:tint val="37000"/>
                <a:satMod val="300000"/>
              </a:schemeClr>
            </a:gs>
            <a:gs pos="100000">
              <a:schemeClr val="accent6">
                <a:tint val="15000"/>
                <a:satMod val="350000"/>
              </a:schemeClr>
            </a:gs>
          </a:gsLst>
        </a:gradFill>
      </dgm:spPr>
      <dgm:t>
        <a:bodyPr/>
        <a:lstStyle/>
        <a:p>
          <a:r>
            <a:rPr lang="zh-CN" altLang="en-US" sz="1400" dirty="0" smtClean="0">
              <a:latin typeface="微软雅黑" pitchFamily="34" charset="-122"/>
              <a:ea typeface="微软雅黑" pitchFamily="34" charset="-122"/>
            </a:rPr>
            <a:t>等距抽样。将总体中的所有单位按一定顺序排列，在规定的范围内随机地抽取一个单位作为初始单位，然后按事先规定好的规则确定其他样本单位。先从数字</a:t>
          </a:r>
          <a:r>
            <a:rPr lang="en-US" altLang="zh-CN" sz="1400" dirty="0" smtClean="0">
              <a:latin typeface="微软雅黑" pitchFamily="34" charset="-122"/>
              <a:ea typeface="微软雅黑" pitchFamily="34" charset="-122"/>
            </a:rPr>
            <a:t>1</a:t>
          </a:r>
          <a:r>
            <a:rPr lang="zh-CN" altLang="en-US" sz="1400" dirty="0" smtClean="0">
              <a:latin typeface="微软雅黑" pitchFamily="34" charset="-122"/>
              <a:ea typeface="微软雅黑" pitchFamily="34" charset="-122"/>
            </a:rPr>
            <a:t>到</a:t>
          </a:r>
          <a:r>
            <a:rPr lang="en-US" altLang="zh-CN" sz="1400" dirty="0" smtClean="0">
              <a:latin typeface="微软雅黑" pitchFamily="34" charset="-122"/>
              <a:ea typeface="微软雅黑" pitchFamily="34" charset="-122"/>
            </a:rPr>
            <a:t>k</a:t>
          </a:r>
          <a:r>
            <a:rPr lang="zh-CN" altLang="en-US" sz="1400" dirty="0" smtClean="0">
              <a:latin typeface="微软雅黑" pitchFamily="34" charset="-122"/>
              <a:ea typeface="微软雅黑" pitchFamily="34" charset="-122"/>
            </a:rPr>
            <a:t>之间随机抽取一个数字</a:t>
          </a:r>
          <a:r>
            <a:rPr lang="en-US" altLang="zh-CN" sz="1400" dirty="0" smtClean="0">
              <a:latin typeface="微软雅黑" pitchFamily="34" charset="-122"/>
              <a:ea typeface="微软雅黑" pitchFamily="34" charset="-122"/>
            </a:rPr>
            <a:t>r</a:t>
          </a:r>
          <a:r>
            <a:rPr lang="zh-CN" altLang="en-US" sz="1400" dirty="0" smtClean="0">
              <a:latin typeface="微软雅黑" pitchFamily="34" charset="-122"/>
              <a:ea typeface="微软雅黑" pitchFamily="34" charset="-122"/>
            </a:rPr>
            <a:t>作为初始单位，以后依次取</a:t>
          </a:r>
          <a:r>
            <a:rPr lang="en-US" altLang="zh-CN" sz="1400" dirty="0" err="1" smtClean="0">
              <a:latin typeface="微软雅黑" pitchFamily="34" charset="-122"/>
              <a:ea typeface="微软雅黑" pitchFamily="34" charset="-122"/>
            </a:rPr>
            <a:t>r+k</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r+2k……</a:t>
          </a:r>
          <a:r>
            <a:rPr lang="zh-CN" altLang="en-US" sz="1400" dirty="0" smtClean="0">
              <a:latin typeface="微软雅黑" pitchFamily="34" charset="-122"/>
              <a:ea typeface="微软雅黑" pitchFamily="34" charset="-122"/>
            </a:rPr>
            <a:t>等单位。这种方法操作简便，可提高估计的精度。</a:t>
          </a:r>
          <a:endParaRPr lang="zh-CN" altLang="en-US" sz="1400" dirty="0">
            <a:latin typeface="微软雅黑" pitchFamily="34" charset="-122"/>
            <a:ea typeface="微软雅黑" pitchFamily="34" charset="-122"/>
          </a:endParaRPr>
        </a:p>
      </dgm:t>
    </dgm:pt>
    <dgm:pt modelId="{C81B17B4-2413-4BCC-8715-DBEFFC70F231}" type="parTrans" cxnId="{361303B1-30B5-46EE-8944-7CB0B499E0AB}">
      <dgm:prSet/>
      <dgm:spPr/>
      <dgm:t>
        <a:bodyPr/>
        <a:lstStyle/>
        <a:p>
          <a:endParaRPr lang="zh-CN" altLang="en-US"/>
        </a:p>
      </dgm:t>
    </dgm:pt>
    <dgm:pt modelId="{C320DB86-5C74-4CA1-A339-DEF7A39CD1F4}" type="sibTrans" cxnId="{361303B1-30B5-46EE-8944-7CB0B499E0AB}">
      <dgm:prSet/>
      <dgm:spPr/>
      <dgm:t>
        <a:bodyPr/>
        <a:lstStyle/>
        <a:p>
          <a:endParaRPr lang="zh-CN" altLang="en-US"/>
        </a:p>
      </dgm:t>
    </dgm:pt>
    <dgm:pt modelId="{98467287-57D6-456D-AD0B-F5B007E45DCC}">
      <dgm:prSet phldrT="[文本]" custT="1"/>
      <dgm:spPr/>
      <dgm:t>
        <a:bodyPr/>
        <a:lstStyle/>
        <a:p>
          <a:r>
            <a:rPr lang="zh-CN" altLang="en-US" sz="1800" b="1" dirty="0" smtClean="0">
              <a:latin typeface="微软雅黑" pitchFamily="34" charset="-122"/>
              <a:ea typeface="微软雅黑" pitchFamily="34" charset="-122"/>
            </a:rPr>
            <a:t>分层抽样</a:t>
          </a:r>
          <a:endParaRPr lang="en-US" altLang="zh-CN" sz="1800" b="1" dirty="0" smtClean="0">
            <a:latin typeface="微软雅黑" pitchFamily="34" charset="-122"/>
            <a:ea typeface="微软雅黑" pitchFamily="34" charset="-122"/>
          </a:endParaRPr>
        </a:p>
        <a:p>
          <a:r>
            <a:rPr lang="en-US" altLang="en-US" sz="1800" b="1" dirty="0" smtClean="0">
              <a:latin typeface="微软雅黑" pitchFamily="34" charset="-122"/>
              <a:ea typeface="微软雅黑" pitchFamily="34" charset="-122"/>
            </a:rPr>
            <a:t>stratified sampling</a:t>
          </a:r>
          <a:endParaRPr lang="zh-CN" altLang="en-US" sz="1800" b="1" dirty="0" smtClean="0">
            <a:latin typeface="微软雅黑" pitchFamily="34" charset="-122"/>
            <a:ea typeface="微软雅黑" pitchFamily="34" charset="-122"/>
          </a:endParaRPr>
        </a:p>
      </dgm:t>
    </dgm:pt>
    <dgm:pt modelId="{3CB73009-C202-482C-A9BE-2F581B38AD94}" type="parTrans" cxnId="{C6F06FA8-B303-4A5D-90FC-3A9D1E6F05BB}">
      <dgm:prSet/>
      <dgm:spPr/>
      <dgm:t>
        <a:bodyPr/>
        <a:lstStyle/>
        <a:p>
          <a:endParaRPr lang="zh-CN" altLang="en-US"/>
        </a:p>
      </dgm:t>
    </dgm:pt>
    <dgm:pt modelId="{DCCB4E86-16EA-46E1-B984-BA306AB140AC}" type="sibTrans" cxnId="{C6F06FA8-B303-4A5D-90FC-3A9D1E6F05BB}">
      <dgm:prSet/>
      <dgm:spPr/>
      <dgm:t>
        <a:bodyPr/>
        <a:lstStyle/>
        <a:p>
          <a:endParaRPr lang="zh-CN" altLang="en-US"/>
        </a:p>
      </dgm:t>
    </dgm:pt>
    <dgm:pt modelId="{B37E8052-77DE-4953-B055-E79AADC5989F}">
      <dgm:prSet phldrT="[文本]" custT="1"/>
      <dgm:spPr/>
      <dgm:t>
        <a:bodyPr/>
        <a:lstStyle/>
        <a:p>
          <a:r>
            <a:rPr lang="zh-CN" altLang="en-US" sz="1400" dirty="0" smtClean="0">
              <a:latin typeface="微软雅黑" pitchFamily="34" charset="-122"/>
              <a:ea typeface="微软雅黑" pitchFamily="34" charset="-122"/>
            </a:rPr>
            <a:t>将抽样单位按某种特征或某种规则划分为不同的层，然后从不同的层中独立、随机地抽取样本。从而保证样本的结构与总体的结构比较相近，从而提高估计的精度。 </a:t>
          </a:r>
          <a:endParaRPr lang="zh-CN" altLang="en-US" sz="1400" dirty="0">
            <a:latin typeface="微软雅黑" pitchFamily="34" charset="-122"/>
            <a:ea typeface="微软雅黑" pitchFamily="34" charset="-122"/>
          </a:endParaRPr>
        </a:p>
      </dgm:t>
    </dgm:pt>
    <dgm:pt modelId="{C99B3F7F-AD8A-4C1D-8EBB-227884F7F35E}" type="parTrans" cxnId="{E49225D0-2228-4448-8A8A-46ED770FD431}">
      <dgm:prSet/>
      <dgm:spPr/>
      <dgm:t>
        <a:bodyPr/>
        <a:lstStyle/>
        <a:p>
          <a:endParaRPr lang="zh-CN" altLang="en-US"/>
        </a:p>
      </dgm:t>
    </dgm:pt>
    <dgm:pt modelId="{2C80C5FE-1259-45F2-8B71-3CB5BA038803}" type="sibTrans" cxnId="{E49225D0-2228-4448-8A8A-46ED770FD431}">
      <dgm:prSet/>
      <dgm:spPr/>
      <dgm:t>
        <a:bodyPr/>
        <a:lstStyle/>
        <a:p>
          <a:endParaRPr lang="zh-CN" altLang="en-US"/>
        </a:p>
      </dgm:t>
    </dgm:pt>
    <dgm:pt modelId="{3D6240BF-4CCB-4176-AE59-59969CF69B58}">
      <dgm:prSet phldrT="[文本]" custT="1"/>
      <dgm:spPr/>
      <dgm:t>
        <a:bodyPr/>
        <a:lstStyle/>
        <a:p>
          <a:r>
            <a:rPr lang="zh-CN" altLang="en-US" sz="1400" dirty="0" smtClean="0">
              <a:latin typeface="微软雅黑" pitchFamily="34" charset="-122"/>
              <a:ea typeface="微软雅黑" pitchFamily="34" charset="-122"/>
            </a:rPr>
            <a:t>将总体中若干个单位合并为组，抽样时直接抽取群，然后对中选群中的所有单位全部实施调查。抽样时只需群的抽样框，可简化工作量，缺点是估计的精度较差</a:t>
          </a:r>
          <a:endParaRPr lang="zh-CN" altLang="en-US" sz="1400" dirty="0">
            <a:latin typeface="微软雅黑" pitchFamily="34" charset="-122"/>
            <a:ea typeface="微软雅黑" pitchFamily="34" charset="-122"/>
          </a:endParaRPr>
        </a:p>
      </dgm:t>
    </dgm:pt>
    <dgm:pt modelId="{D617AF0A-02D1-4978-A8F4-241418FD4EBD}" type="parTrans" cxnId="{9A92C932-7F35-46F9-BB7C-5B5EF8743309}">
      <dgm:prSet/>
      <dgm:spPr/>
      <dgm:t>
        <a:bodyPr/>
        <a:lstStyle/>
        <a:p>
          <a:endParaRPr lang="zh-CN" altLang="en-US"/>
        </a:p>
      </dgm:t>
    </dgm:pt>
    <dgm:pt modelId="{BE5B141B-A541-411F-AEA9-53C63607F57F}" type="sibTrans" cxnId="{9A92C932-7F35-46F9-BB7C-5B5EF8743309}">
      <dgm:prSet/>
      <dgm:spPr/>
      <dgm:t>
        <a:bodyPr/>
        <a:lstStyle/>
        <a:p>
          <a:endParaRPr lang="zh-CN" altLang="en-US"/>
        </a:p>
      </dgm:t>
    </dgm:pt>
    <dgm:pt modelId="{24D0AFAF-6115-4DEC-B64F-ADA8A4C9FF43}">
      <dgm:prSet phldrT="[文本]" custT="1"/>
      <dgm:spPr/>
      <dgm:t>
        <a:bodyPr/>
        <a:lstStyle/>
        <a:p>
          <a:r>
            <a:rPr lang="zh-CN" altLang="en-US" sz="1800" b="1" dirty="0" smtClean="0">
              <a:latin typeface="微软雅黑" pitchFamily="34" charset="-122"/>
              <a:ea typeface="微软雅黑" pitchFamily="34" charset="-122"/>
            </a:rPr>
            <a:t>整群抽样</a:t>
          </a:r>
          <a:endParaRPr lang="en-US" altLang="zh-CN" sz="1800" b="1" dirty="0" smtClean="0">
            <a:latin typeface="微软雅黑" pitchFamily="34" charset="-122"/>
            <a:ea typeface="微软雅黑" pitchFamily="34" charset="-122"/>
          </a:endParaRPr>
        </a:p>
        <a:p>
          <a:r>
            <a:rPr lang="en-US" sz="1800" dirty="0" smtClean="0">
              <a:latin typeface="微软雅黑" pitchFamily="34" charset="-122"/>
              <a:ea typeface="微软雅黑" pitchFamily="34" charset="-122"/>
            </a:rPr>
            <a:t>cluster sampling</a:t>
          </a:r>
          <a:endParaRPr lang="zh-CN" altLang="en-US" sz="1800" dirty="0">
            <a:latin typeface="微软雅黑" pitchFamily="34" charset="-122"/>
            <a:ea typeface="微软雅黑" pitchFamily="34" charset="-122"/>
          </a:endParaRPr>
        </a:p>
      </dgm:t>
    </dgm:pt>
    <dgm:pt modelId="{1EB3B968-AF17-44A4-ADC6-DF899E89B60D}" type="parTrans" cxnId="{09A6055B-C8E1-4438-A6E7-AD8EE1C4ABFC}">
      <dgm:prSet/>
      <dgm:spPr/>
      <dgm:t>
        <a:bodyPr/>
        <a:lstStyle/>
        <a:p>
          <a:endParaRPr lang="zh-CN" altLang="en-US"/>
        </a:p>
      </dgm:t>
    </dgm:pt>
    <dgm:pt modelId="{69344E2E-BAD5-4C97-97EB-9961300C1399}" type="sibTrans" cxnId="{09A6055B-C8E1-4438-A6E7-AD8EE1C4ABFC}">
      <dgm:prSet/>
      <dgm:spPr/>
      <dgm:t>
        <a:bodyPr/>
        <a:lstStyle/>
        <a:p>
          <a:endParaRPr lang="zh-CN" altLang="en-US"/>
        </a:p>
      </dgm:t>
    </dgm:pt>
    <dgm:pt modelId="{337685D7-674C-46F1-9153-3EFC9517C46C}" type="pres">
      <dgm:prSet presAssocID="{A620F9BD-97E8-472C-8B42-C57CA4534320}" presName="Name0" presStyleCnt="0">
        <dgm:presLayoutVars>
          <dgm:dir/>
          <dgm:animLvl val="lvl"/>
          <dgm:resizeHandles val="exact"/>
        </dgm:presLayoutVars>
      </dgm:prSet>
      <dgm:spPr/>
      <dgm:t>
        <a:bodyPr/>
        <a:lstStyle/>
        <a:p>
          <a:endParaRPr lang="zh-CN" altLang="en-US"/>
        </a:p>
      </dgm:t>
    </dgm:pt>
    <dgm:pt modelId="{D346749E-1F9A-4C4F-8138-D7202D5B78EB}" type="pres">
      <dgm:prSet presAssocID="{B763646C-E33D-4D22-9A04-90A895AEFEC0}" presName="linNode" presStyleCnt="0"/>
      <dgm:spPr/>
    </dgm:pt>
    <dgm:pt modelId="{71CBB202-C4AA-4C91-B9E8-AF75EDD5E10C}" type="pres">
      <dgm:prSet presAssocID="{B763646C-E33D-4D22-9A04-90A895AEFEC0}" presName="parentText" presStyleLbl="node1" presStyleIdx="0" presStyleCnt="4">
        <dgm:presLayoutVars>
          <dgm:chMax val="1"/>
          <dgm:bulletEnabled val="1"/>
        </dgm:presLayoutVars>
      </dgm:prSet>
      <dgm:spPr/>
      <dgm:t>
        <a:bodyPr/>
        <a:lstStyle/>
        <a:p>
          <a:endParaRPr lang="zh-CN" altLang="en-US"/>
        </a:p>
      </dgm:t>
    </dgm:pt>
    <dgm:pt modelId="{4370D4A4-449A-4D24-A618-1F912BF82168}" type="pres">
      <dgm:prSet presAssocID="{B763646C-E33D-4D22-9A04-90A895AEFEC0}" presName="descendantText" presStyleLbl="alignAccFollowNode1" presStyleIdx="0" presStyleCnt="4">
        <dgm:presLayoutVars>
          <dgm:bulletEnabled val="1"/>
        </dgm:presLayoutVars>
      </dgm:prSet>
      <dgm:spPr/>
      <dgm:t>
        <a:bodyPr/>
        <a:lstStyle/>
        <a:p>
          <a:endParaRPr lang="zh-CN" altLang="en-US"/>
        </a:p>
      </dgm:t>
    </dgm:pt>
    <dgm:pt modelId="{9616B80A-B90A-42D2-8346-F71E868E82FD}" type="pres">
      <dgm:prSet presAssocID="{C9978789-55B9-4B53-AA96-F23C1E28274C}" presName="sp" presStyleCnt="0"/>
      <dgm:spPr/>
    </dgm:pt>
    <dgm:pt modelId="{DDC31CAC-9274-4673-86B5-9176AB1275EA}" type="pres">
      <dgm:prSet presAssocID="{CB369353-E398-42A7-A0BC-346AD1DFFFCE}" presName="linNode" presStyleCnt="0"/>
      <dgm:spPr/>
    </dgm:pt>
    <dgm:pt modelId="{D980F801-7AB0-4B6F-B161-3231F11FCEA9}" type="pres">
      <dgm:prSet presAssocID="{CB369353-E398-42A7-A0BC-346AD1DFFFCE}" presName="parentText" presStyleLbl="node1" presStyleIdx="1" presStyleCnt="4" custLinFactNeighborY="-609">
        <dgm:presLayoutVars>
          <dgm:chMax val="1"/>
          <dgm:bulletEnabled val="1"/>
        </dgm:presLayoutVars>
      </dgm:prSet>
      <dgm:spPr/>
      <dgm:t>
        <a:bodyPr/>
        <a:lstStyle/>
        <a:p>
          <a:endParaRPr lang="zh-CN" altLang="en-US"/>
        </a:p>
      </dgm:t>
    </dgm:pt>
    <dgm:pt modelId="{E1BED929-AA5D-4DFE-B74A-02B46BA0AF7D}" type="pres">
      <dgm:prSet presAssocID="{CB369353-E398-42A7-A0BC-346AD1DFFFCE}" presName="descendantText" presStyleLbl="alignAccFollowNode1" presStyleIdx="1" presStyleCnt="4" custScaleY="129666">
        <dgm:presLayoutVars>
          <dgm:bulletEnabled val="1"/>
        </dgm:presLayoutVars>
      </dgm:prSet>
      <dgm:spPr/>
      <dgm:t>
        <a:bodyPr/>
        <a:lstStyle/>
        <a:p>
          <a:endParaRPr lang="zh-CN" altLang="en-US"/>
        </a:p>
      </dgm:t>
    </dgm:pt>
    <dgm:pt modelId="{C59347A8-7FA7-4601-94F3-4049CE3B051A}" type="pres">
      <dgm:prSet presAssocID="{3DE0CD04-49C6-4FEE-A727-7DDC88058F2B}" presName="sp" presStyleCnt="0"/>
      <dgm:spPr/>
    </dgm:pt>
    <dgm:pt modelId="{046155D5-BB38-4EE7-95E6-7128C6A408FA}" type="pres">
      <dgm:prSet presAssocID="{98467287-57D6-456D-AD0B-F5B007E45DCC}" presName="linNode" presStyleCnt="0"/>
      <dgm:spPr/>
    </dgm:pt>
    <dgm:pt modelId="{72BA9ABD-5108-4E17-B745-BF7BCC7C147B}" type="pres">
      <dgm:prSet presAssocID="{98467287-57D6-456D-AD0B-F5B007E45DCC}" presName="parentText" presStyleLbl="node1" presStyleIdx="2" presStyleCnt="4">
        <dgm:presLayoutVars>
          <dgm:chMax val="1"/>
          <dgm:bulletEnabled val="1"/>
        </dgm:presLayoutVars>
      </dgm:prSet>
      <dgm:spPr/>
      <dgm:t>
        <a:bodyPr/>
        <a:lstStyle/>
        <a:p>
          <a:endParaRPr lang="zh-CN" altLang="en-US"/>
        </a:p>
      </dgm:t>
    </dgm:pt>
    <dgm:pt modelId="{422EA94A-0388-48F3-B322-F5A79394BF59}" type="pres">
      <dgm:prSet presAssocID="{98467287-57D6-456D-AD0B-F5B007E45DCC}" presName="descendantText" presStyleLbl="alignAccFollowNode1" presStyleIdx="2" presStyleCnt="4">
        <dgm:presLayoutVars>
          <dgm:bulletEnabled val="1"/>
        </dgm:presLayoutVars>
      </dgm:prSet>
      <dgm:spPr/>
      <dgm:t>
        <a:bodyPr/>
        <a:lstStyle/>
        <a:p>
          <a:endParaRPr lang="zh-CN" altLang="en-US"/>
        </a:p>
      </dgm:t>
    </dgm:pt>
    <dgm:pt modelId="{4EDDDDC0-0901-46D7-BAD9-DC2BD00B9468}" type="pres">
      <dgm:prSet presAssocID="{DCCB4E86-16EA-46E1-B984-BA306AB140AC}" presName="sp" presStyleCnt="0"/>
      <dgm:spPr/>
    </dgm:pt>
    <dgm:pt modelId="{0896543A-BA79-4E20-BD3A-134610581D69}" type="pres">
      <dgm:prSet presAssocID="{24D0AFAF-6115-4DEC-B64F-ADA8A4C9FF43}" presName="linNode" presStyleCnt="0"/>
      <dgm:spPr/>
    </dgm:pt>
    <dgm:pt modelId="{8EC826BE-CC0B-4432-9D3F-8A067774E4A2}" type="pres">
      <dgm:prSet presAssocID="{24D0AFAF-6115-4DEC-B64F-ADA8A4C9FF43}" presName="parentText" presStyleLbl="node1" presStyleIdx="3" presStyleCnt="4">
        <dgm:presLayoutVars>
          <dgm:chMax val="1"/>
          <dgm:bulletEnabled val="1"/>
        </dgm:presLayoutVars>
      </dgm:prSet>
      <dgm:spPr/>
      <dgm:t>
        <a:bodyPr/>
        <a:lstStyle/>
        <a:p>
          <a:endParaRPr lang="zh-CN" altLang="en-US"/>
        </a:p>
      </dgm:t>
    </dgm:pt>
    <dgm:pt modelId="{368ECD6F-3312-49AD-89D7-AD9D94780668}" type="pres">
      <dgm:prSet presAssocID="{24D0AFAF-6115-4DEC-B64F-ADA8A4C9FF43}" presName="descendantText" presStyleLbl="alignAccFollowNode1" presStyleIdx="3" presStyleCnt="4">
        <dgm:presLayoutVars>
          <dgm:bulletEnabled val="1"/>
        </dgm:presLayoutVars>
      </dgm:prSet>
      <dgm:spPr/>
      <dgm:t>
        <a:bodyPr/>
        <a:lstStyle/>
        <a:p>
          <a:endParaRPr lang="zh-CN" altLang="en-US"/>
        </a:p>
      </dgm:t>
    </dgm:pt>
  </dgm:ptLst>
  <dgm:cxnLst>
    <dgm:cxn modelId="{10641C2B-FE42-43A3-85E0-A344A9E6647C}" type="presOf" srcId="{BC82A011-C94C-4C5C-9272-619781899105}" destId="{E1BED929-AA5D-4DFE-B74A-02B46BA0AF7D}" srcOrd="0" destOrd="0" presId="urn:microsoft.com/office/officeart/2005/8/layout/vList5"/>
    <dgm:cxn modelId="{69F49C00-6FC6-49D8-8465-1A1F7133C43F}" srcId="{A620F9BD-97E8-472C-8B42-C57CA4534320}" destId="{B763646C-E33D-4D22-9A04-90A895AEFEC0}" srcOrd="0" destOrd="0" parTransId="{8F5849D7-9732-4FFF-BE17-E0C009A3C9C8}" sibTransId="{C9978789-55B9-4B53-AA96-F23C1E28274C}"/>
    <dgm:cxn modelId="{E49225D0-2228-4448-8A8A-46ED770FD431}" srcId="{98467287-57D6-456D-AD0B-F5B007E45DCC}" destId="{B37E8052-77DE-4953-B055-E79AADC5989F}" srcOrd="0" destOrd="0" parTransId="{C99B3F7F-AD8A-4C1D-8EBB-227884F7F35E}" sibTransId="{2C80C5FE-1259-45F2-8B71-3CB5BA038803}"/>
    <dgm:cxn modelId="{E9A99266-3868-49A0-AC12-B8441B8B71F7}" type="presOf" srcId="{B37E8052-77DE-4953-B055-E79AADC5989F}" destId="{422EA94A-0388-48F3-B322-F5A79394BF59}" srcOrd="0" destOrd="0" presId="urn:microsoft.com/office/officeart/2005/8/layout/vList5"/>
    <dgm:cxn modelId="{18E09F72-D0E6-47CE-9BE8-E90A3E2B203E}" type="presOf" srcId="{B763646C-E33D-4D22-9A04-90A895AEFEC0}" destId="{71CBB202-C4AA-4C91-B9E8-AF75EDD5E10C}" srcOrd="0" destOrd="0" presId="urn:microsoft.com/office/officeart/2005/8/layout/vList5"/>
    <dgm:cxn modelId="{CCC05EE5-4822-402A-9DE6-089393FD5458}" srcId="{B763646C-E33D-4D22-9A04-90A895AEFEC0}" destId="{1A3B82EC-A04A-4EF5-8282-6D72829492EC}" srcOrd="0" destOrd="0" parTransId="{C4365916-5932-40CC-8AF6-F287A6AD0F77}" sibTransId="{CEFF2E86-685F-40BC-B511-DF666BC73E9D}"/>
    <dgm:cxn modelId="{9A92C932-7F35-46F9-BB7C-5B5EF8743309}" srcId="{24D0AFAF-6115-4DEC-B64F-ADA8A4C9FF43}" destId="{3D6240BF-4CCB-4176-AE59-59969CF69B58}" srcOrd="0" destOrd="0" parTransId="{D617AF0A-02D1-4978-A8F4-241418FD4EBD}" sibTransId="{BE5B141B-A541-411F-AEA9-53C63607F57F}"/>
    <dgm:cxn modelId="{3465A0ED-8225-4DCC-9843-2BF8827677D5}" type="presOf" srcId="{A620F9BD-97E8-472C-8B42-C57CA4534320}" destId="{337685D7-674C-46F1-9153-3EFC9517C46C}" srcOrd="0" destOrd="0" presId="urn:microsoft.com/office/officeart/2005/8/layout/vList5"/>
    <dgm:cxn modelId="{361303B1-30B5-46EE-8944-7CB0B499E0AB}" srcId="{CB369353-E398-42A7-A0BC-346AD1DFFFCE}" destId="{BC82A011-C94C-4C5C-9272-619781899105}" srcOrd="0" destOrd="0" parTransId="{C81B17B4-2413-4BCC-8715-DBEFFC70F231}" sibTransId="{C320DB86-5C74-4CA1-A339-DEF7A39CD1F4}"/>
    <dgm:cxn modelId="{58072ACB-60F4-4925-8476-86C9D6F54930}" type="presOf" srcId="{CB369353-E398-42A7-A0BC-346AD1DFFFCE}" destId="{D980F801-7AB0-4B6F-B161-3231F11FCEA9}" srcOrd="0" destOrd="0" presId="urn:microsoft.com/office/officeart/2005/8/layout/vList5"/>
    <dgm:cxn modelId="{1F185934-22A6-4CE1-B0B1-4144407B10AC}" type="presOf" srcId="{24D0AFAF-6115-4DEC-B64F-ADA8A4C9FF43}" destId="{8EC826BE-CC0B-4432-9D3F-8A067774E4A2}" srcOrd="0" destOrd="0" presId="urn:microsoft.com/office/officeart/2005/8/layout/vList5"/>
    <dgm:cxn modelId="{35013826-E7D6-43D1-8D09-1B1326532847}" type="presOf" srcId="{1A3B82EC-A04A-4EF5-8282-6D72829492EC}" destId="{4370D4A4-449A-4D24-A618-1F912BF82168}" srcOrd="0" destOrd="0" presId="urn:microsoft.com/office/officeart/2005/8/layout/vList5"/>
    <dgm:cxn modelId="{27BDB93B-CDDA-464E-AAD3-3EC026EB982C}" type="presOf" srcId="{98467287-57D6-456D-AD0B-F5B007E45DCC}" destId="{72BA9ABD-5108-4E17-B745-BF7BCC7C147B}" srcOrd="0" destOrd="0" presId="urn:microsoft.com/office/officeart/2005/8/layout/vList5"/>
    <dgm:cxn modelId="{EDD60EF3-6B3F-4F83-8690-F4960B50020D}" type="presOf" srcId="{3D6240BF-4CCB-4176-AE59-59969CF69B58}" destId="{368ECD6F-3312-49AD-89D7-AD9D94780668}" srcOrd="0" destOrd="0" presId="urn:microsoft.com/office/officeart/2005/8/layout/vList5"/>
    <dgm:cxn modelId="{C6F06FA8-B303-4A5D-90FC-3A9D1E6F05BB}" srcId="{A620F9BD-97E8-472C-8B42-C57CA4534320}" destId="{98467287-57D6-456D-AD0B-F5B007E45DCC}" srcOrd="2" destOrd="0" parTransId="{3CB73009-C202-482C-A9BE-2F581B38AD94}" sibTransId="{DCCB4E86-16EA-46E1-B984-BA306AB140AC}"/>
    <dgm:cxn modelId="{19F70725-C5CC-43BE-B68C-5265C07B7BA3}" srcId="{A620F9BD-97E8-472C-8B42-C57CA4534320}" destId="{CB369353-E398-42A7-A0BC-346AD1DFFFCE}" srcOrd="1" destOrd="0" parTransId="{15F74C6E-BD22-4AF2-A71D-95EE1FFCA105}" sibTransId="{3DE0CD04-49C6-4FEE-A727-7DDC88058F2B}"/>
    <dgm:cxn modelId="{09A6055B-C8E1-4438-A6E7-AD8EE1C4ABFC}" srcId="{A620F9BD-97E8-472C-8B42-C57CA4534320}" destId="{24D0AFAF-6115-4DEC-B64F-ADA8A4C9FF43}" srcOrd="3" destOrd="0" parTransId="{1EB3B968-AF17-44A4-ADC6-DF899E89B60D}" sibTransId="{69344E2E-BAD5-4C97-97EB-9961300C1399}"/>
    <dgm:cxn modelId="{34101D77-9A3F-4501-8A17-E4B3E1BA7DE6}" type="presParOf" srcId="{337685D7-674C-46F1-9153-3EFC9517C46C}" destId="{D346749E-1F9A-4C4F-8138-D7202D5B78EB}" srcOrd="0" destOrd="0" presId="urn:microsoft.com/office/officeart/2005/8/layout/vList5"/>
    <dgm:cxn modelId="{DC878229-47EA-4D41-B5C8-3765F054A1AD}" type="presParOf" srcId="{D346749E-1F9A-4C4F-8138-D7202D5B78EB}" destId="{71CBB202-C4AA-4C91-B9E8-AF75EDD5E10C}" srcOrd="0" destOrd="0" presId="urn:microsoft.com/office/officeart/2005/8/layout/vList5"/>
    <dgm:cxn modelId="{231B0135-7592-4E82-9938-86BB2AC5D2C1}" type="presParOf" srcId="{D346749E-1F9A-4C4F-8138-D7202D5B78EB}" destId="{4370D4A4-449A-4D24-A618-1F912BF82168}" srcOrd="1" destOrd="0" presId="urn:microsoft.com/office/officeart/2005/8/layout/vList5"/>
    <dgm:cxn modelId="{93F0FE39-14A0-4991-950A-D997A5256FF7}" type="presParOf" srcId="{337685D7-674C-46F1-9153-3EFC9517C46C}" destId="{9616B80A-B90A-42D2-8346-F71E868E82FD}" srcOrd="1" destOrd="0" presId="urn:microsoft.com/office/officeart/2005/8/layout/vList5"/>
    <dgm:cxn modelId="{91CCE803-B96B-4DA2-A964-FDD018C70641}" type="presParOf" srcId="{337685D7-674C-46F1-9153-3EFC9517C46C}" destId="{DDC31CAC-9274-4673-86B5-9176AB1275EA}" srcOrd="2" destOrd="0" presId="urn:microsoft.com/office/officeart/2005/8/layout/vList5"/>
    <dgm:cxn modelId="{4DCD4C9E-6716-404F-A6AD-532B9AEDFD2E}" type="presParOf" srcId="{DDC31CAC-9274-4673-86B5-9176AB1275EA}" destId="{D980F801-7AB0-4B6F-B161-3231F11FCEA9}" srcOrd="0" destOrd="0" presId="urn:microsoft.com/office/officeart/2005/8/layout/vList5"/>
    <dgm:cxn modelId="{DE1EC96C-677A-4ECD-92EC-D88BF6E5E270}" type="presParOf" srcId="{DDC31CAC-9274-4673-86B5-9176AB1275EA}" destId="{E1BED929-AA5D-4DFE-B74A-02B46BA0AF7D}" srcOrd="1" destOrd="0" presId="urn:microsoft.com/office/officeart/2005/8/layout/vList5"/>
    <dgm:cxn modelId="{DCCE602B-4E2E-498C-836C-215282E8E265}" type="presParOf" srcId="{337685D7-674C-46F1-9153-3EFC9517C46C}" destId="{C59347A8-7FA7-4601-94F3-4049CE3B051A}" srcOrd="3" destOrd="0" presId="urn:microsoft.com/office/officeart/2005/8/layout/vList5"/>
    <dgm:cxn modelId="{1C2B4C8C-AC0A-41F9-ABFD-5D3AA13AE6A6}" type="presParOf" srcId="{337685D7-674C-46F1-9153-3EFC9517C46C}" destId="{046155D5-BB38-4EE7-95E6-7128C6A408FA}" srcOrd="4" destOrd="0" presId="urn:microsoft.com/office/officeart/2005/8/layout/vList5"/>
    <dgm:cxn modelId="{F78C74CA-9184-415F-B804-A087EB74481F}" type="presParOf" srcId="{046155D5-BB38-4EE7-95E6-7128C6A408FA}" destId="{72BA9ABD-5108-4E17-B745-BF7BCC7C147B}" srcOrd="0" destOrd="0" presId="urn:microsoft.com/office/officeart/2005/8/layout/vList5"/>
    <dgm:cxn modelId="{10CB78A0-F9AC-4937-83E7-1BB845699AD6}" type="presParOf" srcId="{046155D5-BB38-4EE7-95E6-7128C6A408FA}" destId="{422EA94A-0388-48F3-B322-F5A79394BF59}" srcOrd="1" destOrd="0" presId="urn:microsoft.com/office/officeart/2005/8/layout/vList5"/>
    <dgm:cxn modelId="{FD4873DF-1D3D-4AAD-8CD3-9C0322288E84}" type="presParOf" srcId="{337685D7-674C-46F1-9153-3EFC9517C46C}" destId="{4EDDDDC0-0901-46D7-BAD9-DC2BD00B9468}" srcOrd="5" destOrd="0" presId="urn:microsoft.com/office/officeart/2005/8/layout/vList5"/>
    <dgm:cxn modelId="{6EDA67AD-C358-43A9-8D48-7C1E678B36D5}" type="presParOf" srcId="{337685D7-674C-46F1-9153-3EFC9517C46C}" destId="{0896543A-BA79-4E20-BD3A-134610581D69}" srcOrd="6" destOrd="0" presId="urn:microsoft.com/office/officeart/2005/8/layout/vList5"/>
    <dgm:cxn modelId="{16D16E44-E9D2-4FFF-9958-0DB0965A7B38}" type="presParOf" srcId="{0896543A-BA79-4E20-BD3A-134610581D69}" destId="{8EC826BE-CC0B-4432-9D3F-8A067774E4A2}" srcOrd="0" destOrd="0" presId="urn:microsoft.com/office/officeart/2005/8/layout/vList5"/>
    <dgm:cxn modelId="{27B732F8-2CE5-4C9C-BD55-D15B781AAA25}" type="presParOf" srcId="{0896543A-BA79-4E20-BD3A-134610581D69}" destId="{368ECD6F-3312-49AD-89D7-AD9D9478066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BC4303-2E16-4456-BA71-EF3D36A7F65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zh-CN" altLang="en-US"/>
        </a:p>
      </dgm:t>
    </dgm:pt>
    <dgm:pt modelId="{BEBFFC33-ADF6-4D9C-A5E6-5C51AD42393F}">
      <dgm:prSet phldrT="[文本]"/>
      <dgm:spPr/>
      <dgm:t>
        <a:bodyPr/>
        <a:lstStyle/>
        <a:p>
          <a:r>
            <a:rPr lang="zh-CN" altLang="en-US" dirty="0" smtClean="0">
              <a:latin typeface="微软雅黑" pitchFamily="34" charset="-122"/>
              <a:ea typeface="微软雅黑" pitchFamily="34" charset="-122"/>
            </a:rPr>
            <a:t>分半信度</a:t>
          </a:r>
          <a:endParaRPr lang="zh-CN" altLang="en-US" dirty="0">
            <a:latin typeface="微软雅黑" pitchFamily="34" charset="-122"/>
            <a:ea typeface="微软雅黑" pitchFamily="34" charset="-122"/>
          </a:endParaRPr>
        </a:p>
      </dgm:t>
    </dgm:pt>
    <dgm:pt modelId="{E967D1A6-09F9-48CD-BD01-947B540EBA49}" type="parTrans" cxnId="{CFD09FC7-14F4-4152-B243-1E44976CAB6A}">
      <dgm:prSet/>
      <dgm:spPr/>
      <dgm:t>
        <a:bodyPr/>
        <a:lstStyle/>
        <a:p>
          <a:endParaRPr lang="zh-CN" altLang="en-US"/>
        </a:p>
      </dgm:t>
    </dgm:pt>
    <dgm:pt modelId="{294AAB78-512B-4B0C-B01E-865D3742F285}" type="sibTrans" cxnId="{CFD09FC7-14F4-4152-B243-1E44976CAB6A}">
      <dgm:prSet/>
      <dgm:spPr/>
      <dgm:t>
        <a:bodyPr/>
        <a:lstStyle/>
        <a:p>
          <a:endParaRPr lang="zh-CN" altLang="en-US"/>
        </a:p>
      </dgm:t>
    </dgm:pt>
    <dgm:pt modelId="{B2920CD6-B03F-4B59-865A-12C2CB6AAD18}">
      <dgm:prSet phldrT="[文本]" custT="1"/>
      <dgm:spPr/>
      <dgm:t>
        <a:bodyPr/>
        <a:lstStyle/>
        <a:p>
          <a:r>
            <a:rPr lang="zh-CN" altLang="en-US" sz="2000" dirty="0" smtClean="0">
              <a:latin typeface="微软雅黑" pitchFamily="34" charset="-122"/>
              <a:ea typeface="微软雅黑" pitchFamily="34" charset="-122"/>
            </a:rPr>
            <a:t>将同一批用户随机分成两组，计算关键指标的占比、相关系数。</a:t>
          </a:r>
          <a:endParaRPr lang="zh-CN" altLang="en-US" sz="2000" dirty="0">
            <a:latin typeface="微软雅黑" pitchFamily="34" charset="-122"/>
            <a:ea typeface="微软雅黑" pitchFamily="34" charset="-122"/>
          </a:endParaRPr>
        </a:p>
      </dgm:t>
    </dgm:pt>
    <dgm:pt modelId="{E28F86A0-0257-47EE-B7BD-4541C9D7CB6A}" type="parTrans" cxnId="{880F0593-A5CA-4FBC-91F1-0B74BE69E836}">
      <dgm:prSet/>
      <dgm:spPr/>
      <dgm:t>
        <a:bodyPr/>
        <a:lstStyle/>
        <a:p>
          <a:endParaRPr lang="zh-CN" altLang="en-US"/>
        </a:p>
      </dgm:t>
    </dgm:pt>
    <dgm:pt modelId="{8AD41AA1-D5C1-428F-8F03-72E233021013}" type="sibTrans" cxnId="{880F0593-A5CA-4FBC-91F1-0B74BE69E836}">
      <dgm:prSet/>
      <dgm:spPr/>
      <dgm:t>
        <a:bodyPr/>
        <a:lstStyle/>
        <a:p>
          <a:endParaRPr lang="zh-CN" altLang="en-US"/>
        </a:p>
      </dgm:t>
    </dgm:pt>
    <dgm:pt modelId="{A304B1FB-5E3C-4ADD-A472-C231D85B9EAF}">
      <dgm:prSet phldrT="[文本]"/>
      <dgm:spPr/>
      <dgm:t>
        <a:bodyPr/>
        <a:lstStyle/>
        <a:p>
          <a:r>
            <a:rPr lang="zh-CN" altLang="en-US" dirty="0" smtClean="0">
              <a:latin typeface="微软雅黑" pitchFamily="34" charset="-122"/>
              <a:ea typeface="微软雅黑" pitchFamily="34" charset="-122"/>
            </a:rPr>
            <a:t>复本信度</a:t>
          </a:r>
          <a:endParaRPr lang="zh-CN" altLang="en-US" dirty="0">
            <a:latin typeface="微软雅黑" pitchFamily="34" charset="-122"/>
            <a:ea typeface="微软雅黑" pitchFamily="34" charset="-122"/>
          </a:endParaRPr>
        </a:p>
      </dgm:t>
    </dgm:pt>
    <dgm:pt modelId="{2E4122C2-0001-42A5-8A7E-EC48F03A2A95}" type="parTrans" cxnId="{F468C93A-FEAC-4C06-B136-950F78CB9B7E}">
      <dgm:prSet/>
      <dgm:spPr/>
      <dgm:t>
        <a:bodyPr/>
        <a:lstStyle/>
        <a:p>
          <a:endParaRPr lang="zh-CN" altLang="en-US"/>
        </a:p>
      </dgm:t>
    </dgm:pt>
    <dgm:pt modelId="{F7BD6F6B-A566-41A8-8BCE-84DDC8E3317B}" type="sibTrans" cxnId="{F468C93A-FEAC-4C06-B136-950F78CB9B7E}">
      <dgm:prSet/>
      <dgm:spPr/>
      <dgm:t>
        <a:bodyPr/>
        <a:lstStyle/>
        <a:p>
          <a:endParaRPr lang="zh-CN" altLang="en-US"/>
        </a:p>
      </dgm:t>
    </dgm:pt>
    <dgm:pt modelId="{92405536-92D0-497A-B870-4A7EE9368DF4}">
      <dgm:prSet phldrT="[文本]" custT="1"/>
      <dgm:spPr/>
      <dgm:t>
        <a:bodyPr/>
        <a:lstStyle/>
        <a:p>
          <a:r>
            <a:rPr lang="zh-CN" altLang="en-US" sz="2000" dirty="0" smtClean="0">
              <a:latin typeface="微软雅黑" pitchFamily="34" charset="-122"/>
              <a:ea typeface="微软雅黑" pitchFamily="34" charset="-122"/>
            </a:rPr>
            <a:t>同一总体中随机抽取多个样本进行比较 </a:t>
          </a:r>
          <a:endParaRPr lang="zh-CN" altLang="en-US" sz="2000" dirty="0">
            <a:latin typeface="微软雅黑" pitchFamily="34" charset="-122"/>
            <a:ea typeface="微软雅黑" pitchFamily="34" charset="-122"/>
          </a:endParaRPr>
        </a:p>
      </dgm:t>
    </dgm:pt>
    <dgm:pt modelId="{19EE32F0-395E-44A3-8520-1283C781E6F2}" type="parTrans" cxnId="{B9516DF2-C6E6-4096-BF6D-89E3B728D44D}">
      <dgm:prSet/>
      <dgm:spPr/>
      <dgm:t>
        <a:bodyPr/>
        <a:lstStyle/>
        <a:p>
          <a:endParaRPr lang="zh-CN" altLang="en-US"/>
        </a:p>
      </dgm:t>
    </dgm:pt>
    <dgm:pt modelId="{EE9CC7F8-57DE-4510-BB7E-71840F5017BE}" type="sibTrans" cxnId="{B9516DF2-C6E6-4096-BF6D-89E3B728D44D}">
      <dgm:prSet/>
      <dgm:spPr/>
      <dgm:t>
        <a:bodyPr/>
        <a:lstStyle/>
        <a:p>
          <a:endParaRPr lang="zh-CN" altLang="en-US"/>
        </a:p>
      </dgm:t>
    </dgm:pt>
    <dgm:pt modelId="{480FA084-C0D3-41CA-87AE-CC7DAFC01769}">
      <dgm:prSet phldrT="[文本]"/>
      <dgm:spPr/>
      <dgm:t>
        <a:bodyPr/>
        <a:lstStyle/>
        <a:p>
          <a:r>
            <a:rPr lang="zh-CN" altLang="en-US" dirty="0" smtClean="0">
              <a:latin typeface="微软雅黑" pitchFamily="34" charset="-122"/>
              <a:ea typeface="微软雅黑" pitchFamily="34" charset="-122"/>
            </a:rPr>
            <a:t>内部一致系数</a:t>
          </a:r>
          <a:endParaRPr lang="zh-CN" altLang="en-US" dirty="0">
            <a:latin typeface="微软雅黑" pitchFamily="34" charset="-122"/>
            <a:ea typeface="微软雅黑" pitchFamily="34" charset="-122"/>
          </a:endParaRPr>
        </a:p>
      </dgm:t>
    </dgm:pt>
    <dgm:pt modelId="{A2D91DF8-F57B-4ACF-94ED-490ED8A68760}" type="parTrans" cxnId="{617AFCC8-C9C9-47C1-98C6-FEF93783DADA}">
      <dgm:prSet/>
      <dgm:spPr/>
      <dgm:t>
        <a:bodyPr/>
        <a:lstStyle/>
        <a:p>
          <a:endParaRPr lang="zh-CN" altLang="en-US"/>
        </a:p>
      </dgm:t>
    </dgm:pt>
    <dgm:pt modelId="{20BE8840-A116-4CBA-912D-8AF82609AAD0}" type="sibTrans" cxnId="{617AFCC8-C9C9-47C1-98C6-FEF93783DADA}">
      <dgm:prSet/>
      <dgm:spPr/>
      <dgm:t>
        <a:bodyPr/>
        <a:lstStyle/>
        <a:p>
          <a:endParaRPr lang="zh-CN" altLang="en-US"/>
        </a:p>
      </dgm:t>
    </dgm:pt>
    <dgm:pt modelId="{74BEA8EE-E996-418A-8A0C-8CB1E4B51705}">
      <dgm:prSet phldrT="[文本]"/>
      <dgm:spPr/>
      <dgm:t>
        <a:bodyPr/>
        <a:lstStyle/>
        <a:p>
          <a:r>
            <a:rPr lang="zh-CN" altLang="en-US" dirty="0" smtClean="0">
              <a:latin typeface="微软雅黑" pitchFamily="34" charset="-122"/>
              <a:ea typeface="微软雅黑" pitchFamily="34" charset="-122"/>
            </a:rPr>
            <a:t>同质</a:t>
          </a:r>
          <a:endParaRPr lang="zh-CN" altLang="en-US" dirty="0">
            <a:latin typeface="微软雅黑" pitchFamily="34" charset="-122"/>
            <a:ea typeface="微软雅黑" pitchFamily="34" charset="-122"/>
          </a:endParaRPr>
        </a:p>
      </dgm:t>
    </dgm:pt>
    <dgm:pt modelId="{76C03C08-155D-4912-A7D3-3F3770BB4E4F}" type="parTrans" cxnId="{F1F383A9-DD10-4A44-926E-2C393CA75016}">
      <dgm:prSet/>
      <dgm:spPr/>
      <dgm:t>
        <a:bodyPr/>
        <a:lstStyle/>
        <a:p>
          <a:endParaRPr lang="zh-CN" altLang="en-US"/>
        </a:p>
      </dgm:t>
    </dgm:pt>
    <dgm:pt modelId="{9BF4514E-C212-408D-B620-4A4EFD7FEB41}" type="sibTrans" cxnId="{F1F383A9-DD10-4A44-926E-2C393CA75016}">
      <dgm:prSet/>
      <dgm:spPr/>
      <dgm:t>
        <a:bodyPr/>
        <a:lstStyle/>
        <a:p>
          <a:endParaRPr lang="zh-CN" altLang="en-US"/>
        </a:p>
      </dgm:t>
    </dgm:pt>
    <dgm:pt modelId="{66DE25AD-BF78-4762-80F1-727A6A7C36F8}" type="pres">
      <dgm:prSet presAssocID="{B4BC4303-2E16-4456-BA71-EF3D36A7F654}" presName="Name0" presStyleCnt="0">
        <dgm:presLayoutVars>
          <dgm:dir/>
          <dgm:animLvl val="lvl"/>
          <dgm:resizeHandles val="exact"/>
        </dgm:presLayoutVars>
      </dgm:prSet>
      <dgm:spPr/>
      <dgm:t>
        <a:bodyPr/>
        <a:lstStyle/>
        <a:p>
          <a:endParaRPr lang="zh-CN" altLang="en-US"/>
        </a:p>
      </dgm:t>
    </dgm:pt>
    <dgm:pt modelId="{33DC473C-A626-4385-81BE-CE1B1A743D5F}" type="pres">
      <dgm:prSet presAssocID="{BEBFFC33-ADF6-4D9C-A5E6-5C51AD42393F}" presName="composite" presStyleCnt="0"/>
      <dgm:spPr/>
    </dgm:pt>
    <dgm:pt modelId="{A7B76646-039D-4468-97D5-C0A0D3DBF590}" type="pres">
      <dgm:prSet presAssocID="{BEBFFC33-ADF6-4D9C-A5E6-5C51AD42393F}" presName="parTx" presStyleLbl="alignNode1" presStyleIdx="0" presStyleCnt="3">
        <dgm:presLayoutVars>
          <dgm:chMax val="0"/>
          <dgm:chPref val="0"/>
          <dgm:bulletEnabled val="1"/>
        </dgm:presLayoutVars>
      </dgm:prSet>
      <dgm:spPr/>
      <dgm:t>
        <a:bodyPr/>
        <a:lstStyle/>
        <a:p>
          <a:endParaRPr lang="zh-CN" altLang="en-US"/>
        </a:p>
      </dgm:t>
    </dgm:pt>
    <dgm:pt modelId="{9CDDA25B-E5E6-4B66-A0B3-C46614063C03}" type="pres">
      <dgm:prSet presAssocID="{BEBFFC33-ADF6-4D9C-A5E6-5C51AD42393F}" presName="desTx" presStyleLbl="alignAccFollowNode1" presStyleIdx="0" presStyleCnt="3">
        <dgm:presLayoutVars>
          <dgm:bulletEnabled val="1"/>
        </dgm:presLayoutVars>
      </dgm:prSet>
      <dgm:spPr/>
      <dgm:t>
        <a:bodyPr/>
        <a:lstStyle/>
        <a:p>
          <a:endParaRPr lang="zh-CN" altLang="en-US"/>
        </a:p>
      </dgm:t>
    </dgm:pt>
    <dgm:pt modelId="{69CCBB82-6BDA-4685-A56E-12F08C8A95A2}" type="pres">
      <dgm:prSet presAssocID="{294AAB78-512B-4B0C-B01E-865D3742F285}" presName="space" presStyleCnt="0"/>
      <dgm:spPr/>
    </dgm:pt>
    <dgm:pt modelId="{B74B197B-050B-459A-9E2C-AFF4EF96D2D6}" type="pres">
      <dgm:prSet presAssocID="{A304B1FB-5E3C-4ADD-A472-C231D85B9EAF}" presName="composite" presStyleCnt="0"/>
      <dgm:spPr/>
    </dgm:pt>
    <dgm:pt modelId="{955B16EE-8F0C-438C-87A8-7A493328358B}" type="pres">
      <dgm:prSet presAssocID="{A304B1FB-5E3C-4ADD-A472-C231D85B9EAF}" presName="parTx" presStyleLbl="alignNode1" presStyleIdx="1" presStyleCnt="3">
        <dgm:presLayoutVars>
          <dgm:chMax val="0"/>
          <dgm:chPref val="0"/>
          <dgm:bulletEnabled val="1"/>
        </dgm:presLayoutVars>
      </dgm:prSet>
      <dgm:spPr/>
      <dgm:t>
        <a:bodyPr/>
        <a:lstStyle/>
        <a:p>
          <a:endParaRPr lang="zh-CN" altLang="en-US"/>
        </a:p>
      </dgm:t>
    </dgm:pt>
    <dgm:pt modelId="{19B29B00-A744-46BD-9491-D6A3676B99ED}" type="pres">
      <dgm:prSet presAssocID="{A304B1FB-5E3C-4ADD-A472-C231D85B9EAF}" presName="desTx" presStyleLbl="alignAccFollowNode1" presStyleIdx="1" presStyleCnt="3">
        <dgm:presLayoutVars>
          <dgm:bulletEnabled val="1"/>
        </dgm:presLayoutVars>
      </dgm:prSet>
      <dgm:spPr/>
      <dgm:t>
        <a:bodyPr/>
        <a:lstStyle/>
        <a:p>
          <a:endParaRPr lang="zh-CN" altLang="en-US"/>
        </a:p>
      </dgm:t>
    </dgm:pt>
    <dgm:pt modelId="{D5B47C7C-5FCD-40F8-ADCF-17F1D9DDB2D8}" type="pres">
      <dgm:prSet presAssocID="{F7BD6F6B-A566-41A8-8BCE-84DDC8E3317B}" presName="space" presStyleCnt="0"/>
      <dgm:spPr/>
    </dgm:pt>
    <dgm:pt modelId="{1149F8E5-FE5E-4ABD-844D-72AF36BF55C0}" type="pres">
      <dgm:prSet presAssocID="{480FA084-C0D3-41CA-87AE-CC7DAFC01769}" presName="composite" presStyleCnt="0"/>
      <dgm:spPr/>
    </dgm:pt>
    <dgm:pt modelId="{72721D4E-DDEF-47B0-A8DA-DC09FC6FFA5E}" type="pres">
      <dgm:prSet presAssocID="{480FA084-C0D3-41CA-87AE-CC7DAFC01769}" presName="parTx" presStyleLbl="alignNode1" presStyleIdx="2" presStyleCnt="3">
        <dgm:presLayoutVars>
          <dgm:chMax val="0"/>
          <dgm:chPref val="0"/>
          <dgm:bulletEnabled val="1"/>
        </dgm:presLayoutVars>
      </dgm:prSet>
      <dgm:spPr/>
      <dgm:t>
        <a:bodyPr/>
        <a:lstStyle/>
        <a:p>
          <a:endParaRPr lang="zh-CN" altLang="en-US"/>
        </a:p>
      </dgm:t>
    </dgm:pt>
    <dgm:pt modelId="{6BEABC98-B7E7-4A81-ABAD-F3656C699A54}" type="pres">
      <dgm:prSet presAssocID="{480FA084-C0D3-41CA-87AE-CC7DAFC01769}" presName="desTx" presStyleLbl="alignAccFollowNode1" presStyleIdx="2" presStyleCnt="3">
        <dgm:presLayoutVars>
          <dgm:bulletEnabled val="1"/>
        </dgm:presLayoutVars>
      </dgm:prSet>
      <dgm:spPr/>
      <dgm:t>
        <a:bodyPr/>
        <a:lstStyle/>
        <a:p>
          <a:endParaRPr lang="zh-CN" altLang="en-US"/>
        </a:p>
      </dgm:t>
    </dgm:pt>
  </dgm:ptLst>
  <dgm:cxnLst>
    <dgm:cxn modelId="{617AFCC8-C9C9-47C1-98C6-FEF93783DADA}" srcId="{B4BC4303-2E16-4456-BA71-EF3D36A7F654}" destId="{480FA084-C0D3-41CA-87AE-CC7DAFC01769}" srcOrd="2" destOrd="0" parTransId="{A2D91DF8-F57B-4ACF-94ED-490ED8A68760}" sibTransId="{20BE8840-A116-4CBA-912D-8AF82609AAD0}"/>
    <dgm:cxn modelId="{B40B7EA4-8CFD-4C1D-B28D-BE1033C3F62F}" type="presOf" srcId="{92405536-92D0-497A-B870-4A7EE9368DF4}" destId="{19B29B00-A744-46BD-9491-D6A3676B99ED}" srcOrd="0" destOrd="0" presId="urn:microsoft.com/office/officeart/2005/8/layout/hList1"/>
    <dgm:cxn modelId="{2B0AA941-567C-4490-A4A5-84D292443F60}" type="presOf" srcId="{B4BC4303-2E16-4456-BA71-EF3D36A7F654}" destId="{66DE25AD-BF78-4762-80F1-727A6A7C36F8}" srcOrd="0" destOrd="0" presId="urn:microsoft.com/office/officeart/2005/8/layout/hList1"/>
    <dgm:cxn modelId="{2A9EEA82-DC3B-45E3-94C6-A5DB42B682CF}" type="presOf" srcId="{A304B1FB-5E3C-4ADD-A472-C231D85B9EAF}" destId="{955B16EE-8F0C-438C-87A8-7A493328358B}" srcOrd="0" destOrd="0" presId="urn:microsoft.com/office/officeart/2005/8/layout/hList1"/>
    <dgm:cxn modelId="{6A7249E1-00D2-4BC7-988B-2745D75844A5}" type="presOf" srcId="{74BEA8EE-E996-418A-8A0C-8CB1E4B51705}" destId="{6BEABC98-B7E7-4A81-ABAD-F3656C699A54}" srcOrd="0" destOrd="0" presId="urn:microsoft.com/office/officeart/2005/8/layout/hList1"/>
    <dgm:cxn modelId="{DF7CB6D7-E264-46B1-B14F-9FB697C29756}" type="presOf" srcId="{B2920CD6-B03F-4B59-865A-12C2CB6AAD18}" destId="{9CDDA25B-E5E6-4B66-A0B3-C46614063C03}" srcOrd="0" destOrd="0" presId="urn:microsoft.com/office/officeart/2005/8/layout/hList1"/>
    <dgm:cxn modelId="{BFBF61F8-F6B4-464F-9493-55CBA56B36D6}" type="presOf" srcId="{480FA084-C0D3-41CA-87AE-CC7DAFC01769}" destId="{72721D4E-DDEF-47B0-A8DA-DC09FC6FFA5E}" srcOrd="0" destOrd="0" presId="urn:microsoft.com/office/officeart/2005/8/layout/hList1"/>
    <dgm:cxn modelId="{F1F383A9-DD10-4A44-926E-2C393CA75016}" srcId="{480FA084-C0D3-41CA-87AE-CC7DAFC01769}" destId="{74BEA8EE-E996-418A-8A0C-8CB1E4B51705}" srcOrd="0" destOrd="0" parTransId="{76C03C08-155D-4912-A7D3-3F3770BB4E4F}" sibTransId="{9BF4514E-C212-408D-B620-4A4EFD7FEB41}"/>
    <dgm:cxn modelId="{880F0593-A5CA-4FBC-91F1-0B74BE69E836}" srcId="{BEBFFC33-ADF6-4D9C-A5E6-5C51AD42393F}" destId="{B2920CD6-B03F-4B59-865A-12C2CB6AAD18}" srcOrd="0" destOrd="0" parTransId="{E28F86A0-0257-47EE-B7BD-4541C9D7CB6A}" sibTransId="{8AD41AA1-D5C1-428F-8F03-72E233021013}"/>
    <dgm:cxn modelId="{B9516DF2-C6E6-4096-BF6D-89E3B728D44D}" srcId="{A304B1FB-5E3C-4ADD-A472-C231D85B9EAF}" destId="{92405536-92D0-497A-B870-4A7EE9368DF4}" srcOrd="0" destOrd="0" parTransId="{19EE32F0-395E-44A3-8520-1283C781E6F2}" sibTransId="{EE9CC7F8-57DE-4510-BB7E-71840F5017BE}"/>
    <dgm:cxn modelId="{64B2C76A-3E24-4264-B8D0-A15E8E52C569}" type="presOf" srcId="{BEBFFC33-ADF6-4D9C-A5E6-5C51AD42393F}" destId="{A7B76646-039D-4468-97D5-C0A0D3DBF590}" srcOrd="0" destOrd="0" presId="urn:microsoft.com/office/officeart/2005/8/layout/hList1"/>
    <dgm:cxn modelId="{CFD09FC7-14F4-4152-B243-1E44976CAB6A}" srcId="{B4BC4303-2E16-4456-BA71-EF3D36A7F654}" destId="{BEBFFC33-ADF6-4D9C-A5E6-5C51AD42393F}" srcOrd="0" destOrd="0" parTransId="{E967D1A6-09F9-48CD-BD01-947B540EBA49}" sibTransId="{294AAB78-512B-4B0C-B01E-865D3742F285}"/>
    <dgm:cxn modelId="{F468C93A-FEAC-4C06-B136-950F78CB9B7E}" srcId="{B4BC4303-2E16-4456-BA71-EF3D36A7F654}" destId="{A304B1FB-5E3C-4ADD-A472-C231D85B9EAF}" srcOrd="1" destOrd="0" parTransId="{2E4122C2-0001-42A5-8A7E-EC48F03A2A95}" sibTransId="{F7BD6F6B-A566-41A8-8BCE-84DDC8E3317B}"/>
    <dgm:cxn modelId="{A3F7B6C1-AC91-4517-8C72-85FE48CE147A}" type="presParOf" srcId="{66DE25AD-BF78-4762-80F1-727A6A7C36F8}" destId="{33DC473C-A626-4385-81BE-CE1B1A743D5F}" srcOrd="0" destOrd="0" presId="urn:microsoft.com/office/officeart/2005/8/layout/hList1"/>
    <dgm:cxn modelId="{453D56AA-2AC7-481F-A52E-2FB909DE2ED3}" type="presParOf" srcId="{33DC473C-A626-4385-81BE-CE1B1A743D5F}" destId="{A7B76646-039D-4468-97D5-C0A0D3DBF590}" srcOrd="0" destOrd="0" presId="urn:microsoft.com/office/officeart/2005/8/layout/hList1"/>
    <dgm:cxn modelId="{18D59755-1885-4ADA-BE49-88F259C0703D}" type="presParOf" srcId="{33DC473C-A626-4385-81BE-CE1B1A743D5F}" destId="{9CDDA25B-E5E6-4B66-A0B3-C46614063C03}" srcOrd="1" destOrd="0" presId="urn:microsoft.com/office/officeart/2005/8/layout/hList1"/>
    <dgm:cxn modelId="{98AE000E-C2BA-46B2-9B9C-FBAD6521B656}" type="presParOf" srcId="{66DE25AD-BF78-4762-80F1-727A6A7C36F8}" destId="{69CCBB82-6BDA-4685-A56E-12F08C8A95A2}" srcOrd="1" destOrd="0" presId="urn:microsoft.com/office/officeart/2005/8/layout/hList1"/>
    <dgm:cxn modelId="{C044C1D6-BA45-423C-8C69-B4108E154FE9}" type="presParOf" srcId="{66DE25AD-BF78-4762-80F1-727A6A7C36F8}" destId="{B74B197B-050B-459A-9E2C-AFF4EF96D2D6}" srcOrd="2" destOrd="0" presId="urn:microsoft.com/office/officeart/2005/8/layout/hList1"/>
    <dgm:cxn modelId="{F747DDBA-649C-46D0-A2F8-7DDB380A4FA9}" type="presParOf" srcId="{B74B197B-050B-459A-9E2C-AFF4EF96D2D6}" destId="{955B16EE-8F0C-438C-87A8-7A493328358B}" srcOrd="0" destOrd="0" presId="urn:microsoft.com/office/officeart/2005/8/layout/hList1"/>
    <dgm:cxn modelId="{C2F78289-37F7-4644-A80D-72743B047241}" type="presParOf" srcId="{B74B197B-050B-459A-9E2C-AFF4EF96D2D6}" destId="{19B29B00-A744-46BD-9491-D6A3676B99ED}" srcOrd="1" destOrd="0" presId="urn:microsoft.com/office/officeart/2005/8/layout/hList1"/>
    <dgm:cxn modelId="{EBA316B0-6785-4FA6-8E8B-7EAB0E6BF907}" type="presParOf" srcId="{66DE25AD-BF78-4762-80F1-727A6A7C36F8}" destId="{D5B47C7C-5FCD-40F8-ADCF-17F1D9DDB2D8}" srcOrd="3" destOrd="0" presId="urn:microsoft.com/office/officeart/2005/8/layout/hList1"/>
    <dgm:cxn modelId="{BB30FEC2-C721-4581-84EC-E8A2C85FFBE5}" type="presParOf" srcId="{66DE25AD-BF78-4762-80F1-727A6A7C36F8}" destId="{1149F8E5-FE5E-4ABD-844D-72AF36BF55C0}" srcOrd="4" destOrd="0" presId="urn:microsoft.com/office/officeart/2005/8/layout/hList1"/>
    <dgm:cxn modelId="{6FC0D701-CFBC-41E0-9F12-8AA0F677821D}" type="presParOf" srcId="{1149F8E5-FE5E-4ABD-844D-72AF36BF55C0}" destId="{72721D4E-DDEF-47B0-A8DA-DC09FC6FFA5E}" srcOrd="0" destOrd="0" presId="urn:microsoft.com/office/officeart/2005/8/layout/hList1"/>
    <dgm:cxn modelId="{FD636DA9-3DDA-4C51-A4FA-49D647196530}" type="presParOf" srcId="{1149F8E5-FE5E-4ABD-844D-72AF36BF55C0}" destId="{6BEABC98-B7E7-4A81-ABAD-F3656C699A54}"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94944E-7D97-4724-8FEB-7C8903A9D271}"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91F4C2B6-5368-4F9E-8AFF-5E69C6D68708}">
      <dgm:prSet phldrT="[文本]"/>
      <dgm:spPr/>
      <dgm:t>
        <a:bodyPr/>
        <a:lstStyle/>
        <a:p>
          <a:r>
            <a:rPr lang="zh-CN" altLang="en-US" dirty="0" smtClean="0">
              <a:latin typeface="微软雅黑" pitchFamily="34" charset="-122"/>
              <a:ea typeface="微软雅黑" pitchFamily="34" charset="-122"/>
            </a:rPr>
            <a:t>数据检查</a:t>
          </a:r>
          <a:endParaRPr lang="zh-CN" altLang="en-US" dirty="0">
            <a:latin typeface="微软雅黑" pitchFamily="34" charset="-122"/>
            <a:ea typeface="微软雅黑" pitchFamily="34" charset="-122"/>
          </a:endParaRPr>
        </a:p>
      </dgm:t>
    </dgm:pt>
    <dgm:pt modelId="{AFFB6CCC-F606-4ABD-9F89-B5F672DEA05B}" type="parTrans" cxnId="{14F5605B-55E6-43CD-A0BD-4E10F4D73A70}">
      <dgm:prSet/>
      <dgm:spPr/>
      <dgm:t>
        <a:bodyPr/>
        <a:lstStyle/>
        <a:p>
          <a:endParaRPr lang="zh-CN" altLang="en-US"/>
        </a:p>
      </dgm:t>
    </dgm:pt>
    <dgm:pt modelId="{C6866373-5AD8-456C-A52C-0E25863E868E}" type="sibTrans" cxnId="{14F5605B-55E6-43CD-A0BD-4E10F4D73A70}">
      <dgm:prSet/>
      <dgm:spPr/>
      <dgm:t>
        <a:bodyPr/>
        <a:lstStyle/>
        <a:p>
          <a:endParaRPr lang="zh-CN" altLang="en-US"/>
        </a:p>
      </dgm:t>
    </dgm:pt>
    <dgm:pt modelId="{9B86CF7A-5298-41D3-9282-6DEA4BF3C942}">
      <dgm:prSet phldrT="[文本]"/>
      <dgm:spPr/>
      <dgm:t>
        <a:bodyPr/>
        <a:lstStyle/>
        <a:p>
          <a:r>
            <a:rPr lang="zh-CN" altLang="en-US" dirty="0" smtClean="0">
              <a:latin typeface="微软雅黑" pitchFamily="34" charset="-122"/>
              <a:ea typeface="微软雅黑" pitchFamily="34" charset="-122"/>
            </a:rPr>
            <a:t>极端值处理；</a:t>
          </a:r>
          <a:r>
            <a:rPr lang="zh-CN" altLang="en-US" b="1" dirty="0" smtClean="0">
              <a:latin typeface="微软雅黑" pitchFamily="34" charset="-122"/>
              <a:ea typeface="微软雅黑" pitchFamily="34" charset="-122"/>
            </a:rPr>
            <a:t>心理学研究把超过</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个标准差之外的值剔除</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dgm:t>
    </dgm:pt>
    <dgm:pt modelId="{15AB409B-AC67-4E02-A408-C7CBC7014385}" type="parTrans" cxnId="{173CF6BD-474C-4970-BDCD-809AAF61B14A}">
      <dgm:prSet/>
      <dgm:spPr/>
      <dgm:t>
        <a:bodyPr/>
        <a:lstStyle/>
        <a:p>
          <a:endParaRPr lang="zh-CN" altLang="en-US"/>
        </a:p>
      </dgm:t>
    </dgm:pt>
    <dgm:pt modelId="{CEC67621-8196-4D1C-8267-D3F3529AA5D0}" type="sibTrans" cxnId="{173CF6BD-474C-4970-BDCD-809AAF61B14A}">
      <dgm:prSet/>
      <dgm:spPr/>
      <dgm:t>
        <a:bodyPr/>
        <a:lstStyle/>
        <a:p>
          <a:endParaRPr lang="zh-CN" altLang="en-US"/>
        </a:p>
      </dgm:t>
    </dgm:pt>
    <dgm:pt modelId="{4FA7FA3E-C0F9-42DC-AE86-EC7EF6102F44}">
      <dgm:prSet phldrT="[文本]"/>
      <dgm:spPr/>
      <dgm:t>
        <a:bodyPr/>
        <a:lstStyle/>
        <a:p>
          <a:r>
            <a:rPr lang="zh-CN" altLang="en-US" dirty="0" smtClean="0">
              <a:latin typeface="微软雅黑" pitchFamily="34" charset="-122"/>
              <a:ea typeface="微软雅黑" pitchFamily="34" charset="-122"/>
            </a:rPr>
            <a:t>缺失值处理</a:t>
          </a:r>
          <a:endParaRPr lang="zh-CN" altLang="en-US" dirty="0">
            <a:latin typeface="微软雅黑" pitchFamily="34" charset="-122"/>
            <a:ea typeface="微软雅黑" pitchFamily="34" charset="-122"/>
          </a:endParaRPr>
        </a:p>
      </dgm:t>
    </dgm:pt>
    <dgm:pt modelId="{55668FC7-5021-46DD-8EAD-094B2827BBD7}" type="parTrans" cxnId="{080A421B-9AC0-47AD-9B48-FA25EDC9C155}">
      <dgm:prSet/>
      <dgm:spPr/>
      <dgm:t>
        <a:bodyPr/>
        <a:lstStyle/>
        <a:p>
          <a:endParaRPr lang="zh-CN" altLang="en-US"/>
        </a:p>
      </dgm:t>
    </dgm:pt>
    <dgm:pt modelId="{5067B44A-65D3-4C18-B043-F9FC2D3D4EEB}" type="sibTrans" cxnId="{080A421B-9AC0-47AD-9B48-FA25EDC9C155}">
      <dgm:prSet/>
      <dgm:spPr/>
      <dgm:t>
        <a:bodyPr/>
        <a:lstStyle/>
        <a:p>
          <a:endParaRPr lang="zh-CN" altLang="en-US"/>
        </a:p>
      </dgm:t>
    </dgm:pt>
    <dgm:pt modelId="{12478764-E0FC-4D82-9892-27ECA13B7ECF}">
      <dgm:prSet phldrT="[文本]"/>
      <dgm:spPr/>
      <dgm:t>
        <a:bodyPr/>
        <a:lstStyle/>
        <a:p>
          <a:r>
            <a:rPr lang="zh-CN" altLang="en-US" dirty="0" smtClean="0">
              <a:latin typeface="微软雅黑" pitchFamily="34" charset="-122"/>
              <a:ea typeface="微软雅黑" pitchFamily="34" charset="-122"/>
            </a:rPr>
            <a:t>没有观测到</a:t>
          </a:r>
          <a:endParaRPr lang="zh-CN" altLang="en-US" dirty="0">
            <a:latin typeface="微软雅黑" pitchFamily="34" charset="-122"/>
            <a:ea typeface="微软雅黑" pitchFamily="34" charset="-122"/>
          </a:endParaRPr>
        </a:p>
      </dgm:t>
    </dgm:pt>
    <dgm:pt modelId="{4AF43363-1536-4EEC-9DCE-47C2638CD7C1}" type="parTrans" cxnId="{9FBC3FE4-1F69-489B-B1A3-CCC5C6019EB1}">
      <dgm:prSet/>
      <dgm:spPr/>
      <dgm:t>
        <a:bodyPr/>
        <a:lstStyle/>
        <a:p>
          <a:endParaRPr lang="zh-CN" altLang="en-US"/>
        </a:p>
      </dgm:t>
    </dgm:pt>
    <dgm:pt modelId="{CEA4FE1B-6105-481D-BB36-9F1D6DE6413A}" type="sibTrans" cxnId="{9FBC3FE4-1F69-489B-B1A3-CCC5C6019EB1}">
      <dgm:prSet/>
      <dgm:spPr/>
      <dgm:t>
        <a:bodyPr/>
        <a:lstStyle/>
        <a:p>
          <a:endParaRPr lang="zh-CN" altLang="en-US"/>
        </a:p>
      </dgm:t>
    </dgm:pt>
    <dgm:pt modelId="{65B7584F-8A92-42ED-91AA-E38E83915F30}">
      <dgm:prSet phldrT="[文本]"/>
      <dgm:spPr/>
      <dgm:t>
        <a:bodyPr/>
        <a:lstStyle/>
        <a:p>
          <a:r>
            <a:rPr lang="zh-CN" altLang="en-US" dirty="0" smtClean="0">
              <a:latin typeface="微软雅黑" pitchFamily="34" charset="-122"/>
              <a:ea typeface="微软雅黑" pitchFamily="34" charset="-122"/>
            </a:rPr>
            <a:t>有明显错误</a:t>
          </a:r>
          <a:endParaRPr lang="zh-CN" altLang="en-US" dirty="0">
            <a:latin typeface="微软雅黑" pitchFamily="34" charset="-122"/>
            <a:ea typeface="微软雅黑" pitchFamily="34" charset="-122"/>
          </a:endParaRPr>
        </a:p>
      </dgm:t>
    </dgm:pt>
    <dgm:pt modelId="{C7FBD4F1-6370-468B-93E3-91365C9E0B1A}" type="parTrans" cxnId="{F2B5180E-D41C-4C26-B386-88A84F3F530B}">
      <dgm:prSet/>
      <dgm:spPr/>
      <dgm:t>
        <a:bodyPr/>
        <a:lstStyle/>
        <a:p>
          <a:endParaRPr lang="zh-CN" altLang="en-US"/>
        </a:p>
      </dgm:t>
    </dgm:pt>
    <dgm:pt modelId="{3E1BBF41-6F7D-4D3D-A06C-BC2F55DFE7A3}" type="sibTrans" cxnId="{F2B5180E-D41C-4C26-B386-88A84F3F530B}">
      <dgm:prSet/>
      <dgm:spPr/>
      <dgm:t>
        <a:bodyPr/>
        <a:lstStyle/>
        <a:p>
          <a:endParaRPr lang="zh-CN" altLang="en-US"/>
        </a:p>
      </dgm:t>
    </dgm:pt>
    <dgm:pt modelId="{7D0CE1DA-E520-403C-A186-2CC79F544BD4}">
      <dgm:prSet phldrT="[文本]"/>
      <dgm:spPr/>
      <dgm:t>
        <a:bodyPr/>
        <a:lstStyle/>
        <a:p>
          <a:r>
            <a:rPr lang="zh-CN" altLang="en-US" dirty="0" smtClean="0">
              <a:latin typeface="微软雅黑" pitchFamily="34" charset="-122"/>
              <a:ea typeface="微软雅黑" pitchFamily="34" charset="-122"/>
            </a:rPr>
            <a:t>数据分组</a:t>
          </a:r>
          <a:endParaRPr lang="zh-CN" altLang="en-US" dirty="0">
            <a:latin typeface="微软雅黑" pitchFamily="34" charset="-122"/>
            <a:ea typeface="微软雅黑" pitchFamily="34" charset="-122"/>
          </a:endParaRPr>
        </a:p>
      </dgm:t>
    </dgm:pt>
    <dgm:pt modelId="{969C44D7-F662-433A-BE0A-77C23616B8B7}" type="parTrans" cxnId="{B1B18C3E-3496-4373-B12A-A60D67F06E4C}">
      <dgm:prSet/>
      <dgm:spPr/>
      <dgm:t>
        <a:bodyPr/>
        <a:lstStyle/>
        <a:p>
          <a:endParaRPr lang="zh-CN" altLang="en-US"/>
        </a:p>
      </dgm:t>
    </dgm:pt>
    <dgm:pt modelId="{04C6BF1A-0F67-4F71-9AF7-20432B6C71CB}" type="sibTrans" cxnId="{B1B18C3E-3496-4373-B12A-A60D67F06E4C}">
      <dgm:prSet/>
      <dgm:spPr/>
      <dgm:t>
        <a:bodyPr/>
        <a:lstStyle/>
        <a:p>
          <a:endParaRPr lang="zh-CN" altLang="en-US"/>
        </a:p>
      </dgm:t>
    </dgm:pt>
    <dgm:pt modelId="{F561AA44-7DEE-4129-8034-08003BACFD38}">
      <dgm:prSet phldrT="[文本]"/>
      <dgm:spPr/>
      <dgm:t>
        <a:bodyPr/>
        <a:lstStyle/>
        <a:p>
          <a:r>
            <a:rPr lang="zh-CN" altLang="en-US" dirty="0" smtClean="0">
              <a:latin typeface="微软雅黑" pitchFamily="34" charset="-122"/>
              <a:ea typeface="微软雅黑" pitchFamily="34" charset="-122"/>
            </a:rPr>
            <a:t>例如：年龄分段、选择处理等</a:t>
          </a:r>
          <a:endParaRPr lang="zh-CN" altLang="en-US" dirty="0">
            <a:latin typeface="微软雅黑" pitchFamily="34" charset="-122"/>
            <a:ea typeface="微软雅黑" pitchFamily="34" charset="-122"/>
          </a:endParaRPr>
        </a:p>
      </dgm:t>
    </dgm:pt>
    <dgm:pt modelId="{C981866E-3100-4587-8BCD-3690B8386E8F}" type="parTrans" cxnId="{712AEC9F-EF20-460E-8E94-FFDED6746EE5}">
      <dgm:prSet/>
      <dgm:spPr/>
      <dgm:t>
        <a:bodyPr/>
        <a:lstStyle/>
        <a:p>
          <a:endParaRPr lang="zh-CN" altLang="en-US"/>
        </a:p>
      </dgm:t>
    </dgm:pt>
    <dgm:pt modelId="{B8860E7E-2A1E-4587-ADC2-946BF1CAAF0A}" type="sibTrans" cxnId="{712AEC9F-EF20-460E-8E94-FFDED6746EE5}">
      <dgm:prSet/>
      <dgm:spPr/>
      <dgm:t>
        <a:bodyPr/>
        <a:lstStyle/>
        <a:p>
          <a:endParaRPr lang="zh-CN" altLang="en-US"/>
        </a:p>
      </dgm:t>
    </dgm:pt>
    <dgm:pt modelId="{DC32F82C-8CBC-407A-B1B6-3043BB7C9807}" type="pres">
      <dgm:prSet presAssocID="{9F94944E-7D97-4724-8FEB-7C8903A9D271}" presName="Name0" presStyleCnt="0">
        <dgm:presLayoutVars>
          <dgm:dir/>
          <dgm:animLvl val="lvl"/>
          <dgm:resizeHandles val="exact"/>
        </dgm:presLayoutVars>
      </dgm:prSet>
      <dgm:spPr/>
      <dgm:t>
        <a:bodyPr/>
        <a:lstStyle/>
        <a:p>
          <a:endParaRPr lang="zh-CN" altLang="en-US"/>
        </a:p>
      </dgm:t>
    </dgm:pt>
    <dgm:pt modelId="{6FF638B4-524A-4ECA-8961-091EC1A73387}" type="pres">
      <dgm:prSet presAssocID="{91F4C2B6-5368-4F9E-8AFF-5E69C6D68708}" presName="linNode" presStyleCnt="0"/>
      <dgm:spPr/>
    </dgm:pt>
    <dgm:pt modelId="{3CDCABF9-6068-47C0-B6A9-F6E7ECD5E78E}" type="pres">
      <dgm:prSet presAssocID="{91F4C2B6-5368-4F9E-8AFF-5E69C6D68708}" presName="parentText" presStyleLbl="node1" presStyleIdx="0" presStyleCnt="3">
        <dgm:presLayoutVars>
          <dgm:chMax val="1"/>
          <dgm:bulletEnabled val="1"/>
        </dgm:presLayoutVars>
      </dgm:prSet>
      <dgm:spPr/>
      <dgm:t>
        <a:bodyPr/>
        <a:lstStyle/>
        <a:p>
          <a:endParaRPr lang="zh-CN" altLang="en-US"/>
        </a:p>
      </dgm:t>
    </dgm:pt>
    <dgm:pt modelId="{127D4FFA-EA5F-4F6B-B2C0-A57611C102F3}" type="pres">
      <dgm:prSet presAssocID="{91F4C2B6-5368-4F9E-8AFF-5E69C6D68708}" presName="descendantText" presStyleLbl="alignAccFollowNode1" presStyleIdx="0" presStyleCnt="3">
        <dgm:presLayoutVars>
          <dgm:bulletEnabled val="1"/>
        </dgm:presLayoutVars>
      </dgm:prSet>
      <dgm:spPr/>
      <dgm:t>
        <a:bodyPr/>
        <a:lstStyle/>
        <a:p>
          <a:endParaRPr lang="zh-CN" altLang="en-US"/>
        </a:p>
      </dgm:t>
    </dgm:pt>
    <dgm:pt modelId="{6CCAD51B-FA59-4E59-AE94-B451E472C80B}" type="pres">
      <dgm:prSet presAssocID="{C6866373-5AD8-456C-A52C-0E25863E868E}" presName="sp" presStyleCnt="0"/>
      <dgm:spPr/>
    </dgm:pt>
    <dgm:pt modelId="{C1118418-EAA8-4C89-A981-809301C4452E}" type="pres">
      <dgm:prSet presAssocID="{4FA7FA3E-C0F9-42DC-AE86-EC7EF6102F44}" presName="linNode" presStyleCnt="0"/>
      <dgm:spPr/>
    </dgm:pt>
    <dgm:pt modelId="{F8F1AB6B-057E-4BF5-961B-626D3E5DF0A7}" type="pres">
      <dgm:prSet presAssocID="{4FA7FA3E-C0F9-42DC-AE86-EC7EF6102F44}" presName="parentText" presStyleLbl="node1" presStyleIdx="1" presStyleCnt="3">
        <dgm:presLayoutVars>
          <dgm:chMax val="1"/>
          <dgm:bulletEnabled val="1"/>
        </dgm:presLayoutVars>
      </dgm:prSet>
      <dgm:spPr/>
      <dgm:t>
        <a:bodyPr/>
        <a:lstStyle/>
        <a:p>
          <a:endParaRPr lang="zh-CN" altLang="en-US"/>
        </a:p>
      </dgm:t>
    </dgm:pt>
    <dgm:pt modelId="{79E3181A-7C50-46E5-AD13-EF7F3C3CA46B}" type="pres">
      <dgm:prSet presAssocID="{4FA7FA3E-C0F9-42DC-AE86-EC7EF6102F44}" presName="descendantText" presStyleLbl="alignAccFollowNode1" presStyleIdx="1" presStyleCnt="3">
        <dgm:presLayoutVars>
          <dgm:bulletEnabled val="1"/>
        </dgm:presLayoutVars>
      </dgm:prSet>
      <dgm:spPr/>
      <dgm:t>
        <a:bodyPr/>
        <a:lstStyle/>
        <a:p>
          <a:endParaRPr lang="zh-CN" altLang="en-US"/>
        </a:p>
      </dgm:t>
    </dgm:pt>
    <dgm:pt modelId="{624923C2-542F-444E-8A4D-2EB9752D3CAC}" type="pres">
      <dgm:prSet presAssocID="{5067B44A-65D3-4C18-B043-F9FC2D3D4EEB}" presName="sp" presStyleCnt="0"/>
      <dgm:spPr/>
    </dgm:pt>
    <dgm:pt modelId="{7928E8A1-470B-4079-8303-355069E49547}" type="pres">
      <dgm:prSet presAssocID="{7D0CE1DA-E520-403C-A186-2CC79F544BD4}" presName="linNode" presStyleCnt="0"/>
      <dgm:spPr/>
    </dgm:pt>
    <dgm:pt modelId="{B01F92EE-14FD-460B-BF33-8F5310071500}" type="pres">
      <dgm:prSet presAssocID="{7D0CE1DA-E520-403C-A186-2CC79F544BD4}" presName="parentText" presStyleLbl="node1" presStyleIdx="2" presStyleCnt="3">
        <dgm:presLayoutVars>
          <dgm:chMax val="1"/>
          <dgm:bulletEnabled val="1"/>
        </dgm:presLayoutVars>
      </dgm:prSet>
      <dgm:spPr/>
      <dgm:t>
        <a:bodyPr/>
        <a:lstStyle/>
        <a:p>
          <a:endParaRPr lang="zh-CN" altLang="en-US"/>
        </a:p>
      </dgm:t>
    </dgm:pt>
    <dgm:pt modelId="{8129B219-FE49-4FC8-92D0-95AB4980E55A}" type="pres">
      <dgm:prSet presAssocID="{7D0CE1DA-E520-403C-A186-2CC79F544BD4}" presName="descendantText" presStyleLbl="alignAccFollowNode1" presStyleIdx="2" presStyleCnt="3">
        <dgm:presLayoutVars>
          <dgm:bulletEnabled val="1"/>
        </dgm:presLayoutVars>
      </dgm:prSet>
      <dgm:spPr/>
      <dgm:t>
        <a:bodyPr/>
        <a:lstStyle/>
        <a:p>
          <a:endParaRPr lang="zh-CN" altLang="en-US"/>
        </a:p>
      </dgm:t>
    </dgm:pt>
  </dgm:ptLst>
  <dgm:cxnLst>
    <dgm:cxn modelId="{14F5605B-55E6-43CD-A0BD-4E10F4D73A70}" srcId="{9F94944E-7D97-4724-8FEB-7C8903A9D271}" destId="{91F4C2B6-5368-4F9E-8AFF-5E69C6D68708}" srcOrd="0" destOrd="0" parTransId="{AFFB6CCC-F606-4ABD-9F89-B5F672DEA05B}" sibTransId="{C6866373-5AD8-456C-A52C-0E25863E868E}"/>
    <dgm:cxn modelId="{A7C22E90-EFEF-49C0-BF7A-7B9C3774E86A}" type="presOf" srcId="{4FA7FA3E-C0F9-42DC-AE86-EC7EF6102F44}" destId="{F8F1AB6B-057E-4BF5-961B-626D3E5DF0A7}" srcOrd="0" destOrd="0" presId="urn:microsoft.com/office/officeart/2005/8/layout/vList5"/>
    <dgm:cxn modelId="{F2B5180E-D41C-4C26-B386-88A84F3F530B}" srcId="{4FA7FA3E-C0F9-42DC-AE86-EC7EF6102F44}" destId="{65B7584F-8A92-42ED-91AA-E38E83915F30}" srcOrd="1" destOrd="0" parTransId="{C7FBD4F1-6370-468B-93E3-91365C9E0B1A}" sibTransId="{3E1BBF41-6F7D-4D3D-A06C-BC2F55DFE7A3}"/>
    <dgm:cxn modelId="{B4D5A5D2-4956-4FAA-93E4-9603EFBA32B0}" type="presOf" srcId="{9F94944E-7D97-4724-8FEB-7C8903A9D271}" destId="{DC32F82C-8CBC-407A-B1B6-3043BB7C9807}" srcOrd="0" destOrd="0" presId="urn:microsoft.com/office/officeart/2005/8/layout/vList5"/>
    <dgm:cxn modelId="{080A421B-9AC0-47AD-9B48-FA25EDC9C155}" srcId="{9F94944E-7D97-4724-8FEB-7C8903A9D271}" destId="{4FA7FA3E-C0F9-42DC-AE86-EC7EF6102F44}" srcOrd="1" destOrd="0" parTransId="{55668FC7-5021-46DD-8EAD-094B2827BBD7}" sibTransId="{5067B44A-65D3-4C18-B043-F9FC2D3D4EEB}"/>
    <dgm:cxn modelId="{EB1AEEFA-4F4B-497C-B733-04023E7B72E2}" type="presOf" srcId="{12478764-E0FC-4D82-9892-27ECA13B7ECF}" destId="{79E3181A-7C50-46E5-AD13-EF7F3C3CA46B}" srcOrd="0" destOrd="0" presId="urn:microsoft.com/office/officeart/2005/8/layout/vList5"/>
    <dgm:cxn modelId="{B1B18C3E-3496-4373-B12A-A60D67F06E4C}" srcId="{9F94944E-7D97-4724-8FEB-7C8903A9D271}" destId="{7D0CE1DA-E520-403C-A186-2CC79F544BD4}" srcOrd="2" destOrd="0" parTransId="{969C44D7-F662-433A-BE0A-77C23616B8B7}" sibTransId="{04C6BF1A-0F67-4F71-9AF7-20432B6C71CB}"/>
    <dgm:cxn modelId="{9FBC3FE4-1F69-489B-B1A3-CCC5C6019EB1}" srcId="{4FA7FA3E-C0F9-42DC-AE86-EC7EF6102F44}" destId="{12478764-E0FC-4D82-9892-27ECA13B7ECF}" srcOrd="0" destOrd="0" parTransId="{4AF43363-1536-4EEC-9DCE-47C2638CD7C1}" sibTransId="{CEA4FE1B-6105-481D-BB36-9F1D6DE6413A}"/>
    <dgm:cxn modelId="{80111624-EBE8-4C0D-AC26-0E5FFEE6F8FA}" type="presOf" srcId="{7D0CE1DA-E520-403C-A186-2CC79F544BD4}" destId="{B01F92EE-14FD-460B-BF33-8F5310071500}" srcOrd="0" destOrd="0" presId="urn:microsoft.com/office/officeart/2005/8/layout/vList5"/>
    <dgm:cxn modelId="{843BEC9B-9253-4328-87AA-63A0962C1CBE}" type="presOf" srcId="{65B7584F-8A92-42ED-91AA-E38E83915F30}" destId="{79E3181A-7C50-46E5-AD13-EF7F3C3CA46B}" srcOrd="0" destOrd="1" presId="urn:microsoft.com/office/officeart/2005/8/layout/vList5"/>
    <dgm:cxn modelId="{6F0165DD-FD8A-40E2-9723-1617FF79D513}" type="presOf" srcId="{F561AA44-7DEE-4129-8034-08003BACFD38}" destId="{8129B219-FE49-4FC8-92D0-95AB4980E55A}" srcOrd="0" destOrd="0" presId="urn:microsoft.com/office/officeart/2005/8/layout/vList5"/>
    <dgm:cxn modelId="{3BD8A1EA-30D3-4785-859A-5B530CFA9B28}" type="presOf" srcId="{91F4C2B6-5368-4F9E-8AFF-5E69C6D68708}" destId="{3CDCABF9-6068-47C0-B6A9-F6E7ECD5E78E}" srcOrd="0" destOrd="0" presId="urn:microsoft.com/office/officeart/2005/8/layout/vList5"/>
    <dgm:cxn modelId="{FED25524-4443-4542-8DAA-BB8DA596BDAE}" type="presOf" srcId="{9B86CF7A-5298-41D3-9282-6DEA4BF3C942}" destId="{127D4FFA-EA5F-4F6B-B2C0-A57611C102F3}" srcOrd="0" destOrd="0" presId="urn:microsoft.com/office/officeart/2005/8/layout/vList5"/>
    <dgm:cxn modelId="{173CF6BD-474C-4970-BDCD-809AAF61B14A}" srcId="{91F4C2B6-5368-4F9E-8AFF-5E69C6D68708}" destId="{9B86CF7A-5298-41D3-9282-6DEA4BF3C942}" srcOrd="0" destOrd="0" parTransId="{15AB409B-AC67-4E02-A408-C7CBC7014385}" sibTransId="{CEC67621-8196-4D1C-8267-D3F3529AA5D0}"/>
    <dgm:cxn modelId="{712AEC9F-EF20-460E-8E94-FFDED6746EE5}" srcId="{7D0CE1DA-E520-403C-A186-2CC79F544BD4}" destId="{F561AA44-7DEE-4129-8034-08003BACFD38}" srcOrd="0" destOrd="0" parTransId="{C981866E-3100-4587-8BCD-3690B8386E8F}" sibTransId="{B8860E7E-2A1E-4587-ADC2-946BF1CAAF0A}"/>
    <dgm:cxn modelId="{BF17048E-A5B7-4A25-ACDA-B290E10A2587}" type="presParOf" srcId="{DC32F82C-8CBC-407A-B1B6-3043BB7C9807}" destId="{6FF638B4-524A-4ECA-8961-091EC1A73387}" srcOrd="0" destOrd="0" presId="urn:microsoft.com/office/officeart/2005/8/layout/vList5"/>
    <dgm:cxn modelId="{239B1BF9-39F9-4EEC-975F-37F69A51BA0D}" type="presParOf" srcId="{6FF638B4-524A-4ECA-8961-091EC1A73387}" destId="{3CDCABF9-6068-47C0-B6A9-F6E7ECD5E78E}" srcOrd="0" destOrd="0" presId="urn:microsoft.com/office/officeart/2005/8/layout/vList5"/>
    <dgm:cxn modelId="{2887EB5A-63EC-4465-AF42-D75C563306DF}" type="presParOf" srcId="{6FF638B4-524A-4ECA-8961-091EC1A73387}" destId="{127D4FFA-EA5F-4F6B-B2C0-A57611C102F3}" srcOrd="1" destOrd="0" presId="urn:microsoft.com/office/officeart/2005/8/layout/vList5"/>
    <dgm:cxn modelId="{D7A1061A-E24A-4BB5-AEFD-06285A117EFB}" type="presParOf" srcId="{DC32F82C-8CBC-407A-B1B6-3043BB7C9807}" destId="{6CCAD51B-FA59-4E59-AE94-B451E472C80B}" srcOrd="1" destOrd="0" presId="urn:microsoft.com/office/officeart/2005/8/layout/vList5"/>
    <dgm:cxn modelId="{27C71FD3-60A6-492C-898E-5AE03586ECC5}" type="presParOf" srcId="{DC32F82C-8CBC-407A-B1B6-3043BB7C9807}" destId="{C1118418-EAA8-4C89-A981-809301C4452E}" srcOrd="2" destOrd="0" presId="urn:microsoft.com/office/officeart/2005/8/layout/vList5"/>
    <dgm:cxn modelId="{2865A3AA-3688-4279-BCD6-2E09BFA3C763}" type="presParOf" srcId="{C1118418-EAA8-4C89-A981-809301C4452E}" destId="{F8F1AB6B-057E-4BF5-961B-626D3E5DF0A7}" srcOrd="0" destOrd="0" presId="urn:microsoft.com/office/officeart/2005/8/layout/vList5"/>
    <dgm:cxn modelId="{FAE6B75F-5F83-425E-94AA-AF88EEC7672E}" type="presParOf" srcId="{C1118418-EAA8-4C89-A981-809301C4452E}" destId="{79E3181A-7C50-46E5-AD13-EF7F3C3CA46B}" srcOrd="1" destOrd="0" presId="urn:microsoft.com/office/officeart/2005/8/layout/vList5"/>
    <dgm:cxn modelId="{0EFD5A29-80BB-40C5-A6B5-CA5B25D938B5}" type="presParOf" srcId="{DC32F82C-8CBC-407A-B1B6-3043BB7C9807}" destId="{624923C2-542F-444E-8A4D-2EB9752D3CAC}" srcOrd="3" destOrd="0" presId="urn:microsoft.com/office/officeart/2005/8/layout/vList5"/>
    <dgm:cxn modelId="{EFC23EB7-110C-49A6-88E4-DF2FB080AFB8}" type="presParOf" srcId="{DC32F82C-8CBC-407A-B1B6-3043BB7C9807}" destId="{7928E8A1-470B-4079-8303-355069E49547}" srcOrd="4" destOrd="0" presId="urn:microsoft.com/office/officeart/2005/8/layout/vList5"/>
    <dgm:cxn modelId="{59626FB4-4D88-4DA7-9E2F-8E0481D41E3B}" type="presParOf" srcId="{7928E8A1-470B-4079-8303-355069E49547}" destId="{B01F92EE-14FD-460B-BF33-8F5310071500}" srcOrd="0" destOrd="0" presId="urn:microsoft.com/office/officeart/2005/8/layout/vList5"/>
    <dgm:cxn modelId="{1F5AF82F-8915-4263-9E05-49C4B284BBD9}" type="presParOf" srcId="{7928E8A1-470B-4079-8303-355069E49547}" destId="{8129B219-FE49-4FC8-92D0-95AB4980E55A}"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1B9AFB-4C3B-44C6-88F8-83F435D610C9}"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zh-CN" altLang="en-US"/>
        </a:p>
      </dgm:t>
    </dgm:pt>
    <dgm:pt modelId="{8F266055-D58D-4CC0-B572-7FBE2C4DD7D6}">
      <dgm:prSet phldrT="[文本]" custT="1"/>
      <dgm:spPr/>
      <dgm:t>
        <a:bodyPr/>
        <a:lstStyle/>
        <a:p>
          <a:r>
            <a:rPr lang="zh-CN" altLang="en-US" sz="2800" dirty="0" smtClean="0">
              <a:latin typeface="微软雅黑" pitchFamily="34" charset="-122"/>
              <a:ea typeface="微软雅黑" pitchFamily="34" charset="-122"/>
            </a:rPr>
            <a:t>矮</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胖</a:t>
          </a:r>
          <a:endParaRPr lang="en-US" altLang="zh-CN" sz="2800" dirty="0" smtClean="0">
            <a:latin typeface="微软雅黑" pitchFamily="34" charset="-122"/>
            <a:ea typeface="微软雅黑" pitchFamily="34" charset="-122"/>
          </a:endParaRPr>
        </a:p>
      </dgm:t>
    </dgm:pt>
    <dgm:pt modelId="{857E4C16-244D-40BA-9734-8C4871170DD3}" type="parTrans" cxnId="{778C7F60-B671-4B37-BBF0-BF50941E171D}">
      <dgm:prSet/>
      <dgm:spPr/>
      <dgm:t>
        <a:bodyPr/>
        <a:lstStyle/>
        <a:p>
          <a:endParaRPr lang="zh-CN" altLang="en-US"/>
        </a:p>
      </dgm:t>
    </dgm:pt>
    <dgm:pt modelId="{CA812028-7840-4ED2-9D7D-D72B3BE61531}" type="sibTrans" cxnId="{778C7F60-B671-4B37-BBF0-BF50941E171D}">
      <dgm:prSet/>
      <dgm:spPr/>
      <dgm:t>
        <a:bodyPr/>
        <a:lstStyle/>
        <a:p>
          <a:endParaRPr lang="zh-CN" altLang="en-US"/>
        </a:p>
      </dgm:t>
    </dgm:pt>
    <dgm:pt modelId="{6C8F3E16-B40A-4464-8652-1D748193E0D3}">
      <dgm:prSet phldrT="[文本]" custT="1"/>
      <dgm:spPr/>
      <dgm:t>
        <a:bodyPr/>
        <a:lstStyle/>
        <a:p>
          <a:r>
            <a:rPr lang="zh-CN" altLang="en-US" sz="2800" dirty="0" smtClean="0">
              <a:latin typeface="微软雅黑" pitchFamily="34" charset="-122"/>
              <a:ea typeface="微软雅黑" pitchFamily="34" charset="-122"/>
            </a:rPr>
            <a:t>胖</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高</a:t>
          </a:r>
          <a:endParaRPr lang="zh-CN" altLang="en-US" sz="2800" dirty="0">
            <a:latin typeface="微软雅黑" pitchFamily="34" charset="-122"/>
            <a:ea typeface="微软雅黑" pitchFamily="34" charset="-122"/>
          </a:endParaRPr>
        </a:p>
      </dgm:t>
    </dgm:pt>
    <dgm:pt modelId="{17D5090D-BF93-4E8F-B9BD-0B4680177BE3}" type="parTrans" cxnId="{38E736A9-F52D-445D-A963-3B511672BE8E}">
      <dgm:prSet/>
      <dgm:spPr/>
      <dgm:t>
        <a:bodyPr/>
        <a:lstStyle/>
        <a:p>
          <a:endParaRPr lang="zh-CN" altLang="en-US"/>
        </a:p>
      </dgm:t>
    </dgm:pt>
    <dgm:pt modelId="{5BBF3382-0D1D-49E7-9729-6F65F89AD827}" type="sibTrans" cxnId="{38E736A9-F52D-445D-A963-3B511672BE8E}">
      <dgm:prSet/>
      <dgm:spPr/>
      <dgm:t>
        <a:bodyPr/>
        <a:lstStyle/>
        <a:p>
          <a:endParaRPr lang="zh-CN" altLang="en-US"/>
        </a:p>
      </dgm:t>
    </dgm:pt>
    <dgm:pt modelId="{9E9E412D-5077-4F2E-A1AD-7BD77ECEF2FA}">
      <dgm:prSet phldrT="[文本]" custT="1"/>
      <dgm:spPr/>
      <dgm:t>
        <a:bodyPr/>
        <a:lstStyle/>
        <a:p>
          <a:r>
            <a:rPr lang="zh-CN" altLang="en-US" sz="2800" dirty="0" smtClean="0">
              <a:latin typeface="微软雅黑" pitchFamily="34" charset="-122"/>
              <a:ea typeface="微软雅黑" pitchFamily="34" charset="-122"/>
            </a:rPr>
            <a:t>矮</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瘦</a:t>
          </a:r>
          <a:endParaRPr lang="zh-CN" altLang="en-US" sz="2800" dirty="0">
            <a:latin typeface="微软雅黑" pitchFamily="34" charset="-122"/>
            <a:ea typeface="微软雅黑" pitchFamily="34" charset="-122"/>
          </a:endParaRPr>
        </a:p>
      </dgm:t>
    </dgm:pt>
    <dgm:pt modelId="{7E3CCC5C-CB3B-4F29-A3C7-35AB20AFA736}" type="parTrans" cxnId="{5E63B598-5F62-475C-9D90-77E32E150AC3}">
      <dgm:prSet/>
      <dgm:spPr/>
      <dgm:t>
        <a:bodyPr/>
        <a:lstStyle/>
        <a:p>
          <a:endParaRPr lang="zh-CN" altLang="en-US"/>
        </a:p>
      </dgm:t>
    </dgm:pt>
    <dgm:pt modelId="{34EE06A9-5CD1-4C9A-ACA6-A91C4B0C5BDB}" type="sibTrans" cxnId="{5E63B598-5F62-475C-9D90-77E32E150AC3}">
      <dgm:prSet/>
      <dgm:spPr/>
      <dgm:t>
        <a:bodyPr/>
        <a:lstStyle/>
        <a:p>
          <a:endParaRPr lang="zh-CN" altLang="en-US"/>
        </a:p>
      </dgm:t>
    </dgm:pt>
    <dgm:pt modelId="{4548122D-83E5-4FB6-9692-0401B235BF0B}">
      <dgm:prSet phldrT="[文本]" custT="1"/>
      <dgm:spPr/>
      <dgm:t>
        <a:bodyPr/>
        <a:lstStyle/>
        <a:p>
          <a:r>
            <a:rPr lang="zh-CN" altLang="en-US" sz="2800" dirty="0" smtClean="0">
              <a:latin typeface="微软雅黑" pitchFamily="34" charset="-122"/>
              <a:ea typeface="微软雅黑" pitchFamily="34" charset="-122"/>
            </a:rPr>
            <a:t>瘦</a:t>
          </a:r>
          <a:endParaRPr lang="en-US" altLang="zh-CN" sz="2800" dirty="0" smtClean="0">
            <a:latin typeface="微软雅黑" pitchFamily="34" charset="-122"/>
            <a:ea typeface="微软雅黑" pitchFamily="34" charset="-122"/>
          </a:endParaRPr>
        </a:p>
        <a:p>
          <a:r>
            <a:rPr lang="zh-CN" altLang="en-US" sz="2800" dirty="0" smtClean="0">
              <a:latin typeface="微软雅黑" pitchFamily="34" charset="-122"/>
              <a:ea typeface="微软雅黑" pitchFamily="34" charset="-122"/>
            </a:rPr>
            <a:t>高</a:t>
          </a:r>
          <a:endParaRPr lang="zh-CN" altLang="en-US" sz="2800" dirty="0">
            <a:latin typeface="微软雅黑" pitchFamily="34" charset="-122"/>
            <a:ea typeface="微软雅黑" pitchFamily="34" charset="-122"/>
          </a:endParaRPr>
        </a:p>
      </dgm:t>
    </dgm:pt>
    <dgm:pt modelId="{1DAEABDF-ED62-44BC-B0DB-86C5D8F75877}" type="parTrans" cxnId="{06D2F3A5-214F-4D0E-B238-3F87CA7AFEC6}">
      <dgm:prSet/>
      <dgm:spPr/>
      <dgm:t>
        <a:bodyPr/>
        <a:lstStyle/>
        <a:p>
          <a:endParaRPr lang="zh-CN" altLang="en-US"/>
        </a:p>
      </dgm:t>
    </dgm:pt>
    <dgm:pt modelId="{CA5FC099-4D43-49B7-ABC6-9260F9D1C02B}" type="sibTrans" cxnId="{06D2F3A5-214F-4D0E-B238-3F87CA7AFEC6}">
      <dgm:prSet/>
      <dgm:spPr/>
      <dgm:t>
        <a:bodyPr/>
        <a:lstStyle/>
        <a:p>
          <a:endParaRPr lang="zh-CN" altLang="en-US"/>
        </a:p>
      </dgm:t>
    </dgm:pt>
    <dgm:pt modelId="{9BD93A8E-AFA4-4CC5-A4B5-9B6065A5C602}" type="pres">
      <dgm:prSet presAssocID="{0B1B9AFB-4C3B-44C6-88F8-83F435D610C9}" presName="matrix" presStyleCnt="0">
        <dgm:presLayoutVars>
          <dgm:chMax val="1"/>
          <dgm:dir/>
          <dgm:resizeHandles val="exact"/>
        </dgm:presLayoutVars>
      </dgm:prSet>
      <dgm:spPr/>
      <dgm:t>
        <a:bodyPr/>
        <a:lstStyle/>
        <a:p>
          <a:endParaRPr lang="zh-CN" altLang="en-US"/>
        </a:p>
      </dgm:t>
    </dgm:pt>
    <dgm:pt modelId="{5399D3EE-E66D-4F7E-A1F3-B9295554FFE9}" type="pres">
      <dgm:prSet presAssocID="{0B1B9AFB-4C3B-44C6-88F8-83F435D610C9}" presName="axisShape" presStyleLbl="bgShp" presStyleIdx="0" presStyleCnt="1" custAng="0" custScaleX="135000"/>
      <dgm:spPr/>
    </dgm:pt>
    <dgm:pt modelId="{12ED885C-2BE9-4CFA-B2E7-6351C82BA556}" type="pres">
      <dgm:prSet presAssocID="{0B1B9AFB-4C3B-44C6-88F8-83F435D610C9}" presName="rect1" presStyleLbl="node1" presStyleIdx="0" presStyleCnt="4" custScaleX="90593" custScaleY="89148">
        <dgm:presLayoutVars>
          <dgm:chMax val="0"/>
          <dgm:chPref val="0"/>
          <dgm:bulletEnabled val="1"/>
        </dgm:presLayoutVars>
      </dgm:prSet>
      <dgm:spPr/>
      <dgm:t>
        <a:bodyPr/>
        <a:lstStyle/>
        <a:p>
          <a:endParaRPr lang="zh-CN" altLang="en-US"/>
        </a:p>
      </dgm:t>
    </dgm:pt>
    <dgm:pt modelId="{D764F8D6-F913-4C12-90AC-85A9C325C111}" type="pres">
      <dgm:prSet presAssocID="{0B1B9AFB-4C3B-44C6-88F8-83F435D610C9}" presName="rect2" presStyleLbl="node1" presStyleIdx="1" presStyleCnt="4" custScaleX="90593" custScaleY="89148">
        <dgm:presLayoutVars>
          <dgm:chMax val="0"/>
          <dgm:chPref val="0"/>
          <dgm:bulletEnabled val="1"/>
        </dgm:presLayoutVars>
      </dgm:prSet>
      <dgm:spPr/>
      <dgm:t>
        <a:bodyPr/>
        <a:lstStyle/>
        <a:p>
          <a:endParaRPr lang="zh-CN" altLang="en-US"/>
        </a:p>
      </dgm:t>
    </dgm:pt>
    <dgm:pt modelId="{81459D85-E29A-4599-BFEB-A32A35DFF4AA}" type="pres">
      <dgm:prSet presAssocID="{0B1B9AFB-4C3B-44C6-88F8-83F435D610C9}" presName="rect3" presStyleLbl="node1" presStyleIdx="2" presStyleCnt="4" custScaleX="90593" custScaleY="89148">
        <dgm:presLayoutVars>
          <dgm:chMax val="0"/>
          <dgm:chPref val="0"/>
          <dgm:bulletEnabled val="1"/>
        </dgm:presLayoutVars>
      </dgm:prSet>
      <dgm:spPr/>
      <dgm:t>
        <a:bodyPr/>
        <a:lstStyle/>
        <a:p>
          <a:endParaRPr lang="zh-CN" altLang="en-US"/>
        </a:p>
      </dgm:t>
    </dgm:pt>
    <dgm:pt modelId="{497EF100-2FC3-4C31-BCAB-E482A9D576A0}" type="pres">
      <dgm:prSet presAssocID="{0B1B9AFB-4C3B-44C6-88F8-83F435D610C9}" presName="rect4" presStyleLbl="node1" presStyleIdx="3" presStyleCnt="4" custScaleX="90593" custScaleY="89148">
        <dgm:presLayoutVars>
          <dgm:chMax val="0"/>
          <dgm:chPref val="0"/>
          <dgm:bulletEnabled val="1"/>
        </dgm:presLayoutVars>
      </dgm:prSet>
      <dgm:spPr/>
      <dgm:t>
        <a:bodyPr/>
        <a:lstStyle/>
        <a:p>
          <a:endParaRPr lang="zh-CN" altLang="en-US"/>
        </a:p>
      </dgm:t>
    </dgm:pt>
  </dgm:ptLst>
  <dgm:cxnLst>
    <dgm:cxn modelId="{06D2F3A5-214F-4D0E-B238-3F87CA7AFEC6}" srcId="{0B1B9AFB-4C3B-44C6-88F8-83F435D610C9}" destId="{4548122D-83E5-4FB6-9692-0401B235BF0B}" srcOrd="3" destOrd="0" parTransId="{1DAEABDF-ED62-44BC-B0DB-86C5D8F75877}" sibTransId="{CA5FC099-4D43-49B7-ABC6-9260F9D1C02B}"/>
    <dgm:cxn modelId="{778C7F60-B671-4B37-BBF0-BF50941E171D}" srcId="{0B1B9AFB-4C3B-44C6-88F8-83F435D610C9}" destId="{8F266055-D58D-4CC0-B572-7FBE2C4DD7D6}" srcOrd="0" destOrd="0" parTransId="{857E4C16-244D-40BA-9734-8C4871170DD3}" sibTransId="{CA812028-7840-4ED2-9D7D-D72B3BE61531}"/>
    <dgm:cxn modelId="{CA096537-11DC-448B-B98A-ABAC07C137A2}" type="presOf" srcId="{6C8F3E16-B40A-4464-8652-1D748193E0D3}" destId="{D764F8D6-F913-4C12-90AC-85A9C325C111}" srcOrd="0" destOrd="0" presId="urn:microsoft.com/office/officeart/2005/8/layout/matrix2"/>
    <dgm:cxn modelId="{5E63B598-5F62-475C-9D90-77E32E150AC3}" srcId="{0B1B9AFB-4C3B-44C6-88F8-83F435D610C9}" destId="{9E9E412D-5077-4F2E-A1AD-7BD77ECEF2FA}" srcOrd="2" destOrd="0" parTransId="{7E3CCC5C-CB3B-4F29-A3C7-35AB20AFA736}" sibTransId="{34EE06A9-5CD1-4C9A-ACA6-A91C4B0C5BDB}"/>
    <dgm:cxn modelId="{BFE96E0F-B952-4CF0-916A-1E3CF5B83A3D}" type="presOf" srcId="{8F266055-D58D-4CC0-B572-7FBE2C4DD7D6}" destId="{12ED885C-2BE9-4CFA-B2E7-6351C82BA556}" srcOrd="0" destOrd="0" presId="urn:microsoft.com/office/officeart/2005/8/layout/matrix2"/>
    <dgm:cxn modelId="{76C9A511-F4B7-4443-9078-2873C65E824D}" type="presOf" srcId="{0B1B9AFB-4C3B-44C6-88F8-83F435D610C9}" destId="{9BD93A8E-AFA4-4CC5-A4B5-9B6065A5C602}" srcOrd="0" destOrd="0" presId="urn:microsoft.com/office/officeart/2005/8/layout/matrix2"/>
    <dgm:cxn modelId="{38E736A9-F52D-445D-A963-3B511672BE8E}" srcId="{0B1B9AFB-4C3B-44C6-88F8-83F435D610C9}" destId="{6C8F3E16-B40A-4464-8652-1D748193E0D3}" srcOrd="1" destOrd="0" parTransId="{17D5090D-BF93-4E8F-B9BD-0B4680177BE3}" sibTransId="{5BBF3382-0D1D-49E7-9729-6F65F89AD827}"/>
    <dgm:cxn modelId="{8B199FE2-3890-4ED3-953A-16081B5DE74F}" type="presOf" srcId="{4548122D-83E5-4FB6-9692-0401B235BF0B}" destId="{497EF100-2FC3-4C31-BCAB-E482A9D576A0}" srcOrd="0" destOrd="0" presId="urn:microsoft.com/office/officeart/2005/8/layout/matrix2"/>
    <dgm:cxn modelId="{10B5CEC2-B5F5-4986-A8FF-FB8C42DF247A}" type="presOf" srcId="{9E9E412D-5077-4F2E-A1AD-7BD77ECEF2FA}" destId="{81459D85-E29A-4599-BFEB-A32A35DFF4AA}" srcOrd="0" destOrd="0" presId="urn:microsoft.com/office/officeart/2005/8/layout/matrix2"/>
    <dgm:cxn modelId="{03A89FBA-481E-4352-886E-C9AB7131145A}" type="presParOf" srcId="{9BD93A8E-AFA4-4CC5-A4B5-9B6065A5C602}" destId="{5399D3EE-E66D-4F7E-A1F3-B9295554FFE9}" srcOrd="0" destOrd="0" presId="urn:microsoft.com/office/officeart/2005/8/layout/matrix2"/>
    <dgm:cxn modelId="{F1ED0DC5-9CCE-4EFB-A60F-76AEAA2A87B3}" type="presParOf" srcId="{9BD93A8E-AFA4-4CC5-A4B5-9B6065A5C602}" destId="{12ED885C-2BE9-4CFA-B2E7-6351C82BA556}" srcOrd="1" destOrd="0" presId="urn:microsoft.com/office/officeart/2005/8/layout/matrix2"/>
    <dgm:cxn modelId="{5DD6F6B9-8D02-4108-95C8-492784B02853}" type="presParOf" srcId="{9BD93A8E-AFA4-4CC5-A4B5-9B6065A5C602}" destId="{D764F8D6-F913-4C12-90AC-85A9C325C111}" srcOrd="2" destOrd="0" presId="urn:microsoft.com/office/officeart/2005/8/layout/matrix2"/>
    <dgm:cxn modelId="{407703F8-C203-4274-A992-C9117EFA1E30}" type="presParOf" srcId="{9BD93A8E-AFA4-4CC5-A4B5-9B6065A5C602}" destId="{81459D85-E29A-4599-BFEB-A32A35DFF4AA}" srcOrd="3" destOrd="0" presId="urn:microsoft.com/office/officeart/2005/8/layout/matrix2"/>
    <dgm:cxn modelId="{86EA7A77-052C-40D1-8798-5F3F8D9A4E13}" type="presParOf" srcId="{9BD93A8E-AFA4-4CC5-A4B5-9B6065A5C602}" destId="{497EF100-2FC3-4C31-BCAB-E482A9D576A0}" srcOrd="4" destOrd="0" presId="urn:microsoft.com/office/officeart/2005/8/layout/matrix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86D94F-336C-4195-8431-413B6F584D6F}">
      <dsp:nvSpPr>
        <dsp:cNvPr id="0" name=""/>
        <dsp:cNvSpPr/>
      </dsp:nvSpPr>
      <dsp:spPr>
        <a:xfrm>
          <a:off x="0" y="489859"/>
          <a:ext cx="6172199" cy="831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877FD-35B6-4E5B-936B-47F45B70CE91}">
      <dsp:nvSpPr>
        <dsp:cNvPr id="0" name=""/>
        <dsp:cNvSpPr/>
      </dsp:nvSpPr>
      <dsp:spPr>
        <a:xfrm>
          <a:off x="308609" y="2779"/>
          <a:ext cx="4320540" cy="9741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06" tIns="0" rIns="163306" bIns="0" numCol="1" spcCol="1270" anchor="ctr" anchorCtr="0">
          <a:noAutofit/>
        </a:bodyPr>
        <a:lstStyle/>
        <a:p>
          <a:pPr lvl="0" algn="l" defTabSz="977900">
            <a:lnSpc>
              <a:spcPct val="90000"/>
            </a:lnSpc>
            <a:spcBef>
              <a:spcPct val="0"/>
            </a:spcBef>
            <a:spcAft>
              <a:spcPct val="35000"/>
            </a:spcAft>
          </a:pPr>
          <a:r>
            <a:rPr lang="zh-CN" altLang="en-US" sz="2200" b="0" kern="1200" dirty="0" smtClean="0">
              <a:solidFill>
                <a:schemeClr val="tx1">
                  <a:lumMod val="85000"/>
                  <a:lumOff val="15000"/>
                </a:schemeClr>
              </a:solidFill>
              <a:latin typeface="微软雅黑" pitchFamily="34" charset="-122"/>
              <a:ea typeface="微软雅黑" pitchFamily="34" charset="-122"/>
            </a:rPr>
            <a:t>用户画像研究概述</a:t>
          </a:r>
          <a:endParaRPr lang="zh-CN" altLang="en-US" sz="2200" b="0" kern="1200" dirty="0">
            <a:solidFill>
              <a:schemeClr val="tx1">
                <a:lumMod val="85000"/>
                <a:lumOff val="15000"/>
              </a:schemeClr>
            </a:solidFill>
            <a:latin typeface="微软雅黑" pitchFamily="34" charset="-122"/>
            <a:ea typeface="微软雅黑" pitchFamily="34" charset="-122"/>
          </a:endParaRPr>
        </a:p>
      </dsp:txBody>
      <dsp:txXfrm>
        <a:off x="308609" y="2779"/>
        <a:ext cx="4320540" cy="974160"/>
      </dsp:txXfrm>
    </dsp:sp>
    <dsp:sp modelId="{FD4238D3-549D-4D1B-872A-D3D9766882AF}">
      <dsp:nvSpPr>
        <dsp:cNvPr id="0" name=""/>
        <dsp:cNvSpPr/>
      </dsp:nvSpPr>
      <dsp:spPr>
        <a:xfrm>
          <a:off x="0" y="1986740"/>
          <a:ext cx="6172199" cy="8316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7C7FEC-B9DA-473B-9935-66B2D41B3A02}">
      <dsp:nvSpPr>
        <dsp:cNvPr id="0" name=""/>
        <dsp:cNvSpPr/>
      </dsp:nvSpPr>
      <dsp:spPr>
        <a:xfrm>
          <a:off x="308609" y="1499659"/>
          <a:ext cx="4320540" cy="97416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06" tIns="0" rIns="163306" bIns="0" numCol="1" spcCol="1270" anchor="ctr" anchorCtr="0">
          <a:noAutofit/>
        </a:bodyPr>
        <a:lstStyle/>
        <a:p>
          <a:pPr lvl="0" algn="l" defTabSz="977900">
            <a:lnSpc>
              <a:spcPct val="90000"/>
            </a:lnSpc>
            <a:spcBef>
              <a:spcPct val="0"/>
            </a:spcBef>
            <a:spcAft>
              <a:spcPct val="35000"/>
            </a:spcAft>
          </a:pPr>
          <a:r>
            <a:rPr lang="zh-CN" altLang="en-US" sz="2200" b="0" kern="1200" dirty="0" smtClean="0">
              <a:solidFill>
                <a:schemeClr val="tx1">
                  <a:lumMod val="85000"/>
                  <a:lumOff val="15000"/>
                </a:schemeClr>
              </a:solidFill>
              <a:latin typeface="微软雅黑" pitchFamily="34" charset="-122"/>
              <a:ea typeface="微软雅黑" pitchFamily="34" charset="-122"/>
            </a:rPr>
            <a:t>用户画像研究流程</a:t>
          </a:r>
          <a:endParaRPr lang="zh-CN" altLang="en-US" sz="2200" b="0" kern="1200" dirty="0">
            <a:solidFill>
              <a:schemeClr val="tx1">
                <a:lumMod val="85000"/>
                <a:lumOff val="15000"/>
              </a:schemeClr>
            </a:solidFill>
            <a:latin typeface="微软雅黑" pitchFamily="34" charset="-122"/>
            <a:ea typeface="微软雅黑" pitchFamily="34" charset="-122"/>
          </a:endParaRPr>
        </a:p>
      </dsp:txBody>
      <dsp:txXfrm>
        <a:off x="308609" y="1499659"/>
        <a:ext cx="4320540" cy="974160"/>
      </dsp:txXfrm>
    </dsp:sp>
    <dsp:sp modelId="{0EAD8182-5E87-48C2-81FE-FB574F17405E}">
      <dsp:nvSpPr>
        <dsp:cNvPr id="0" name=""/>
        <dsp:cNvSpPr/>
      </dsp:nvSpPr>
      <dsp:spPr>
        <a:xfrm>
          <a:off x="0" y="3483619"/>
          <a:ext cx="6172199" cy="831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F0E7F1-5368-4539-8CF9-0E1143BF0511}">
      <dsp:nvSpPr>
        <dsp:cNvPr id="0" name=""/>
        <dsp:cNvSpPr/>
      </dsp:nvSpPr>
      <dsp:spPr>
        <a:xfrm>
          <a:off x="308609" y="2996539"/>
          <a:ext cx="4320540" cy="9741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306" tIns="0" rIns="163306" bIns="0" numCol="1" spcCol="1270" anchor="ctr" anchorCtr="0">
          <a:noAutofit/>
        </a:bodyPr>
        <a:lstStyle/>
        <a:p>
          <a:pPr lvl="0" algn="l" defTabSz="977900">
            <a:lnSpc>
              <a:spcPct val="90000"/>
            </a:lnSpc>
            <a:spcBef>
              <a:spcPct val="0"/>
            </a:spcBef>
            <a:spcAft>
              <a:spcPct val="35000"/>
            </a:spcAft>
          </a:pPr>
          <a:r>
            <a:rPr lang="zh-CN" altLang="en-US" sz="2200" b="0" kern="1200" dirty="0" smtClean="0">
              <a:solidFill>
                <a:schemeClr val="tx1">
                  <a:lumMod val="85000"/>
                  <a:lumOff val="15000"/>
                </a:schemeClr>
              </a:solidFill>
              <a:latin typeface="微软雅黑" pitchFamily="34" charset="-122"/>
              <a:ea typeface="微软雅黑" pitchFamily="34" charset="-122"/>
            </a:rPr>
            <a:t>用户画像方法与案例演示</a:t>
          </a:r>
          <a:endParaRPr lang="en-US" altLang="zh-CN" sz="2200" b="0" kern="1200" dirty="0" smtClean="0">
            <a:solidFill>
              <a:schemeClr val="tx1">
                <a:lumMod val="85000"/>
                <a:lumOff val="15000"/>
              </a:schemeClr>
            </a:solidFill>
            <a:latin typeface="微软雅黑" pitchFamily="34" charset="-122"/>
            <a:ea typeface="微软雅黑" pitchFamily="34" charset="-122"/>
          </a:endParaRPr>
        </a:p>
      </dsp:txBody>
      <dsp:txXfrm>
        <a:off x="308609" y="2996539"/>
        <a:ext cx="4320540" cy="97416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685375-A058-4060-ABBD-EECB933AE9B9}">
      <dsp:nvSpPr>
        <dsp:cNvPr id="0" name=""/>
        <dsp:cNvSpPr/>
      </dsp:nvSpPr>
      <dsp:spPr>
        <a:xfrm rot="21300000">
          <a:off x="14731" y="1885816"/>
          <a:ext cx="4771136" cy="546367"/>
        </a:xfrm>
        <a:prstGeom prst="mathMinus">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6AD4EB-E692-43C0-9F23-FA21B452914B}">
      <dsp:nvSpPr>
        <dsp:cNvPr id="0" name=""/>
        <dsp:cNvSpPr/>
      </dsp:nvSpPr>
      <dsp:spPr>
        <a:xfrm>
          <a:off x="576072" y="215900"/>
          <a:ext cx="1440180" cy="1727200"/>
        </a:xfrm>
        <a:prstGeom prst="down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B7633A-D44F-4202-BA73-82F327920DF4}">
      <dsp:nvSpPr>
        <dsp:cNvPr id="0" name=""/>
        <dsp:cNvSpPr/>
      </dsp:nvSpPr>
      <dsp:spPr>
        <a:xfrm>
          <a:off x="1682545" y="196281"/>
          <a:ext cx="1917904" cy="751539"/>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effectLst>
                <a:outerShdw blurRad="38100" dist="38100" dir="2700000" algn="tl">
                  <a:srgbClr val="000000">
                    <a:alpha val="43137"/>
                  </a:srgbClr>
                </a:outerShdw>
              </a:effectLst>
              <a:latin typeface="微软雅黑" pitchFamily="34" charset="-122"/>
              <a:ea typeface="微软雅黑" pitchFamily="34" charset="-122"/>
            </a:rPr>
            <a:t>组内差异</a:t>
          </a:r>
          <a:endParaRPr lang="zh-CN" altLang="en-US" sz="2300"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1682545" y="196281"/>
        <a:ext cx="1917904" cy="751539"/>
      </dsp:txXfrm>
    </dsp:sp>
    <dsp:sp modelId="{8EEAC6D6-D6CE-40B1-8C8C-7DB377458FE8}">
      <dsp:nvSpPr>
        <dsp:cNvPr id="0" name=""/>
        <dsp:cNvSpPr/>
      </dsp:nvSpPr>
      <dsp:spPr>
        <a:xfrm>
          <a:off x="2784347" y="2374899"/>
          <a:ext cx="1440180" cy="1727200"/>
        </a:xfrm>
        <a:prstGeom prst="upArrow">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282AF-97BF-492F-BE4A-C5FD355CEC4F}">
      <dsp:nvSpPr>
        <dsp:cNvPr id="0" name=""/>
        <dsp:cNvSpPr/>
      </dsp:nvSpPr>
      <dsp:spPr>
        <a:xfrm>
          <a:off x="1069297" y="3373443"/>
          <a:ext cx="1917904" cy="734056"/>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zh-CN" altLang="en-US" sz="2300" kern="1200" dirty="0" smtClean="0">
              <a:effectLst>
                <a:outerShdw blurRad="38100" dist="38100" dir="2700000" algn="tl">
                  <a:srgbClr val="000000">
                    <a:alpha val="43137"/>
                  </a:srgbClr>
                </a:outerShdw>
              </a:effectLst>
              <a:latin typeface="微软雅黑" pitchFamily="34" charset="-122"/>
              <a:ea typeface="微软雅黑" pitchFamily="34" charset="-122"/>
            </a:rPr>
            <a:t>组间差异</a:t>
          </a:r>
          <a:endParaRPr lang="zh-CN" altLang="en-US" sz="2300" kern="1200" dirty="0">
            <a:effectLst>
              <a:outerShdw blurRad="38100" dist="38100" dir="2700000" algn="tl">
                <a:srgbClr val="000000">
                  <a:alpha val="43137"/>
                </a:srgbClr>
              </a:outerShdw>
            </a:effectLst>
            <a:latin typeface="微软雅黑" pitchFamily="34" charset="-122"/>
            <a:ea typeface="微软雅黑" pitchFamily="34" charset="-122"/>
          </a:endParaRPr>
        </a:p>
      </dsp:txBody>
      <dsp:txXfrm>
        <a:off x="1069297" y="3373443"/>
        <a:ext cx="1917904" cy="734056"/>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8EEE52-32EB-4B73-A0DD-8711FC591742}">
      <dsp:nvSpPr>
        <dsp:cNvPr id="0" name=""/>
        <dsp:cNvSpPr/>
      </dsp:nvSpPr>
      <dsp:spPr>
        <a:xfrm>
          <a:off x="0" y="278549"/>
          <a:ext cx="3429000" cy="844425"/>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微软雅黑" pitchFamily="34" charset="-122"/>
              <a:ea typeface="微软雅黑" pitchFamily="34" charset="-122"/>
            </a:rPr>
            <a:t>概念</a:t>
          </a:r>
          <a:endParaRPr lang="zh-CN" altLang="en-US" sz="3000" kern="1200" dirty="0">
            <a:latin typeface="微软雅黑" pitchFamily="34" charset="-122"/>
            <a:ea typeface="微软雅黑" pitchFamily="34" charset="-122"/>
          </a:endParaRPr>
        </a:p>
      </dsp:txBody>
      <dsp:txXfrm>
        <a:off x="0" y="278549"/>
        <a:ext cx="3429000" cy="844425"/>
      </dsp:txXfrm>
    </dsp:sp>
    <dsp:sp modelId="{64640064-5C5D-466F-A92D-936BC4CFC7BF}">
      <dsp:nvSpPr>
        <dsp:cNvPr id="0" name=""/>
        <dsp:cNvSpPr/>
      </dsp:nvSpPr>
      <dsp:spPr>
        <a:xfrm>
          <a:off x="0" y="1122975"/>
          <a:ext cx="3429000" cy="3170474"/>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latin typeface="微软雅黑" pitchFamily="34" charset="-122"/>
              <a:ea typeface="微软雅黑" pitchFamily="34" charset="-122"/>
            </a:rPr>
            <a:t>根据数据本身结构特征对数据进行分类的方法</a:t>
          </a:r>
          <a:r>
            <a:rPr lang="en-US" altLang="zh-CN" sz="2100" kern="1200" dirty="0" smtClean="0">
              <a:latin typeface="微软雅黑" pitchFamily="34" charset="-122"/>
              <a:ea typeface="微软雅黑" pitchFamily="34" charset="-122"/>
            </a:rPr>
            <a:t>——</a:t>
          </a:r>
          <a:r>
            <a:rPr lang="zh-CN" altLang="en-US" sz="2100" kern="1200" dirty="0" smtClean="0">
              <a:latin typeface="微软雅黑" pitchFamily="34" charset="-122"/>
              <a:ea typeface="微软雅黑" pitchFamily="34" charset="-122"/>
            </a:rPr>
            <a:t>聚类分析，通过聚类分析，可以把数据分成若干个类别，使得类别内部的差异尽可能的小，类别外部差异尽可能大。</a:t>
          </a:r>
          <a:endParaRPr lang="zh-CN" altLang="en-US" sz="2100" kern="1200" dirty="0">
            <a:latin typeface="微软雅黑" pitchFamily="34" charset="-122"/>
            <a:ea typeface="微软雅黑" pitchFamily="34" charset="-122"/>
          </a:endParaRPr>
        </a:p>
      </dsp:txBody>
      <dsp:txXfrm>
        <a:off x="0" y="1122975"/>
        <a:ext cx="3429000" cy="3170474"/>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236060-6CCA-4D0B-AA11-3C960A71CF6B}">
      <dsp:nvSpPr>
        <dsp:cNvPr id="0" name=""/>
        <dsp:cNvSpPr/>
      </dsp:nvSpPr>
      <dsp:spPr>
        <a:xfrm>
          <a:off x="398442" y="1726"/>
          <a:ext cx="3103959" cy="186237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微软雅黑" pitchFamily="34" charset="-122"/>
              <a:ea typeface="微软雅黑" pitchFamily="34" charset="-122"/>
            </a:rPr>
            <a:t>层次聚类法</a:t>
          </a:r>
          <a:endParaRPr lang="zh-CN" altLang="en-US" sz="2600" b="1" kern="1200" dirty="0">
            <a:latin typeface="微软雅黑" pitchFamily="34" charset="-122"/>
            <a:ea typeface="微软雅黑" pitchFamily="34" charset="-122"/>
          </a:endParaRPr>
        </a:p>
      </dsp:txBody>
      <dsp:txXfrm>
        <a:off x="398442" y="1726"/>
        <a:ext cx="3103959" cy="1862375"/>
      </dsp:txXfrm>
    </dsp:sp>
    <dsp:sp modelId="{057B7447-E017-492B-8DB4-F390187D9E37}">
      <dsp:nvSpPr>
        <dsp:cNvPr id="0" name=""/>
        <dsp:cNvSpPr/>
      </dsp:nvSpPr>
      <dsp:spPr>
        <a:xfrm>
          <a:off x="3798395" y="1353"/>
          <a:ext cx="3103959" cy="18623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微软雅黑" pitchFamily="34" charset="-122"/>
              <a:ea typeface="微软雅黑" pitchFamily="34" charset="-122"/>
            </a:rPr>
            <a:t>非层次聚类法</a:t>
          </a:r>
          <a:endParaRPr lang="zh-CN" altLang="en-US" sz="2600" b="1" kern="1200" dirty="0">
            <a:latin typeface="微软雅黑" pitchFamily="34" charset="-122"/>
            <a:ea typeface="微软雅黑" pitchFamily="34" charset="-122"/>
          </a:endParaRPr>
        </a:p>
      </dsp:txBody>
      <dsp:txXfrm>
        <a:off x="3798395" y="1353"/>
        <a:ext cx="3103959" cy="1862375"/>
      </dsp:txXfrm>
    </dsp:sp>
    <dsp:sp modelId="{6619D487-3855-4769-9D09-7135BDE52478}">
      <dsp:nvSpPr>
        <dsp:cNvPr id="0" name=""/>
        <dsp:cNvSpPr/>
      </dsp:nvSpPr>
      <dsp:spPr>
        <a:xfrm>
          <a:off x="3798426" y="2066238"/>
          <a:ext cx="3103959" cy="1862375"/>
        </a:xfrm>
        <a:prstGeom prst="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CN" sz="2600" b="1" kern="1200" dirty="0" smtClean="0">
              <a:latin typeface="微软雅黑" pitchFamily="34" charset="-122"/>
              <a:ea typeface="微软雅黑" pitchFamily="34" charset="-122"/>
            </a:rPr>
            <a:t>K-</a:t>
          </a:r>
          <a:r>
            <a:rPr lang="zh-CN" altLang="en-US" sz="2600" b="1" kern="1200" dirty="0" smtClean="0">
              <a:latin typeface="微软雅黑" pitchFamily="34" charset="-122"/>
              <a:ea typeface="微软雅黑" pitchFamily="34" charset="-122"/>
            </a:rPr>
            <a:t>均值聚类法</a:t>
          </a:r>
          <a:endParaRPr lang="zh-CN" altLang="en-US" sz="2600" b="1" kern="1200" dirty="0">
            <a:latin typeface="微软雅黑" pitchFamily="34" charset="-122"/>
            <a:ea typeface="微软雅黑" pitchFamily="34" charset="-122"/>
          </a:endParaRPr>
        </a:p>
      </dsp:txBody>
      <dsp:txXfrm>
        <a:off x="3798426" y="2066238"/>
        <a:ext cx="3103959" cy="1862375"/>
      </dsp:txXfrm>
    </dsp:sp>
    <dsp:sp modelId="{7BF748BC-3054-491B-B23A-8FB0B32CE769}">
      <dsp:nvSpPr>
        <dsp:cNvPr id="0" name=""/>
        <dsp:cNvSpPr/>
      </dsp:nvSpPr>
      <dsp:spPr>
        <a:xfrm>
          <a:off x="452668" y="2073873"/>
          <a:ext cx="3103959" cy="18623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b="1" kern="1200" dirty="0" smtClean="0">
              <a:latin typeface="微软雅黑" pitchFamily="34" charset="-122"/>
              <a:ea typeface="微软雅黑" pitchFamily="34" charset="-122"/>
            </a:rPr>
            <a:t>二阶聚类法</a:t>
          </a:r>
          <a:endParaRPr lang="zh-CN" altLang="en-US" sz="2600" b="1" kern="1200" dirty="0">
            <a:latin typeface="微软雅黑" pitchFamily="34" charset="-122"/>
            <a:ea typeface="微软雅黑" pitchFamily="34" charset="-122"/>
          </a:endParaRPr>
        </a:p>
      </dsp:txBody>
      <dsp:txXfrm>
        <a:off x="452668" y="2073873"/>
        <a:ext cx="3103959" cy="1862375"/>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15DB71-BE29-49C7-8CD2-17013BC2BBEF}">
      <dsp:nvSpPr>
        <dsp:cNvPr id="0" name=""/>
        <dsp:cNvSpPr/>
      </dsp:nvSpPr>
      <dsp:spPr>
        <a:xfrm>
          <a:off x="2416462" y="2490"/>
          <a:ext cx="1659436" cy="91066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dirty="0" smtClean="0">
              <a:latin typeface="微软雅黑" pitchFamily="34" charset="-122"/>
              <a:ea typeface="微软雅黑" pitchFamily="34" charset="-122"/>
            </a:rPr>
            <a:t>抽样依据</a:t>
          </a:r>
          <a:endParaRPr lang="zh-CN" altLang="en-US" sz="2500" b="1" kern="1200" dirty="0">
            <a:latin typeface="微软雅黑" pitchFamily="34" charset="-122"/>
            <a:ea typeface="微软雅黑" pitchFamily="34" charset="-122"/>
          </a:endParaRPr>
        </a:p>
      </dsp:txBody>
      <dsp:txXfrm>
        <a:off x="2416462" y="2490"/>
        <a:ext cx="1659436" cy="910669"/>
      </dsp:txXfrm>
    </dsp:sp>
    <dsp:sp modelId="{7B48607A-BD29-4876-B91B-930C9911120F}">
      <dsp:nvSpPr>
        <dsp:cNvPr id="0" name=""/>
        <dsp:cNvSpPr/>
      </dsp:nvSpPr>
      <dsp:spPr>
        <a:xfrm>
          <a:off x="1426801" y="457825"/>
          <a:ext cx="3638759" cy="3638759"/>
        </a:xfrm>
        <a:custGeom>
          <a:avLst/>
          <a:gdLst/>
          <a:ahLst/>
          <a:cxnLst/>
          <a:rect l="0" t="0" r="0" b="0"/>
          <a:pathLst>
            <a:path>
              <a:moveTo>
                <a:pt x="2806116" y="290820"/>
              </a:moveTo>
              <a:arcTo wR="1819379" hR="1819379" stAng="18170616" swAng="1046310"/>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C7BB752-5576-4F20-A2F0-F9A53525C595}">
      <dsp:nvSpPr>
        <dsp:cNvPr id="0" name=""/>
        <dsp:cNvSpPr/>
      </dsp:nvSpPr>
      <dsp:spPr>
        <a:xfrm>
          <a:off x="4146795" y="1259651"/>
          <a:ext cx="1659436" cy="91066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dirty="0" smtClean="0">
              <a:latin typeface="微软雅黑" pitchFamily="34" charset="-122"/>
              <a:ea typeface="微软雅黑" pitchFamily="34" charset="-122"/>
            </a:rPr>
            <a:t>用户拉新</a:t>
          </a:r>
          <a:endParaRPr lang="zh-CN" altLang="en-US" sz="2500" b="1" kern="1200" dirty="0">
            <a:latin typeface="微软雅黑" pitchFamily="34" charset="-122"/>
            <a:ea typeface="微软雅黑" pitchFamily="34" charset="-122"/>
          </a:endParaRPr>
        </a:p>
      </dsp:txBody>
      <dsp:txXfrm>
        <a:off x="4146795" y="1259651"/>
        <a:ext cx="1659436" cy="910669"/>
      </dsp:txXfrm>
    </dsp:sp>
    <dsp:sp modelId="{AF100FAF-CFAD-4C44-B2B3-3D8412CC2898}">
      <dsp:nvSpPr>
        <dsp:cNvPr id="0" name=""/>
        <dsp:cNvSpPr/>
      </dsp:nvSpPr>
      <dsp:spPr>
        <a:xfrm>
          <a:off x="1426801" y="457825"/>
          <a:ext cx="3638759" cy="3638759"/>
        </a:xfrm>
        <a:custGeom>
          <a:avLst/>
          <a:gdLst/>
          <a:ahLst/>
          <a:cxnLst/>
          <a:rect l="0" t="0" r="0" b="0"/>
          <a:pathLst>
            <a:path>
              <a:moveTo>
                <a:pt x="3634398" y="1945282"/>
              </a:moveTo>
              <a:arcTo wR="1819379" hR="1819379" stAng="21838084" swAng="1359910"/>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0212B54-698B-48D8-9F13-EED1187B1D56}">
      <dsp:nvSpPr>
        <dsp:cNvPr id="0" name=""/>
        <dsp:cNvSpPr/>
      </dsp:nvSpPr>
      <dsp:spPr>
        <a:xfrm>
          <a:off x="3485867" y="3293779"/>
          <a:ext cx="1659436" cy="91066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dirty="0" smtClean="0">
              <a:latin typeface="微软雅黑" pitchFamily="34" charset="-122"/>
              <a:ea typeface="微软雅黑" pitchFamily="34" charset="-122"/>
            </a:rPr>
            <a:t>用户挽留</a:t>
          </a:r>
          <a:endParaRPr lang="zh-CN" altLang="en-US" sz="2500" b="1" kern="1200" dirty="0">
            <a:latin typeface="微软雅黑" pitchFamily="34" charset="-122"/>
            <a:ea typeface="微软雅黑" pitchFamily="34" charset="-122"/>
          </a:endParaRPr>
        </a:p>
      </dsp:txBody>
      <dsp:txXfrm>
        <a:off x="3485867" y="3293779"/>
        <a:ext cx="1659436" cy="910669"/>
      </dsp:txXfrm>
    </dsp:sp>
    <dsp:sp modelId="{00C3DA48-8906-4BC0-A3AF-2D4CB1B4985E}">
      <dsp:nvSpPr>
        <dsp:cNvPr id="0" name=""/>
        <dsp:cNvSpPr/>
      </dsp:nvSpPr>
      <dsp:spPr>
        <a:xfrm>
          <a:off x="1426801" y="457825"/>
          <a:ext cx="3638759" cy="3638759"/>
        </a:xfrm>
        <a:custGeom>
          <a:avLst/>
          <a:gdLst/>
          <a:ahLst/>
          <a:cxnLst/>
          <a:rect l="0" t="0" r="0" b="0"/>
          <a:pathLst>
            <a:path>
              <a:moveTo>
                <a:pt x="1997781" y="3629992"/>
              </a:moveTo>
              <a:arcTo wR="1819379" hR="1819379" stAng="5062365" swAng="350430"/>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F0745F1-25E4-4146-A6C6-9D634C720D73}">
      <dsp:nvSpPr>
        <dsp:cNvPr id="0" name=""/>
        <dsp:cNvSpPr/>
      </dsp:nvSpPr>
      <dsp:spPr>
        <a:xfrm>
          <a:off x="1175824" y="3293779"/>
          <a:ext cx="2001904" cy="91066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dirty="0" smtClean="0">
              <a:latin typeface="微软雅黑" pitchFamily="34" charset="-122"/>
              <a:ea typeface="微软雅黑" pitchFamily="34" charset="-122"/>
            </a:rPr>
            <a:t>产品定位</a:t>
          </a:r>
          <a:endParaRPr lang="zh-CN" altLang="en-US" sz="2500" b="1" kern="1200" dirty="0">
            <a:latin typeface="微软雅黑" pitchFamily="34" charset="-122"/>
            <a:ea typeface="微软雅黑" pitchFamily="34" charset="-122"/>
          </a:endParaRPr>
        </a:p>
      </dsp:txBody>
      <dsp:txXfrm>
        <a:off x="1175824" y="3293779"/>
        <a:ext cx="2001904" cy="910669"/>
      </dsp:txXfrm>
    </dsp:sp>
    <dsp:sp modelId="{1FCF140D-71D4-4CF6-8E33-B396BC427A6B}">
      <dsp:nvSpPr>
        <dsp:cNvPr id="0" name=""/>
        <dsp:cNvSpPr/>
      </dsp:nvSpPr>
      <dsp:spPr>
        <a:xfrm>
          <a:off x="1426801" y="457825"/>
          <a:ext cx="3638759" cy="3638759"/>
        </a:xfrm>
        <a:custGeom>
          <a:avLst/>
          <a:gdLst/>
          <a:ahLst/>
          <a:cxnLst/>
          <a:rect l="0" t="0" r="0" b="0"/>
          <a:pathLst>
            <a:path>
              <a:moveTo>
                <a:pt x="193046" y="2634967"/>
              </a:moveTo>
              <a:arcTo wR="1819379" hR="1819379" stAng="9202006" swAng="1359910"/>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8C1EE03-3A3C-4840-8DC9-79F4BCD6CAAE}">
      <dsp:nvSpPr>
        <dsp:cNvPr id="0" name=""/>
        <dsp:cNvSpPr/>
      </dsp:nvSpPr>
      <dsp:spPr>
        <a:xfrm>
          <a:off x="670767" y="1259651"/>
          <a:ext cx="1690161" cy="91066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b="1" kern="1200" dirty="0" smtClean="0">
              <a:latin typeface="微软雅黑" pitchFamily="34" charset="-122"/>
              <a:ea typeface="微软雅黑" pitchFamily="34" charset="-122"/>
            </a:rPr>
            <a:t>产品优化</a:t>
          </a:r>
          <a:endParaRPr lang="zh-CN" altLang="en-US" sz="2500" b="1" kern="1200" dirty="0">
            <a:latin typeface="微软雅黑" pitchFamily="34" charset="-122"/>
            <a:ea typeface="微软雅黑" pitchFamily="34" charset="-122"/>
          </a:endParaRPr>
        </a:p>
      </dsp:txBody>
      <dsp:txXfrm>
        <a:off x="670767" y="1259651"/>
        <a:ext cx="1690161" cy="910669"/>
      </dsp:txXfrm>
    </dsp:sp>
    <dsp:sp modelId="{BE18136E-C73D-466D-B2E6-E16D1E47FED5}">
      <dsp:nvSpPr>
        <dsp:cNvPr id="0" name=""/>
        <dsp:cNvSpPr/>
      </dsp:nvSpPr>
      <dsp:spPr>
        <a:xfrm>
          <a:off x="1426801" y="457825"/>
          <a:ext cx="3638759" cy="3638759"/>
        </a:xfrm>
        <a:custGeom>
          <a:avLst/>
          <a:gdLst/>
          <a:ahLst/>
          <a:cxnLst/>
          <a:rect l="0" t="0" r="0" b="0"/>
          <a:pathLst>
            <a:path>
              <a:moveTo>
                <a:pt x="419912" y="656781"/>
              </a:moveTo>
              <a:arcTo wR="1819379" hR="1819379" stAng="13183074" swAng="1046310"/>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0B05A0-9E5F-4EDE-AA5A-0C2D29EE04F7}">
      <dsp:nvSpPr>
        <dsp:cNvPr id="0" name=""/>
        <dsp:cNvSpPr/>
      </dsp:nvSpPr>
      <dsp:spPr>
        <a:xfrm>
          <a:off x="0" y="161925"/>
          <a:ext cx="2619374" cy="157162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一、思考研究问题之初，也要开始思考回答问题需要收集的数据类型。</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0" y="161925"/>
        <a:ext cx="2619374" cy="1571624"/>
      </dsp:txXfrm>
    </dsp:sp>
    <dsp:sp modelId="{0E10945E-0C5C-4F79-92F5-DF5EA69CB1B5}">
      <dsp:nvSpPr>
        <dsp:cNvPr id="0" name=""/>
        <dsp:cNvSpPr/>
      </dsp:nvSpPr>
      <dsp:spPr>
        <a:xfrm>
          <a:off x="2881312" y="161925"/>
          <a:ext cx="2619374" cy="157162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二、在思考数据类型的时候，也要思考从何处获得数据。</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2881312" y="161925"/>
        <a:ext cx="2619374" cy="1571624"/>
      </dsp:txXfrm>
    </dsp:sp>
    <dsp:sp modelId="{EA75A4E8-C2E8-4479-B313-C24B15A794DD}">
      <dsp:nvSpPr>
        <dsp:cNvPr id="0" name=""/>
        <dsp:cNvSpPr/>
      </dsp:nvSpPr>
      <dsp:spPr>
        <a:xfrm>
          <a:off x="5762625" y="161925"/>
          <a:ext cx="2619374" cy="157162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bg1"/>
              </a:solidFill>
              <a:effectLst/>
              <a:latin typeface="微软雅黑" pitchFamily="34" charset="-122"/>
              <a:ea typeface="微软雅黑" pitchFamily="34" charset="-122"/>
            </a:rPr>
            <a:t>三、保证你用于收集数据的表格简单容易。</a:t>
          </a:r>
          <a:endParaRPr lang="zh-CN" altLang="en-US" sz="1800" kern="1200" dirty="0">
            <a:solidFill>
              <a:schemeClr val="bg1"/>
            </a:solidFill>
            <a:effectLst/>
            <a:latin typeface="微软雅黑" pitchFamily="34" charset="-122"/>
            <a:ea typeface="微软雅黑" pitchFamily="34" charset="-122"/>
          </a:endParaRPr>
        </a:p>
      </dsp:txBody>
      <dsp:txXfrm>
        <a:off x="5762625" y="161925"/>
        <a:ext cx="2619374" cy="1571624"/>
      </dsp:txXfrm>
    </dsp:sp>
    <dsp:sp modelId="{06B34288-804A-47A2-B304-2B49DC3194E8}">
      <dsp:nvSpPr>
        <dsp:cNvPr id="0" name=""/>
        <dsp:cNvSpPr/>
      </dsp:nvSpPr>
      <dsp:spPr>
        <a:xfrm>
          <a:off x="0" y="1995487"/>
          <a:ext cx="2619374" cy="157162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四、始终记得对数据文件进行备份，并存储在不同地方。已经丢失</a:t>
          </a:r>
          <a:r>
            <a:rPr lang="en-US" altLang="zh-CN" sz="1800" kern="1200" dirty="0" smtClean="0">
              <a:solidFill>
                <a:schemeClr val="tx1">
                  <a:lumMod val="95000"/>
                  <a:lumOff val="5000"/>
                </a:schemeClr>
              </a:solidFill>
              <a:effectLst/>
              <a:latin typeface="微软雅黑" pitchFamily="34" charset="-122"/>
              <a:ea typeface="微软雅黑" pitchFamily="34" charset="-122"/>
            </a:rPr>
            <a:t>&amp;</a:t>
          </a:r>
          <a:r>
            <a:rPr lang="zh-CN" altLang="en-US" sz="1800" kern="1200" dirty="0" smtClean="0">
              <a:solidFill>
                <a:schemeClr val="tx1">
                  <a:lumMod val="95000"/>
                  <a:lumOff val="5000"/>
                </a:schemeClr>
              </a:solidFill>
              <a:effectLst/>
              <a:latin typeface="微软雅黑" pitchFamily="34" charset="-122"/>
              <a:ea typeface="微软雅黑" pitchFamily="34" charset="-122"/>
            </a:rPr>
            <a:t>即将丢失。</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0" y="1995487"/>
        <a:ext cx="2619374" cy="1571624"/>
      </dsp:txXfrm>
    </dsp:sp>
    <dsp:sp modelId="{F7A76DF9-35BD-434C-AAC8-05AE460BC50D}">
      <dsp:nvSpPr>
        <dsp:cNvPr id="0" name=""/>
        <dsp:cNvSpPr/>
      </dsp:nvSpPr>
      <dsp:spPr>
        <a:xfrm>
          <a:off x="2881312" y="1995487"/>
          <a:ext cx="2619374" cy="157162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五、不要依赖他人收集或转换数据。</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2881312" y="1995487"/>
        <a:ext cx="2619374" cy="1571624"/>
      </dsp:txXfrm>
    </dsp:sp>
    <dsp:sp modelId="{12F186D3-FD11-44DE-BC5C-22EA4D995B4C}">
      <dsp:nvSpPr>
        <dsp:cNvPr id="0" name=""/>
        <dsp:cNvSpPr/>
      </dsp:nvSpPr>
      <dsp:spPr>
        <a:xfrm>
          <a:off x="5762625" y="1995487"/>
          <a:ext cx="2619374" cy="157162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六、计划详细的何时何收集数据的日程表</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5762625" y="1995487"/>
        <a:ext cx="2619374" cy="1571624"/>
      </dsp:txXfrm>
    </dsp:sp>
    <dsp:sp modelId="{57B58689-4711-4BB0-8B9B-C2B61405620C}">
      <dsp:nvSpPr>
        <dsp:cNvPr id="0" name=""/>
        <dsp:cNvSpPr/>
      </dsp:nvSpPr>
      <dsp:spPr>
        <a:xfrm>
          <a:off x="0" y="3829049"/>
          <a:ext cx="2619374" cy="157162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七、只要有可能，就为你的项目培育可能的数据来源。</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0" y="3829049"/>
        <a:ext cx="2619374" cy="1571624"/>
      </dsp:txXfrm>
    </dsp:sp>
    <dsp:sp modelId="{E60A4C1C-6153-423A-BAB8-051ED251DEFF}">
      <dsp:nvSpPr>
        <dsp:cNvPr id="0" name=""/>
        <dsp:cNvSpPr/>
      </dsp:nvSpPr>
      <dsp:spPr>
        <a:xfrm>
          <a:off x="2881312" y="3829049"/>
          <a:ext cx="2619374" cy="157162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八、尽力追踪遗漏了的测试或者访谈对象。</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2881312" y="3829049"/>
        <a:ext cx="2619374" cy="1571624"/>
      </dsp:txXfrm>
    </dsp:sp>
    <dsp:sp modelId="{C4B0AA5F-97D8-4D78-9698-1D1ACCA4FCE9}">
      <dsp:nvSpPr>
        <dsp:cNvPr id="0" name=""/>
        <dsp:cNvSpPr/>
      </dsp:nvSpPr>
      <dsp:spPr>
        <a:xfrm>
          <a:off x="5762625" y="3829049"/>
          <a:ext cx="2619374" cy="157162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lumMod val="95000"/>
                  <a:lumOff val="5000"/>
                </a:schemeClr>
              </a:solidFill>
              <a:effectLst/>
              <a:latin typeface="微软雅黑" pitchFamily="34" charset="-122"/>
              <a:ea typeface="微软雅黑" pitchFamily="34" charset="-122"/>
            </a:rPr>
            <a:t>九、永远不要销毁你的原始数据。</a:t>
          </a:r>
          <a:endParaRPr lang="zh-CN" altLang="en-US" sz="1800" kern="1200" dirty="0">
            <a:solidFill>
              <a:schemeClr val="tx1">
                <a:lumMod val="95000"/>
                <a:lumOff val="5000"/>
              </a:schemeClr>
            </a:solidFill>
            <a:effectLst/>
            <a:latin typeface="微软雅黑" pitchFamily="34" charset="-122"/>
            <a:ea typeface="微软雅黑" pitchFamily="34" charset="-122"/>
          </a:endParaRPr>
        </a:p>
      </dsp:txBody>
      <dsp:txXfrm>
        <a:off x="5762625" y="3829049"/>
        <a:ext cx="2619374" cy="15716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862A7F-A35D-4E3A-BD9E-16E2EE70FB3F}">
      <dsp:nvSpPr>
        <dsp:cNvPr id="0" name=""/>
        <dsp:cNvSpPr/>
      </dsp:nvSpPr>
      <dsp:spPr>
        <a:xfrm>
          <a:off x="711199" y="0"/>
          <a:ext cx="4063999" cy="4063999"/>
        </a:xfrm>
        <a:prstGeom prst="triangle">
          <a:avLst/>
        </a:prstGeom>
        <a:solidFill>
          <a:schemeClr val="lt1"/>
        </a:solidFill>
        <a:ln w="3175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3B9B8E7E-9ABE-4FD4-81D1-300E4D65CB0E}">
      <dsp:nvSpPr>
        <dsp:cNvPr id="0" name=""/>
        <dsp:cNvSpPr/>
      </dsp:nvSpPr>
      <dsp:spPr>
        <a:xfrm>
          <a:off x="2743199" y="408582"/>
          <a:ext cx="2641600" cy="962025"/>
        </a:xfrm>
        <a:prstGeom prst="round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数据挖掘</a:t>
          </a:r>
          <a:endParaRPr lang="zh-CN" altLang="en-US" sz="2300" kern="1200" dirty="0">
            <a:latin typeface="微软雅黑" pitchFamily="34" charset="-122"/>
            <a:ea typeface="微软雅黑" pitchFamily="34" charset="-122"/>
          </a:endParaRPr>
        </a:p>
      </dsp:txBody>
      <dsp:txXfrm>
        <a:off x="2743199" y="408582"/>
        <a:ext cx="2641600" cy="962025"/>
      </dsp:txXfrm>
    </dsp:sp>
    <dsp:sp modelId="{5C236AA4-B365-4F8F-9A7F-7ED231C80F2A}">
      <dsp:nvSpPr>
        <dsp:cNvPr id="0" name=""/>
        <dsp:cNvSpPr/>
      </dsp:nvSpPr>
      <dsp:spPr>
        <a:xfrm>
          <a:off x="2743199" y="1490860"/>
          <a:ext cx="2641600" cy="962025"/>
        </a:xfrm>
        <a:prstGeom prst="round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5"/>
        </a:lnRef>
        <a:fillRef idx="3">
          <a:schemeClr val="accent5"/>
        </a:fillRef>
        <a:effectRef idx="3">
          <a:schemeClr val="accent5"/>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典型个体定性描述</a:t>
          </a:r>
          <a:endParaRPr lang="zh-CN" altLang="en-US" sz="2300" kern="1200" dirty="0">
            <a:latin typeface="微软雅黑" pitchFamily="34" charset="-122"/>
            <a:ea typeface="微软雅黑" pitchFamily="34" charset="-122"/>
          </a:endParaRPr>
        </a:p>
      </dsp:txBody>
      <dsp:txXfrm>
        <a:off x="2743199" y="1490860"/>
        <a:ext cx="2641600" cy="962025"/>
      </dsp:txXfrm>
    </dsp:sp>
    <dsp:sp modelId="{581747E9-29F7-4101-9F71-674D5BD7CA72}">
      <dsp:nvSpPr>
        <dsp:cNvPr id="0" name=""/>
        <dsp:cNvSpPr/>
      </dsp:nvSpPr>
      <dsp:spPr>
        <a:xfrm>
          <a:off x="2743199" y="2565399"/>
          <a:ext cx="2641600" cy="962025"/>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itchFamily="34" charset="-122"/>
              <a:ea typeface="微软雅黑" pitchFamily="34" charset="-122"/>
            </a:rPr>
            <a:t>群体定量分类统计</a:t>
          </a:r>
          <a:endParaRPr lang="zh-CN" altLang="en-US" sz="2300" kern="1200" dirty="0">
            <a:latin typeface="微软雅黑" pitchFamily="34" charset="-122"/>
            <a:ea typeface="微软雅黑" pitchFamily="34" charset="-122"/>
          </a:endParaRPr>
        </a:p>
      </dsp:txBody>
      <dsp:txXfrm>
        <a:off x="2743199" y="2565399"/>
        <a:ext cx="2641600" cy="96202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B88617-59EB-442D-A746-87A5124A05AB}">
      <dsp:nvSpPr>
        <dsp:cNvPr id="0" name=""/>
        <dsp:cNvSpPr/>
      </dsp:nvSpPr>
      <dsp:spPr>
        <a:xfrm>
          <a:off x="622934" y="0"/>
          <a:ext cx="7059930" cy="462279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FC5BF-D7F7-4588-A96F-D4E941A3BDDD}">
      <dsp:nvSpPr>
        <dsp:cNvPr id="0" name=""/>
        <dsp:cNvSpPr/>
      </dsp:nvSpPr>
      <dsp:spPr>
        <a:xfrm>
          <a:off x="101" y="1386839"/>
          <a:ext cx="1215453" cy="1849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研究</a:t>
          </a:r>
          <a:endParaRPr lang="en-US" altLang="zh-CN"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目的</a:t>
          </a:r>
          <a:endParaRPr lang="zh-CN" altLang="en-US" sz="22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101" y="1386839"/>
        <a:ext cx="1215453" cy="1849120"/>
      </dsp:txXfrm>
    </dsp:sp>
    <dsp:sp modelId="{F6841E96-FBC2-4F74-A11C-C8F160E68128}">
      <dsp:nvSpPr>
        <dsp:cNvPr id="0" name=""/>
        <dsp:cNvSpPr/>
      </dsp:nvSpPr>
      <dsp:spPr>
        <a:xfrm>
          <a:off x="1418130" y="1386839"/>
          <a:ext cx="1215453" cy="18491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确定目标用户</a:t>
          </a:r>
          <a:endParaRPr lang="zh-CN" altLang="en-US" sz="22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1418130" y="1386839"/>
        <a:ext cx="1215453" cy="1849120"/>
      </dsp:txXfrm>
    </dsp:sp>
    <dsp:sp modelId="{3901EAAA-E144-4D28-82D6-E157E4A85EB0}">
      <dsp:nvSpPr>
        <dsp:cNvPr id="0" name=""/>
        <dsp:cNvSpPr/>
      </dsp:nvSpPr>
      <dsp:spPr>
        <a:xfrm>
          <a:off x="2836158" y="1386839"/>
          <a:ext cx="1215453" cy="18491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用户</a:t>
          </a:r>
          <a:endParaRPr lang="en-US" altLang="zh-CN"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抽样</a:t>
          </a:r>
          <a:endParaRPr lang="zh-CN" altLang="en-US" sz="22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2836158" y="1386839"/>
        <a:ext cx="1215453" cy="1849120"/>
      </dsp:txXfrm>
    </dsp:sp>
    <dsp:sp modelId="{28723437-D61D-4986-A6FD-F053BE3EB9A1}">
      <dsp:nvSpPr>
        <dsp:cNvPr id="0" name=""/>
        <dsp:cNvSpPr/>
      </dsp:nvSpPr>
      <dsp:spPr>
        <a:xfrm>
          <a:off x="4254187" y="1386839"/>
          <a:ext cx="1215453" cy="18491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数据</a:t>
          </a:r>
          <a:endParaRPr lang="en-US" altLang="zh-CN"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整理</a:t>
          </a:r>
          <a:endParaRPr lang="zh-CN" altLang="en-US" sz="22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4254187" y="1386839"/>
        <a:ext cx="1215453" cy="1849120"/>
      </dsp:txXfrm>
    </dsp:sp>
    <dsp:sp modelId="{43365E0E-46C8-422C-839F-F174EDDFB432}">
      <dsp:nvSpPr>
        <dsp:cNvPr id="0" name=""/>
        <dsp:cNvSpPr/>
      </dsp:nvSpPr>
      <dsp:spPr>
        <a:xfrm>
          <a:off x="5672216" y="1386839"/>
          <a:ext cx="1215453" cy="18491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数据整理统计挖掘</a:t>
          </a:r>
          <a:endParaRPr lang="zh-CN" altLang="en-US" sz="22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5672216" y="1386839"/>
        <a:ext cx="1215453" cy="1849120"/>
      </dsp:txXfrm>
    </dsp:sp>
    <dsp:sp modelId="{9D279A75-D9C4-455F-B63B-ACC0CCD8D83E}">
      <dsp:nvSpPr>
        <dsp:cNvPr id="0" name=""/>
        <dsp:cNvSpPr/>
      </dsp:nvSpPr>
      <dsp:spPr>
        <a:xfrm>
          <a:off x="7090245" y="1386839"/>
          <a:ext cx="1215453" cy="18491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结论</a:t>
          </a:r>
          <a:endParaRPr lang="en-US" altLang="zh-CN" sz="220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a:p>
          <a:pPr lvl="0" algn="ctr" defTabSz="977900">
            <a:lnSpc>
              <a:spcPct val="90000"/>
            </a:lnSpc>
            <a:spcBef>
              <a:spcPct val="0"/>
            </a:spcBef>
            <a:spcAft>
              <a:spcPct val="35000"/>
            </a:spcAft>
          </a:pPr>
          <a:r>
            <a:rPr lang="zh-CN" altLang="en-US" sz="220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展示</a:t>
          </a:r>
          <a:endParaRPr lang="zh-CN" altLang="en-US" sz="220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7090245" y="1386839"/>
        <a:ext cx="1215453" cy="184912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4AB5D6-2B80-4C4B-81DF-1421562B89C7}">
      <dsp:nvSpPr>
        <dsp:cNvPr id="0" name=""/>
        <dsp:cNvSpPr/>
      </dsp:nvSpPr>
      <dsp:spPr>
        <a:xfrm rot="5400000">
          <a:off x="4616757" y="-1897508"/>
          <a:ext cx="1276349" cy="536448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是所要研究的对象的全体。例如，考察</a:t>
          </a:r>
          <a:r>
            <a:rPr lang="en-US" altLang="zh-CN" sz="1600" kern="1200" dirty="0" smtClean="0">
              <a:latin typeface="微软雅黑" pitchFamily="34" charset="-122"/>
              <a:ea typeface="微软雅黑" pitchFamily="34" charset="-122"/>
            </a:rPr>
            <a:t>XX</a:t>
          </a:r>
          <a:r>
            <a:rPr lang="zh-CN" altLang="en-US" sz="1600" kern="1200" dirty="0" smtClean="0">
              <a:latin typeface="微软雅黑" pitchFamily="34" charset="-122"/>
              <a:ea typeface="微软雅黑" pitchFamily="34" charset="-122"/>
            </a:rPr>
            <a:t>农场用户体验，目标总体就是所有的</a:t>
          </a:r>
          <a:r>
            <a:rPr lang="en-US" altLang="zh-CN" sz="1600" kern="1200" dirty="0" smtClean="0">
              <a:latin typeface="微软雅黑" pitchFamily="34" charset="-122"/>
              <a:ea typeface="微软雅黑" pitchFamily="34" charset="-122"/>
            </a:rPr>
            <a:t>XX</a:t>
          </a:r>
          <a:r>
            <a:rPr lang="zh-CN" altLang="en-US" sz="1600" kern="1200" dirty="0" smtClean="0">
              <a:latin typeface="微软雅黑" pitchFamily="34" charset="-122"/>
              <a:ea typeface="微软雅黑" pitchFamily="34" charset="-122"/>
            </a:rPr>
            <a:t>农场的用户。抽样总体是用于从中抽取样本的总体。</a:t>
          </a:r>
          <a:endParaRPr lang="zh-CN" altLang="en-US" sz="1600" kern="1200" dirty="0">
            <a:latin typeface="微软雅黑" pitchFamily="34" charset="-122"/>
            <a:ea typeface="微软雅黑" pitchFamily="34" charset="-122"/>
          </a:endParaRPr>
        </a:p>
      </dsp:txBody>
      <dsp:txXfrm rot="5400000">
        <a:off x="4616757" y="-1897508"/>
        <a:ext cx="1276349" cy="5364480"/>
      </dsp:txXfrm>
    </dsp:sp>
    <dsp:sp modelId="{509117FA-304F-4B3D-9343-10497C76799A}">
      <dsp:nvSpPr>
        <dsp:cNvPr id="0" name=""/>
        <dsp:cNvSpPr/>
      </dsp:nvSpPr>
      <dsp:spPr>
        <a:xfrm>
          <a:off x="444827" y="1193"/>
          <a:ext cx="2127864" cy="159543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latin typeface="微软雅黑" pitchFamily="34" charset="-122"/>
              <a:ea typeface="微软雅黑" pitchFamily="34" charset="-122"/>
            </a:rPr>
            <a:t>总体</a:t>
          </a:r>
          <a:endParaRPr lang="en-US" altLang="zh-CN" sz="3000" kern="1200" dirty="0" smtClean="0">
            <a:latin typeface="微软雅黑" pitchFamily="34" charset="-122"/>
            <a:ea typeface="微软雅黑" pitchFamily="34" charset="-122"/>
          </a:endParaRPr>
        </a:p>
        <a:p>
          <a:pPr lvl="0" algn="ctr" defTabSz="1333500">
            <a:lnSpc>
              <a:spcPct val="90000"/>
            </a:lnSpc>
            <a:spcBef>
              <a:spcPct val="0"/>
            </a:spcBef>
            <a:spcAft>
              <a:spcPct val="35000"/>
            </a:spcAft>
          </a:pPr>
          <a:r>
            <a:rPr lang="en-US" altLang="en-US" sz="1900" kern="1200" dirty="0" smtClean="0">
              <a:latin typeface="微软雅黑" pitchFamily="34" charset="-122"/>
              <a:ea typeface="微软雅黑" pitchFamily="34" charset="-122"/>
            </a:rPr>
            <a:t>Population</a:t>
          </a:r>
          <a:endParaRPr lang="zh-CN" altLang="en-US" sz="1900" kern="1200" dirty="0">
            <a:latin typeface="微软雅黑" pitchFamily="34" charset="-122"/>
            <a:ea typeface="微软雅黑" pitchFamily="34" charset="-122"/>
          </a:endParaRPr>
        </a:p>
      </dsp:txBody>
      <dsp:txXfrm>
        <a:off x="444827" y="1193"/>
        <a:ext cx="2127864" cy="1595437"/>
      </dsp:txXfrm>
    </dsp:sp>
    <dsp:sp modelId="{6D4475EF-579D-4509-B2E1-526830F97E9E}">
      <dsp:nvSpPr>
        <dsp:cNvPr id="0" name=""/>
        <dsp:cNvSpPr/>
      </dsp:nvSpPr>
      <dsp:spPr>
        <a:xfrm rot="5400000">
          <a:off x="4285456" y="-38439"/>
          <a:ext cx="1752594" cy="5182279"/>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从目标总体（</a:t>
          </a:r>
          <a:r>
            <a:rPr lang="en-US" altLang="en-US" sz="1600" kern="1200" dirty="0" smtClean="0">
              <a:latin typeface="微软雅黑" pitchFamily="34" charset="-122"/>
              <a:ea typeface="微软雅黑" pitchFamily="34" charset="-122"/>
            </a:rPr>
            <a:t>Population</a:t>
          </a:r>
          <a:r>
            <a:rPr lang="zh-CN" altLang="en-US" sz="1600" kern="1200" dirty="0" smtClean="0">
              <a:latin typeface="微软雅黑" pitchFamily="34" charset="-122"/>
              <a:ea typeface="微软雅黑" pitchFamily="34" charset="-122"/>
            </a:rPr>
            <a:t>，或称为母体）中抽取一部分个体作为样本（</a:t>
          </a:r>
          <a:r>
            <a:rPr lang="en-US" altLang="en-US" sz="1600" kern="1200" dirty="0" smtClean="0">
              <a:latin typeface="微软雅黑" pitchFamily="34" charset="-122"/>
              <a:ea typeface="微软雅黑" pitchFamily="34" charset="-122"/>
            </a:rPr>
            <a:t>Sample</a:t>
          </a:r>
          <a:r>
            <a:rPr lang="zh-CN" altLang="en-US" sz="1600" kern="1200" dirty="0" smtClean="0">
              <a:latin typeface="微软雅黑" pitchFamily="34" charset="-122"/>
              <a:ea typeface="微软雅黑" pitchFamily="34" charset="-122"/>
            </a:rPr>
            <a:t>），通过观察样本的某一或某些属性，依据所获得的数据对总体的数量特征得出具有一定可靠性的估计判断，从而达到对总体的认识。</a:t>
          </a:r>
          <a:endParaRPr lang="zh-CN" altLang="en-US" sz="1600" kern="1200" dirty="0">
            <a:latin typeface="微软雅黑" pitchFamily="34" charset="-122"/>
            <a:ea typeface="微软雅黑" pitchFamily="34" charset="-122"/>
          </a:endParaRPr>
        </a:p>
      </dsp:txBody>
      <dsp:txXfrm rot="5400000">
        <a:off x="4285456" y="-38439"/>
        <a:ext cx="1752594" cy="5182279"/>
      </dsp:txXfrm>
    </dsp:sp>
    <dsp:sp modelId="{95206513-D57F-416B-9781-860CBBE47152}">
      <dsp:nvSpPr>
        <dsp:cNvPr id="0" name=""/>
        <dsp:cNvSpPr/>
      </dsp:nvSpPr>
      <dsp:spPr>
        <a:xfrm>
          <a:off x="444827" y="1754981"/>
          <a:ext cx="2125786" cy="159543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latin typeface="微软雅黑" pitchFamily="34" charset="-122"/>
              <a:ea typeface="微软雅黑" pitchFamily="34" charset="-122"/>
            </a:rPr>
            <a:t>抽样</a:t>
          </a:r>
          <a:endParaRPr lang="en-US" altLang="zh-CN" sz="3000" kern="1200" dirty="0" smtClean="0">
            <a:latin typeface="微软雅黑" pitchFamily="34" charset="-122"/>
            <a:ea typeface="微软雅黑" pitchFamily="34" charset="-122"/>
          </a:endParaRPr>
        </a:p>
        <a:p>
          <a:pPr lvl="0" algn="ctr" defTabSz="1333500">
            <a:lnSpc>
              <a:spcPct val="90000"/>
            </a:lnSpc>
            <a:spcBef>
              <a:spcPct val="0"/>
            </a:spcBef>
            <a:spcAft>
              <a:spcPct val="35000"/>
            </a:spcAft>
          </a:pPr>
          <a:r>
            <a:rPr lang="en-US" altLang="en-US" sz="1900" kern="1200" dirty="0" smtClean="0">
              <a:latin typeface="微软雅黑" pitchFamily="34" charset="-122"/>
              <a:ea typeface="微软雅黑" pitchFamily="34" charset="-122"/>
            </a:rPr>
            <a:t>Sample</a:t>
          </a:r>
          <a:endParaRPr lang="zh-CN" altLang="en-US" sz="1900" kern="1200" dirty="0">
            <a:latin typeface="微软雅黑" pitchFamily="34" charset="-122"/>
            <a:ea typeface="微软雅黑" pitchFamily="34" charset="-122"/>
          </a:endParaRPr>
        </a:p>
      </dsp:txBody>
      <dsp:txXfrm>
        <a:off x="444827" y="1754981"/>
        <a:ext cx="2125786" cy="1595437"/>
      </dsp:txXfrm>
    </dsp:sp>
    <dsp:sp modelId="{FE74AE6D-648A-487A-AA48-87498E4CD1F6}">
      <dsp:nvSpPr>
        <dsp:cNvPr id="0" name=""/>
        <dsp:cNvSpPr/>
      </dsp:nvSpPr>
      <dsp:spPr>
        <a:xfrm rot="5400000">
          <a:off x="4616757" y="1624247"/>
          <a:ext cx="1276349" cy="536448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微软雅黑" pitchFamily="34" charset="-122"/>
              <a:ea typeface="微软雅黑" pitchFamily="34" charset="-122"/>
            </a:rPr>
            <a:t>在抽样之前，总体应划分成抽样单位，抽样单位互不重叠且能合成总体，总体中的每个个体只属于一个单位。抽样框是一份包含所有抽样单元的名单。</a:t>
          </a:r>
          <a:endParaRPr lang="zh-CN" altLang="en-US" sz="1600" kern="1200" dirty="0">
            <a:latin typeface="微软雅黑" pitchFamily="34" charset="-122"/>
            <a:ea typeface="微软雅黑" pitchFamily="34" charset="-122"/>
          </a:endParaRPr>
        </a:p>
      </dsp:txBody>
      <dsp:txXfrm rot="5400000">
        <a:off x="4616757" y="1624247"/>
        <a:ext cx="1276349" cy="5364480"/>
      </dsp:txXfrm>
    </dsp:sp>
    <dsp:sp modelId="{C89BBFE4-58A5-4577-99E7-4B2849AA9AEE}">
      <dsp:nvSpPr>
        <dsp:cNvPr id="0" name=""/>
        <dsp:cNvSpPr/>
      </dsp:nvSpPr>
      <dsp:spPr>
        <a:xfrm>
          <a:off x="444827" y="3508769"/>
          <a:ext cx="2127864" cy="159543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zh-CN" altLang="en-US" sz="3000" kern="1200" dirty="0" smtClean="0">
              <a:latin typeface="微软雅黑" pitchFamily="34" charset="-122"/>
              <a:ea typeface="微软雅黑" pitchFamily="34" charset="-122"/>
            </a:rPr>
            <a:t>抽样框</a:t>
          </a:r>
          <a:endParaRPr lang="zh-CN" altLang="en-US" sz="3000" kern="1200" dirty="0">
            <a:latin typeface="微软雅黑" pitchFamily="34" charset="-122"/>
            <a:ea typeface="微软雅黑" pitchFamily="34" charset="-122"/>
          </a:endParaRPr>
        </a:p>
      </dsp:txBody>
      <dsp:txXfrm>
        <a:off x="444827" y="3508769"/>
        <a:ext cx="2127864" cy="159543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DBADC9-C51E-49B3-AEE9-BF6EBCD5CA93}">
      <dsp:nvSpPr>
        <dsp:cNvPr id="0" name=""/>
        <dsp:cNvSpPr/>
      </dsp:nvSpPr>
      <dsp:spPr>
        <a:xfrm>
          <a:off x="210213" y="273"/>
          <a:ext cx="2022821" cy="101978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定义总体（母体） </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210213" y="273"/>
        <a:ext cx="2022821" cy="1019781"/>
      </dsp:txXfrm>
    </dsp:sp>
    <dsp:sp modelId="{8BB0C755-D5F0-4C70-8DDB-4F6DEB314732}">
      <dsp:nvSpPr>
        <dsp:cNvPr id="0" name=""/>
        <dsp:cNvSpPr/>
      </dsp:nvSpPr>
      <dsp:spPr>
        <a:xfrm>
          <a:off x="2382602" y="299409"/>
          <a:ext cx="360322" cy="42150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2382602" y="299409"/>
        <a:ext cx="360322" cy="421509"/>
      </dsp:txXfrm>
    </dsp:sp>
    <dsp:sp modelId="{8DCD4FC7-C02D-489B-97E5-4AC4995F90A5}">
      <dsp:nvSpPr>
        <dsp:cNvPr id="0" name=""/>
        <dsp:cNvSpPr/>
      </dsp:nvSpPr>
      <dsp:spPr>
        <a:xfrm>
          <a:off x="2912889" y="273"/>
          <a:ext cx="2022821" cy="101978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确定抽样框 </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2912889" y="273"/>
        <a:ext cx="2022821" cy="1019781"/>
      </dsp:txXfrm>
    </dsp:sp>
    <dsp:sp modelId="{C316F9F6-0FEC-44B1-98B9-9391CDF65F85}">
      <dsp:nvSpPr>
        <dsp:cNvPr id="0" name=""/>
        <dsp:cNvSpPr/>
      </dsp:nvSpPr>
      <dsp:spPr>
        <a:xfrm>
          <a:off x="5085278" y="299409"/>
          <a:ext cx="360322" cy="42150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a:off x="5085278" y="299409"/>
        <a:ext cx="360322" cy="421509"/>
      </dsp:txXfrm>
    </dsp:sp>
    <dsp:sp modelId="{55A63E69-C45E-48C2-A7AA-3BB63CCD2689}">
      <dsp:nvSpPr>
        <dsp:cNvPr id="0" name=""/>
        <dsp:cNvSpPr/>
      </dsp:nvSpPr>
      <dsp:spPr>
        <a:xfrm>
          <a:off x="5615565" y="273"/>
          <a:ext cx="2022821" cy="101978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确定抽样方法 </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5615565" y="273"/>
        <a:ext cx="2022821" cy="1019781"/>
      </dsp:txXfrm>
    </dsp:sp>
    <dsp:sp modelId="{10172181-2B4C-47E9-917A-8E9CE9A41AE2}">
      <dsp:nvSpPr>
        <dsp:cNvPr id="0" name=""/>
        <dsp:cNvSpPr/>
      </dsp:nvSpPr>
      <dsp:spPr>
        <a:xfrm rot="5400000">
          <a:off x="6446814" y="1139029"/>
          <a:ext cx="360322" cy="42150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6446814" y="1139029"/>
        <a:ext cx="360322" cy="421509"/>
      </dsp:txXfrm>
    </dsp:sp>
    <dsp:sp modelId="{8FE5F344-F1E0-452C-8F48-C332F43926EB}">
      <dsp:nvSpPr>
        <dsp:cNvPr id="0" name=""/>
        <dsp:cNvSpPr/>
      </dsp:nvSpPr>
      <dsp:spPr>
        <a:xfrm>
          <a:off x="5615565" y="1699909"/>
          <a:ext cx="2022821" cy="101978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决定样本量 </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5615565" y="1699909"/>
        <a:ext cx="2022821" cy="1019781"/>
      </dsp:txXfrm>
    </dsp:sp>
    <dsp:sp modelId="{78AD9DCA-5AA4-4F04-B6BB-2BB1BD2078E4}">
      <dsp:nvSpPr>
        <dsp:cNvPr id="0" name=""/>
        <dsp:cNvSpPr/>
      </dsp:nvSpPr>
      <dsp:spPr>
        <a:xfrm rot="10800000">
          <a:off x="5105674" y="1999045"/>
          <a:ext cx="360322" cy="42150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5105674" y="1999045"/>
        <a:ext cx="360322" cy="421509"/>
      </dsp:txXfrm>
    </dsp:sp>
    <dsp:sp modelId="{EF54C0D8-9CAE-4815-9505-57065C55CE5F}">
      <dsp:nvSpPr>
        <dsp:cNvPr id="0" name=""/>
        <dsp:cNvSpPr/>
      </dsp:nvSpPr>
      <dsp:spPr>
        <a:xfrm>
          <a:off x="2912889" y="1699909"/>
          <a:ext cx="2022821" cy="101978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实施抽样计划 </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2912889" y="1699909"/>
        <a:ext cx="2022821" cy="1019781"/>
      </dsp:txXfrm>
    </dsp:sp>
    <dsp:sp modelId="{D347328C-5F88-45F1-8F5C-5889542C0478}">
      <dsp:nvSpPr>
        <dsp:cNvPr id="0" name=""/>
        <dsp:cNvSpPr/>
      </dsp:nvSpPr>
      <dsp:spPr>
        <a:xfrm rot="10800000">
          <a:off x="2402998" y="1999045"/>
          <a:ext cx="360322" cy="421509"/>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2402998" y="1999045"/>
        <a:ext cx="360322" cy="421509"/>
      </dsp:txXfrm>
    </dsp:sp>
    <dsp:sp modelId="{1A9CD30C-EB15-4486-B261-45C9CFCDC126}">
      <dsp:nvSpPr>
        <dsp:cNvPr id="0" name=""/>
        <dsp:cNvSpPr/>
      </dsp:nvSpPr>
      <dsp:spPr>
        <a:xfrm>
          <a:off x="210213" y="1699909"/>
          <a:ext cx="2022821" cy="101978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抽样与数据收集 </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210213" y="1699909"/>
        <a:ext cx="2022821" cy="1019781"/>
      </dsp:txXfrm>
    </dsp:sp>
    <dsp:sp modelId="{8466EF8B-A89F-461F-9325-1B98F576A876}">
      <dsp:nvSpPr>
        <dsp:cNvPr id="0" name=""/>
        <dsp:cNvSpPr/>
      </dsp:nvSpPr>
      <dsp:spPr>
        <a:xfrm rot="5400000">
          <a:off x="1041462" y="2838665"/>
          <a:ext cx="360322" cy="42150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5400000">
        <a:off x="1041462" y="2838665"/>
        <a:ext cx="360322" cy="421509"/>
      </dsp:txXfrm>
    </dsp:sp>
    <dsp:sp modelId="{D6B1A294-18A2-4BA3-8F37-AD9FADDB1E81}">
      <dsp:nvSpPr>
        <dsp:cNvPr id="0" name=""/>
        <dsp:cNvSpPr/>
      </dsp:nvSpPr>
      <dsp:spPr>
        <a:xfrm>
          <a:off x="210213" y="3399545"/>
          <a:ext cx="2022821" cy="101978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0" kern="1200" dirty="0" smtClean="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rPr>
            <a:t>回顾抽样过程</a:t>
          </a:r>
          <a:endParaRPr lang="zh-CN" altLang="en-US" sz="2000" b="0" kern="1200" dirty="0">
            <a:solidFill>
              <a:schemeClr val="tx1">
                <a:lumMod val="95000"/>
                <a:lumOff val="5000"/>
              </a:schemeClr>
            </a:solidFill>
            <a:effectLst>
              <a:outerShdw blurRad="38100" dist="38100" dir="2700000" algn="tl">
                <a:srgbClr val="000000">
                  <a:alpha val="43137"/>
                </a:srgbClr>
              </a:outerShdw>
            </a:effectLst>
            <a:latin typeface="微软雅黑" pitchFamily="34" charset="-122"/>
            <a:ea typeface="微软雅黑" pitchFamily="34" charset="-122"/>
          </a:endParaRPr>
        </a:p>
      </dsp:txBody>
      <dsp:txXfrm>
        <a:off x="210213" y="3399545"/>
        <a:ext cx="2022821" cy="101978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370D4A4-449A-4D24-A618-1F912BF82168}">
      <dsp:nvSpPr>
        <dsp:cNvPr id="0" name=""/>
        <dsp:cNvSpPr/>
      </dsp:nvSpPr>
      <dsp:spPr>
        <a:xfrm rot="5400000">
          <a:off x="5590293" y="-2221788"/>
          <a:ext cx="1047988" cy="575462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从总体</a:t>
          </a:r>
          <a:r>
            <a:rPr lang="en-US" altLang="zh-CN" sz="1400" kern="1200" dirty="0" smtClean="0">
              <a:latin typeface="微软雅黑" pitchFamily="34" charset="-122"/>
              <a:ea typeface="微软雅黑" pitchFamily="34" charset="-122"/>
            </a:rPr>
            <a:t>N</a:t>
          </a:r>
          <a:r>
            <a:rPr lang="zh-CN" altLang="en-US" sz="1400" kern="1200" dirty="0" smtClean="0">
              <a:latin typeface="微软雅黑" pitchFamily="34" charset="-122"/>
              <a:ea typeface="微软雅黑" pitchFamily="34" charset="-122"/>
            </a:rPr>
            <a:t>个单位中随机地抽取</a:t>
          </a:r>
          <a:r>
            <a:rPr lang="en-US" altLang="zh-CN" sz="1400" kern="1200" dirty="0" smtClean="0">
              <a:latin typeface="微软雅黑" pitchFamily="34" charset="-122"/>
              <a:ea typeface="微软雅黑" pitchFamily="34" charset="-122"/>
            </a:rPr>
            <a:t>n</a:t>
          </a:r>
          <a:r>
            <a:rPr lang="zh-CN" altLang="en-US" sz="1400" kern="1200" dirty="0" smtClean="0">
              <a:latin typeface="微软雅黑" pitchFamily="34" charset="-122"/>
              <a:ea typeface="微软雅黑" pitchFamily="34" charset="-122"/>
            </a:rPr>
            <a:t>个单位作为样本，使得每一个容量为样本都有相同的概率被抽中。特点是：每个样本单位被抽中的概率相等，样本的每个单位完全独立，彼此间无一定的关联性和排斥性。</a:t>
          </a:r>
          <a:endParaRPr lang="zh-CN" altLang="en-US" sz="1400" kern="1200" dirty="0">
            <a:latin typeface="微软雅黑" pitchFamily="34" charset="-122"/>
            <a:ea typeface="微软雅黑" pitchFamily="34" charset="-122"/>
          </a:endParaRPr>
        </a:p>
      </dsp:txBody>
      <dsp:txXfrm rot="5400000">
        <a:off x="5590293" y="-2221788"/>
        <a:ext cx="1047988" cy="5754624"/>
      </dsp:txXfrm>
    </dsp:sp>
    <dsp:sp modelId="{71CBB202-C4AA-4C91-B9E8-AF75EDD5E10C}">
      <dsp:nvSpPr>
        <dsp:cNvPr id="0" name=""/>
        <dsp:cNvSpPr/>
      </dsp:nvSpPr>
      <dsp:spPr>
        <a:xfrm>
          <a:off x="0" y="531"/>
          <a:ext cx="3236976" cy="130998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简单</a:t>
          </a:r>
          <a:r>
            <a:rPr lang="zh-CN" altLang="en-US" sz="2500" b="1" kern="1200" dirty="0" smtClean="0">
              <a:solidFill>
                <a:srgbClr val="FFFF00"/>
              </a:solidFill>
              <a:latin typeface="微软雅黑" pitchFamily="34" charset="-122"/>
              <a:ea typeface="微软雅黑" pitchFamily="34" charset="-122"/>
            </a:rPr>
            <a:t>随机</a:t>
          </a:r>
          <a:r>
            <a:rPr lang="zh-CN" altLang="en-US" sz="1800" b="1" kern="1200" dirty="0" smtClean="0">
              <a:latin typeface="微软雅黑" pitchFamily="34" charset="-122"/>
              <a:ea typeface="微软雅黑" pitchFamily="34" charset="-122"/>
            </a:rPr>
            <a:t>抽样</a:t>
          </a:r>
          <a:endParaRPr lang="en-US" altLang="zh-CN" sz="1800" b="1" kern="1200" dirty="0" smtClean="0">
            <a:latin typeface="微软雅黑" pitchFamily="34" charset="-122"/>
            <a:ea typeface="微软雅黑" pitchFamily="34" charset="-122"/>
          </a:endParaRPr>
        </a:p>
        <a:p>
          <a:pPr lvl="0" algn="ctr" defTabSz="800100">
            <a:lnSpc>
              <a:spcPct val="90000"/>
            </a:lnSpc>
            <a:spcBef>
              <a:spcPct val="0"/>
            </a:spcBef>
            <a:spcAft>
              <a:spcPct val="35000"/>
            </a:spcAft>
          </a:pPr>
          <a:r>
            <a:rPr lang="en-US" altLang="zh-CN" sz="1800" b="1" kern="1200" dirty="0" smtClean="0">
              <a:latin typeface="微软雅黑" pitchFamily="34" charset="-122"/>
              <a:ea typeface="微软雅黑" pitchFamily="34" charset="-122"/>
            </a:rPr>
            <a:t>simple random sampling</a:t>
          </a:r>
          <a:endParaRPr lang="zh-CN" altLang="en-US" sz="1800" b="1" kern="1200" dirty="0" smtClean="0">
            <a:latin typeface="微软雅黑" pitchFamily="34" charset="-122"/>
            <a:ea typeface="微软雅黑" pitchFamily="34" charset="-122"/>
          </a:endParaRPr>
        </a:p>
      </dsp:txBody>
      <dsp:txXfrm>
        <a:off x="0" y="531"/>
        <a:ext cx="3236976" cy="1309985"/>
      </dsp:txXfrm>
    </dsp:sp>
    <dsp:sp modelId="{E1BED929-AA5D-4DFE-B74A-02B46BA0AF7D}">
      <dsp:nvSpPr>
        <dsp:cNvPr id="0" name=""/>
        <dsp:cNvSpPr/>
      </dsp:nvSpPr>
      <dsp:spPr>
        <a:xfrm rot="5400000">
          <a:off x="5428874" y="-819044"/>
          <a:ext cx="1358884" cy="5749004"/>
        </a:xfrm>
        <a:prstGeom prst="round2SameRect">
          <a:avLst/>
        </a:prstGeom>
        <a:gradFill rotWithShape="0">
          <a:gsLst>
            <a:gs pos="0">
              <a:schemeClr val="accent6">
                <a:tint val="50000"/>
                <a:satMod val="300000"/>
                <a:alpha val="44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等距抽样。将总体中的所有单位按一定顺序排列，在规定的范围内随机地抽取一个单位作为初始单位，然后按事先规定好的规则确定其他样本单位。先从数字</a:t>
          </a:r>
          <a:r>
            <a:rPr lang="en-US" altLang="zh-CN" sz="1400" kern="1200" dirty="0" smtClean="0">
              <a:latin typeface="微软雅黑" pitchFamily="34" charset="-122"/>
              <a:ea typeface="微软雅黑" pitchFamily="34" charset="-122"/>
            </a:rPr>
            <a:t>1</a:t>
          </a:r>
          <a:r>
            <a:rPr lang="zh-CN" altLang="en-US" sz="1400" kern="1200" dirty="0" smtClean="0">
              <a:latin typeface="微软雅黑" pitchFamily="34" charset="-122"/>
              <a:ea typeface="微软雅黑" pitchFamily="34" charset="-122"/>
            </a:rPr>
            <a:t>到</a:t>
          </a:r>
          <a:r>
            <a:rPr lang="en-US" altLang="zh-CN" sz="1400" kern="1200" dirty="0" smtClean="0">
              <a:latin typeface="微软雅黑" pitchFamily="34" charset="-122"/>
              <a:ea typeface="微软雅黑" pitchFamily="34" charset="-122"/>
            </a:rPr>
            <a:t>k</a:t>
          </a:r>
          <a:r>
            <a:rPr lang="zh-CN" altLang="en-US" sz="1400" kern="1200" dirty="0" smtClean="0">
              <a:latin typeface="微软雅黑" pitchFamily="34" charset="-122"/>
              <a:ea typeface="微软雅黑" pitchFamily="34" charset="-122"/>
            </a:rPr>
            <a:t>之间随机抽取一个数字</a:t>
          </a:r>
          <a:r>
            <a:rPr lang="en-US" altLang="zh-CN" sz="1400" kern="1200" dirty="0" smtClean="0">
              <a:latin typeface="微软雅黑" pitchFamily="34" charset="-122"/>
              <a:ea typeface="微软雅黑" pitchFamily="34" charset="-122"/>
            </a:rPr>
            <a:t>r</a:t>
          </a:r>
          <a:r>
            <a:rPr lang="zh-CN" altLang="en-US" sz="1400" kern="1200" dirty="0" smtClean="0">
              <a:latin typeface="微软雅黑" pitchFamily="34" charset="-122"/>
              <a:ea typeface="微软雅黑" pitchFamily="34" charset="-122"/>
            </a:rPr>
            <a:t>作为初始单位，以后依次取</a:t>
          </a:r>
          <a:r>
            <a:rPr lang="en-US" altLang="zh-CN" sz="1400" kern="1200" dirty="0" err="1" smtClean="0">
              <a:latin typeface="微软雅黑" pitchFamily="34" charset="-122"/>
              <a:ea typeface="微软雅黑" pitchFamily="34" charset="-122"/>
            </a:rPr>
            <a:t>r+k</a:t>
          </a:r>
          <a:r>
            <a:rPr lang="zh-CN" altLang="en-US" sz="1400" kern="1200" dirty="0" smtClean="0">
              <a:latin typeface="微软雅黑" pitchFamily="34" charset="-122"/>
              <a:ea typeface="微软雅黑" pitchFamily="34" charset="-122"/>
            </a:rPr>
            <a:t>、</a:t>
          </a:r>
          <a:r>
            <a:rPr lang="en-US" altLang="zh-CN" sz="1400" kern="1200" dirty="0" smtClean="0">
              <a:latin typeface="微软雅黑" pitchFamily="34" charset="-122"/>
              <a:ea typeface="微软雅黑" pitchFamily="34" charset="-122"/>
            </a:rPr>
            <a:t>r+2k……</a:t>
          </a:r>
          <a:r>
            <a:rPr lang="zh-CN" altLang="en-US" sz="1400" kern="1200" dirty="0" smtClean="0">
              <a:latin typeface="微软雅黑" pitchFamily="34" charset="-122"/>
              <a:ea typeface="微软雅黑" pitchFamily="34" charset="-122"/>
            </a:rPr>
            <a:t>等单位。这种方法操作简便，可提高估计的精度。</a:t>
          </a:r>
          <a:endParaRPr lang="zh-CN" altLang="en-US" sz="1400" kern="1200" dirty="0">
            <a:latin typeface="微软雅黑" pitchFamily="34" charset="-122"/>
            <a:ea typeface="微软雅黑" pitchFamily="34" charset="-122"/>
          </a:endParaRPr>
        </a:p>
      </dsp:txBody>
      <dsp:txXfrm rot="5400000">
        <a:off x="5428874" y="-819044"/>
        <a:ext cx="1358884" cy="5749004"/>
      </dsp:txXfrm>
    </dsp:sp>
    <dsp:sp modelId="{D980F801-7AB0-4B6F-B161-3231F11FCEA9}">
      <dsp:nvSpPr>
        <dsp:cNvPr id="0" name=""/>
        <dsp:cNvSpPr/>
      </dsp:nvSpPr>
      <dsp:spPr>
        <a:xfrm>
          <a:off x="0" y="1392487"/>
          <a:ext cx="3233814" cy="1309985"/>
        </a:xfrm>
        <a:prstGeom prst="roundRect">
          <a:avLst/>
        </a:prstGeom>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w="9525" cap="flat" cmpd="sng" algn="ctr">
          <a:solidFill>
            <a:schemeClr val="accent6">
              <a:shade val="95000"/>
              <a:satMod val="105000"/>
            </a:schemeClr>
          </a:solidFill>
          <a:prstDash val="solid"/>
        </a:ln>
        <a:effectLst>
          <a:outerShdw blurRad="40000" dist="230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系统抽样</a:t>
          </a:r>
          <a:endParaRPr lang="en-US" altLang="zh-CN" sz="1800" b="1" kern="1200" dirty="0" smtClean="0">
            <a:latin typeface="微软雅黑" pitchFamily="34" charset="-122"/>
            <a:ea typeface="微软雅黑" pitchFamily="34" charset="-122"/>
          </a:endParaRPr>
        </a:p>
        <a:p>
          <a:pPr lvl="0" algn="ctr" defTabSz="800100">
            <a:lnSpc>
              <a:spcPct val="90000"/>
            </a:lnSpc>
            <a:spcBef>
              <a:spcPct val="0"/>
            </a:spcBef>
            <a:spcAft>
              <a:spcPct val="35000"/>
            </a:spcAft>
          </a:pPr>
          <a:r>
            <a:rPr lang="en-US" altLang="en-US" sz="1800" b="1" kern="1200" dirty="0" smtClean="0">
              <a:latin typeface="微软雅黑" pitchFamily="34" charset="-122"/>
              <a:ea typeface="微软雅黑" pitchFamily="34" charset="-122"/>
            </a:rPr>
            <a:t>systematic sampling</a:t>
          </a:r>
          <a:endParaRPr lang="zh-CN" altLang="en-US" sz="1800" b="1" kern="1200" dirty="0" smtClean="0">
            <a:latin typeface="微软雅黑" pitchFamily="34" charset="-122"/>
            <a:ea typeface="微软雅黑" pitchFamily="34" charset="-122"/>
          </a:endParaRPr>
        </a:p>
      </dsp:txBody>
      <dsp:txXfrm>
        <a:off x="0" y="1392487"/>
        <a:ext cx="3233814" cy="1309985"/>
      </dsp:txXfrm>
    </dsp:sp>
    <dsp:sp modelId="{422EA94A-0388-48F3-B322-F5A79394BF59}">
      <dsp:nvSpPr>
        <dsp:cNvPr id="0" name=""/>
        <dsp:cNvSpPr/>
      </dsp:nvSpPr>
      <dsp:spPr>
        <a:xfrm rot="5400000">
          <a:off x="5590293" y="578079"/>
          <a:ext cx="1047988" cy="575462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将抽样单位按某种特征或某种规则划分为不同的层，然后从不同的层中独立、随机地抽取样本。从而保证样本的结构与总体的结构比较相近，从而提高估计的精度。 </a:t>
          </a:r>
          <a:endParaRPr lang="zh-CN" altLang="en-US" sz="1400" kern="1200" dirty="0">
            <a:latin typeface="微软雅黑" pitchFamily="34" charset="-122"/>
            <a:ea typeface="微软雅黑" pitchFamily="34" charset="-122"/>
          </a:endParaRPr>
        </a:p>
      </dsp:txBody>
      <dsp:txXfrm rot="5400000">
        <a:off x="5590293" y="578079"/>
        <a:ext cx="1047988" cy="5754624"/>
      </dsp:txXfrm>
    </dsp:sp>
    <dsp:sp modelId="{72BA9ABD-5108-4E17-B745-BF7BCC7C147B}">
      <dsp:nvSpPr>
        <dsp:cNvPr id="0" name=""/>
        <dsp:cNvSpPr/>
      </dsp:nvSpPr>
      <dsp:spPr>
        <a:xfrm>
          <a:off x="0" y="2800399"/>
          <a:ext cx="3236976" cy="130998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分层抽样</a:t>
          </a:r>
          <a:endParaRPr lang="en-US" altLang="zh-CN" sz="1800" b="1" kern="1200" dirty="0" smtClean="0">
            <a:latin typeface="微软雅黑" pitchFamily="34" charset="-122"/>
            <a:ea typeface="微软雅黑" pitchFamily="34" charset="-122"/>
          </a:endParaRPr>
        </a:p>
        <a:p>
          <a:pPr lvl="0" algn="ctr" defTabSz="800100">
            <a:lnSpc>
              <a:spcPct val="90000"/>
            </a:lnSpc>
            <a:spcBef>
              <a:spcPct val="0"/>
            </a:spcBef>
            <a:spcAft>
              <a:spcPct val="35000"/>
            </a:spcAft>
          </a:pPr>
          <a:r>
            <a:rPr lang="en-US" altLang="en-US" sz="1800" b="1" kern="1200" dirty="0" smtClean="0">
              <a:latin typeface="微软雅黑" pitchFamily="34" charset="-122"/>
              <a:ea typeface="微软雅黑" pitchFamily="34" charset="-122"/>
            </a:rPr>
            <a:t>stratified sampling</a:t>
          </a:r>
          <a:endParaRPr lang="zh-CN" altLang="en-US" sz="1800" b="1" kern="1200" dirty="0" smtClean="0">
            <a:latin typeface="微软雅黑" pitchFamily="34" charset="-122"/>
            <a:ea typeface="微软雅黑" pitchFamily="34" charset="-122"/>
          </a:endParaRPr>
        </a:p>
      </dsp:txBody>
      <dsp:txXfrm>
        <a:off x="0" y="2800399"/>
        <a:ext cx="3236976" cy="1309985"/>
      </dsp:txXfrm>
    </dsp:sp>
    <dsp:sp modelId="{368ECD6F-3312-49AD-89D7-AD9D94780668}">
      <dsp:nvSpPr>
        <dsp:cNvPr id="0" name=""/>
        <dsp:cNvSpPr/>
      </dsp:nvSpPr>
      <dsp:spPr>
        <a:xfrm rot="5400000">
          <a:off x="5590293" y="1953564"/>
          <a:ext cx="1047988" cy="575462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smtClean="0">
              <a:latin typeface="微软雅黑" pitchFamily="34" charset="-122"/>
              <a:ea typeface="微软雅黑" pitchFamily="34" charset="-122"/>
            </a:rPr>
            <a:t>将总体中若干个单位合并为组，抽样时直接抽取群，然后对中选群中的所有单位全部实施调查。抽样时只需群的抽样框，可简化工作量，缺点是估计的精度较差</a:t>
          </a:r>
          <a:endParaRPr lang="zh-CN" altLang="en-US" sz="1400" kern="1200" dirty="0">
            <a:latin typeface="微软雅黑" pitchFamily="34" charset="-122"/>
            <a:ea typeface="微软雅黑" pitchFamily="34" charset="-122"/>
          </a:endParaRPr>
        </a:p>
      </dsp:txBody>
      <dsp:txXfrm rot="5400000">
        <a:off x="5590293" y="1953564"/>
        <a:ext cx="1047988" cy="5754624"/>
      </dsp:txXfrm>
    </dsp:sp>
    <dsp:sp modelId="{8EC826BE-CC0B-4432-9D3F-8A067774E4A2}">
      <dsp:nvSpPr>
        <dsp:cNvPr id="0" name=""/>
        <dsp:cNvSpPr/>
      </dsp:nvSpPr>
      <dsp:spPr>
        <a:xfrm>
          <a:off x="0" y="4175883"/>
          <a:ext cx="3236976" cy="13099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微软雅黑" pitchFamily="34" charset="-122"/>
              <a:ea typeface="微软雅黑" pitchFamily="34" charset="-122"/>
            </a:rPr>
            <a:t>整群抽样</a:t>
          </a:r>
          <a:endParaRPr lang="en-US" altLang="zh-CN" sz="1800" b="1" kern="1200" dirty="0" smtClean="0">
            <a:latin typeface="微软雅黑" pitchFamily="34" charset="-122"/>
            <a:ea typeface="微软雅黑" pitchFamily="34" charset="-122"/>
          </a:endParaRPr>
        </a:p>
        <a:p>
          <a:pPr lvl="0" algn="ctr" defTabSz="800100">
            <a:lnSpc>
              <a:spcPct val="90000"/>
            </a:lnSpc>
            <a:spcBef>
              <a:spcPct val="0"/>
            </a:spcBef>
            <a:spcAft>
              <a:spcPct val="35000"/>
            </a:spcAft>
          </a:pPr>
          <a:r>
            <a:rPr lang="en-US" sz="1800" kern="1200" dirty="0" smtClean="0">
              <a:latin typeface="微软雅黑" pitchFamily="34" charset="-122"/>
              <a:ea typeface="微软雅黑" pitchFamily="34" charset="-122"/>
            </a:rPr>
            <a:t>cluster sampling</a:t>
          </a:r>
          <a:endParaRPr lang="zh-CN" altLang="en-US" sz="1800" kern="1200" dirty="0">
            <a:latin typeface="微软雅黑" pitchFamily="34" charset="-122"/>
            <a:ea typeface="微软雅黑" pitchFamily="34" charset="-122"/>
          </a:endParaRPr>
        </a:p>
      </dsp:txBody>
      <dsp:txXfrm>
        <a:off x="0" y="4175883"/>
        <a:ext cx="3236976" cy="130998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7B76646-039D-4468-97D5-C0A0D3DBF590}">
      <dsp:nvSpPr>
        <dsp:cNvPr id="0" name=""/>
        <dsp:cNvSpPr/>
      </dsp:nvSpPr>
      <dsp:spPr>
        <a:xfrm>
          <a:off x="2119" y="1004385"/>
          <a:ext cx="2066329" cy="6336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分半信度</a:t>
          </a:r>
          <a:endParaRPr lang="zh-CN" altLang="en-US" sz="2200" kern="1200" dirty="0">
            <a:latin typeface="微软雅黑" pitchFamily="34" charset="-122"/>
            <a:ea typeface="微软雅黑" pitchFamily="34" charset="-122"/>
          </a:endParaRPr>
        </a:p>
      </dsp:txBody>
      <dsp:txXfrm>
        <a:off x="2119" y="1004385"/>
        <a:ext cx="2066329" cy="633600"/>
      </dsp:txXfrm>
    </dsp:sp>
    <dsp:sp modelId="{9CDDA25B-E5E6-4B66-A0B3-C46614063C03}">
      <dsp:nvSpPr>
        <dsp:cNvPr id="0" name=""/>
        <dsp:cNvSpPr/>
      </dsp:nvSpPr>
      <dsp:spPr>
        <a:xfrm>
          <a:off x="2119" y="1637985"/>
          <a:ext cx="2066329" cy="2234429"/>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将同一批用户随机分成两组，计算关键指标的占比、相关系数。</a:t>
          </a:r>
          <a:endParaRPr lang="zh-CN" altLang="en-US" sz="2000" kern="1200" dirty="0">
            <a:latin typeface="微软雅黑" pitchFamily="34" charset="-122"/>
            <a:ea typeface="微软雅黑" pitchFamily="34" charset="-122"/>
          </a:endParaRPr>
        </a:p>
      </dsp:txBody>
      <dsp:txXfrm>
        <a:off x="2119" y="1637985"/>
        <a:ext cx="2066329" cy="2234429"/>
      </dsp:txXfrm>
    </dsp:sp>
    <dsp:sp modelId="{955B16EE-8F0C-438C-87A8-7A493328358B}">
      <dsp:nvSpPr>
        <dsp:cNvPr id="0" name=""/>
        <dsp:cNvSpPr/>
      </dsp:nvSpPr>
      <dsp:spPr>
        <a:xfrm>
          <a:off x="2357735" y="1004385"/>
          <a:ext cx="2066329" cy="63360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复本信度</a:t>
          </a:r>
          <a:endParaRPr lang="zh-CN" altLang="en-US" sz="2200" kern="1200" dirty="0">
            <a:latin typeface="微软雅黑" pitchFamily="34" charset="-122"/>
            <a:ea typeface="微软雅黑" pitchFamily="34" charset="-122"/>
          </a:endParaRPr>
        </a:p>
      </dsp:txBody>
      <dsp:txXfrm>
        <a:off x="2357735" y="1004385"/>
        <a:ext cx="2066329" cy="633600"/>
      </dsp:txXfrm>
    </dsp:sp>
    <dsp:sp modelId="{19B29B00-A744-46BD-9491-D6A3676B99ED}">
      <dsp:nvSpPr>
        <dsp:cNvPr id="0" name=""/>
        <dsp:cNvSpPr/>
      </dsp:nvSpPr>
      <dsp:spPr>
        <a:xfrm>
          <a:off x="2357735" y="1637985"/>
          <a:ext cx="2066329" cy="2234429"/>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同一总体中随机抽取多个样本进行比较 </a:t>
          </a:r>
          <a:endParaRPr lang="zh-CN" altLang="en-US" sz="2000" kern="1200" dirty="0">
            <a:latin typeface="微软雅黑" pitchFamily="34" charset="-122"/>
            <a:ea typeface="微软雅黑" pitchFamily="34" charset="-122"/>
          </a:endParaRPr>
        </a:p>
      </dsp:txBody>
      <dsp:txXfrm>
        <a:off x="2357735" y="1637985"/>
        <a:ext cx="2066329" cy="2234429"/>
      </dsp:txXfrm>
    </dsp:sp>
    <dsp:sp modelId="{72721D4E-DDEF-47B0-A8DA-DC09FC6FFA5E}">
      <dsp:nvSpPr>
        <dsp:cNvPr id="0" name=""/>
        <dsp:cNvSpPr/>
      </dsp:nvSpPr>
      <dsp:spPr>
        <a:xfrm>
          <a:off x="4713350" y="1004385"/>
          <a:ext cx="2066329" cy="6336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dirty="0" smtClean="0">
              <a:latin typeface="微软雅黑" pitchFamily="34" charset="-122"/>
              <a:ea typeface="微软雅黑" pitchFamily="34" charset="-122"/>
            </a:rPr>
            <a:t>内部一致系数</a:t>
          </a:r>
          <a:endParaRPr lang="zh-CN" altLang="en-US" sz="2200" kern="1200" dirty="0">
            <a:latin typeface="微软雅黑" pitchFamily="34" charset="-122"/>
            <a:ea typeface="微软雅黑" pitchFamily="34" charset="-122"/>
          </a:endParaRPr>
        </a:p>
      </dsp:txBody>
      <dsp:txXfrm>
        <a:off x="4713350" y="1004385"/>
        <a:ext cx="2066329" cy="633600"/>
      </dsp:txXfrm>
    </dsp:sp>
    <dsp:sp modelId="{6BEABC98-B7E7-4A81-ABAD-F3656C699A54}">
      <dsp:nvSpPr>
        <dsp:cNvPr id="0" name=""/>
        <dsp:cNvSpPr/>
      </dsp:nvSpPr>
      <dsp:spPr>
        <a:xfrm>
          <a:off x="4713350" y="1637985"/>
          <a:ext cx="2066329" cy="223442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dirty="0" smtClean="0">
              <a:latin typeface="微软雅黑" pitchFamily="34" charset="-122"/>
              <a:ea typeface="微软雅黑" pitchFamily="34" charset="-122"/>
            </a:rPr>
            <a:t>同质</a:t>
          </a:r>
          <a:endParaRPr lang="zh-CN" altLang="en-US" sz="2200" kern="1200" dirty="0">
            <a:latin typeface="微软雅黑" pitchFamily="34" charset="-122"/>
            <a:ea typeface="微软雅黑" pitchFamily="34" charset="-122"/>
          </a:endParaRPr>
        </a:p>
      </dsp:txBody>
      <dsp:txXfrm>
        <a:off x="4713350" y="1637985"/>
        <a:ext cx="2066329" cy="223442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7D4FFA-EA5F-4F6B-B2C0-A57611C102F3}">
      <dsp:nvSpPr>
        <dsp:cNvPr id="0" name=""/>
        <dsp:cNvSpPr/>
      </dsp:nvSpPr>
      <dsp:spPr>
        <a:xfrm rot="5400000">
          <a:off x="3621404" y="-1293891"/>
          <a:ext cx="1047750" cy="3901440"/>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极端值处理；</a:t>
          </a:r>
          <a:r>
            <a:rPr lang="zh-CN" altLang="en-US" sz="2000" b="1" kern="1200" dirty="0" smtClean="0">
              <a:latin typeface="微软雅黑" pitchFamily="34" charset="-122"/>
              <a:ea typeface="微软雅黑" pitchFamily="34" charset="-122"/>
            </a:rPr>
            <a:t>心理学研究把超过</a:t>
          </a:r>
          <a:r>
            <a:rPr lang="en-US" altLang="zh-CN" sz="2000" b="1" kern="1200" dirty="0" smtClean="0">
              <a:latin typeface="微软雅黑" pitchFamily="34" charset="-122"/>
              <a:ea typeface="微软雅黑" pitchFamily="34" charset="-122"/>
            </a:rPr>
            <a:t>2</a:t>
          </a:r>
          <a:r>
            <a:rPr lang="zh-CN" altLang="en-US" sz="2000" b="1" kern="1200" dirty="0" smtClean="0">
              <a:latin typeface="微软雅黑" pitchFamily="34" charset="-122"/>
              <a:ea typeface="微软雅黑" pitchFamily="34" charset="-122"/>
            </a:rPr>
            <a:t>个标准差之外的值剔除</a:t>
          </a:r>
          <a:r>
            <a:rPr lang="zh-CN" altLang="en-US" sz="2000" kern="1200" dirty="0" smtClean="0">
              <a:latin typeface="微软雅黑" pitchFamily="34" charset="-122"/>
              <a:ea typeface="微软雅黑" pitchFamily="34" charset="-122"/>
            </a:rPr>
            <a:t>。</a:t>
          </a:r>
          <a:endParaRPr lang="zh-CN" altLang="en-US" sz="2000" kern="1200" dirty="0">
            <a:latin typeface="微软雅黑" pitchFamily="34" charset="-122"/>
            <a:ea typeface="微软雅黑" pitchFamily="34" charset="-122"/>
          </a:endParaRPr>
        </a:p>
      </dsp:txBody>
      <dsp:txXfrm rot="5400000">
        <a:off x="3621404" y="-1293891"/>
        <a:ext cx="1047750" cy="3901440"/>
      </dsp:txXfrm>
    </dsp:sp>
    <dsp:sp modelId="{3CDCABF9-6068-47C0-B6A9-F6E7ECD5E78E}">
      <dsp:nvSpPr>
        <dsp:cNvPr id="0" name=""/>
        <dsp:cNvSpPr/>
      </dsp:nvSpPr>
      <dsp:spPr>
        <a:xfrm>
          <a:off x="0" y="1984"/>
          <a:ext cx="2194560" cy="130968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数据检查</a:t>
          </a:r>
          <a:endParaRPr lang="zh-CN" altLang="en-US" sz="2900" kern="1200" dirty="0">
            <a:latin typeface="微软雅黑" pitchFamily="34" charset="-122"/>
            <a:ea typeface="微软雅黑" pitchFamily="34" charset="-122"/>
          </a:endParaRPr>
        </a:p>
      </dsp:txBody>
      <dsp:txXfrm>
        <a:off x="0" y="1984"/>
        <a:ext cx="2194560" cy="1309687"/>
      </dsp:txXfrm>
    </dsp:sp>
    <dsp:sp modelId="{79E3181A-7C50-46E5-AD13-EF7F3C3CA46B}">
      <dsp:nvSpPr>
        <dsp:cNvPr id="0" name=""/>
        <dsp:cNvSpPr/>
      </dsp:nvSpPr>
      <dsp:spPr>
        <a:xfrm rot="5400000">
          <a:off x="3621405" y="81279"/>
          <a:ext cx="1047750" cy="3901440"/>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没有观测到</a:t>
          </a:r>
          <a:endParaRPr lang="zh-CN" altLang="en-US" sz="2000" kern="1200" dirty="0">
            <a:latin typeface="微软雅黑" pitchFamily="34" charset="-122"/>
            <a:ea typeface="微软雅黑"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有明显错误</a:t>
          </a:r>
          <a:endParaRPr lang="zh-CN" altLang="en-US" sz="2000" kern="1200" dirty="0">
            <a:latin typeface="微软雅黑" pitchFamily="34" charset="-122"/>
            <a:ea typeface="微软雅黑" pitchFamily="34" charset="-122"/>
          </a:endParaRPr>
        </a:p>
      </dsp:txBody>
      <dsp:txXfrm rot="5400000">
        <a:off x="3621405" y="81279"/>
        <a:ext cx="1047750" cy="3901440"/>
      </dsp:txXfrm>
    </dsp:sp>
    <dsp:sp modelId="{F8F1AB6B-057E-4BF5-961B-626D3E5DF0A7}">
      <dsp:nvSpPr>
        <dsp:cNvPr id="0" name=""/>
        <dsp:cNvSpPr/>
      </dsp:nvSpPr>
      <dsp:spPr>
        <a:xfrm>
          <a:off x="0" y="1377156"/>
          <a:ext cx="2194560" cy="130968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缺失值处理</a:t>
          </a:r>
          <a:endParaRPr lang="zh-CN" altLang="en-US" sz="2900" kern="1200" dirty="0">
            <a:latin typeface="微软雅黑" pitchFamily="34" charset="-122"/>
            <a:ea typeface="微软雅黑" pitchFamily="34" charset="-122"/>
          </a:endParaRPr>
        </a:p>
      </dsp:txBody>
      <dsp:txXfrm>
        <a:off x="0" y="1377156"/>
        <a:ext cx="2194560" cy="1309687"/>
      </dsp:txXfrm>
    </dsp:sp>
    <dsp:sp modelId="{8129B219-FE49-4FC8-92D0-95AB4980E55A}">
      <dsp:nvSpPr>
        <dsp:cNvPr id="0" name=""/>
        <dsp:cNvSpPr/>
      </dsp:nvSpPr>
      <dsp:spPr>
        <a:xfrm rot="5400000">
          <a:off x="3621405" y="1456451"/>
          <a:ext cx="1047750" cy="390144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latin typeface="微软雅黑" pitchFamily="34" charset="-122"/>
              <a:ea typeface="微软雅黑" pitchFamily="34" charset="-122"/>
            </a:rPr>
            <a:t>例如：年龄分段、选择处理等</a:t>
          </a:r>
          <a:endParaRPr lang="zh-CN" altLang="en-US" sz="2000" kern="1200" dirty="0">
            <a:latin typeface="微软雅黑" pitchFamily="34" charset="-122"/>
            <a:ea typeface="微软雅黑" pitchFamily="34" charset="-122"/>
          </a:endParaRPr>
        </a:p>
      </dsp:txBody>
      <dsp:txXfrm rot="5400000">
        <a:off x="3621405" y="1456451"/>
        <a:ext cx="1047750" cy="3901440"/>
      </dsp:txXfrm>
    </dsp:sp>
    <dsp:sp modelId="{B01F92EE-14FD-460B-BF33-8F5310071500}">
      <dsp:nvSpPr>
        <dsp:cNvPr id="0" name=""/>
        <dsp:cNvSpPr/>
      </dsp:nvSpPr>
      <dsp:spPr>
        <a:xfrm>
          <a:off x="0" y="2752328"/>
          <a:ext cx="2194560" cy="130968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smtClean="0">
              <a:latin typeface="微软雅黑" pitchFamily="34" charset="-122"/>
              <a:ea typeface="微软雅黑" pitchFamily="34" charset="-122"/>
            </a:rPr>
            <a:t>数据分组</a:t>
          </a:r>
          <a:endParaRPr lang="zh-CN" altLang="en-US" sz="2900" kern="1200" dirty="0">
            <a:latin typeface="微软雅黑" pitchFamily="34" charset="-122"/>
            <a:ea typeface="微软雅黑" pitchFamily="34" charset="-122"/>
          </a:endParaRPr>
        </a:p>
      </dsp:txBody>
      <dsp:txXfrm>
        <a:off x="0" y="2752328"/>
        <a:ext cx="2194560" cy="130968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99D3EE-E66D-4F7E-A1F3-B9295554FFE9}">
      <dsp:nvSpPr>
        <dsp:cNvPr id="0" name=""/>
        <dsp:cNvSpPr/>
      </dsp:nvSpPr>
      <dsp:spPr>
        <a:xfrm>
          <a:off x="-243840" y="0"/>
          <a:ext cx="6583680" cy="4876800"/>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ED885C-2BE9-4CFA-B2E7-6351C82BA556}">
      <dsp:nvSpPr>
        <dsp:cNvPr id="0" name=""/>
        <dsp:cNvSpPr/>
      </dsp:nvSpPr>
      <dsp:spPr>
        <a:xfrm>
          <a:off x="1018344" y="422838"/>
          <a:ext cx="1767215" cy="17390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矮</a:t>
          </a:r>
          <a:endParaRPr lang="en-US" altLang="zh-CN" sz="2800" kern="1200" dirty="0" smtClean="0">
            <a:latin typeface="微软雅黑" pitchFamily="34" charset="-122"/>
            <a:ea typeface="微软雅黑" pitchFamily="34" charset="-122"/>
          </a:endParaRPr>
        </a:p>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胖</a:t>
          </a:r>
          <a:endParaRPr lang="en-US" altLang="zh-CN" sz="2800" kern="1200" dirty="0" smtClean="0">
            <a:latin typeface="微软雅黑" pitchFamily="34" charset="-122"/>
            <a:ea typeface="微软雅黑" pitchFamily="34" charset="-122"/>
          </a:endParaRPr>
        </a:p>
      </dsp:txBody>
      <dsp:txXfrm>
        <a:off x="1018344" y="422838"/>
        <a:ext cx="1767215" cy="1739027"/>
      </dsp:txXfrm>
    </dsp:sp>
    <dsp:sp modelId="{D764F8D6-F913-4C12-90AC-85A9C325C111}">
      <dsp:nvSpPr>
        <dsp:cNvPr id="0" name=""/>
        <dsp:cNvSpPr/>
      </dsp:nvSpPr>
      <dsp:spPr>
        <a:xfrm>
          <a:off x="3310440" y="422838"/>
          <a:ext cx="1767215" cy="173902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胖</a:t>
          </a:r>
          <a:endParaRPr lang="en-US" altLang="zh-CN" sz="2800" kern="1200" dirty="0" smtClean="0">
            <a:latin typeface="微软雅黑" pitchFamily="34" charset="-122"/>
            <a:ea typeface="微软雅黑" pitchFamily="34" charset="-122"/>
          </a:endParaRPr>
        </a:p>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高</a:t>
          </a:r>
          <a:endParaRPr lang="zh-CN" altLang="en-US" sz="2800" kern="1200" dirty="0">
            <a:latin typeface="微软雅黑" pitchFamily="34" charset="-122"/>
            <a:ea typeface="微软雅黑" pitchFamily="34" charset="-122"/>
          </a:endParaRPr>
        </a:p>
      </dsp:txBody>
      <dsp:txXfrm>
        <a:off x="3310440" y="422838"/>
        <a:ext cx="1767215" cy="1739027"/>
      </dsp:txXfrm>
    </dsp:sp>
    <dsp:sp modelId="{81459D85-E29A-4599-BFEB-A32A35DFF4AA}">
      <dsp:nvSpPr>
        <dsp:cNvPr id="0" name=""/>
        <dsp:cNvSpPr/>
      </dsp:nvSpPr>
      <dsp:spPr>
        <a:xfrm>
          <a:off x="1018344" y="2714934"/>
          <a:ext cx="1767215" cy="1739027"/>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矮</a:t>
          </a:r>
          <a:endParaRPr lang="en-US" altLang="zh-CN" sz="2800" kern="1200" dirty="0" smtClean="0">
            <a:latin typeface="微软雅黑" pitchFamily="34" charset="-122"/>
            <a:ea typeface="微软雅黑" pitchFamily="34" charset="-122"/>
          </a:endParaRPr>
        </a:p>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瘦</a:t>
          </a:r>
          <a:endParaRPr lang="zh-CN" altLang="en-US" sz="2800" kern="1200" dirty="0">
            <a:latin typeface="微软雅黑" pitchFamily="34" charset="-122"/>
            <a:ea typeface="微软雅黑" pitchFamily="34" charset="-122"/>
          </a:endParaRPr>
        </a:p>
      </dsp:txBody>
      <dsp:txXfrm>
        <a:off x="1018344" y="2714934"/>
        <a:ext cx="1767215" cy="1739027"/>
      </dsp:txXfrm>
    </dsp:sp>
    <dsp:sp modelId="{497EF100-2FC3-4C31-BCAB-E482A9D576A0}">
      <dsp:nvSpPr>
        <dsp:cNvPr id="0" name=""/>
        <dsp:cNvSpPr/>
      </dsp:nvSpPr>
      <dsp:spPr>
        <a:xfrm>
          <a:off x="3310440" y="2714934"/>
          <a:ext cx="1767215" cy="173902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瘦</a:t>
          </a:r>
          <a:endParaRPr lang="en-US" altLang="zh-CN" sz="2800" kern="1200" dirty="0" smtClean="0">
            <a:latin typeface="微软雅黑" pitchFamily="34" charset="-122"/>
            <a:ea typeface="微软雅黑" pitchFamily="34" charset="-122"/>
          </a:endParaRPr>
        </a:p>
        <a:p>
          <a:pPr lvl="0" algn="ctr" defTabSz="1244600">
            <a:lnSpc>
              <a:spcPct val="90000"/>
            </a:lnSpc>
            <a:spcBef>
              <a:spcPct val="0"/>
            </a:spcBef>
            <a:spcAft>
              <a:spcPct val="35000"/>
            </a:spcAft>
          </a:pPr>
          <a:r>
            <a:rPr lang="zh-CN" altLang="en-US" sz="2800" kern="1200" dirty="0" smtClean="0">
              <a:latin typeface="微软雅黑" pitchFamily="34" charset="-122"/>
              <a:ea typeface="微软雅黑" pitchFamily="34" charset="-122"/>
            </a:rPr>
            <a:t>高</a:t>
          </a:r>
          <a:endParaRPr lang="zh-CN" altLang="en-US" sz="2800" kern="1200" dirty="0">
            <a:latin typeface="微软雅黑" pitchFamily="34" charset="-122"/>
            <a:ea typeface="微软雅黑" pitchFamily="34" charset="-122"/>
          </a:endParaRPr>
        </a:p>
      </dsp:txBody>
      <dsp:txXfrm>
        <a:off x="3310440" y="2714934"/>
        <a:ext cx="1767215" cy="173902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7FA4C-A7E4-4E88-A588-641058C56BE9}" type="datetimeFigureOut">
              <a:rPr lang="zh-CN" altLang="en-US" smtClean="0"/>
              <a:t>2010/11/16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92146-7C92-40A1-8EDF-E7FF9C32C5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7EAB3BB-BDE5-4151-B2CF-7C2CBC9FFBF1}" type="slidenum">
              <a:rPr lang="zh-CN" altLang="en-US" smtClean="0">
                <a:solidFill>
                  <a:prstClr val="black"/>
                </a:solidFill>
              </a:rPr>
              <a:pPr/>
              <a:t>19</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47EAB3BB-BDE5-4151-B2CF-7C2CBC9FFBF1}" type="slidenum">
              <a:rPr lang="zh-CN" altLang="en-US" smtClean="0">
                <a:solidFill>
                  <a:prstClr val="black"/>
                </a:solidFill>
              </a:rPr>
              <a:pPr/>
              <a:t>46</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06C5156-7ECD-4442-8ED4-AEEBAFC0DD60}"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5" name="页脚占位符 4"/>
          <p:cNvSpPr>
            <a:spLocks noGrp="1"/>
          </p:cNvSpPr>
          <p:nvPr>
            <p:ph type="ftr" sz="quarter" idx="11"/>
          </p:nvPr>
        </p:nvSpPr>
        <p:spPr>
          <a:xfrm>
            <a:off x="6248400" y="6492875"/>
            <a:ext cx="2895600" cy="365125"/>
          </a:xfrm>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69BB0B-6A19-4145-97B3-1FAF4335131C}"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C760B997-50CD-4582-BEEE-86FB46D96AD8}"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7" name="直接连接符 6"/>
          <p:cNvCxnSpPr/>
          <p:nvPr userDrawn="1"/>
        </p:nvCxnSpPr>
        <p:spPr>
          <a:xfrm>
            <a:off x="381000" y="1143000"/>
            <a:ext cx="8305800" cy="1588"/>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5C6D7F3-D288-4FF1-9870-97733CDA611C}"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C6397D2-29BC-40FD-A4BF-544643944FC0}"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229600" cy="1143000"/>
          </a:xfrm>
        </p:spPr>
        <p:txBody>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500">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20E1EB8-238B-4491-8470-640FA91BE17B}"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5" name="页脚占位符 4"/>
          <p:cNvSpPr>
            <a:spLocks noGrp="1"/>
          </p:cNvSpPr>
          <p:nvPr>
            <p:ph type="ftr" sz="quarter" idx="11"/>
          </p:nvPr>
        </p:nvSpPr>
        <p:spPr>
          <a:xfrm>
            <a:off x="6248400" y="6492875"/>
            <a:ext cx="2895600" cy="365125"/>
          </a:xfrm>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cxnSp>
        <p:nvCxnSpPr>
          <p:cNvPr id="8" name="直接连接符 7"/>
          <p:cNvCxnSpPr/>
          <p:nvPr userDrawn="1"/>
        </p:nvCxnSpPr>
        <p:spPr>
          <a:xfrm>
            <a:off x="304800" y="914400"/>
            <a:ext cx="8305800" cy="1588"/>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9711651-724F-4CBC-B522-0AF4049E2173}"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5" name="页脚占位符 4"/>
          <p:cNvSpPr>
            <a:spLocks noGrp="1"/>
          </p:cNvSpPr>
          <p:nvPr>
            <p:ph type="ftr" sz="quarter" idx="11"/>
          </p:nvPr>
        </p:nvSpPr>
        <p:spPr>
          <a:xfrm>
            <a:off x="6248400" y="6492875"/>
            <a:ext cx="2895600" cy="365125"/>
          </a:xfrm>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CE9E27D-4F38-4902-8ACA-0A328CB18A9A}"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6" name="页脚占位符 4"/>
          <p:cNvSpPr>
            <a:spLocks noGrp="1"/>
          </p:cNvSpPr>
          <p:nvPr>
            <p:ph type="ftr" sz="quarter" idx="11"/>
          </p:nvPr>
        </p:nvSpPr>
        <p:spPr>
          <a:xfrm>
            <a:off x="6248400" y="6492875"/>
            <a:ext cx="2895600" cy="365125"/>
          </a:xfrm>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cxnSp>
        <p:nvCxnSpPr>
          <p:cNvPr id="8" name="直接连接符 7"/>
          <p:cNvCxnSpPr/>
          <p:nvPr userDrawn="1"/>
        </p:nvCxnSpPr>
        <p:spPr>
          <a:xfrm>
            <a:off x="381000" y="1295400"/>
            <a:ext cx="8305800" cy="1588"/>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BBB64FB-D6E7-4998-B611-558A86EA27B7}"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F8C6CFEF-0304-48E9-8A5C-39D6539A4D77}"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10" name="直接连接符 9"/>
          <p:cNvCxnSpPr/>
          <p:nvPr userDrawn="1"/>
        </p:nvCxnSpPr>
        <p:spPr>
          <a:xfrm>
            <a:off x="381000" y="1143000"/>
            <a:ext cx="8305800" cy="1588"/>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smtClean="0"/>
              <a:t>单击此处编辑母版标题样式</a:t>
            </a:r>
            <a:endParaRPr lang="zh-CN" altLang="en-US" dirty="0"/>
          </a:p>
        </p:txBody>
      </p:sp>
      <p:sp>
        <p:nvSpPr>
          <p:cNvPr id="3" name="日期占位符 3"/>
          <p:cNvSpPr>
            <a:spLocks noGrp="1"/>
          </p:cNvSpPr>
          <p:nvPr>
            <p:ph type="dt" sz="half" idx="10"/>
          </p:nvPr>
        </p:nvSpPr>
        <p:spPr/>
        <p:txBody>
          <a:bodyPr/>
          <a:lstStyle>
            <a:lvl1pPr>
              <a:defRPr/>
            </a:lvl1pPr>
          </a:lstStyle>
          <a:p>
            <a:pPr>
              <a:defRPr/>
            </a:pPr>
            <a:fld id="{33C59DA9-5F2A-446D-969E-C3E81928208B}"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E97A1EF3-59CE-4D15-8CDF-A577A864A976}"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6" name="直接连接符 5"/>
          <p:cNvCxnSpPr/>
          <p:nvPr userDrawn="1"/>
        </p:nvCxnSpPr>
        <p:spPr>
          <a:xfrm>
            <a:off x="381000" y="1143000"/>
            <a:ext cx="8305800" cy="1588"/>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CD6B43-0599-4391-8F3F-F99E80853C99}"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9906F0E-9C2F-4270-9040-7FA4B81CD6D2}" type="slidenum">
              <a:rPr lang="zh-CN" altLang="en-US">
                <a:solidFill>
                  <a:prstClr val="black">
                    <a:tint val="75000"/>
                  </a:prstClr>
                </a:solidFill>
              </a:rPr>
              <a:pPr>
                <a:defRPr/>
              </a:pPr>
              <a:t>‹#›</a:t>
            </a:fld>
            <a:endParaRPr lang="zh-CN" altLang="en-US">
              <a:solidFill>
                <a:prstClr val="black">
                  <a:tint val="75000"/>
                </a:prstClr>
              </a:solidFill>
            </a:endParaRPr>
          </a:p>
        </p:txBody>
      </p:sp>
      <p:cxnSp>
        <p:nvCxnSpPr>
          <p:cNvPr id="5" name="直接连接符 4"/>
          <p:cNvCxnSpPr/>
          <p:nvPr userDrawn="1"/>
        </p:nvCxnSpPr>
        <p:spPr>
          <a:xfrm>
            <a:off x="381000" y="1143000"/>
            <a:ext cx="8305800" cy="1588"/>
          </a:xfrm>
          <a:prstGeom prst="line">
            <a:avLst/>
          </a:prstGeom>
          <a:ln w="47625">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457200" y="274638"/>
            <a:ext cx="8229600" cy="1143000"/>
          </a:xfrm>
        </p:spPr>
        <p:txBody>
          <a:bodyPr/>
          <a:lstStyle>
            <a:lvl1pPr>
              <a:defRPr sz="3000"/>
            </a:lvl1pPr>
          </a:lstStyle>
          <a:p>
            <a:r>
              <a:rPr lang="zh-CN" altLang="en-US" dirty="0" smtClean="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FF88137-343C-4E4C-B0BC-D5118E5D581A}"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23B6330-93B3-488E-BEA8-564C3AAB2D6D}"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AFEA092-27D0-40DF-8F67-2DE1E5E1B21B}"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0CDEAEF6-5AB6-4EC1-8FAA-21A8C3AC6CF7}"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5967B714-B97A-4AF1-80B8-84F9E4E7782A}" type="datetimeFigureOut">
              <a:rPr lang="zh-CN" altLang="en-US">
                <a:solidFill>
                  <a:prstClr val="black">
                    <a:tint val="75000"/>
                  </a:prstClr>
                </a:solidFill>
              </a:rPr>
              <a:pPr>
                <a:defRPr/>
              </a:pPr>
              <a:t>2010/11/16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r>
              <a:rPr lang="zh-CN" altLang="en-US" dirty="0" smtClean="0">
                <a:solidFill>
                  <a:prstClr val="black">
                    <a:tint val="75000"/>
                  </a:prstClr>
                </a:solidFill>
              </a:rPr>
              <a:t>内部资料， 请勿外传</a:t>
            </a:r>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70704E78-5CD2-48A2-A93E-3E84C0B69197}" type="slidenum">
              <a:rPr lang="zh-CN" altLang="en-US">
                <a:solidFill>
                  <a:prstClr val="black">
                    <a:tint val="75000"/>
                  </a:prstClr>
                </a:solidFill>
              </a:rPr>
              <a:pPr>
                <a:defRPr/>
              </a:p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000" kern="1200">
          <a:solidFill>
            <a:schemeClr val="tx1"/>
          </a:solidFill>
          <a:latin typeface="微软雅黑" pitchFamily="34" charset="-122"/>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ucdchina.com/" TargetMode="External"/><Relationship Id="rId7" Type="http://schemas.openxmlformats.org/officeDocument/2006/relationships/hyperlink" Target="http://www.tuyansuo.com/" TargetMode="External"/><Relationship Id="rId2" Type="http://schemas.openxmlformats.org/officeDocument/2006/relationships/hyperlink" Target="http://www.statistics.com/" TargetMode="External"/><Relationship Id="rId1" Type="http://schemas.openxmlformats.org/officeDocument/2006/relationships/slideLayout" Target="../slideLayouts/slideLayout2.xml"/><Relationship Id="rId6" Type="http://schemas.openxmlformats.org/officeDocument/2006/relationships/hyperlink" Target="http://www.excelhome.net/" TargetMode="External"/><Relationship Id="rId5" Type="http://schemas.openxmlformats.org/officeDocument/2006/relationships/hyperlink" Target="http://ued.taobao.com/" TargetMode="External"/><Relationship Id="rId4" Type="http://schemas.openxmlformats.org/officeDocument/2006/relationships/hyperlink" Target="http://cn.alexa.com/"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cn.alexa.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cn.alexa.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cn.alexa.co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p:txBody>
          <a:bodyPr/>
          <a:lstStyle/>
          <a:p>
            <a:pPr algn="ctr"/>
            <a:r>
              <a:rPr lang="zh-CN" altLang="en-US" sz="3900" dirty="0" smtClean="0"/>
              <a:t>用户画像分析专题</a:t>
            </a:r>
            <a:r>
              <a:rPr lang="zh-CN" altLang="en-US" sz="3900" dirty="0" smtClean="0">
                <a:latin typeface="微软雅黑" pitchFamily="34" charset="-122"/>
                <a:ea typeface="微软雅黑" pitchFamily="34" charset="-122"/>
              </a:rPr>
              <a:t>分享</a:t>
            </a:r>
          </a:p>
        </p:txBody>
      </p:sp>
      <p:sp>
        <p:nvSpPr>
          <p:cNvPr id="4" name="页脚占位符 4"/>
          <p:cNvSpPr>
            <a:spLocks noGrp="1"/>
          </p:cNvSpPr>
          <p:nvPr>
            <p:ph type="ftr" sz="quarter" idx="11"/>
          </p:nvPr>
        </p:nvSpPr>
        <p:spPr>
          <a:xfrm>
            <a:off x="990600" y="6248400"/>
            <a:ext cx="2895600" cy="365125"/>
          </a:xfrm>
        </p:spPr>
        <p:txBody>
          <a:bodyPr/>
          <a:lstStyle>
            <a:lvl1pPr>
              <a:defRPr/>
            </a:lvl1pPr>
          </a:lstStyle>
          <a:p>
            <a:pPr>
              <a:defRPr/>
            </a:pPr>
            <a:r>
              <a:rPr lang="zh-CN" altLang="en-US" sz="1300" b="1" dirty="0" smtClean="0">
                <a:solidFill>
                  <a:prstClr val="black">
                    <a:lumMod val="95000"/>
                    <a:lumOff val="5000"/>
                  </a:prstClr>
                </a:solidFill>
                <a:effectLst>
                  <a:outerShdw blurRad="38100" dist="38100" dir="2700000" algn="tl">
                    <a:srgbClr val="000000">
                      <a:alpha val="43137"/>
                    </a:srgbClr>
                  </a:outerShdw>
                </a:effectLst>
                <a:latin typeface="微软雅黑" pitchFamily="34" charset="-122"/>
                <a:ea typeface="微软雅黑" pitchFamily="34" charset="-122"/>
              </a:rPr>
              <a:t>内部资料， 请勿外传</a:t>
            </a:r>
            <a:endParaRPr lang="zh-CN" altLang="en-US" sz="1300" b="1" dirty="0">
              <a:solidFill>
                <a:prstClr val="black">
                  <a:lumMod val="95000"/>
                  <a:lumOff val="5000"/>
                </a:prstClr>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用户年龄分布图</a:t>
            </a:r>
            <a:endParaRPr lang="zh-CN" altLang="en-US" dirty="0"/>
          </a:p>
        </p:txBody>
      </p:sp>
      <p:pic>
        <p:nvPicPr>
          <p:cNvPr id="98307" name="Picture 3"/>
          <p:cNvPicPr>
            <a:picLocks noChangeAspect="1" noChangeArrowheads="1"/>
          </p:cNvPicPr>
          <p:nvPr/>
        </p:nvPicPr>
        <p:blipFill>
          <a:blip r:embed="rId2" cstate="print"/>
          <a:srcRect t="12913" b="5305"/>
          <a:stretch>
            <a:fillRect/>
          </a:stretch>
        </p:blipFill>
        <p:spPr bwMode="auto">
          <a:xfrm>
            <a:off x="457200" y="1828800"/>
            <a:ext cx="77724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90800"/>
            <a:ext cx="8229600" cy="1143000"/>
          </a:xfrm>
        </p:spPr>
        <p:txBody>
          <a:bodyPr/>
          <a:lstStyle/>
          <a:p>
            <a:pPr lvl="0" algn="ctr"/>
            <a:r>
              <a:rPr lang="zh-CN" altLang="en-US" sz="3300" b="1" dirty="0" smtClean="0"/>
              <a:t>二、个体用户定性描述</a:t>
            </a: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533400" y="1447800"/>
            <a:ext cx="1963153" cy="1676400"/>
          </a:xfrm>
          <a:prstGeom prst="rect">
            <a:avLst/>
          </a:prstGeom>
          <a:noFill/>
          <a:ln w="9525">
            <a:noFill/>
            <a:miter lim="800000"/>
            <a:headEnd/>
            <a:tailEnd/>
          </a:ln>
          <a:effectLst/>
        </p:spPr>
      </p:pic>
      <p:sp>
        <p:nvSpPr>
          <p:cNvPr id="50179" name="Rectangle 3"/>
          <p:cNvSpPr>
            <a:spLocks noChangeArrowheads="1"/>
          </p:cNvSpPr>
          <p:nvPr/>
        </p:nvSpPr>
        <p:spPr bwMode="auto">
          <a:xfrm>
            <a:off x="2667000" y="1219200"/>
            <a:ext cx="5867400" cy="4939814"/>
          </a:xfrm>
          <a:prstGeom prst="rect">
            <a:avLst/>
          </a:prstGeom>
          <a:noFill/>
          <a:ln w="9525">
            <a:noFill/>
            <a:miter lim="800000"/>
            <a:headEnd/>
            <a:tailEnd/>
          </a:ln>
          <a:effectLst/>
        </p:spPr>
        <p:txBody>
          <a:bodyPr vert="horz" wrap="square" lIns="91440" tIns="45720" rIns="63480" bIns="45720" numCol="1" anchor="ctr" anchorCtr="0" compatLnSpc="1">
            <a:prstTxWarp prst="textNoShape">
              <a:avLst/>
            </a:prstTxWarp>
            <a:spAutoFit/>
          </a:bodyPr>
          <a:lstStyle/>
          <a:p>
            <a:pPr indent="266700" fontAlgn="base">
              <a:lnSpc>
                <a:spcPct val="150000"/>
              </a:lnSpc>
              <a:spcBef>
                <a:spcPct val="0"/>
              </a:spcBef>
              <a:spcAft>
                <a:spcPct val="0"/>
              </a:spcAft>
            </a:pPr>
            <a:r>
              <a:rPr lang="en-US" altLang="zh-CN"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   </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男，</a:t>
            </a:r>
            <a:r>
              <a:rPr lang="zh-CN" altLang="zh-CN"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22</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岁，中专或以下学历，保安，</a:t>
            </a:r>
            <a:r>
              <a:rPr lang="zh-CN" altLang="zh-CN"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2</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年工作经验，月收入在</a:t>
            </a:r>
            <a:r>
              <a:rPr lang="zh-CN" altLang="zh-CN"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2000</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元以下，</a:t>
            </a:r>
            <a:r>
              <a:rPr lang="zh-CN" altLang="en-US" sz="1500" dirty="0">
                <a:solidFill>
                  <a:srgbClr val="333333"/>
                </a:solidFill>
                <a:latin typeface="微软雅黑" pitchFamily="34" charset="-122"/>
                <a:ea typeface="微软雅黑" pitchFamily="34" charset="-122"/>
                <a:cs typeface="Arial" pitchFamily="34" charset="0"/>
              </a:rPr>
              <a:t>知识层次较低，理解表达能力较差。</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性格内向，不爱说话，但是在网上却很活跃，是个很有代表性的用户。</a:t>
            </a:r>
            <a:r>
              <a:rPr lang="zh-CN" altLang="en-US" sz="1500" dirty="0">
                <a:solidFill>
                  <a:srgbClr val="333333"/>
                </a:solidFill>
                <a:latin typeface="微软雅黑" pitchFamily="34" charset="-122"/>
                <a:ea typeface="微软雅黑" pitchFamily="34" charset="-122"/>
                <a:cs typeface="Arial" pitchFamily="34" charset="0"/>
              </a:rPr>
              <a:t>使用</a:t>
            </a:r>
            <a:r>
              <a:rPr lang="en-US" altLang="zh-CN" sz="1500" dirty="0">
                <a:solidFill>
                  <a:srgbClr val="333333"/>
                </a:solidFill>
                <a:latin typeface="微软雅黑" pitchFamily="34" charset="-122"/>
                <a:ea typeface="微软雅黑" pitchFamily="34" charset="-122"/>
                <a:cs typeface="Arial" pitchFamily="34" charset="0"/>
              </a:rPr>
              <a:t>XX</a:t>
            </a:r>
            <a:r>
              <a:rPr lang="zh-CN" altLang="zh-CN" sz="1500" dirty="0">
                <a:solidFill>
                  <a:srgbClr val="333333"/>
                </a:solidFill>
                <a:latin typeface="微软雅黑" pitchFamily="34" charset="-122"/>
                <a:ea typeface="微软雅黑" pitchFamily="34" charset="-122"/>
                <a:cs typeface="Arial" pitchFamily="34" charset="0"/>
              </a:rPr>
              <a:t>4</a:t>
            </a:r>
            <a:r>
              <a:rPr lang="zh-CN" altLang="en-US" sz="1500" dirty="0">
                <a:solidFill>
                  <a:srgbClr val="333333"/>
                </a:solidFill>
                <a:latin typeface="微软雅黑" pitchFamily="34" charset="-122"/>
                <a:ea typeface="微软雅黑" pitchFamily="34" charset="-122"/>
                <a:cs typeface="Arial" pitchFamily="34" charset="0"/>
              </a:rPr>
              <a:t>年，没有电脑，由于工作性质特殊</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（用户的职业为保安），所以用户每天使用手机登陆</a:t>
            </a:r>
            <a:r>
              <a:rPr lang="en-US" altLang="zh-CN"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XX</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及手机</a:t>
            </a:r>
            <a:r>
              <a:rPr lang="en-US" altLang="zh-CN"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XX</a:t>
            </a:r>
            <a:r>
              <a:rPr lang="zh-CN" altLang="en-US" sz="1500" b="1" dirty="0">
                <a:solidFill>
                  <a:srgbClr val="333333"/>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网</a:t>
            </a:r>
            <a:r>
              <a:rPr lang="zh-CN" altLang="en-US" sz="1500" dirty="0">
                <a:solidFill>
                  <a:srgbClr val="333333"/>
                </a:solidFill>
                <a:latin typeface="微软雅黑" pitchFamily="34" charset="-122"/>
                <a:ea typeface="微软雅黑" pitchFamily="34" charset="-122"/>
                <a:cs typeface="Arial" pitchFamily="34" charset="0"/>
              </a:rPr>
              <a:t>来打消无聊的时间，或下班去网吧上网。他的同事大都年龄较大，一般都是把打牌和喝酒作为娱乐活动，这是他所不喜欢的，与他同龄的同事大都喜欢把上网作为娱乐。他对电脑使用较为生疏。认为</a:t>
            </a:r>
            <a:r>
              <a:rPr lang="en-US" altLang="zh-CN" sz="1500" dirty="0">
                <a:solidFill>
                  <a:srgbClr val="333333"/>
                </a:solidFill>
                <a:latin typeface="微软雅黑" pitchFamily="34" charset="-122"/>
                <a:ea typeface="微软雅黑" pitchFamily="34" charset="-122"/>
                <a:cs typeface="Arial" pitchFamily="34" charset="0"/>
              </a:rPr>
              <a:t>XX</a:t>
            </a:r>
            <a:r>
              <a:rPr lang="zh-CN" altLang="zh-CN" sz="1500" dirty="0">
                <a:solidFill>
                  <a:srgbClr val="333333"/>
                </a:solidFill>
                <a:latin typeface="微软雅黑" pitchFamily="34" charset="-122"/>
                <a:ea typeface="微软雅黑" pitchFamily="34" charset="-122"/>
                <a:cs typeface="Arial" pitchFamily="34" charset="0"/>
              </a:rPr>
              <a:t>2009</a:t>
            </a:r>
            <a:r>
              <a:rPr lang="zh-CN" altLang="en-US" sz="1500" dirty="0">
                <a:solidFill>
                  <a:srgbClr val="333333"/>
                </a:solidFill>
                <a:latin typeface="微软雅黑" pitchFamily="34" charset="-122"/>
                <a:ea typeface="微软雅黑" pitchFamily="34" charset="-122"/>
                <a:cs typeface="Arial" pitchFamily="34" charset="0"/>
              </a:rPr>
              <a:t>看上去不错，如果能把</a:t>
            </a:r>
            <a:r>
              <a:rPr lang="zh-CN" altLang="zh-CN" sz="1500" dirty="0">
                <a:solidFill>
                  <a:srgbClr val="333333"/>
                </a:solidFill>
                <a:latin typeface="微软雅黑" pitchFamily="34" charset="-122"/>
                <a:ea typeface="微软雅黑" pitchFamily="34" charset="-122"/>
                <a:cs typeface="Arial" pitchFamily="34" charset="0"/>
              </a:rPr>
              <a:t>08</a:t>
            </a:r>
            <a:r>
              <a:rPr lang="zh-CN" altLang="en-US" sz="1500" dirty="0">
                <a:solidFill>
                  <a:srgbClr val="333333"/>
                </a:solidFill>
                <a:latin typeface="微软雅黑" pitchFamily="34" charset="-122"/>
                <a:ea typeface="微软雅黑" pitchFamily="34" charset="-122"/>
                <a:cs typeface="Arial" pitchFamily="34" charset="0"/>
              </a:rPr>
              <a:t>的功能都加上再稳定些就更好了。与</a:t>
            </a:r>
            <a:r>
              <a:rPr lang="zh-CN" altLang="zh-CN" sz="1500" dirty="0">
                <a:solidFill>
                  <a:srgbClr val="333333"/>
                </a:solidFill>
                <a:latin typeface="微软雅黑" pitchFamily="34" charset="-122"/>
                <a:ea typeface="微软雅黑" pitchFamily="34" charset="-122"/>
                <a:cs typeface="Arial" pitchFamily="34" charset="0"/>
              </a:rPr>
              <a:t>2009</a:t>
            </a:r>
            <a:r>
              <a:rPr lang="zh-CN" altLang="en-US" sz="1500" dirty="0">
                <a:solidFill>
                  <a:srgbClr val="333333"/>
                </a:solidFill>
                <a:latin typeface="微软雅黑" pitchFamily="34" charset="-122"/>
                <a:ea typeface="微软雅黑" pitchFamily="34" charset="-122"/>
                <a:cs typeface="Arial" pitchFamily="34" charset="0"/>
              </a:rPr>
              <a:t>相比，更习惯使用</a:t>
            </a:r>
            <a:r>
              <a:rPr lang="zh-CN" altLang="zh-CN" sz="1500" dirty="0">
                <a:solidFill>
                  <a:srgbClr val="333333"/>
                </a:solidFill>
                <a:latin typeface="微软雅黑" pitchFamily="34" charset="-122"/>
                <a:ea typeface="微软雅黑" pitchFamily="34" charset="-122"/>
                <a:cs typeface="Arial" pitchFamily="34" charset="0"/>
              </a:rPr>
              <a:t>2008</a:t>
            </a:r>
            <a:r>
              <a:rPr lang="zh-CN" altLang="en-US" sz="1500" dirty="0">
                <a:solidFill>
                  <a:srgbClr val="333333"/>
                </a:solidFill>
                <a:latin typeface="微软雅黑" pitchFamily="34" charset="-122"/>
                <a:ea typeface="微软雅黑" pitchFamily="34" charset="-122"/>
                <a:cs typeface="Arial" pitchFamily="34" charset="0"/>
              </a:rPr>
              <a:t>。</a:t>
            </a:r>
            <a:endParaRPr lang="en-US" altLang="zh-CN" sz="1500" dirty="0">
              <a:solidFill>
                <a:srgbClr val="333333"/>
              </a:solidFill>
              <a:latin typeface="微软雅黑" pitchFamily="34" charset="-122"/>
              <a:ea typeface="微软雅黑" pitchFamily="34" charset="-122"/>
              <a:cs typeface="Arial" pitchFamily="34" charset="0"/>
            </a:endParaRPr>
          </a:p>
          <a:p>
            <a:pPr indent="266700" fontAlgn="base">
              <a:lnSpc>
                <a:spcPct val="150000"/>
              </a:lnSpc>
              <a:spcBef>
                <a:spcPct val="0"/>
              </a:spcBef>
              <a:spcAft>
                <a:spcPct val="0"/>
              </a:spcAft>
            </a:pPr>
            <a:endParaRPr lang="zh-CN" altLang="en-US" sz="1500" dirty="0">
              <a:solidFill>
                <a:prstClr val="black"/>
              </a:solidFill>
              <a:latin typeface="微软雅黑" pitchFamily="34" charset="-122"/>
              <a:ea typeface="微软雅黑" pitchFamily="34" charset="-122"/>
            </a:endParaRPr>
          </a:p>
          <a:p>
            <a:pPr indent="266700" eaLnBrk="0" fontAlgn="base" hangingPunct="0">
              <a:lnSpc>
                <a:spcPct val="150000"/>
              </a:lnSpc>
              <a:spcBef>
                <a:spcPct val="0"/>
              </a:spcBef>
              <a:spcAft>
                <a:spcPct val="0"/>
              </a:spcAft>
            </a:pPr>
            <a:r>
              <a:rPr lang="zh-CN" altLang="en-US" sz="1500" b="1" dirty="0">
                <a:solidFill>
                  <a:srgbClr val="0000FF"/>
                </a:solidFill>
                <a:latin typeface="微软雅黑" pitchFamily="34" charset="-122"/>
                <a:ea typeface="微软雅黑" pitchFamily="34" charset="-122"/>
                <a:cs typeface="Arial" pitchFamily="34" charset="0"/>
              </a:rPr>
              <a:t>访谈发现：</a:t>
            </a:r>
            <a:r>
              <a:rPr lang="zh-CN" altLang="zh-CN" sz="1500" dirty="0">
                <a:solidFill>
                  <a:srgbClr val="0000FF"/>
                </a:solidFill>
                <a:latin typeface="微软雅黑" pitchFamily="34" charset="-122"/>
                <a:ea typeface="微软雅黑" pitchFamily="34" charset="-122"/>
                <a:cs typeface="Arial" pitchFamily="34" charset="0"/>
              </a:rPr>
              <a:t>1</a:t>
            </a:r>
            <a:r>
              <a:rPr lang="en-US" altLang="zh-CN" sz="1500" dirty="0">
                <a:solidFill>
                  <a:srgbClr val="0000FF"/>
                </a:solidFill>
                <a:latin typeface="微软雅黑" pitchFamily="34" charset="-122"/>
                <a:ea typeface="微软雅黑" pitchFamily="34" charset="-122"/>
                <a:cs typeface="Arial" pitchFamily="34" charset="0"/>
              </a:rPr>
              <a:t>.</a:t>
            </a:r>
            <a:r>
              <a:rPr lang="zh-CN" altLang="en-US" sz="1500" dirty="0">
                <a:solidFill>
                  <a:srgbClr val="0000FF"/>
                </a:solidFill>
                <a:latin typeface="微软雅黑" pitchFamily="34" charset="-122"/>
                <a:ea typeface="微软雅黑" pitchFamily="34" charset="-122"/>
                <a:cs typeface="Arial" pitchFamily="34" charset="0"/>
              </a:rPr>
              <a:t>对于广大低端用户来说，</a:t>
            </a:r>
            <a:r>
              <a:rPr lang="zh-CN" altLang="en-US" sz="15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cs typeface="Arial" pitchFamily="34" charset="0"/>
              </a:rPr>
              <a:t>易理解、简单、方便、快捷</a:t>
            </a:r>
            <a:r>
              <a:rPr lang="zh-CN" altLang="en-US" sz="1500" dirty="0">
                <a:solidFill>
                  <a:srgbClr val="0000FF"/>
                </a:solidFill>
                <a:latin typeface="微软雅黑" pitchFamily="34" charset="-122"/>
                <a:ea typeface="微软雅黑" pitchFamily="34" charset="-122"/>
                <a:cs typeface="Arial" pitchFamily="34" charset="0"/>
              </a:rPr>
              <a:t>是他们最需要的，也是他们不用</a:t>
            </a:r>
            <a:r>
              <a:rPr lang="zh-CN" altLang="zh-CN" sz="1500" dirty="0">
                <a:solidFill>
                  <a:srgbClr val="0000FF"/>
                </a:solidFill>
                <a:latin typeface="微软雅黑" pitchFamily="34" charset="-122"/>
                <a:ea typeface="微软雅黑" pitchFamily="34" charset="-122"/>
                <a:cs typeface="Arial" pitchFamily="34" charset="0"/>
              </a:rPr>
              <a:t>MSN</a:t>
            </a:r>
            <a:r>
              <a:rPr lang="zh-CN" altLang="en-US" sz="1500" dirty="0">
                <a:solidFill>
                  <a:srgbClr val="0000FF"/>
                </a:solidFill>
                <a:latin typeface="微软雅黑" pitchFamily="34" charset="-122"/>
                <a:ea typeface="微软雅黑" pitchFamily="34" charset="-122"/>
                <a:cs typeface="Arial" pitchFamily="34" charset="0"/>
              </a:rPr>
              <a:t>的原因之一；</a:t>
            </a:r>
            <a:r>
              <a:rPr lang="zh-CN" altLang="zh-CN" sz="1500" dirty="0">
                <a:solidFill>
                  <a:srgbClr val="0000FF"/>
                </a:solidFill>
                <a:latin typeface="微软雅黑" pitchFamily="34" charset="-122"/>
                <a:ea typeface="微软雅黑" pitchFamily="34" charset="-122"/>
                <a:cs typeface="Arial" pitchFamily="34" charset="0"/>
              </a:rPr>
              <a:t>2</a:t>
            </a:r>
            <a:r>
              <a:rPr lang="en-US" altLang="zh-CN" sz="1500" dirty="0">
                <a:solidFill>
                  <a:srgbClr val="0000FF"/>
                </a:solidFill>
                <a:latin typeface="微软雅黑" pitchFamily="34" charset="-122"/>
                <a:ea typeface="微软雅黑" pitchFamily="34" charset="-122"/>
                <a:cs typeface="Arial" pitchFamily="34" charset="0"/>
              </a:rPr>
              <a:t>.</a:t>
            </a:r>
            <a:r>
              <a:rPr lang="zh-CN" altLang="en-US" sz="1500" dirty="0">
                <a:solidFill>
                  <a:srgbClr val="0000FF"/>
                </a:solidFill>
                <a:latin typeface="微软雅黑" pitchFamily="34" charset="-122"/>
                <a:ea typeface="微软雅黑" pitchFamily="34" charset="-122"/>
                <a:cs typeface="Arial" pitchFamily="34" charset="0"/>
              </a:rPr>
              <a:t>用户对</a:t>
            </a:r>
            <a:r>
              <a:rPr lang="en-US" altLang="zh-CN" sz="1500" dirty="0">
                <a:solidFill>
                  <a:srgbClr val="0000FF"/>
                </a:solidFill>
                <a:latin typeface="微软雅黑" pitchFamily="34" charset="-122"/>
                <a:ea typeface="微软雅黑" pitchFamily="34" charset="-122"/>
                <a:cs typeface="Arial" pitchFamily="34" charset="0"/>
              </a:rPr>
              <a:t>XX</a:t>
            </a:r>
            <a:r>
              <a:rPr lang="zh-CN" altLang="en-US" sz="1500" dirty="0">
                <a:solidFill>
                  <a:srgbClr val="0000FF"/>
                </a:solidFill>
                <a:latin typeface="微软雅黑" pitchFamily="34" charset="-122"/>
                <a:ea typeface="微软雅黑" pitchFamily="34" charset="-122"/>
                <a:cs typeface="Arial" pitchFamily="34" charset="0"/>
              </a:rPr>
              <a:t>依赖性很大，这样的用户希望</a:t>
            </a:r>
            <a:r>
              <a:rPr lang="en-US" altLang="zh-CN" sz="1500" dirty="0">
                <a:solidFill>
                  <a:srgbClr val="0000FF"/>
                </a:solidFill>
                <a:latin typeface="微软雅黑" pitchFamily="34" charset="-122"/>
                <a:ea typeface="微软雅黑" pitchFamily="34" charset="-122"/>
                <a:cs typeface="Arial" pitchFamily="34" charset="0"/>
              </a:rPr>
              <a:t>XX</a:t>
            </a:r>
            <a:r>
              <a:rPr lang="zh-CN" altLang="en-US" sz="1500" dirty="0">
                <a:solidFill>
                  <a:srgbClr val="0000FF"/>
                </a:solidFill>
                <a:latin typeface="微软雅黑" pitchFamily="34" charset="-122"/>
                <a:ea typeface="微软雅黑" pitchFamily="34" charset="-122"/>
                <a:cs typeface="Arial" pitchFamily="34" charset="0"/>
              </a:rPr>
              <a:t>的功能更强大，真正实现一站式在线生活。</a:t>
            </a:r>
            <a:endParaRPr lang="zh-CN" altLang="en-US" sz="1500" dirty="0">
              <a:solidFill>
                <a:prstClr val="black"/>
              </a:solidFill>
              <a:latin typeface="微软雅黑" pitchFamily="34" charset="-122"/>
              <a:ea typeface="微软雅黑" pitchFamily="34" charset="-122"/>
            </a:endParaRPr>
          </a:p>
        </p:txBody>
      </p:sp>
      <p:sp>
        <p:nvSpPr>
          <p:cNvPr id="4" name="TextBox 3"/>
          <p:cNvSpPr txBox="1"/>
          <p:nvPr/>
        </p:nvSpPr>
        <p:spPr>
          <a:xfrm>
            <a:off x="609600" y="381000"/>
            <a:ext cx="5715000" cy="553998"/>
          </a:xfrm>
          <a:prstGeom prst="rect">
            <a:avLst/>
          </a:prstGeom>
          <a:noFill/>
        </p:spPr>
        <p:txBody>
          <a:bodyPr wrap="square" rtlCol="0">
            <a:spAutoFit/>
          </a:bodyPr>
          <a:lstStyle/>
          <a:p>
            <a:pPr fontAlgn="base">
              <a:spcBef>
                <a:spcPct val="0"/>
              </a:spcBef>
              <a:spcAft>
                <a:spcPct val="0"/>
              </a:spcAft>
            </a:pPr>
            <a:r>
              <a:rPr lang="zh-CN" altLang="en-US" sz="3000" dirty="0">
                <a:solidFill>
                  <a:prstClr val="black"/>
                </a:solidFill>
                <a:latin typeface="微软雅黑" pitchFamily="34" charset="-122"/>
                <a:ea typeface="微软雅黑" pitchFamily="34" charset="-122"/>
              </a:rPr>
              <a:t>典型用户个体描述案例</a:t>
            </a:r>
          </a:p>
        </p:txBody>
      </p:sp>
      <p:sp>
        <p:nvSpPr>
          <p:cNvPr id="6" name="矩形 5"/>
          <p:cNvSpPr/>
          <p:nvPr/>
        </p:nvSpPr>
        <p:spPr>
          <a:xfrm>
            <a:off x="0" y="6596390"/>
            <a:ext cx="7315200" cy="261610"/>
          </a:xfrm>
          <a:prstGeom prst="rect">
            <a:avLst/>
          </a:prstGeom>
        </p:spPr>
        <p:txBody>
          <a:bodyPr wrap="square">
            <a:spAutoFit/>
          </a:bodyPr>
          <a:lstStyle/>
          <a:p>
            <a:pPr fontAlgn="base">
              <a:spcBef>
                <a:spcPct val="0"/>
              </a:spcBef>
              <a:spcAft>
                <a:spcPct val="0"/>
              </a:spcAft>
            </a:pPr>
            <a:r>
              <a:rPr lang="zh-CN" altLang="en-US" sz="1100" dirty="0">
                <a:solidFill>
                  <a:prstClr val="black"/>
                </a:solidFill>
                <a:latin typeface="Arial" charset="0"/>
              </a:rPr>
              <a:t>来源：</a:t>
            </a:r>
            <a:r>
              <a:rPr lang="zh-CN" altLang="en-US" sz="1100" b="1" dirty="0">
                <a:solidFill>
                  <a:prstClr val="black"/>
                </a:solidFill>
                <a:latin typeface="Arial" charset="0"/>
              </a:rPr>
              <a:t>一次</a:t>
            </a:r>
            <a:r>
              <a:rPr lang="en-US" altLang="zh-CN" sz="1100" b="1" dirty="0">
                <a:solidFill>
                  <a:prstClr val="black"/>
                </a:solidFill>
                <a:latin typeface="Arial" charset="0"/>
              </a:rPr>
              <a:t>XX2009 </a:t>
            </a:r>
            <a:r>
              <a:rPr lang="zh-CN" altLang="en-US" sz="1100" b="1" dirty="0">
                <a:solidFill>
                  <a:prstClr val="black"/>
                </a:solidFill>
                <a:latin typeface="Arial" charset="0"/>
              </a:rPr>
              <a:t>用户访谈用户画像 </a:t>
            </a:r>
            <a:endParaRPr lang="zh-CN" altLang="en-US" sz="1100" dirty="0">
              <a:solidFill>
                <a:prstClr val="black"/>
              </a:solidFill>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5715000" cy="553998"/>
          </a:xfrm>
          <a:prstGeom prst="rect">
            <a:avLst/>
          </a:prstGeom>
          <a:noFill/>
        </p:spPr>
        <p:txBody>
          <a:bodyPr wrap="square" rtlCol="0">
            <a:spAutoFit/>
          </a:bodyPr>
          <a:lstStyle/>
          <a:p>
            <a:pPr fontAlgn="base">
              <a:spcBef>
                <a:spcPct val="0"/>
              </a:spcBef>
              <a:spcAft>
                <a:spcPct val="0"/>
              </a:spcAft>
            </a:pPr>
            <a:r>
              <a:rPr lang="zh-CN" altLang="en-US" sz="3000" dirty="0">
                <a:solidFill>
                  <a:prstClr val="black"/>
                </a:solidFill>
                <a:latin typeface="微软雅黑" pitchFamily="34" charset="-122"/>
                <a:ea typeface="微软雅黑" pitchFamily="34" charset="-122"/>
              </a:rPr>
              <a:t>典型用户个体描述</a:t>
            </a:r>
          </a:p>
        </p:txBody>
      </p:sp>
      <p:pic>
        <p:nvPicPr>
          <p:cNvPr id="80898" name="Picture 2"/>
          <p:cNvPicPr>
            <a:picLocks noChangeAspect="1" noChangeArrowheads="1"/>
          </p:cNvPicPr>
          <p:nvPr/>
        </p:nvPicPr>
        <p:blipFill>
          <a:blip r:embed="rId2" cstate="print"/>
          <a:srcRect/>
          <a:stretch>
            <a:fillRect/>
          </a:stretch>
        </p:blipFill>
        <p:spPr bwMode="auto">
          <a:xfrm>
            <a:off x="304800" y="1143000"/>
            <a:ext cx="1971675" cy="1752600"/>
          </a:xfrm>
          <a:prstGeom prst="rect">
            <a:avLst/>
          </a:prstGeom>
          <a:noFill/>
          <a:ln w="9525">
            <a:noFill/>
            <a:miter lim="800000"/>
            <a:headEnd/>
            <a:tailEnd/>
          </a:ln>
          <a:effectLst/>
        </p:spPr>
      </p:pic>
      <p:sp>
        <p:nvSpPr>
          <p:cNvPr id="4" name="Rectangle 3"/>
          <p:cNvSpPr>
            <a:spLocks noChangeArrowheads="1"/>
          </p:cNvSpPr>
          <p:nvPr/>
        </p:nvSpPr>
        <p:spPr bwMode="auto">
          <a:xfrm>
            <a:off x="2667000" y="1219200"/>
            <a:ext cx="5867400" cy="5286062"/>
          </a:xfrm>
          <a:prstGeom prst="rect">
            <a:avLst/>
          </a:prstGeom>
          <a:noFill/>
          <a:ln w="9525">
            <a:noFill/>
            <a:miter lim="800000"/>
            <a:headEnd/>
            <a:tailEnd/>
          </a:ln>
          <a:effectLst/>
        </p:spPr>
        <p:txBody>
          <a:bodyPr vert="horz" wrap="square" lIns="91440" tIns="45720" rIns="63480" bIns="45720" numCol="1" anchor="ctr" anchorCtr="0" compatLnSpc="1">
            <a:prstTxWarp prst="textNoShape">
              <a:avLst/>
            </a:prstTxWarp>
            <a:spAutoFit/>
          </a:bodyPr>
          <a:lstStyle/>
          <a:p>
            <a:pPr fontAlgn="base">
              <a:lnSpc>
                <a:spcPct val="150000"/>
              </a:lnSpc>
              <a:spcBef>
                <a:spcPct val="0"/>
              </a:spcBef>
              <a:spcAft>
                <a:spcPct val="0"/>
              </a:spcAft>
            </a:pPr>
            <a:r>
              <a:rPr lang="en-US" altLang="zh-CN" sz="1500" dirty="0">
                <a:solidFill>
                  <a:prstClr val="black"/>
                </a:solidFill>
                <a:latin typeface="微软雅黑" pitchFamily="34" charset="-122"/>
                <a:ea typeface="微软雅黑" pitchFamily="34" charset="-122"/>
              </a:rPr>
              <a:t>        </a:t>
            </a:r>
            <a:r>
              <a:rPr lang="zh-CN" altLang="en-US"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女，</a:t>
            </a:r>
            <a:r>
              <a:rPr lang="en-US" altLang="zh-CN"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19</a:t>
            </a:r>
            <a:r>
              <a:rPr lang="zh-CN" altLang="en-US"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岁，高中，学生，</a:t>
            </a:r>
            <a:r>
              <a:rPr lang="zh-CN" altLang="en-US" sz="1500" dirty="0">
                <a:solidFill>
                  <a:prstClr val="black"/>
                </a:solidFill>
                <a:latin typeface="微软雅黑" pitchFamily="34" charset="-122"/>
                <a:ea typeface="微软雅黑" pitchFamily="34" charset="-122"/>
              </a:rPr>
              <a:t>理解表达能力较好，性格对陌生人内敛对朋友外向活泼，不喜欢动脑，什么都喜欢方便的，最好只按一下就全部搞定的。</a:t>
            </a:r>
            <a:r>
              <a:rPr lang="zh-CN" altLang="en-US"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使用</a:t>
            </a:r>
            <a:r>
              <a:rPr lang="en-US" altLang="zh-CN"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XX7</a:t>
            </a:r>
            <a:r>
              <a:rPr lang="zh-CN" altLang="en-US"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年</a:t>
            </a:r>
            <a:r>
              <a:rPr lang="zh-CN" altLang="en-US" sz="1500" dirty="0">
                <a:solidFill>
                  <a:prstClr val="black"/>
                </a:solidFill>
                <a:latin typeface="微软雅黑" pitchFamily="34" charset="-122"/>
                <a:ea typeface="微软雅黑" pitchFamily="34" charset="-122"/>
              </a:rPr>
              <a:t>，现实的社交圈基本局限在同班同学，但是网上却有很多不认识的好友，喜欢认识不同类型的人。虽然网龄较高但是与很多女孩子一样依然是个</a:t>
            </a:r>
            <a:r>
              <a:rPr lang="zh-CN" altLang="en-US"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电脑白痴女</a:t>
            </a:r>
            <a:r>
              <a:rPr lang="zh-CN" altLang="en-US" sz="1500" dirty="0">
                <a:solidFill>
                  <a:prstClr val="black"/>
                </a:solidFill>
                <a:latin typeface="微软雅黑" pitchFamily="34" charset="-122"/>
                <a:ea typeface="微软雅黑" pitchFamily="34" charset="-122"/>
              </a:rPr>
              <a:t>，她喜欢操作越简单越方便越好。访谈过程中她说的最多的一句话就是</a:t>
            </a:r>
            <a:r>
              <a:rPr lang="zh-CN" altLang="en-US" sz="1500"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“我个人比较懒！”，最怕麻烦，</a:t>
            </a:r>
            <a:r>
              <a:rPr lang="en-US" altLang="zh-CN" sz="1500" dirty="0">
                <a:solidFill>
                  <a:prstClr val="black"/>
                </a:solidFill>
                <a:latin typeface="微软雅黑" pitchFamily="34" charset="-122"/>
                <a:ea typeface="微软雅黑" pitchFamily="34" charset="-122"/>
              </a:rPr>
              <a:t>MSN</a:t>
            </a:r>
            <a:r>
              <a:rPr lang="zh-CN" altLang="en-US" sz="1500" dirty="0">
                <a:solidFill>
                  <a:prstClr val="black"/>
                </a:solidFill>
                <a:latin typeface="微软雅黑" pitchFamily="34" charset="-122"/>
                <a:ea typeface="微软雅黑" pitchFamily="34" charset="-122"/>
              </a:rPr>
              <a:t>就是太麻烦才不用的。对于电脑游戏喜欢互动性好，但是操作简单的，比如劲舞团、大话西游等。</a:t>
            </a:r>
            <a:endParaRPr lang="en-US" altLang="zh-CN" sz="1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pPr>
            <a:endParaRPr lang="zh-CN" altLang="en-US" sz="1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pPr>
            <a:r>
              <a:rPr lang="zh-CN" altLang="en-US" sz="1500" b="1" dirty="0">
                <a:solidFill>
                  <a:srgbClr val="0000FF"/>
                </a:solidFill>
                <a:latin typeface="微软雅黑" pitchFamily="34" charset="-122"/>
                <a:ea typeface="微软雅黑" pitchFamily="34" charset="-122"/>
              </a:rPr>
              <a:t>访谈发现：</a:t>
            </a:r>
            <a:r>
              <a:rPr lang="en-US" altLang="zh-CN" sz="1500" dirty="0">
                <a:solidFill>
                  <a:srgbClr val="0000FF"/>
                </a:solidFill>
                <a:latin typeface="微软雅黑" pitchFamily="34" charset="-122"/>
                <a:ea typeface="微软雅黑" pitchFamily="34" charset="-122"/>
              </a:rPr>
              <a:t>1</a:t>
            </a:r>
            <a:r>
              <a:rPr lang="zh-CN" altLang="en-US" sz="1500" dirty="0">
                <a:solidFill>
                  <a:srgbClr val="0000FF"/>
                </a:solidFill>
                <a:latin typeface="微软雅黑" pitchFamily="34" charset="-122"/>
                <a:ea typeface="微软雅黑" pitchFamily="34" charset="-122"/>
              </a:rPr>
              <a:t>，很多女用户虽然使用电脑多年但是依然是个电脑白痴，对她们来说</a:t>
            </a:r>
            <a:r>
              <a:rPr lang="zh-CN" altLang="en-US" sz="15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所有操作如果超过两步就会晕</a:t>
            </a:r>
            <a:r>
              <a:rPr lang="zh-CN" altLang="en-US" sz="1500" dirty="0">
                <a:solidFill>
                  <a:srgbClr val="0000FF"/>
                </a:solidFill>
                <a:latin typeface="微软雅黑" pitchFamily="34" charset="-122"/>
                <a:ea typeface="微软雅黑" pitchFamily="34" charset="-122"/>
              </a:rPr>
              <a:t>！对于设置性操作她们基本没有使用过，</a:t>
            </a:r>
            <a:r>
              <a:rPr lang="zh-CN" altLang="en-US" sz="15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她们只使用初始化设置</a:t>
            </a:r>
            <a:r>
              <a:rPr lang="zh-CN" altLang="en-US" sz="1500" dirty="0">
                <a:solidFill>
                  <a:srgbClr val="0000FF"/>
                </a:solidFill>
                <a:latin typeface="微软雅黑" pitchFamily="34" charset="-122"/>
                <a:ea typeface="微软雅黑" pitchFamily="34" charset="-122"/>
              </a:rPr>
              <a:t>，希望在修改设置方面更简单！</a:t>
            </a:r>
            <a:r>
              <a:rPr lang="en-US" altLang="zh-CN" sz="1500" dirty="0">
                <a:solidFill>
                  <a:srgbClr val="0000FF"/>
                </a:solidFill>
                <a:latin typeface="微软雅黑" pitchFamily="34" charset="-122"/>
                <a:ea typeface="微软雅黑" pitchFamily="34" charset="-122"/>
              </a:rPr>
              <a:t>2</a:t>
            </a:r>
            <a:r>
              <a:rPr lang="zh-CN" altLang="en-US" sz="1500" dirty="0">
                <a:solidFill>
                  <a:srgbClr val="0000FF"/>
                </a:solidFill>
                <a:latin typeface="微软雅黑" pitchFamily="34" charset="-122"/>
                <a:ea typeface="微软雅黑" pitchFamily="34" charset="-122"/>
              </a:rPr>
              <a:t>，该用户的另一个特点就是“懒”，稍微有点麻烦或困难，她们就会懒得做，懒得想，如果有</a:t>
            </a:r>
            <a:r>
              <a:rPr lang="zh-CN" altLang="en-US" sz="15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傻瓜式，全自动式操作就很适合她们</a:t>
            </a:r>
            <a:r>
              <a:rPr lang="zh-CN" altLang="en-US" sz="1500" dirty="0">
                <a:solidFill>
                  <a:prstClr val="black"/>
                </a:solidFill>
                <a:latin typeface="微软雅黑" pitchFamily="34" charset="-122"/>
                <a:ea typeface="微软雅黑" pitchFamily="34" charset="-122"/>
              </a:rPr>
              <a:t>。</a:t>
            </a:r>
            <a:endParaRPr lang="zh-CN" altLang="en-US" sz="1500" dirty="0">
              <a:solidFill>
                <a:prstClr val="black"/>
              </a:solidFill>
              <a:latin typeface="微软雅黑" pitchFamily="34" charset="-122"/>
              <a:ea typeface="微软雅黑" pitchFamily="34" charset="-122"/>
            </a:endParaRPr>
          </a:p>
        </p:txBody>
      </p:sp>
      <p:sp>
        <p:nvSpPr>
          <p:cNvPr id="5" name="矩形 4"/>
          <p:cNvSpPr/>
          <p:nvPr/>
        </p:nvSpPr>
        <p:spPr>
          <a:xfrm>
            <a:off x="0" y="6596390"/>
            <a:ext cx="7315200" cy="261610"/>
          </a:xfrm>
          <a:prstGeom prst="rect">
            <a:avLst/>
          </a:prstGeom>
        </p:spPr>
        <p:txBody>
          <a:bodyPr wrap="square">
            <a:spAutoFit/>
          </a:bodyPr>
          <a:lstStyle/>
          <a:p>
            <a:pPr fontAlgn="base">
              <a:spcBef>
                <a:spcPct val="0"/>
              </a:spcBef>
              <a:spcAft>
                <a:spcPct val="0"/>
              </a:spcAft>
            </a:pPr>
            <a:r>
              <a:rPr lang="zh-CN" altLang="en-US" sz="1100" dirty="0">
                <a:solidFill>
                  <a:prstClr val="black"/>
                </a:solidFill>
                <a:latin typeface="Arial" charset="0"/>
              </a:rPr>
              <a:t>来源：</a:t>
            </a:r>
            <a:r>
              <a:rPr lang="zh-CN" altLang="en-US" sz="1100" b="1" dirty="0">
                <a:solidFill>
                  <a:prstClr val="black"/>
                </a:solidFill>
                <a:latin typeface="Arial" charset="0"/>
              </a:rPr>
              <a:t>一次</a:t>
            </a:r>
            <a:r>
              <a:rPr lang="en-US" altLang="zh-CN" sz="1100" b="1" dirty="0">
                <a:solidFill>
                  <a:prstClr val="black"/>
                </a:solidFill>
                <a:latin typeface="Arial" charset="0"/>
              </a:rPr>
              <a:t>XX2009 </a:t>
            </a:r>
            <a:r>
              <a:rPr lang="zh-CN" altLang="en-US" sz="1100" b="1" dirty="0">
                <a:solidFill>
                  <a:prstClr val="black"/>
                </a:solidFill>
                <a:latin typeface="Arial" charset="0"/>
              </a:rPr>
              <a:t>用户访谈用户画像</a:t>
            </a:r>
            <a:endParaRPr lang="zh-CN" altLang="en-US" sz="1100" dirty="0">
              <a:solidFill>
                <a:prstClr val="black"/>
              </a:solidFill>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90800"/>
            <a:ext cx="8229600" cy="1143000"/>
          </a:xfrm>
        </p:spPr>
        <p:txBody>
          <a:bodyPr/>
          <a:lstStyle/>
          <a:p>
            <a:pPr algn="ctr"/>
            <a:r>
              <a:rPr lang="zh-CN" altLang="en-US" sz="3300" b="1" dirty="0" smtClean="0"/>
              <a:t>三、用户画像数据挖掘</a:t>
            </a:r>
            <a:endParaRPr lang="zh-CN" altLang="en-US" sz="33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数据挖掘</a:t>
            </a:r>
            <a:r>
              <a:rPr lang="en-US" altLang="zh-CN" dirty="0" smtClean="0"/>
              <a:t>——</a:t>
            </a:r>
            <a:r>
              <a:rPr altLang="en-US" dirty="0" err="1" smtClean="0"/>
              <a:t>付款用户</a:t>
            </a:r>
            <a:r>
              <a:rPr lang="en-US" altLang="zh-CN" dirty="0" smtClean="0"/>
              <a:t>【</a:t>
            </a:r>
            <a:r>
              <a:rPr lang="zh-CN" altLang="en-US" dirty="0" smtClean="0"/>
              <a:t>对应分析</a:t>
            </a:r>
            <a:r>
              <a:rPr lang="en-US" altLang="zh-CN" dirty="0" smtClean="0"/>
              <a:t>】</a:t>
            </a:r>
            <a:endParaRPr lang="zh-CN" altLang="en-US" dirty="0"/>
          </a:p>
        </p:txBody>
      </p:sp>
      <p:sp>
        <p:nvSpPr>
          <p:cNvPr id="4" name="内容占位符 3"/>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XX</a:t>
            </a:r>
            <a:r>
              <a:rPr lang="zh-CN" altLang="en-US" dirty="0" smtClean="0"/>
              <a:t>用户</a:t>
            </a:r>
            <a:r>
              <a:rPr lang="en-US" altLang="zh-CN" dirty="0" smtClean="0"/>
              <a:t>【</a:t>
            </a:r>
            <a:r>
              <a:rPr lang="zh-CN" altLang="en-US" dirty="0" smtClean="0"/>
              <a:t>聚类分析</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sldNum" sz="quarter" idx="10"/>
          </p:nvPr>
        </p:nvSpPr>
        <p:spPr>
          <a:noFill/>
        </p:spPr>
        <p:txBody>
          <a:bodyPr/>
          <a:lstStyle/>
          <a:p>
            <a:r>
              <a:rPr lang="en-US" altLang="zh-CN" smtClean="0">
                <a:solidFill>
                  <a:prstClr val="black">
                    <a:tint val="75000"/>
                  </a:prstClr>
                </a:solidFill>
              </a:rPr>
              <a:t>Page </a:t>
            </a:r>
            <a:fld id="{CF772A77-9FCF-4829-B9F9-C692A43B0FC6}" type="slidenum">
              <a:rPr lang="en-US" altLang="zh-CN" smtClean="0">
                <a:solidFill>
                  <a:prstClr val="black">
                    <a:tint val="75000"/>
                  </a:prstClr>
                </a:solidFill>
              </a:rPr>
              <a:pPr/>
              <a:t>17</a:t>
            </a:fld>
            <a:endParaRPr lang="en-US" altLang="zh-CN" smtClean="0">
              <a:solidFill>
                <a:prstClr val="black">
                  <a:tint val="75000"/>
                </a:prstClr>
              </a:solidFill>
            </a:endParaRPr>
          </a:p>
        </p:txBody>
      </p:sp>
      <p:sp>
        <p:nvSpPr>
          <p:cNvPr id="216067" name="Rectangle 2"/>
          <p:cNvSpPr>
            <a:spLocks noGrp="1" noChangeArrowheads="1"/>
          </p:cNvSpPr>
          <p:nvPr>
            <p:ph type="title"/>
          </p:nvPr>
        </p:nvSpPr>
        <p:spPr/>
        <p:txBody>
          <a:bodyPr/>
          <a:lstStyle/>
          <a:p>
            <a:r>
              <a:rPr lang="en-US" altLang="zh-CN" dirty="0" smtClean="0"/>
              <a:t>XX</a:t>
            </a:r>
            <a:r>
              <a:rPr lang="zh-CN" altLang="en-US" dirty="0" smtClean="0"/>
              <a:t>用户</a:t>
            </a:r>
            <a:r>
              <a:rPr lang="en-US" altLang="zh-CN" dirty="0" smtClean="0"/>
              <a:t>【</a:t>
            </a:r>
            <a:r>
              <a:rPr lang="zh-CN" altLang="en-US" dirty="0" smtClean="0"/>
              <a:t>聚类分析</a:t>
            </a:r>
            <a:r>
              <a:rPr lang="en-US" altLang="zh-CN" dirty="0" smtClean="0"/>
              <a:t>】</a:t>
            </a:r>
            <a:r>
              <a:rPr lang="zh-CN" altLang="en-US" dirty="0" smtClean="0"/>
              <a:t>特征得到的启发</a:t>
            </a:r>
          </a:p>
        </p:txBody>
      </p:sp>
      <p:sp>
        <p:nvSpPr>
          <p:cNvPr id="198660" name="Rectangle 4"/>
          <p:cNvSpPr>
            <a:spLocks noChangeArrowheads="1"/>
          </p:cNvSpPr>
          <p:nvPr/>
        </p:nvSpPr>
        <p:spPr bwMode="auto">
          <a:xfrm>
            <a:off x="2970053" y="1778407"/>
            <a:ext cx="1462180" cy="218246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86086" tIns="43042" rIns="86086" bIns="43042" anchor="ctr"/>
          <a:lstStyle/>
          <a:p>
            <a:pPr marL="151948" indent="-151948" defTabSz="892694" fontAlgn="base">
              <a:spcBef>
                <a:spcPct val="50000"/>
              </a:spcBef>
              <a:spcAft>
                <a:spcPct val="40000"/>
              </a:spcAft>
              <a:buClr>
                <a:srgbClr val="000066"/>
              </a:buClr>
              <a:defRPr/>
            </a:pPr>
            <a:r>
              <a:rPr lang="zh-CN" altLang="en-US" sz="1700" b="1" dirty="0">
                <a:solidFill>
                  <a:prstClr val="white"/>
                </a:solidFill>
                <a:latin typeface="微软雅黑" pitchFamily="34" charset="-122"/>
                <a:ea typeface="微软雅黑" pitchFamily="34" charset="-122"/>
              </a:rPr>
              <a:t>高认同用户</a:t>
            </a:r>
          </a:p>
        </p:txBody>
      </p:sp>
      <p:sp>
        <p:nvSpPr>
          <p:cNvPr id="198661" name="Rectangle 5"/>
          <p:cNvSpPr>
            <a:spLocks noChangeArrowheads="1"/>
          </p:cNvSpPr>
          <p:nvPr/>
        </p:nvSpPr>
        <p:spPr bwMode="auto">
          <a:xfrm>
            <a:off x="4479270" y="1778407"/>
            <a:ext cx="1616730" cy="95654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lIns="86086" tIns="43042" rIns="86086" bIns="43042" anchor="ctr"/>
          <a:lstStyle/>
          <a:p>
            <a:pPr marL="151948" indent="-151948" algn="ctr" defTabSz="892694" fontAlgn="base">
              <a:spcBef>
                <a:spcPct val="50000"/>
              </a:spcBef>
              <a:spcAft>
                <a:spcPct val="40000"/>
              </a:spcAft>
              <a:buClr>
                <a:srgbClr val="000066"/>
              </a:buClr>
              <a:defRPr/>
            </a:pPr>
            <a:endParaRPr lang="en-US" altLang="zh-CN" sz="1700" b="1" dirty="0">
              <a:solidFill>
                <a:prstClr val="black"/>
              </a:solidFill>
              <a:latin typeface="微软雅黑" pitchFamily="34" charset="-122"/>
              <a:ea typeface="微软雅黑" pitchFamily="34" charset="-122"/>
            </a:endParaRPr>
          </a:p>
          <a:p>
            <a:pPr marL="151948" indent="-151948" algn="ctr" defTabSz="892694" fontAlgn="base">
              <a:spcBef>
                <a:spcPct val="50000"/>
              </a:spcBef>
              <a:spcAft>
                <a:spcPct val="40000"/>
              </a:spcAft>
              <a:buClr>
                <a:srgbClr val="000066"/>
              </a:buClr>
              <a:defRPr/>
            </a:pPr>
            <a:r>
              <a:rPr lang="zh-CN" altLang="en-US" sz="1700" b="1" dirty="0">
                <a:solidFill>
                  <a:prstClr val="black"/>
                </a:solidFill>
                <a:latin typeface="微软雅黑" pitchFamily="34" charset="-122"/>
                <a:ea typeface="微软雅黑" pitchFamily="34" charset="-122"/>
              </a:rPr>
              <a:t>低</a:t>
            </a:r>
            <a:r>
              <a:rPr lang="zh-CN" altLang="en-US" sz="1700" b="1" dirty="0">
                <a:solidFill>
                  <a:prstClr val="black"/>
                </a:solidFill>
                <a:latin typeface="微软雅黑" pitchFamily="34" charset="-122"/>
                <a:ea typeface="微软雅黑" pitchFamily="34" charset="-122"/>
              </a:rPr>
              <a:t>介入用户</a:t>
            </a:r>
          </a:p>
        </p:txBody>
      </p:sp>
      <p:sp>
        <p:nvSpPr>
          <p:cNvPr id="198662" name="Rectangle 6"/>
          <p:cNvSpPr>
            <a:spLocks noChangeArrowheads="1"/>
          </p:cNvSpPr>
          <p:nvPr/>
        </p:nvSpPr>
        <p:spPr bwMode="auto">
          <a:xfrm>
            <a:off x="4479270" y="2807795"/>
            <a:ext cx="1616730" cy="115307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86086" tIns="43042" rIns="86086" bIns="43042" anchor="ctr"/>
          <a:lstStyle/>
          <a:p>
            <a:pPr marL="151948" indent="-151948" algn="ctr" defTabSz="892694" fontAlgn="base">
              <a:spcBef>
                <a:spcPct val="50000"/>
              </a:spcBef>
              <a:spcAft>
                <a:spcPct val="40000"/>
              </a:spcAft>
              <a:buClr>
                <a:srgbClr val="000066"/>
              </a:buClr>
              <a:defRPr/>
            </a:pPr>
            <a:r>
              <a:rPr lang="zh-CN" altLang="en-US" sz="1700" b="1" dirty="0">
                <a:solidFill>
                  <a:prstClr val="black"/>
                </a:solidFill>
                <a:latin typeface="微软雅黑" pitchFamily="34" charset="-122"/>
                <a:ea typeface="微软雅黑" pitchFamily="34" charset="-122"/>
              </a:rPr>
              <a:t>   新进用户</a:t>
            </a:r>
            <a:endParaRPr lang="en-US" altLang="zh-CN" sz="1700" b="1" dirty="0">
              <a:solidFill>
                <a:prstClr val="black"/>
              </a:solidFill>
              <a:latin typeface="微软雅黑" pitchFamily="34" charset="-122"/>
              <a:ea typeface="微软雅黑" pitchFamily="34" charset="-122"/>
            </a:endParaRPr>
          </a:p>
          <a:p>
            <a:pPr marL="151948" indent="-151948" algn="ctr" defTabSz="892694" fontAlgn="base">
              <a:spcBef>
                <a:spcPct val="50000"/>
              </a:spcBef>
              <a:spcAft>
                <a:spcPct val="40000"/>
              </a:spcAft>
              <a:buClr>
                <a:srgbClr val="000066"/>
              </a:buClr>
              <a:defRPr/>
            </a:pPr>
            <a:endParaRPr lang="zh-CN" altLang="en-US" sz="1700" b="1" dirty="0">
              <a:solidFill>
                <a:prstClr val="black"/>
              </a:solidFill>
              <a:latin typeface="微软雅黑" pitchFamily="34" charset="-122"/>
              <a:ea typeface="微软雅黑" pitchFamily="34" charset="-122"/>
            </a:endParaRPr>
          </a:p>
        </p:txBody>
      </p:sp>
      <p:sp>
        <p:nvSpPr>
          <p:cNvPr id="216071" name="AutoShape 7"/>
          <p:cNvSpPr>
            <a:spLocks noChangeArrowheads="1"/>
          </p:cNvSpPr>
          <p:nvPr/>
        </p:nvSpPr>
        <p:spPr bwMode="auto">
          <a:xfrm>
            <a:off x="4257524" y="3269576"/>
            <a:ext cx="334635" cy="685800"/>
          </a:xfrm>
          <a:prstGeom prst="leftArrow">
            <a:avLst>
              <a:gd name="adj1" fmla="val 56315"/>
              <a:gd name="adj2" fmla="val 51005"/>
            </a:avLst>
          </a:prstGeom>
          <a:solidFill>
            <a:srgbClr val="F4F5EF"/>
          </a:solidFill>
          <a:ln w="9525" algn="ctr">
            <a:noFill/>
            <a:miter lim="800000"/>
            <a:headEnd/>
            <a:tailEnd/>
          </a:ln>
          <a:effectLst>
            <a:prstShdw prst="shdw17" dist="17961" dir="2700000">
              <a:srgbClr val="92938F"/>
            </a:prstShdw>
          </a:effectLst>
        </p:spPr>
        <p:txBody>
          <a:bodyPr wrap="none" lIns="86144" tIns="43072" rIns="86144" bIns="43072" anchor="ctr"/>
          <a:lstStyle/>
          <a:p>
            <a:pPr eaLnBrk="0" fontAlgn="base" hangingPunct="0">
              <a:lnSpc>
                <a:spcPct val="110000"/>
              </a:lnSpc>
              <a:spcBef>
                <a:spcPct val="0"/>
              </a:spcBef>
              <a:spcAft>
                <a:spcPct val="0"/>
              </a:spcAft>
              <a:buClr>
                <a:srgbClr val="000066"/>
              </a:buClr>
              <a:buFont typeface="Wingdings" pitchFamily="2" charset="2"/>
              <a:buChar char="ù"/>
            </a:pPr>
            <a:endParaRPr lang="zh-CN" altLang="en-US" sz="1100" dirty="0">
              <a:solidFill>
                <a:prstClr val="black"/>
              </a:solidFill>
              <a:latin typeface="Arial" charset="0"/>
            </a:endParaRPr>
          </a:p>
        </p:txBody>
      </p:sp>
      <p:sp>
        <p:nvSpPr>
          <p:cNvPr id="216072" name="Rectangle 8"/>
          <p:cNvSpPr>
            <a:spLocks noChangeArrowheads="1"/>
          </p:cNvSpPr>
          <p:nvPr/>
        </p:nvSpPr>
        <p:spPr bwMode="auto">
          <a:xfrm>
            <a:off x="1408423" y="4052955"/>
            <a:ext cx="3023810" cy="165196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86086" tIns="43042" rIns="86086" bIns="43042"/>
          <a:lstStyle/>
          <a:p>
            <a:pPr marL="151948" indent="-151948" defTabSz="892694" fontAlgn="base">
              <a:spcBef>
                <a:spcPct val="50000"/>
              </a:spcBef>
              <a:spcAft>
                <a:spcPct val="0"/>
              </a:spcAft>
              <a:buClr>
                <a:srgbClr val="000066"/>
              </a:buClr>
              <a:buFont typeface="Wingdings" pitchFamily="2" charset="2"/>
              <a:buChar char="ù"/>
            </a:pPr>
            <a:r>
              <a:rPr lang="en-US" altLang="zh-CN" sz="1600" b="1" dirty="0">
                <a:solidFill>
                  <a:prstClr val="black"/>
                </a:solidFill>
                <a:latin typeface="微软雅黑" pitchFamily="34" charset="-122"/>
                <a:ea typeface="微软雅黑" pitchFamily="34" charset="-122"/>
              </a:rPr>
              <a:t>XX</a:t>
            </a:r>
            <a:r>
              <a:rPr lang="zh-CN" altLang="en-US" sz="1600" b="1" dirty="0">
                <a:solidFill>
                  <a:prstClr val="black"/>
                </a:solidFill>
                <a:latin typeface="微软雅黑" pitchFamily="34" charset="-122"/>
                <a:ea typeface="微软雅黑" pitchFamily="34" charset="-122"/>
              </a:rPr>
              <a:t>的</a:t>
            </a:r>
            <a:r>
              <a:rPr lang="zh-CN" altLang="en-US" sz="1600" b="1" dirty="0">
                <a:solidFill>
                  <a:prstClr val="black"/>
                </a:solidFill>
                <a:latin typeface="微软雅黑" pitchFamily="34" charset="-122"/>
                <a:ea typeface="微软雅黑" pitchFamily="34" charset="-122"/>
              </a:rPr>
              <a:t>核心用户</a:t>
            </a:r>
            <a:r>
              <a:rPr lang="zh-CN" altLang="en-US" sz="1600" b="1" dirty="0">
                <a:solidFill>
                  <a:prstClr val="black"/>
                </a:solidFill>
                <a:latin typeface="微软雅黑" pitchFamily="34" charset="-122"/>
                <a:ea typeface="微软雅黑" pitchFamily="34" charset="-122"/>
              </a:rPr>
              <a:t>的画像：</a:t>
            </a:r>
            <a:endParaRPr lang="zh-CN" altLang="en-US" sz="1600" b="1" dirty="0">
              <a:solidFill>
                <a:prstClr val="black"/>
              </a:solidFill>
              <a:latin typeface="微软雅黑" pitchFamily="34" charset="-122"/>
              <a:ea typeface="微软雅黑" pitchFamily="34" charset="-122"/>
            </a:endParaRPr>
          </a:p>
          <a:p>
            <a:pPr marL="454487" lvl="1" indent="-149235" defTabSz="892694" fontAlgn="base">
              <a:spcBef>
                <a:spcPct val="50000"/>
              </a:spcBef>
              <a:spcAft>
                <a:spcPct val="0"/>
              </a:spcAft>
              <a:buClr>
                <a:srgbClr val="000066"/>
              </a:buClr>
              <a:buFont typeface="Verdana" pitchFamily="34" charset="0"/>
              <a:buChar char="–"/>
            </a:pPr>
            <a:r>
              <a:rPr lang="en-US" altLang="zh-CN" sz="1500" b="1" dirty="0">
                <a:solidFill>
                  <a:prstClr val="black"/>
                </a:solidFill>
                <a:latin typeface="微软雅黑" pitchFamily="34" charset="-122"/>
                <a:ea typeface="微软雅黑" pitchFamily="34" charset="-122"/>
              </a:rPr>
              <a:t>19-25</a:t>
            </a:r>
            <a:r>
              <a:rPr lang="zh-CN" altLang="en-US" sz="1500" b="1" dirty="0">
                <a:solidFill>
                  <a:prstClr val="black"/>
                </a:solidFill>
                <a:latin typeface="微软雅黑" pitchFamily="34" charset="-122"/>
                <a:ea typeface="微软雅黑" pitchFamily="34" charset="-122"/>
              </a:rPr>
              <a:t>岁男女</a:t>
            </a:r>
          </a:p>
          <a:p>
            <a:pPr marL="454487" lvl="1" indent="-149235" defTabSz="892694" fontAlgn="base">
              <a:spcBef>
                <a:spcPct val="50000"/>
              </a:spcBef>
              <a:spcAft>
                <a:spcPct val="0"/>
              </a:spcAft>
              <a:buClr>
                <a:srgbClr val="000066"/>
              </a:buClr>
              <a:buFont typeface="Verdana" pitchFamily="34" charset="0"/>
              <a:buChar char="–"/>
            </a:pPr>
            <a:r>
              <a:rPr lang="zh-CN" altLang="en-US" sz="1500" b="1" dirty="0">
                <a:solidFill>
                  <a:prstClr val="black"/>
                </a:solidFill>
                <a:latin typeface="微软雅黑" pitchFamily="34" charset="-122"/>
                <a:ea typeface="微软雅黑" pitchFamily="34" charset="-122"/>
              </a:rPr>
              <a:t>丰富</a:t>
            </a:r>
            <a:r>
              <a:rPr lang="zh-CN" altLang="en-US" sz="1500" b="1" dirty="0">
                <a:solidFill>
                  <a:prstClr val="black"/>
                </a:solidFill>
                <a:latin typeface="微软雅黑" pitchFamily="34" charset="-122"/>
                <a:ea typeface="微软雅黑" pitchFamily="34" charset="-122"/>
              </a:rPr>
              <a:t>使用</a:t>
            </a:r>
            <a:r>
              <a:rPr lang="en-US" altLang="zh-CN" sz="1500" b="1" dirty="0">
                <a:solidFill>
                  <a:prstClr val="black"/>
                </a:solidFill>
                <a:latin typeface="微软雅黑" pitchFamily="34" charset="-122"/>
                <a:ea typeface="微软雅黑" pitchFamily="34" charset="-122"/>
              </a:rPr>
              <a:t>XX</a:t>
            </a:r>
            <a:r>
              <a:rPr lang="zh-CN" altLang="en-US" sz="1500" b="1" dirty="0">
                <a:solidFill>
                  <a:prstClr val="black"/>
                </a:solidFill>
                <a:latin typeface="微软雅黑" pitchFamily="34" charset="-122"/>
                <a:ea typeface="微软雅黑" pitchFamily="34" charset="-122"/>
              </a:rPr>
              <a:t>各</a:t>
            </a:r>
            <a:r>
              <a:rPr lang="zh-CN" altLang="en-US" sz="1500" b="1" dirty="0">
                <a:solidFill>
                  <a:prstClr val="black"/>
                </a:solidFill>
                <a:latin typeface="微软雅黑" pitchFamily="34" charset="-122"/>
                <a:ea typeface="微软雅黑" pitchFamily="34" charset="-122"/>
              </a:rPr>
              <a:t>类业务</a:t>
            </a:r>
            <a:r>
              <a:rPr lang="en-US" altLang="zh-CN" sz="1500" b="1" dirty="0">
                <a:solidFill>
                  <a:prstClr val="black"/>
                </a:solidFill>
                <a:latin typeface="微软雅黑" pitchFamily="34" charset="-122"/>
                <a:ea typeface="微软雅黑" pitchFamily="34" charset="-122"/>
              </a:rPr>
              <a:t>/VIP</a:t>
            </a:r>
            <a:r>
              <a:rPr lang="zh-CN" altLang="en-US" sz="1500" b="1" dirty="0">
                <a:solidFill>
                  <a:prstClr val="black"/>
                </a:solidFill>
                <a:latin typeface="微软雅黑" pitchFamily="34" charset="-122"/>
                <a:ea typeface="微软雅黑" pitchFamily="34" charset="-122"/>
              </a:rPr>
              <a:t>业务</a:t>
            </a:r>
            <a:r>
              <a:rPr lang="zh-CN" altLang="en-US" sz="1500" b="1" dirty="0">
                <a:solidFill>
                  <a:prstClr val="black"/>
                </a:solidFill>
                <a:latin typeface="微软雅黑" pitchFamily="34" charset="-122"/>
                <a:ea typeface="微软雅黑" pitchFamily="34" charset="-122"/>
              </a:rPr>
              <a:t>的</a:t>
            </a:r>
            <a:r>
              <a:rPr lang="en-US" altLang="zh-CN" sz="1500" b="1" dirty="0">
                <a:solidFill>
                  <a:prstClr val="black"/>
                </a:solidFill>
                <a:latin typeface="微软雅黑" pitchFamily="34" charset="-122"/>
                <a:ea typeface="微软雅黑" pitchFamily="34" charset="-122"/>
              </a:rPr>
              <a:t>TT</a:t>
            </a:r>
            <a:r>
              <a:rPr lang="zh-CN" altLang="en-US" sz="1500" b="1" dirty="0">
                <a:solidFill>
                  <a:prstClr val="black"/>
                </a:solidFill>
                <a:latin typeface="微软雅黑" pitchFamily="34" charset="-122"/>
                <a:ea typeface="微软雅黑" pitchFamily="34" charset="-122"/>
              </a:rPr>
              <a:t>龄</a:t>
            </a:r>
            <a:r>
              <a:rPr lang="zh-CN" altLang="en-US" sz="1500" b="1" dirty="0">
                <a:solidFill>
                  <a:prstClr val="black"/>
                </a:solidFill>
                <a:latin typeface="微软雅黑" pitchFamily="34" charset="-122"/>
                <a:ea typeface="微软雅黑" pitchFamily="34" charset="-122"/>
              </a:rPr>
              <a:t>较长的活跃用户</a:t>
            </a:r>
          </a:p>
          <a:p>
            <a:pPr marL="454487" lvl="1" indent="-149235" defTabSz="892694" fontAlgn="base">
              <a:spcBef>
                <a:spcPct val="50000"/>
              </a:spcBef>
              <a:spcAft>
                <a:spcPct val="0"/>
              </a:spcAft>
              <a:buClr>
                <a:srgbClr val="000066"/>
              </a:buClr>
              <a:buFont typeface="Verdana" pitchFamily="34" charset="0"/>
              <a:buChar char="–"/>
            </a:pPr>
            <a:r>
              <a:rPr lang="zh-CN" altLang="en-US" sz="1500" b="1" dirty="0">
                <a:solidFill>
                  <a:prstClr val="black"/>
                </a:solidFill>
                <a:latin typeface="微软雅黑" pitchFamily="34" charset="-122"/>
                <a:ea typeface="微软雅黑" pitchFamily="34" charset="-122"/>
              </a:rPr>
              <a:t>定期换装</a:t>
            </a:r>
          </a:p>
        </p:txBody>
      </p:sp>
      <p:sp>
        <p:nvSpPr>
          <p:cNvPr id="216073" name="Rectangle 10"/>
          <p:cNvSpPr>
            <a:spLocks noChangeArrowheads="1"/>
          </p:cNvSpPr>
          <p:nvPr/>
        </p:nvSpPr>
        <p:spPr bwMode="auto">
          <a:xfrm>
            <a:off x="4479270" y="4052955"/>
            <a:ext cx="3025153" cy="165196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86086" tIns="43042" rIns="86086" bIns="43042"/>
          <a:lstStyle/>
          <a:p>
            <a:pPr marL="151948" indent="-151948" defTabSz="892694" fontAlgn="base">
              <a:spcBef>
                <a:spcPct val="50000"/>
              </a:spcBef>
              <a:spcAft>
                <a:spcPct val="0"/>
              </a:spcAft>
              <a:buClr>
                <a:srgbClr val="000066"/>
              </a:buClr>
              <a:buFont typeface="Wingdings" pitchFamily="2" charset="2"/>
              <a:buChar char="ù"/>
            </a:pPr>
            <a:r>
              <a:rPr lang="zh-CN" altLang="en-US" sz="1600" b="1" dirty="0">
                <a:solidFill>
                  <a:prstClr val="black"/>
                </a:solidFill>
                <a:latin typeface="微软雅黑" pitchFamily="34" charset="-122"/>
                <a:ea typeface="微软雅黑" pitchFamily="34" charset="-122"/>
              </a:rPr>
              <a:t>可拉动、改变的</a:t>
            </a:r>
            <a:r>
              <a:rPr lang="zh-CN" altLang="en-US" sz="1600" b="1" dirty="0">
                <a:solidFill>
                  <a:prstClr val="black"/>
                </a:solidFill>
                <a:latin typeface="微软雅黑" pitchFamily="34" charset="-122"/>
                <a:ea typeface="微软雅黑" pitchFamily="34" charset="-122"/>
              </a:rPr>
              <a:t>用户</a:t>
            </a:r>
            <a:endParaRPr lang="en-US" altLang="zh-CN" sz="1600" b="1" dirty="0">
              <a:solidFill>
                <a:prstClr val="black"/>
              </a:solidFill>
              <a:latin typeface="微软雅黑" pitchFamily="34" charset="-122"/>
              <a:ea typeface="微软雅黑" pitchFamily="34" charset="-122"/>
            </a:endParaRPr>
          </a:p>
          <a:p>
            <a:pPr marL="454487" lvl="1" indent="-149235" defTabSz="892694" fontAlgn="base">
              <a:spcBef>
                <a:spcPct val="50000"/>
              </a:spcBef>
              <a:spcAft>
                <a:spcPct val="0"/>
              </a:spcAft>
              <a:buClr>
                <a:srgbClr val="000066"/>
              </a:buClr>
              <a:buFont typeface="Verdana" pitchFamily="34" charset="0"/>
              <a:buChar char="–"/>
            </a:pPr>
            <a:r>
              <a:rPr lang="en-US" altLang="zh-CN" sz="1500" b="1" dirty="0">
                <a:solidFill>
                  <a:prstClr val="black"/>
                </a:solidFill>
                <a:latin typeface="微软雅黑" pitchFamily="34" charset="-122"/>
                <a:ea typeface="微软雅黑" pitchFamily="34" charset="-122"/>
              </a:rPr>
              <a:t>15-22</a:t>
            </a:r>
            <a:r>
              <a:rPr lang="zh-CN" altLang="en-US" sz="1500" b="1" dirty="0">
                <a:solidFill>
                  <a:prstClr val="black"/>
                </a:solidFill>
                <a:latin typeface="微软雅黑" pitchFamily="34" charset="-122"/>
                <a:ea typeface="微软雅黑" pitchFamily="34" charset="-122"/>
              </a:rPr>
              <a:t>岁男女</a:t>
            </a:r>
          </a:p>
          <a:p>
            <a:pPr marL="454487" lvl="1" indent="-149235" defTabSz="892694" fontAlgn="base">
              <a:spcBef>
                <a:spcPct val="50000"/>
              </a:spcBef>
              <a:spcAft>
                <a:spcPct val="0"/>
              </a:spcAft>
              <a:buClr>
                <a:srgbClr val="000066"/>
              </a:buClr>
              <a:buFont typeface="Verdana" pitchFamily="34" charset="0"/>
              <a:buChar char="–"/>
            </a:pPr>
            <a:r>
              <a:rPr lang="en-US" altLang="zh-CN" sz="1500" b="1" dirty="0">
                <a:solidFill>
                  <a:prstClr val="black"/>
                </a:solidFill>
                <a:latin typeface="微软雅黑" pitchFamily="34" charset="-122"/>
                <a:ea typeface="微软雅黑" pitchFamily="34" charset="-122"/>
              </a:rPr>
              <a:t>TT</a:t>
            </a:r>
            <a:r>
              <a:rPr lang="zh-CN" altLang="en-US" sz="1500" b="1" dirty="0">
                <a:solidFill>
                  <a:prstClr val="black"/>
                </a:solidFill>
                <a:latin typeface="微软雅黑" pitchFamily="34" charset="-122"/>
                <a:ea typeface="微软雅黑" pitchFamily="34" charset="-122"/>
              </a:rPr>
              <a:t>龄</a:t>
            </a:r>
            <a:r>
              <a:rPr lang="en-US" altLang="zh-CN" sz="1500" b="1" dirty="0">
                <a:solidFill>
                  <a:prstClr val="black"/>
                </a:solidFill>
                <a:latin typeface="微软雅黑" pitchFamily="34" charset="-122"/>
                <a:ea typeface="微软雅黑" pitchFamily="34" charset="-122"/>
              </a:rPr>
              <a:t>(2-5</a:t>
            </a:r>
            <a:r>
              <a:rPr lang="zh-CN" altLang="en-US" sz="1500" b="1" dirty="0">
                <a:solidFill>
                  <a:prstClr val="black"/>
                </a:solidFill>
                <a:latin typeface="微软雅黑" pitchFamily="34" charset="-122"/>
                <a:ea typeface="微软雅黑" pitchFamily="34" charset="-122"/>
              </a:rPr>
              <a:t>年</a:t>
            </a:r>
            <a:r>
              <a:rPr lang="en-US" altLang="zh-CN" sz="1500" b="1" dirty="0">
                <a:solidFill>
                  <a:prstClr val="black"/>
                </a:solidFill>
                <a:latin typeface="微软雅黑" pitchFamily="34" charset="-122"/>
                <a:ea typeface="微软雅黑" pitchFamily="34" charset="-122"/>
              </a:rPr>
              <a:t>)</a:t>
            </a:r>
            <a:r>
              <a:rPr lang="zh-CN" altLang="en-US" sz="1500" b="1" dirty="0">
                <a:solidFill>
                  <a:prstClr val="black"/>
                </a:solidFill>
                <a:latin typeface="微软雅黑" pitchFamily="34" charset="-122"/>
                <a:ea typeface="微软雅黑" pitchFamily="34" charset="-122"/>
              </a:rPr>
              <a:t>和</a:t>
            </a:r>
            <a:r>
              <a:rPr lang="zh-CN" altLang="en-US" sz="1500" b="1" dirty="0">
                <a:solidFill>
                  <a:prstClr val="black"/>
                </a:solidFill>
                <a:latin typeface="微软雅黑" pitchFamily="34" charset="-122"/>
                <a:ea typeface="微软雅黑" pitchFamily="34" charset="-122"/>
              </a:rPr>
              <a:t>使用</a:t>
            </a:r>
            <a:r>
              <a:rPr lang="en-US" altLang="zh-CN" sz="1500" b="1" dirty="0">
                <a:solidFill>
                  <a:prstClr val="black"/>
                </a:solidFill>
                <a:latin typeface="微软雅黑" pitchFamily="34" charset="-122"/>
                <a:ea typeface="微软雅黑" pitchFamily="34" charset="-122"/>
              </a:rPr>
              <a:t>XX</a:t>
            </a:r>
            <a:r>
              <a:rPr lang="zh-CN" altLang="en-US" sz="1500" b="1" dirty="0">
                <a:solidFill>
                  <a:prstClr val="black"/>
                </a:solidFill>
                <a:latin typeface="微软雅黑" pitchFamily="34" charset="-122"/>
                <a:ea typeface="微软雅黑" pitchFamily="34" charset="-122"/>
              </a:rPr>
              <a:t>历史</a:t>
            </a:r>
            <a:r>
              <a:rPr lang="zh-CN" altLang="en-US" sz="1500" b="1" dirty="0">
                <a:solidFill>
                  <a:prstClr val="black"/>
                </a:solidFill>
                <a:latin typeface="微软雅黑" pitchFamily="34" charset="-122"/>
                <a:ea typeface="微软雅黑" pitchFamily="34" charset="-122"/>
              </a:rPr>
              <a:t>较短</a:t>
            </a:r>
          </a:p>
          <a:p>
            <a:pPr marL="454487" lvl="1" indent="-149235" defTabSz="892694" fontAlgn="base">
              <a:spcBef>
                <a:spcPct val="50000"/>
              </a:spcBef>
              <a:spcAft>
                <a:spcPct val="0"/>
              </a:spcAft>
              <a:buClr>
                <a:srgbClr val="000066"/>
              </a:buClr>
              <a:buFont typeface="Verdana" pitchFamily="34" charset="0"/>
              <a:buChar char="–"/>
            </a:pPr>
            <a:r>
              <a:rPr lang="zh-CN" altLang="en-US" sz="1500" b="1" dirty="0">
                <a:solidFill>
                  <a:prstClr val="black"/>
                </a:solidFill>
                <a:latin typeface="微软雅黑" pitchFamily="34" charset="-122"/>
                <a:ea typeface="微软雅黑" pitchFamily="34" charset="-122"/>
              </a:rPr>
              <a:t>定期换装</a:t>
            </a:r>
          </a:p>
        </p:txBody>
      </p:sp>
      <p:cxnSp>
        <p:nvCxnSpPr>
          <p:cNvPr id="198667" name="AutoShape 11"/>
          <p:cNvCxnSpPr>
            <a:cxnSpLocks noChangeShapeType="1"/>
          </p:cNvCxnSpPr>
          <p:nvPr/>
        </p:nvCxnSpPr>
        <p:spPr bwMode="auto">
          <a:xfrm rot="5400000">
            <a:off x="4583408" y="4179592"/>
            <a:ext cx="1374" cy="3072190"/>
          </a:xfrm>
          <a:prstGeom prst="bentConnector3">
            <a:avLst>
              <a:gd name="adj1" fmla="val 14400000"/>
            </a:avLst>
          </a:prstGeom>
          <a:noFill/>
          <a:ln w="9525">
            <a:solidFill>
              <a:srgbClr val="C00000"/>
            </a:solidFill>
            <a:miter lim="800000"/>
            <a:headEnd/>
            <a:tailEnd type="triangle" w="med" len="med"/>
          </a:ln>
          <a:effectLst>
            <a:prstShdw prst="shdw17" dist="17961" dir="2700000">
              <a:schemeClr val="accent1">
                <a:gamma/>
                <a:shade val="60000"/>
                <a:invGamma/>
              </a:schemeClr>
            </a:prstShdw>
          </a:effectLst>
        </p:spPr>
      </p:cxnSp>
      <p:sp>
        <p:nvSpPr>
          <p:cNvPr id="216075" name="Text Box 12"/>
          <p:cNvSpPr txBox="1">
            <a:spLocks noChangeArrowheads="1"/>
          </p:cNvSpPr>
          <p:nvPr/>
        </p:nvSpPr>
        <p:spPr bwMode="auto">
          <a:xfrm>
            <a:off x="2834318" y="6016899"/>
            <a:ext cx="3383979" cy="640922"/>
          </a:xfrm>
          <a:prstGeom prst="rect">
            <a:avLst/>
          </a:prstGeom>
          <a:noFill/>
          <a:ln w="9525" algn="ctr">
            <a:noFill/>
            <a:miter lim="800000"/>
            <a:headEnd/>
            <a:tailEnd/>
          </a:ln>
          <a:effectLst>
            <a:prstShdw prst="shdw17" dist="17961" dir="2700000">
              <a:srgbClr val="92938F"/>
            </a:prstShdw>
          </a:effectLst>
        </p:spPr>
        <p:txBody>
          <a:bodyPr lIns="86086" tIns="43042" rIns="86086" bIns="43042">
            <a:spAutoFit/>
          </a:bodyPr>
          <a:lstStyle/>
          <a:p>
            <a:pPr marL="151948" indent="-151948" defTabSz="892694" fontAlgn="base">
              <a:spcBef>
                <a:spcPct val="50000"/>
              </a:spcBef>
              <a:spcAft>
                <a:spcPct val="40000"/>
              </a:spcAft>
              <a:buClr>
                <a:srgbClr val="000066"/>
              </a:buClr>
              <a:buFont typeface="Wingdings" pitchFamily="2" charset="2"/>
              <a:buChar char="ù"/>
            </a:pPr>
            <a:r>
              <a:rPr lang="zh-CN" altLang="en-US" b="1" dirty="0">
                <a:solidFill>
                  <a:prstClr val="black"/>
                </a:solidFill>
                <a:latin typeface="微软雅黑" pitchFamily="34" charset="-122"/>
                <a:ea typeface="微软雅黑" pitchFamily="34" charset="-122"/>
              </a:rPr>
              <a:t>通过提升品牌满意度，增强其付费使用的信心</a:t>
            </a:r>
          </a:p>
        </p:txBody>
      </p:sp>
      <p:sp>
        <p:nvSpPr>
          <p:cNvPr id="216076" name="Rectangle 13"/>
          <p:cNvSpPr>
            <a:spLocks noChangeArrowheads="1"/>
          </p:cNvSpPr>
          <p:nvPr/>
        </p:nvSpPr>
        <p:spPr bwMode="auto">
          <a:xfrm>
            <a:off x="6175292" y="1777033"/>
            <a:ext cx="2572254" cy="218246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86086" tIns="43042" rIns="86086" bIns="43042"/>
          <a:lstStyle/>
          <a:p>
            <a:pPr marL="151948" indent="-151948" defTabSz="892694" fontAlgn="base">
              <a:spcBef>
                <a:spcPct val="50000"/>
              </a:spcBef>
              <a:spcAft>
                <a:spcPct val="0"/>
              </a:spcAft>
              <a:buClr>
                <a:srgbClr val="000066"/>
              </a:buClr>
              <a:buFont typeface="Wingdings" pitchFamily="2" charset="2"/>
              <a:buChar char="ù"/>
            </a:pPr>
            <a:r>
              <a:rPr lang="zh-CN" altLang="en-US" sz="1300" b="1" dirty="0">
                <a:solidFill>
                  <a:prstClr val="black"/>
                </a:solidFill>
                <a:latin typeface="微软雅黑" pitchFamily="34" charset="-122"/>
                <a:ea typeface="微软雅黑" pitchFamily="34" charset="-122"/>
              </a:rPr>
              <a:t>令这些用户改变</a:t>
            </a:r>
            <a:r>
              <a:rPr lang="en-US" altLang="zh-CN" sz="1300" b="1" dirty="0">
                <a:solidFill>
                  <a:prstClr val="black"/>
                </a:solidFill>
                <a:latin typeface="微软雅黑" pitchFamily="34" charset="-122"/>
                <a:ea typeface="微软雅黑" pitchFamily="34" charset="-122"/>
              </a:rPr>
              <a:t>(</a:t>
            </a:r>
            <a:r>
              <a:rPr lang="zh-CN" altLang="en-US" sz="1300" b="1" dirty="0">
                <a:solidFill>
                  <a:prstClr val="black"/>
                </a:solidFill>
                <a:latin typeface="微软雅黑" pitchFamily="34" charset="-122"/>
                <a:ea typeface="微软雅黑" pitchFamily="34" charset="-122"/>
              </a:rPr>
              <a:t>即令其从不付费使用到付费使用</a:t>
            </a:r>
            <a:r>
              <a:rPr lang="en-US" altLang="zh-CN" sz="1300" b="1" dirty="0">
                <a:solidFill>
                  <a:prstClr val="black"/>
                </a:solidFill>
                <a:latin typeface="微软雅黑" pitchFamily="34" charset="-122"/>
                <a:ea typeface="微软雅黑" pitchFamily="34" charset="-122"/>
              </a:rPr>
              <a:t>)</a:t>
            </a:r>
            <a:r>
              <a:rPr lang="zh-CN" altLang="en-US" sz="1300" b="1" dirty="0">
                <a:solidFill>
                  <a:prstClr val="black"/>
                </a:solidFill>
                <a:latin typeface="微软雅黑" pitchFamily="34" charset="-122"/>
                <a:ea typeface="微软雅黑" pitchFamily="34" charset="-122"/>
              </a:rPr>
              <a:t>的可能性较低：</a:t>
            </a:r>
          </a:p>
          <a:p>
            <a:pPr marL="454487" lvl="1" indent="-149235" defTabSz="892694" fontAlgn="base">
              <a:spcBef>
                <a:spcPct val="50000"/>
              </a:spcBef>
              <a:spcAft>
                <a:spcPct val="0"/>
              </a:spcAft>
              <a:buClr>
                <a:srgbClr val="000066"/>
              </a:buClr>
              <a:buFont typeface="Verdana" pitchFamily="34" charset="0"/>
              <a:buChar char="–"/>
            </a:pPr>
            <a:r>
              <a:rPr lang="en-US" altLang="zh-CN" sz="1300" b="1" dirty="0">
                <a:solidFill>
                  <a:prstClr val="black"/>
                </a:solidFill>
                <a:latin typeface="微软雅黑" pitchFamily="34" charset="-122"/>
                <a:ea typeface="微软雅黑" pitchFamily="34" charset="-122"/>
              </a:rPr>
              <a:t>TT</a:t>
            </a:r>
            <a:r>
              <a:rPr lang="zh-CN" altLang="en-US" sz="1300" b="1" dirty="0">
                <a:solidFill>
                  <a:prstClr val="black"/>
                </a:solidFill>
                <a:latin typeface="微软雅黑" pitchFamily="34" charset="-122"/>
                <a:ea typeface="微软雅黑" pitchFamily="34" charset="-122"/>
              </a:rPr>
              <a:t>龄</a:t>
            </a:r>
            <a:r>
              <a:rPr lang="zh-CN" altLang="en-US" sz="1300" b="1" dirty="0">
                <a:solidFill>
                  <a:prstClr val="black"/>
                </a:solidFill>
                <a:latin typeface="微软雅黑" pitchFamily="34" charset="-122"/>
                <a:ea typeface="微软雅黑" pitchFamily="34" charset="-122"/>
              </a:rPr>
              <a:t>长，</a:t>
            </a:r>
            <a:r>
              <a:rPr lang="zh-CN" altLang="en-US" sz="1300" b="1" dirty="0">
                <a:solidFill>
                  <a:prstClr val="black"/>
                </a:solidFill>
                <a:latin typeface="微软雅黑" pitchFamily="34" charset="-122"/>
                <a:ea typeface="微软雅黑" pitchFamily="34" charset="-122"/>
              </a:rPr>
              <a:t>使用</a:t>
            </a:r>
            <a:r>
              <a:rPr lang="en-US" altLang="zh-CN" sz="1300" b="1" dirty="0">
                <a:solidFill>
                  <a:prstClr val="black"/>
                </a:solidFill>
                <a:latin typeface="微软雅黑" pitchFamily="34" charset="-122"/>
                <a:ea typeface="微软雅黑" pitchFamily="34" charset="-122"/>
              </a:rPr>
              <a:t>XX</a:t>
            </a:r>
            <a:r>
              <a:rPr lang="zh-CN" altLang="en-US" sz="1300" b="1" dirty="0">
                <a:solidFill>
                  <a:prstClr val="black"/>
                </a:solidFill>
                <a:latin typeface="微软雅黑" pitchFamily="34" charset="-122"/>
                <a:ea typeface="微软雅黑" pitchFamily="34" charset="-122"/>
              </a:rPr>
              <a:t>历史</a:t>
            </a:r>
            <a:r>
              <a:rPr lang="zh-CN" altLang="en-US" sz="1300" b="1" dirty="0">
                <a:solidFill>
                  <a:prstClr val="black"/>
                </a:solidFill>
                <a:latin typeface="微软雅黑" pitchFamily="34" charset="-122"/>
                <a:ea typeface="微软雅黑" pitchFamily="34" charset="-122"/>
              </a:rPr>
              <a:t>较长，但仍不付费使用</a:t>
            </a:r>
          </a:p>
          <a:p>
            <a:pPr marL="454487" lvl="1" indent="-149235" defTabSz="892694" fontAlgn="base">
              <a:spcBef>
                <a:spcPct val="50000"/>
              </a:spcBef>
              <a:spcAft>
                <a:spcPct val="0"/>
              </a:spcAft>
              <a:buClr>
                <a:srgbClr val="000066"/>
              </a:buClr>
              <a:buFont typeface="Verdana" pitchFamily="34" charset="0"/>
              <a:buChar char="–"/>
            </a:pPr>
            <a:r>
              <a:rPr lang="zh-CN" altLang="en-US" sz="1300" b="1" dirty="0">
                <a:solidFill>
                  <a:prstClr val="black"/>
                </a:solidFill>
                <a:latin typeface="微软雅黑" pitchFamily="34" charset="-122"/>
                <a:ea typeface="微软雅黑" pitchFamily="34" charset="-122"/>
              </a:rPr>
              <a:t>亦较少使用</a:t>
            </a:r>
            <a:r>
              <a:rPr lang="zh-CN" altLang="en-US" sz="1300" b="1" dirty="0">
                <a:solidFill>
                  <a:prstClr val="black"/>
                </a:solidFill>
                <a:latin typeface="微软雅黑" pitchFamily="34" charset="-122"/>
                <a:ea typeface="微软雅黑" pitchFamily="34" charset="-122"/>
              </a:rPr>
              <a:t>其它</a:t>
            </a:r>
            <a:r>
              <a:rPr lang="en-US" altLang="zh-CN" sz="1300" b="1" dirty="0">
                <a:solidFill>
                  <a:prstClr val="black"/>
                </a:solidFill>
                <a:latin typeface="微软雅黑" pitchFamily="34" charset="-122"/>
                <a:ea typeface="微软雅黑" pitchFamily="34" charset="-122"/>
              </a:rPr>
              <a:t>XXVIP</a:t>
            </a:r>
            <a:r>
              <a:rPr lang="zh-CN" altLang="en-US" sz="1300" b="1" dirty="0">
                <a:solidFill>
                  <a:prstClr val="black"/>
                </a:solidFill>
                <a:latin typeface="微软雅黑" pitchFamily="34" charset="-122"/>
                <a:ea typeface="微软雅黑" pitchFamily="34" charset="-122"/>
              </a:rPr>
              <a:t>业务</a:t>
            </a:r>
          </a:p>
          <a:p>
            <a:pPr marL="454487" lvl="1" indent="-149235" defTabSz="892694" fontAlgn="base">
              <a:spcBef>
                <a:spcPct val="50000"/>
              </a:spcBef>
              <a:spcAft>
                <a:spcPct val="0"/>
              </a:spcAft>
              <a:buClr>
                <a:srgbClr val="000066"/>
              </a:buClr>
              <a:buFont typeface="Verdana" pitchFamily="34" charset="0"/>
              <a:buChar char="–"/>
            </a:pPr>
            <a:r>
              <a:rPr lang="zh-CN" altLang="en-US" sz="1300" b="1" dirty="0">
                <a:solidFill>
                  <a:prstClr val="black"/>
                </a:solidFill>
                <a:latin typeface="微软雅黑" pitchFamily="34" charset="-122"/>
                <a:ea typeface="微软雅黑" pitchFamily="34" charset="-122"/>
              </a:rPr>
              <a:t>换装频率不固定</a:t>
            </a:r>
          </a:p>
        </p:txBody>
      </p:sp>
      <p:sp>
        <p:nvSpPr>
          <p:cNvPr id="216077" name="Text Box 14"/>
          <p:cNvSpPr txBox="1">
            <a:spLocks noChangeArrowheads="1"/>
          </p:cNvSpPr>
          <p:nvPr/>
        </p:nvSpPr>
        <p:spPr bwMode="auto">
          <a:xfrm>
            <a:off x="3475365" y="2212701"/>
            <a:ext cx="456931" cy="457659"/>
          </a:xfrm>
          <a:prstGeom prst="rect">
            <a:avLst/>
          </a:prstGeom>
          <a:noFill/>
          <a:ln w="9525" algn="ctr">
            <a:noFill/>
            <a:miter lim="800000"/>
            <a:headEnd/>
            <a:tailEnd/>
          </a:ln>
          <a:effectLst>
            <a:prstShdw prst="shdw17" dist="17961" dir="2700000">
              <a:srgbClr val="92938F"/>
            </a:prstShdw>
          </a:effectLst>
        </p:spPr>
        <p:txBody>
          <a:bodyPr lIns="86086" tIns="43042" rIns="86086" bIns="43042">
            <a:spAutoFit/>
          </a:bodyPr>
          <a:lstStyle/>
          <a:p>
            <a:pPr marL="151948" indent="-151948" defTabSz="892694" fontAlgn="base">
              <a:spcBef>
                <a:spcPct val="50000"/>
              </a:spcBef>
              <a:spcAft>
                <a:spcPct val="40000"/>
              </a:spcAft>
              <a:buClr>
                <a:srgbClr val="000066"/>
              </a:buClr>
            </a:pPr>
            <a:r>
              <a:rPr lang="zh-CN" altLang="en-US" sz="2400" dirty="0">
                <a:solidFill>
                  <a:srgbClr val="FFFF00"/>
                </a:solidFill>
                <a:latin typeface="Arial" charset="0"/>
                <a:sym typeface="Wingdings" pitchFamily="2" charset="2"/>
              </a:rPr>
              <a:t></a:t>
            </a:r>
          </a:p>
        </p:txBody>
      </p:sp>
      <p:sp>
        <p:nvSpPr>
          <p:cNvPr id="216078" name="Text Box 15"/>
          <p:cNvSpPr txBox="1">
            <a:spLocks noChangeArrowheads="1"/>
          </p:cNvSpPr>
          <p:nvPr/>
        </p:nvSpPr>
        <p:spPr bwMode="auto">
          <a:xfrm>
            <a:off x="5059842" y="3460610"/>
            <a:ext cx="456931" cy="457659"/>
          </a:xfrm>
          <a:prstGeom prst="rect">
            <a:avLst/>
          </a:prstGeom>
          <a:noFill/>
          <a:ln w="9525" algn="ctr">
            <a:noFill/>
            <a:miter lim="800000"/>
            <a:headEnd/>
            <a:tailEnd/>
          </a:ln>
          <a:effectLst>
            <a:prstShdw prst="shdw17" dist="17961" dir="2700000">
              <a:srgbClr val="92938F"/>
            </a:prstShdw>
          </a:effectLst>
        </p:spPr>
        <p:txBody>
          <a:bodyPr lIns="86086" tIns="43042" rIns="86086" bIns="43042">
            <a:spAutoFit/>
          </a:bodyPr>
          <a:lstStyle/>
          <a:p>
            <a:pPr marL="151948" indent="-151948" defTabSz="892694" fontAlgn="base">
              <a:spcBef>
                <a:spcPct val="50000"/>
              </a:spcBef>
              <a:spcAft>
                <a:spcPct val="40000"/>
              </a:spcAft>
              <a:buClr>
                <a:srgbClr val="000066"/>
              </a:buClr>
            </a:pPr>
            <a:r>
              <a:rPr lang="zh-CN" altLang="en-US" sz="2400" dirty="0">
                <a:solidFill>
                  <a:srgbClr val="FF0000"/>
                </a:solidFill>
                <a:latin typeface="Arial" charset="0"/>
                <a:sym typeface="Wingdings" pitchFamily="2" charset="2"/>
              </a:rPr>
              <a:t></a:t>
            </a:r>
          </a:p>
        </p:txBody>
      </p:sp>
      <p:sp>
        <p:nvSpPr>
          <p:cNvPr id="216079" name="Text Box 16"/>
          <p:cNvSpPr txBox="1">
            <a:spLocks noChangeArrowheads="1"/>
          </p:cNvSpPr>
          <p:nvPr/>
        </p:nvSpPr>
        <p:spPr bwMode="auto">
          <a:xfrm>
            <a:off x="5105400" y="1828800"/>
            <a:ext cx="456931" cy="457659"/>
          </a:xfrm>
          <a:prstGeom prst="rect">
            <a:avLst/>
          </a:prstGeom>
          <a:noFill/>
          <a:ln w="9525" algn="ctr">
            <a:noFill/>
            <a:miter lim="800000"/>
            <a:headEnd/>
            <a:tailEnd/>
          </a:ln>
          <a:effectLst>
            <a:prstShdw prst="shdw17" dist="17961" dir="2700000">
              <a:srgbClr val="92938F"/>
            </a:prstShdw>
          </a:effectLst>
        </p:spPr>
        <p:txBody>
          <a:bodyPr lIns="86086" tIns="43042" rIns="86086" bIns="43042">
            <a:spAutoFit/>
          </a:bodyPr>
          <a:lstStyle/>
          <a:p>
            <a:pPr marL="151948" indent="-151948" defTabSz="892694" fontAlgn="base">
              <a:spcBef>
                <a:spcPct val="50000"/>
              </a:spcBef>
              <a:spcAft>
                <a:spcPct val="40000"/>
              </a:spcAft>
              <a:buClr>
                <a:srgbClr val="000066"/>
              </a:buClr>
            </a:pPr>
            <a:r>
              <a:rPr lang="zh-CN" altLang="en-US" sz="2400" dirty="0">
                <a:solidFill>
                  <a:srgbClr val="FF0000"/>
                </a:solidFill>
                <a:latin typeface="Arial" charset="0"/>
                <a:sym typeface="Wingdings" pitchFamily="2" charset="2"/>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819400"/>
            <a:ext cx="8229600" cy="1143000"/>
          </a:xfrm>
        </p:spPr>
        <p:txBody>
          <a:bodyPr/>
          <a:lstStyle/>
          <a:p>
            <a:pPr algn="ctr"/>
            <a:r>
              <a:rPr lang="zh-CN" altLang="en-US" sz="3500" b="1" dirty="0" smtClean="0"/>
              <a:t>用户画像流程</a:t>
            </a:r>
            <a:endParaRPr lang="zh-CN" altLang="en-US" sz="35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28600" y="304800"/>
            <a:ext cx="8229600" cy="838200"/>
          </a:xfrm>
          <a:prstGeom prst="rect">
            <a:avLst/>
          </a:prstGeom>
        </p:spPr>
        <p:txBody>
          <a:bodyPr/>
          <a:lstStyle/>
          <a:p>
            <a:pPr fontAlgn="base">
              <a:spcBef>
                <a:spcPct val="0"/>
              </a:spcBef>
              <a:spcAft>
                <a:spcPct val="0"/>
              </a:spcAft>
              <a:defRPr/>
            </a:pPr>
            <a:r>
              <a:rPr lang="zh-CN" altLang="en-US" sz="30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用户画像流程</a:t>
            </a:r>
            <a:endParaRPr lang="zh-CN" altLang="en-US" sz="3000"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endParaRPr>
          </a:p>
        </p:txBody>
      </p:sp>
      <p:graphicFrame>
        <p:nvGraphicFramePr>
          <p:cNvPr id="3" name="图示 2"/>
          <p:cNvGraphicFramePr/>
          <p:nvPr/>
        </p:nvGraphicFramePr>
        <p:xfrm>
          <a:off x="304800" y="1447800"/>
          <a:ext cx="8305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 6"/>
          <p:cNvSpPr/>
          <p:nvPr/>
        </p:nvSpPr>
        <p:spPr>
          <a:xfrm>
            <a:off x="3048000" y="2590800"/>
            <a:ext cx="4267200" cy="22860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8" name="圆角矩形 7"/>
          <p:cNvSpPr/>
          <p:nvPr/>
        </p:nvSpPr>
        <p:spPr>
          <a:xfrm>
            <a:off x="152400" y="2590800"/>
            <a:ext cx="2819400" cy="2209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9" name="圆角矩形 8"/>
          <p:cNvSpPr/>
          <p:nvPr/>
        </p:nvSpPr>
        <p:spPr>
          <a:xfrm>
            <a:off x="7338646" y="2579077"/>
            <a:ext cx="1295400" cy="2209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统计学基础</a:t>
            </a:r>
            <a:endParaRPr lang="zh-CN" altLang="en-US" dirty="0"/>
          </a:p>
        </p:txBody>
      </p:sp>
      <p:sp>
        <p:nvSpPr>
          <p:cNvPr id="4" name="TextBox 3"/>
          <p:cNvSpPr txBox="1"/>
          <p:nvPr/>
        </p:nvSpPr>
        <p:spPr>
          <a:xfrm>
            <a:off x="762000" y="1295400"/>
            <a:ext cx="7315200" cy="4685898"/>
          </a:xfrm>
          <a:prstGeom prst="rect">
            <a:avLst/>
          </a:prstGeom>
          <a:noFill/>
        </p:spPr>
        <p:txBody>
          <a:bodyPr wrap="square" rtlCol="0">
            <a:spAutoFit/>
          </a:bodyPr>
          <a:lstStyle/>
          <a:p>
            <a:pPr fontAlgn="base">
              <a:lnSpc>
                <a:spcPct val="150000"/>
              </a:lnSpc>
              <a:spcBef>
                <a:spcPct val="0"/>
              </a:spcBef>
              <a:spcAft>
                <a:spcPct val="0"/>
              </a:spcAft>
              <a:buFont typeface="Wingdings" pitchFamily="2" charset="2"/>
              <a:buChar char="l"/>
            </a:pPr>
            <a:r>
              <a:rPr lang="zh-CN" altLang="en-US" sz="2500" dirty="0">
                <a:solidFill>
                  <a:prstClr val="black"/>
                </a:solidFill>
                <a:latin typeface="微软雅黑" pitchFamily="34" charset="-122"/>
                <a:ea typeface="微软雅黑" pitchFamily="34" charset="-122"/>
              </a:rPr>
              <a:t>  </a:t>
            </a:r>
            <a:r>
              <a:rPr lang="zh-CN" altLang="en-US" sz="2500" b="1" dirty="0">
                <a:solidFill>
                  <a:srgbClr val="0000FF"/>
                </a:solidFill>
                <a:latin typeface="微软雅黑" pitchFamily="34" charset="-122"/>
                <a:ea typeface="微软雅黑" pitchFamily="34" charset="-122"/>
              </a:rPr>
              <a:t>集中量：</a:t>
            </a:r>
            <a:r>
              <a:rPr lang="zh-CN" altLang="en-US" sz="2500" dirty="0">
                <a:solidFill>
                  <a:prstClr val="black"/>
                </a:solidFill>
                <a:latin typeface="微软雅黑" pitchFamily="34" charset="-122"/>
                <a:ea typeface="微软雅黑" pitchFamily="34" charset="-122"/>
              </a:rPr>
              <a:t>求和、平均数、中位数、众数、</a:t>
            </a:r>
            <a:endParaRPr lang="en-US" altLang="zh-CN" sz="2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buFont typeface="Wingdings" pitchFamily="2" charset="2"/>
              <a:buChar char="l"/>
            </a:pPr>
            <a:endParaRPr lang="en-US" altLang="zh-CN" sz="2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buFont typeface="Wingdings" pitchFamily="2" charset="2"/>
              <a:buChar char="l"/>
            </a:pPr>
            <a:r>
              <a:rPr lang="zh-CN" altLang="en-US" sz="2500" b="1" dirty="0">
                <a:solidFill>
                  <a:prstClr val="black"/>
                </a:solidFill>
                <a:latin typeface="微软雅黑" pitchFamily="34" charset="-122"/>
                <a:ea typeface="微软雅黑" pitchFamily="34" charset="-122"/>
              </a:rPr>
              <a:t>   </a:t>
            </a:r>
            <a:r>
              <a:rPr lang="zh-CN" altLang="en-US" sz="2500" b="1" dirty="0">
                <a:solidFill>
                  <a:srgbClr val="0000FF"/>
                </a:solidFill>
                <a:latin typeface="微软雅黑" pitchFamily="34" charset="-122"/>
                <a:ea typeface="微软雅黑" pitchFamily="34" charset="-122"/>
              </a:rPr>
              <a:t>差异量：</a:t>
            </a:r>
            <a:r>
              <a:rPr lang="zh-CN" altLang="en-US" sz="2500" dirty="0">
                <a:solidFill>
                  <a:prstClr val="black"/>
                </a:solidFill>
                <a:latin typeface="微软雅黑" pitchFamily="34" charset="-122"/>
                <a:ea typeface="微软雅黑" pitchFamily="34" charset="-122"/>
              </a:rPr>
              <a:t>全距、标准差、方差、最小值、最大值、标准误</a:t>
            </a:r>
            <a:endParaRPr lang="en-US" altLang="zh-CN" sz="2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buFont typeface="Wingdings" pitchFamily="2" charset="2"/>
              <a:buChar char="l"/>
            </a:pPr>
            <a:endParaRPr lang="en-US" altLang="zh-CN" sz="2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buFont typeface="Wingdings" pitchFamily="2" charset="2"/>
              <a:buChar char="l"/>
            </a:pPr>
            <a:r>
              <a:rPr lang="zh-CN" altLang="en-US" sz="2500" b="1" dirty="0">
                <a:solidFill>
                  <a:srgbClr val="0000FF"/>
                </a:solidFill>
                <a:latin typeface="微软雅黑" pitchFamily="34" charset="-122"/>
                <a:ea typeface="微软雅黑" pitchFamily="34" charset="-122"/>
              </a:rPr>
              <a:t>  分布：</a:t>
            </a:r>
            <a:r>
              <a:rPr lang="zh-CN" altLang="en-US" sz="2500" dirty="0">
                <a:solidFill>
                  <a:prstClr val="black"/>
                </a:solidFill>
                <a:latin typeface="微软雅黑" pitchFamily="34" charset="-122"/>
                <a:ea typeface="微软雅黑" pitchFamily="34" charset="-122"/>
              </a:rPr>
              <a:t>正态分布、峰度系数、偏度系数、正偏态、负偏态、高狭峰、低阔峰、离散变量、连续变量</a:t>
            </a:r>
            <a:endParaRPr lang="en-US" altLang="zh-CN" dirty="0">
              <a:solidFill>
                <a:prstClr val="black"/>
              </a:solidFill>
              <a:latin typeface="Arial" charset="0"/>
            </a:endParaRPr>
          </a:p>
          <a:p>
            <a:pPr fontAlgn="base">
              <a:spcBef>
                <a:spcPct val="0"/>
              </a:spcBef>
              <a:spcAft>
                <a:spcPct val="0"/>
              </a:spcAft>
            </a:pPr>
            <a:endParaRPr lang="zh-CN" altLang="en-US" dirty="0">
              <a:solidFill>
                <a:prstClr val="black"/>
              </a:solidFill>
              <a:latin typeface="Arial" charset="0"/>
            </a:endParaRPr>
          </a:p>
          <a:p>
            <a:pPr fontAlgn="base">
              <a:spcBef>
                <a:spcPct val="0"/>
              </a:spcBef>
              <a:spcAft>
                <a:spcPct val="0"/>
              </a:spcAft>
            </a:pPr>
            <a:endParaRPr lang="zh-CN" altLang="en-US" dirty="0">
              <a:solidFill>
                <a:prstClr val="black"/>
              </a:solidFill>
              <a:latin typeface="Arial" charset="0"/>
            </a:endParaRPr>
          </a:p>
        </p:txBody>
      </p:sp>
      <p:sp>
        <p:nvSpPr>
          <p:cNvPr id="5" name="页脚占位符 4"/>
          <p:cNvSpPr>
            <a:spLocks noGrp="1"/>
          </p:cNvSpPr>
          <p:nvPr>
            <p:ph type="ftr" sz="quarter" idx="11"/>
          </p:nvPr>
        </p:nvSpPr>
        <p:spPr>
          <a:xfrm>
            <a:off x="2819400" y="6324600"/>
            <a:ext cx="2895600" cy="365125"/>
          </a:xfrm>
        </p:spPr>
        <p:txBody>
          <a:bodyPr/>
          <a:lstStyle>
            <a:lvl1pPr>
              <a:defRPr/>
            </a:lvl1pPr>
          </a:lstStyle>
          <a:p>
            <a:pPr>
              <a:defRPr/>
            </a:pPr>
            <a:r>
              <a:rPr lang="zh-CN" altLang="en-US" dirty="0" smtClean="0">
                <a:solidFill>
                  <a:prstClr val="black">
                    <a:lumMod val="95000"/>
                    <a:lumOff val="5000"/>
                  </a:prstClr>
                </a:solidFill>
                <a:effectLst>
                  <a:outerShdw blurRad="38100" dist="38100" dir="2700000" algn="tl">
                    <a:srgbClr val="000000">
                      <a:alpha val="43137"/>
                    </a:srgbClr>
                  </a:outerShdw>
                </a:effectLst>
              </a:rPr>
              <a:t>内部资料， 请勿外传</a:t>
            </a:r>
            <a:endParaRPr lang="zh-CN" altLang="en-US" dirty="0">
              <a:solidFill>
                <a:prstClr val="black">
                  <a:lumMod val="95000"/>
                  <a:lumOff val="5000"/>
                </a:prst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590800"/>
            <a:ext cx="8229600" cy="1143000"/>
          </a:xfrm>
        </p:spPr>
        <p:txBody>
          <a:bodyPr/>
          <a:lstStyle>
            <a:lvl1pPr>
              <a:defRPr sz="2600"/>
            </a:lvl1pPr>
          </a:lstStyle>
          <a:p>
            <a:pPr algn="ctr"/>
            <a:r>
              <a:rPr lang="zh-CN" altLang="en-US" sz="3500" b="1" dirty="0" smtClean="0">
                <a:effectLst>
                  <a:outerShdw blurRad="38100" dist="38100" dir="2700000" algn="tl">
                    <a:srgbClr val="000000">
                      <a:alpha val="43137"/>
                    </a:srgbClr>
                  </a:outerShdw>
                </a:effectLst>
              </a:rPr>
              <a:t>提取用户</a:t>
            </a:r>
            <a:endParaRPr lang="zh-CN" altLang="en-US" sz="35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抽样的几个概念</a:t>
            </a:r>
            <a:endParaRPr lang="zh-CN" altLang="en-US" dirty="0"/>
          </a:p>
        </p:txBody>
      </p:sp>
      <p:graphicFrame>
        <p:nvGraphicFramePr>
          <p:cNvPr id="3" name="图示 2"/>
          <p:cNvGraphicFramePr/>
          <p:nvPr/>
        </p:nvGraphicFramePr>
        <p:xfrm>
          <a:off x="457200" y="1371600"/>
          <a:ext cx="8382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抽样过程</a:t>
            </a:r>
            <a:endParaRPr lang="zh-CN" altLang="en-US" dirty="0"/>
          </a:p>
        </p:txBody>
      </p:sp>
      <p:graphicFrame>
        <p:nvGraphicFramePr>
          <p:cNvPr id="3" name="图示 2"/>
          <p:cNvGraphicFramePr/>
          <p:nvPr/>
        </p:nvGraphicFramePr>
        <p:xfrm>
          <a:off x="838200" y="1676400"/>
          <a:ext cx="7848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92162"/>
          </a:xfrm>
        </p:spPr>
        <p:txBody>
          <a:bodyPr/>
          <a:lstStyle/>
          <a:p>
            <a:r>
              <a:rPr lang="zh-CN" altLang="en-US" b="1" dirty="0" smtClean="0"/>
              <a:t>抽样方法</a:t>
            </a:r>
            <a:endParaRPr lang="zh-CN" altLang="en-US" b="1" dirty="0"/>
          </a:p>
        </p:txBody>
      </p:sp>
      <p:graphicFrame>
        <p:nvGraphicFramePr>
          <p:cNvPr id="3" name="图示 2"/>
          <p:cNvGraphicFramePr/>
          <p:nvPr/>
        </p:nvGraphicFramePr>
        <p:xfrm>
          <a:off x="46892" y="1266092"/>
          <a:ext cx="8991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p>
            <a:r>
              <a:rPr lang="zh-CN" altLang="en-US" dirty="0" smtClean="0"/>
              <a:t>抽样效度与信度</a:t>
            </a:r>
            <a:endParaRPr lang="zh-CN" altLang="en-US" dirty="0"/>
          </a:p>
        </p:txBody>
      </p:sp>
      <p:graphicFrame>
        <p:nvGraphicFramePr>
          <p:cNvPr id="3" name="图示 2"/>
          <p:cNvGraphicFramePr/>
          <p:nvPr/>
        </p:nvGraphicFramePr>
        <p:xfrm>
          <a:off x="1295400" y="1295400"/>
          <a:ext cx="6781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
            <a:ext cx="8229600" cy="1143000"/>
          </a:xfrm>
        </p:spPr>
        <p:txBody>
          <a:bodyPr/>
          <a:lstStyle/>
          <a:p>
            <a:pPr>
              <a:lnSpc>
                <a:spcPct val="150000"/>
              </a:lnSpc>
            </a:pPr>
            <a:r>
              <a:rPr lang="zh-CN" altLang="en-US" dirty="0" smtClean="0"/>
              <a:t>一个教师的话</a:t>
            </a:r>
            <a:endParaRPr lang="zh-CN" altLang="en-US" dirty="0"/>
          </a:p>
        </p:txBody>
      </p:sp>
      <p:sp>
        <p:nvSpPr>
          <p:cNvPr id="4" name="TextBox 3"/>
          <p:cNvSpPr txBox="1"/>
          <p:nvPr/>
        </p:nvSpPr>
        <p:spPr>
          <a:xfrm>
            <a:off x="1143000" y="1600200"/>
            <a:ext cx="6705600" cy="1382238"/>
          </a:xfrm>
          <a:prstGeom prst="rect">
            <a:avLst/>
          </a:prstGeom>
          <a:noFill/>
        </p:spPr>
        <p:txBody>
          <a:bodyPr wrap="square" rtlCol="0">
            <a:spAutoFit/>
          </a:bodyPr>
          <a:lstStyle/>
          <a:p>
            <a:pPr fontAlgn="base">
              <a:lnSpc>
                <a:spcPct val="150000"/>
              </a:lnSpc>
              <a:spcBef>
                <a:spcPct val="0"/>
              </a:spcBef>
              <a:spcAft>
                <a:spcPct val="0"/>
              </a:spcAft>
            </a:pPr>
            <a:r>
              <a:rPr lang="zh-CN" altLang="en-US" sz="2000" dirty="0">
                <a:solidFill>
                  <a:prstClr val="black"/>
                </a:solidFill>
                <a:latin typeface="微软雅黑" pitchFamily="34" charset="-122"/>
                <a:ea typeface="微软雅黑" pitchFamily="34" charset="-122"/>
              </a:rPr>
              <a:t>      我不止一次给我的市场调研课学生说过，你们利用人人网之类做问卷调查基本是无效的，当个作业也就算了。</a:t>
            </a:r>
          </a:p>
          <a:p>
            <a:pPr fontAlgn="base">
              <a:lnSpc>
                <a:spcPct val="150000"/>
              </a:lnSpc>
              <a:spcBef>
                <a:spcPct val="0"/>
              </a:spcBef>
              <a:spcAft>
                <a:spcPct val="0"/>
              </a:spcAft>
            </a:pPr>
            <a:endParaRPr lang="zh-CN" altLang="en-US" dirty="0">
              <a:solidFill>
                <a:prstClr val="black"/>
              </a:solidFill>
              <a:latin typeface="微软雅黑" pitchFamily="34" charset="-122"/>
              <a:ea typeface="微软雅黑" pitchFamily="34" charset="-122"/>
            </a:endParaRPr>
          </a:p>
        </p:txBody>
      </p:sp>
      <p:sp>
        <p:nvSpPr>
          <p:cNvPr id="5" name="TextBox 4"/>
          <p:cNvSpPr txBox="1"/>
          <p:nvPr/>
        </p:nvSpPr>
        <p:spPr>
          <a:xfrm>
            <a:off x="1066800" y="2590800"/>
            <a:ext cx="6705600" cy="2862322"/>
          </a:xfrm>
          <a:prstGeom prst="rect">
            <a:avLst/>
          </a:prstGeom>
          <a:noFill/>
        </p:spPr>
        <p:txBody>
          <a:bodyPr wrap="square" rtlCol="0">
            <a:spAutoFit/>
          </a:bodyPr>
          <a:lstStyle/>
          <a:p>
            <a:pPr fontAlgn="base">
              <a:lnSpc>
                <a:spcPct val="150000"/>
              </a:lnSpc>
              <a:spcBef>
                <a:spcPct val="0"/>
              </a:spcBef>
              <a:spcAft>
                <a:spcPct val="0"/>
              </a:spcAft>
            </a:pPr>
            <a:r>
              <a:rPr lang="zh-CN" altLang="en-US" sz="2000" dirty="0">
                <a:solidFill>
                  <a:srgbClr val="0000FF"/>
                </a:solidFill>
                <a:latin typeface="微软雅黑" pitchFamily="34" charset="-122"/>
                <a:ea typeface="微软雅黑" pitchFamily="34" charset="-122"/>
              </a:rPr>
              <a:t>你们心里要明白，所谓物以类聚人以群分，利用社交网络的</a:t>
            </a:r>
            <a:r>
              <a:rPr lang="en-US" altLang="zh-CN" sz="2000" dirty="0">
                <a:solidFill>
                  <a:srgbClr val="0000FF"/>
                </a:solidFill>
                <a:latin typeface="微软雅黑" pitchFamily="34" charset="-122"/>
                <a:ea typeface="微软雅黑" pitchFamily="34" charset="-122"/>
              </a:rPr>
              <a:t>link</a:t>
            </a:r>
            <a:r>
              <a:rPr lang="zh-CN" altLang="en-US" sz="2000" dirty="0">
                <a:solidFill>
                  <a:srgbClr val="0000FF"/>
                </a:solidFill>
                <a:latin typeface="微软雅黑" pitchFamily="34" charset="-122"/>
                <a:ea typeface="微软雅黑" pitchFamily="34" charset="-122"/>
              </a:rPr>
              <a:t>做出来的问卷，没有随机性可言。包括你在</a:t>
            </a:r>
            <a:r>
              <a:rPr lang="en-US" altLang="zh-CN" sz="2000" dirty="0">
                <a:solidFill>
                  <a:srgbClr val="0000FF"/>
                </a:solidFill>
                <a:latin typeface="微软雅黑" pitchFamily="34" charset="-122"/>
                <a:ea typeface="微软雅黑" pitchFamily="34" charset="-122"/>
              </a:rPr>
              <a:t>msn</a:t>
            </a:r>
            <a:r>
              <a:rPr lang="zh-CN" altLang="en-US" sz="2000" dirty="0">
                <a:solidFill>
                  <a:srgbClr val="0000FF"/>
                </a:solidFill>
                <a:latin typeface="微软雅黑" pitchFamily="34" charset="-122"/>
                <a:ea typeface="微软雅黑" pitchFamily="34" charset="-122"/>
              </a:rPr>
              <a:t>、</a:t>
            </a:r>
            <a:r>
              <a:rPr lang="en-US" altLang="zh-CN" sz="2000" dirty="0">
                <a:solidFill>
                  <a:srgbClr val="0000FF"/>
                </a:solidFill>
                <a:latin typeface="微软雅黑" pitchFamily="34" charset="-122"/>
                <a:ea typeface="微软雅黑" pitchFamily="34" charset="-122"/>
              </a:rPr>
              <a:t>XX</a:t>
            </a:r>
            <a:r>
              <a:rPr lang="zh-CN" altLang="en-US" sz="2000" dirty="0">
                <a:solidFill>
                  <a:srgbClr val="0000FF"/>
                </a:solidFill>
                <a:latin typeface="微软雅黑" pitchFamily="34" charset="-122"/>
                <a:ea typeface="微软雅黑" pitchFamily="34" charset="-122"/>
              </a:rPr>
              <a:t>之类上传问卷给朋友请他们帮忙。缺乏随机性的样本，那就没有代表性。就好像小区的人，无法代表全体市民，你的朋友，无法代表全体学生。</a:t>
            </a:r>
          </a:p>
          <a:p>
            <a:pPr fontAlgn="base">
              <a:lnSpc>
                <a:spcPct val="150000"/>
              </a:lnSpc>
              <a:spcBef>
                <a:spcPct val="0"/>
              </a:spcBef>
              <a:spcAft>
                <a:spcPct val="0"/>
              </a:spcAft>
            </a:pPr>
            <a:endParaRPr lang="zh-CN" altLang="en-US" sz="2000" dirty="0">
              <a:solidFill>
                <a:prstClr val="black"/>
              </a:solidFill>
              <a:latin typeface="微软雅黑" pitchFamily="34" charset="-122"/>
              <a:ea typeface="微软雅黑" pitchFamily="34" charset="-122"/>
            </a:endParaRPr>
          </a:p>
        </p:txBody>
      </p:sp>
      <p:sp>
        <p:nvSpPr>
          <p:cNvPr id="6" name="矩形 5"/>
          <p:cNvSpPr/>
          <p:nvPr/>
        </p:nvSpPr>
        <p:spPr>
          <a:xfrm>
            <a:off x="4191000" y="6096000"/>
            <a:ext cx="4356577" cy="338554"/>
          </a:xfrm>
          <a:prstGeom prst="rect">
            <a:avLst/>
          </a:prstGeom>
        </p:spPr>
        <p:txBody>
          <a:bodyPr wrap="none">
            <a:spAutoFit/>
          </a:bodyPr>
          <a:lstStyle/>
          <a:p>
            <a:pPr fontAlgn="base">
              <a:spcBef>
                <a:spcPct val="0"/>
              </a:spcBef>
              <a:spcAft>
                <a:spcPct val="0"/>
              </a:spcAft>
            </a:pPr>
            <a:r>
              <a:rPr lang="zh-CN" altLang="en-US" sz="1600" dirty="0">
                <a:solidFill>
                  <a:prstClr val="black"/>
                </a:solidFill>
                <a:latin typeface="微软雅黑" pitchFamily="34" charset="-122"/>
                <a:ea typeface="微软雅黑" pitchFamily="34" charset="-122"/>
              </a:rPr>
              <a:t>摘自：魏武辉的</a:t>
            </a:r>
            <a:r>
              <a:rPr lang="en-US" altLang="zh-CN" sz="1600" dirty="0">
                <a:solidFill>
                  <a:prstClr val="black"/>
                </a:solidFill>
                <a:latin typeface="微软雅黑" pitchFamily="34" charset="-122"/>
                <a:ea typeface="微软雅黑" pitchFamily="34" charset="-122"/>
              </a:rPr>
              <a:t>BLOG http://weiwuhui.com/</a:t>
            </a:r>
            <a:endParaRPr lang="zh-CN" altLang="en-US" sz="16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90800"/>
            <a:ext cx="8229600" cy="1143000"/>
          </a:xfrm>
        </p:spPr>
        <p:txBody>
          <a:bodyPr/>
          <a:lstStyle/>
          <a:p>
            <a:pPr algn="ctr"/>
            <a:r>
              <a:rPr lang="zh-CN" altLang="en-US" sz="3500" b="1" dirty="0" smtClean="0">
                <a:effectLst>
                  <a:outerShdw blurRad="38100" dist="38100" dir="2700000" algn="tl">
                    <a:srgbClr val="000000">
                      <a:alpha val="43137"/>
                    </a:srgbClr>
                  </a:outerShdw>
                </a:effectLst>
              </a:rPr>
              <a:t>数据整理</a:t>
            </a:r>
            <a:endParaRPr lang="zh-CN" altLang="en-US" sz="35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数据整理</a:t>
            </a:r>
            <a:endParaRPr lang="zh-CN" altLang="en-US" dirty="0"/>
          </a:p>
        </p:txBody>
      </p:sp>
      <p:graphicFrame>
        <p:nvGraphicFramePr>
          <p:cNvPr id="4" name="图示 3"/>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数据检查</a:t>
            </a:r>
            <a:r>
              <a:rPr lang="en-US" altLang="zh-CN" dirty="0" smtClean="0"/>
              <a:t>——</a:t>
            </a:r>
            <a:r>
              <a:rPr lang="zh-CN" altLang="en-US" dirty="0" smtClean="0"/>
              <a:t>用户选择</a:t>
            </a:r>
            <a:endParaRPr lang="zh-CN" altLang="en-US" dirty="0"/>
          </a:p>
        </p:txBody>
      </p:sp>
      <p:pic>
        <p:nvPicPr>
          <p:cNvPr id="69634" name="Picture 2"/>
          <p:cNvPicPr>
            <a:picLocks noChangeAspect="1" noChangeArrowheads="1"/>
          </p:cNvPicPr>
          <p:nvPr/>
        </p:nvPicPr>
        <p:blipFill>
          <a:blip r:embed="rId2" cstate="print"/>
          <a:srcRect t="19355"/>
          <a:stretch>
            <a:fillRect/>
          </a:stretch>
        </p:blipFill>
        <p:spPr bwMode="auto">
          <a:xfrm>
            <a:off x="0" y="2438400"/>
            <a:ext cx="9109322" cy="1905000"/>
          </a:xfrm>
          <a:prstGeom prst="rect">
            <a:avLst/>
          </a:prstGeom>
          <a:noFill/>
          <a:ln w="9525">
            <a:noFill/>
            <a:miter lim="800000"/>
            <a:headEnd/>
            <a:tailEnd/>
          </a:ln>
          <a:effectLst/>
        </p:spPr>
      </p:pic>
      <p:sp>
        <p:nvSpPr>
          <p:cNvPr id="5" name="TextBox 4"/>
          <p:cNvSpPr txBox="1"/>
          <p:nvPr/>
        </p:nvSpPr>
        <p:spPr>
          <a:xfrm>
            <a:off x="1447800" y="4648200"/>
            <a:ext cx="5715000" cy="477054"/>
          </a:xfrm>
          <a:prstGeom prst="rect">
            <a:avLst/>
          </a:prstGeom>
          <a:noFill/>
        </p:spPr>
        <p:txBody>
          <a:bodyPr wrap="square" rtlCol="0">
            <a:spAutoFit/>
          </a:bodyPr>
          <a:lstStyle/>
          <a:p>
            <a:pPr fontAlgn="base">
              <a:spcBef>
                <a:spcPct val="0"/>
              </a:spcBef>
              <a:spcAft>
                <a:spcPct val="0"/>
              </a:spcAft>
            </a:pPr>
            <a:r>
              <a:rPr lang="zh-CN" altLang="en-US" sz="2500" dirty="0">
                <a:solidFill>
                  <a:prstClr val="black"/>
                </a:solidFill>
                <a:latin typeface="微软雅黑" pitchFamily="34" charset="-122"/>
                <a:ea typeface="微软雅黑" pitchFamily="34" charset="-122"/>
              </a:rPr>
              <a:t>用户年龄取值范围：</a:t>
            </a:r>
            <a:r>
              <a:rPr lang="en-US" altLang="zh-CN" sz="2500" dirty="0">
                <a:solidFill>
                  <a:prstClr val="black"/>
                </a:solidFill>
                <a:latin typeface="微软雅黑" pitchFamily="34" charset="-122"/>
                <a:ea typeface="微软雅黑" pitchFamily="34" charset="-122"/>
              </a:rPr>
              <a:t>9</a:t>
            </a:r>
            <a:r>
              <a:rPr lang="zh-CN" altLang="en-US" sz="2500" dirty="0">
                <a:solidFill>
                  <a:prstClr val="black"/>
                </a:solidFill>
                <a:latin typeface="微软雅黑" pitchFamily="34" charset="-122"/>
                <a:ea typeface="微软雅黑" pitchFamily="34" charset="-122"/>
              </a:rPr>
              <a:t>岁</a:t>
            </a:r>
            <a:r>
              <a:rPr lang="en-US" altLang="zh-CN" sz="2500" dirty="0">
                <a:solidFill>
                  <a:prstClr val="black"/>
                </a:solidFill>
                <a:latin typeface="微软雅黑" pitchFamily="34" charset="-122"/>
                <a:ea typeface="微软雅黑" pitchFamily="34" charset="-122"/>
              </a:rPr>
              <a:t>—41</a:t>
            </a:r>
            <a:r>
              <a:rPr lang="zh-CN" altLang="en-US" sz="2500" dirty="0">
                <a:solidFill>
                  <a:prstClr val="black"/>
                </a:solidFill>
                <a:latin typeface="微软雅黑" pitchFamily="34" charset="-122"/>
                <a:ea typeface="微软雅黑" pitchFamily="34" charset="-122"/>
              </a:rPr>
              <a:t>岁</a:t>
            </a:r>
            <a:endParaRPr lang="zh-CN" altLang="en-US" sz="25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用户年龄占比分布</a:t>
            </a:r>
            <a:endParaRPr lang="zh-CN" altLang="en-US" dirty="0"/>
          </a:p>
        </p:txBody>
      </p:sp>
      <p:graphicFrame>
        <p:nvGraphicFramePr>
          <p:cNvPr id="4" name="表格 3"/>
          <p:cNvGraphicFramePr>
            <a:graphicFrameLocks noGrp="1"/>
          </p:cNvGraphicFramePr>
          <p:nvPr/>
        </p:nvGraphicFramePr>
        <p:xfrm>
          <a:off x="381000" y="1828800"/>
          <a:ext cx="8305803" cy="4495797"/>
        </p:xfrm>
        <a:graphic>
          <a:graphicData uri="http://schemas.openxmlformats.org/drawingml/2006/table">
            <a:tbl>
              <a:tblPr/>
              <a:tblGrid>
                <a:gridCol w="1001705"/>
                <a:gridCol w="1293868"/>
                <a:gridCol w="1001705"/>
                <a:gridCol w="1001705"/>
                <a:gridCol w="1001705"/>
                <a:gridCol w="1001705"/>
                <a:gridCol w="1001705"/>
                <a:gridCol w="1001705"/>
              </a:tblGrid>
              <a:tr h="699347">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年龄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占比</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a:solidFill>
                            <a:srgbClr val="000000"/>
                          </a:solidFill>
                          <a:latin typeface="微软雅黑" pitchFamily="34" charset="-122"/>
                          <a:ea typeface="微软雅黑" pitchFamily="34" charset="-122"/>
                        </a:rPr>
                        <a:t>年龄</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占比</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年龄</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占比</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a:solidFill>
                            <a:srgbClr val="000000"/>
                          </a:solidFill>
                          <a:latin typeface="微软雅黑" pitchFamily="34" charset="-122"/>
                          <a:ea typeface="微软雅黑" pitchFamily="34" charset="-122"/>
                        </a:rPr>
                        <a:t>年龄</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c>
                  <a:txBody>
                    <a:bodyPr/>
                    <a:lstStyle/>
                    <a:p>
                      <a:pPr algn="ctr" fontAlgn="ctr"/>
                      <a:r>
                        <a:rPr lang="zh-CN" altLang="en-US" sz="1300" b="1" i="0" u="none" strike="noStrike">
                          <a:solidFill>
                            <a:srgbClr val="000000"/>
                          </a:solidFill>
                          <a:latin typeface="微软雅黑" pitchFamily="34" charset="-122"/>
                          <a:ea typeface="微软雅黑" pitchFamily="34" charset="-122"/>
                        </a:rPr>
                        <a:t>占比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C5D9F1"/>
                    </a:solidFill>
                  </a:tcPr>
                </a:tc>
              </a:tr>
              <a:tr h="395465">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0.07%</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BE7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16</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0.89%</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26</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6.20%</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577"/>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36</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E783"/>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0.06%</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17</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1.53%</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283"/>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27</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5.18%</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279"/>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37</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582"/>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0.05%</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18</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2.56%</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580"/>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28</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4.90%</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67A"/>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38</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1"/>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0.06%</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BE7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19</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4.45%</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C7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29</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3.36%</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A7E"/>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39</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0.12%</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B"/>
                    </a:solidFill>
                  </a:tcPr>
                </a:tc>
                <a:tc>
                  <a:txBody>
                    <a:bodyPr/>
                    <a:lstStyle/>
                    <a:p>
                      <a:pPr algn="ctr" fontAlgn="ctr"/>
                      <a:r>
                        <a:rPr lang="en-US" altLang="zh-CN" sz="1300" b="1" i="0" u="none" strike="noStrike">
                          <a:solidFill>
                            <a:srgbClr val="FF0000"/>
                          </a:solidFill>
                          <a:latin typeface="微软雅黑" pitchFamily="34" charset="-122"/>
                          <a:ea typeface="微软雅黑" pitchFamily="34" charset="-122"/>
                        </a:rPr>
                        <a:t>20</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7.37%</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9574"/>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30</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2.89%</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40</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0E282"/>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0.10%</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BC07B"/>
                    </a:solidFill>
                  </a:tcPr>
                </a:tc>
                <a:tc>
                  <a:txBody>
                    <a:bodyPr/>
                    <a:lstStyle/>
                    <a:p>
                      <a:pPr algn="ctr" fontAlgn="ctr"/>
                      <a:r>
                        <a:rPr lang="en-US" altLang="zh-CN" sz="1300" b="1" i="0" u="none" strike="noStrike">
                          <a:solidFill>
                            <a:srgbClr val="FF0000"/>
                          </a:solidFill>
                          <a:latin typeface="微软雅黑" pitchFamily="34" charset="-122"/>
                          <a:ea typeface="微软雅黑" pitchFamily="34" charset="-122"/>
                        </a:rPr>
                        <a:t>21</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9.19%</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D6F"/>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31</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2.16%</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A81"/>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41</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D27F"/>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0.10%</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07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22</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9.59%</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86E"/>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32</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1.78%</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F82"/>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42</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0.21%</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C77C"/>
                    </a:solidFill>
                  </a:tcPr>
                </a:tc>
                <a:tc>
                  <a:txBody>
                    <a:bodyPr/>
                    <a:lstStyle/>
                    <a:p>
                      <a:pPr algn="ctr" fontAlgn="ctr"/>
                      <a:r>
                        <a:rPr lang="en-US" altLang="zh-CN" sz="1300" b="1" i="0" u="none" strike="noStrike">
                          <a:solidFill>
                            <a:srgbClr val="FF0000"/>
                          </a:solidFill>
                          <a:latin typeface="微软雅黑" pitchFamily="34" charset="-122"/>
                          <a:ea typeface="微软雅黑" pitchFamily="34" charset="-122"/>
                        </a:rPr>
                        <a:t>23</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10.69%</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33</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1.33%</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43</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r>
              <a:tr h="375690">
                <a:tc>
                  <a:txBody>
                    <a:bodyPr/>
                    <a:lstStyle/>
                    <a:p>
                      <a:pPr algn="ctr" fontAlgn="ctr"/>
                      <a:r>
                        <a:rPr lang="en-US" altLang="zh-CN" sz="1300" b="1" i="0" u="none" strike="noStrike">
                          <a:solidFill>
                            <a:srgbClr val="000000"/>
                          </a:solidFill>
                          <a:latin typeface="微软雅黑" pitchFamily="34" charset="-122"/>
                          <a:ea typeface="微软雅黑" pitchFamily="34" charset="-122"/>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0.34%</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E7E"/>
                    </a:solidFill>
                  </a:tcPr>
                </a:tc>
                <a:tc>
                  <a:txBody>
                    <a:bodyPr/>
                    <a:lstStyle/>
                    <a:p>
                      <a:pPr algn="ctr" fontAlgn="ctr"/>
                      <a:r>
                        <a:rPr lang="en-US" altLang="zh-CN" sz="1300" b="1" i="0" u="none" strike="noStrike">
                          <a:solidFill>
                            <a:srgbClr val="FF0000"/>
                          </a:solidFill>
                          <a:latin typeface="微软雅黑" pitchFamily="34" charset="-122"/>
                          <a:ea typeface="微软雅黑" pitchFamily="34" charset="-122"/>
                        </a:rPr>
                        <a:t>24</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9.52%</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96E"/>
                    </a:solidFill>
                  </a:tcPr>
                </a:tc>
                <a:tc>
                  <a:txBody>
                    <a:bodyPr/>
                    <a:lstStyle/>
                    <a:p>
                      <a:pPr algn="ctr" fontAlgn="ctr"/>
                      <a:r>
                        <a:rPr lang="en-US" altLang="zh-CN" sz="1300" b="1" i="0" u="none" strike="noStrike" dirty="0">
                          <a:solidFill>
                            <a:srgbClr val="FF0000"/>
                          </a:solidFill>
                          <a:latin typeface="微软雅黑" pitchFamily="34" charset="-122"/>
                          <a:ea typeface="微软雅黑" pitchFamily="34" charset="-122"/>
                        </a:rPr>
                        <a:t>34</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rgbClr val="000000"/>
                          </a:solidFill>
                          <a:latin typeface="微软雅黑" pitchFamily="34" charset="-122"/>
                          <a:ea typeface="微软雅黑" pitchFamily="34" charset="-122"/>
                        </a:rPr>
                        <a:t>0.99%</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44</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47C"/>
                    </a:solidFill>
                  </a:tcPr>
                </a:tc>
              </a:tr>
              <a:tr h="395465">
                <a:tc>
                  <a:txBody>
                    <a:bodyPr/>
                    <a:lstStyle/>
                    <a:p>
                      <a:pPr algn="ctr" fontAlgn="ctr"/>
                      <a:r>
                        <a:rPr lang="en-US" altLang="zh-CN" sz="1300" b="1" i="0" u="none" strike="noStrike">
                          <a:solidFill>
                            <a:srgbClr val="000000"/>
                          </a:solidFill>
                          <a:latin typeface="微软雅黑" pitchFamily="34" charset="-122"/>
                          <a:ea typeface="微软雅黑" pitchFamily="34"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0.55%</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DA80"/>
                    </a:solidFill>
                  </a:tcPr>
                </a:tc>
                <a:tc>
                  <a:txBody>
                    <a:bodyPr/>
                    <a:lstStyle/>
                    <a:p>
                      <a:pPr algn="ctr" fontAlgn="ctr"/>
                      <a:r>
                        <a:rPr lang="en-US" altLang="zh-CN" sz="1300" b="1" i="0" u="none" strike="noStrike">
                          <a:solidFill>
                            <a:srgbClr val="FF0000"/>
                          </a:solidFill>
                          <a:latin typeface="微软雅黑" pitchFamily="34" charset="-122"/>
                          <a:ea typeface="微软雅黑" pitchFamily="34" charset="-122"/>
                        </a:rPr>
                        <a:t>25</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300" b="1" i="1" u="none" strike="noStrike" dirty="0">
                          <a:solidFill>
                            <a:schemeClr val="tx1">
                              <a:lumMod val="95000"/>
                              <a:lumOff val="5000"/>
                            </a:schemeClr>
                          </a:solidFill>
                          <a:latin typeface="微软雅黑" pitchFamily="34" charset="-122"/>
                          <a:ea typeface="微软雅黑" pitchFamily="34" charset="-122"/>
                        </a:rPr>
                        <a:t>7.26%</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B9774"/>
                    </a:solidFill>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35</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0.93%</a:t>
                      </a:r>
                    </a:p>
                  </a:txBody>
                  <a:tcPr marL="9525" marR="9525" marT="9525" marB="0" anchor="ctr">
                    <a:lnL w="635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EA84"/>
                    </a:solidFill>
                  </a:tcPr>
                </a:tc>
                <a:tc>
                  <a:txBody>
                    <a:bodyPr/>
                    <a:lstStyle/>
                    <a:p>
                      <a:pPr algn="ctr" fontAlgn="ctr"/>
                      <a:r>
                        <a:rPr lang="en-US" altLang="zh-CN" sz="1300" b="1" i="0" u="none" strike="noStrike">
                          <a:solidFill>
                            <a:srgbClr val="000000"/>
                          </a:solidFill>
                          <a:latin typeface="微软雅黑" pitchFamily="34" charset="-122"/>
                          <a:ea typeface="微软雅黑" pitchFamily="34" charset="-122"/>
                        </a:rPr>
                        <a:t>45</a:t>
                      </a:r>
                    </a:p>
                  </a:txBody>
                  <a:tcPr marL="9525" marR="9525" marT="9525" marB="0" anchor="ctr">
                    <a:lnL w="381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300" b="1" i="0" u="none" strike="noStrike" dirty="0">
                          <a:solidFill>
                            <a:srgbClr val="000000"/>
                          </a:solidFill>
                          <a:latin typeface="微软雅黑" pitchFamily="34" charset="-122"/>
                          <a:ea typeface="微软雅黑" pitchFamily="34" charset="-122"/>
                        </a:rPr>
                        <a:t>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78C47C"/>
                    </a:solidFill>
                  </a:tcPr>
                </a:tc>
              </a:tr>
            </a:tbl>
          </a:graphicData>
        </a:graphic>
      </p:graphicFrame>
      <p:sp>
        <p:nvSpPr>
          <p:cNvPr id="7" name="TextBox 6"/>
          <p:cNvSpPr txBox="1"/>
          <p:nvPr/>
        </p:nvSpPr>
        <p:spPr>
          <a:xfrm>
            <a:off x="533400" y="1219200"/>
            <a:ext cx="5715000" cy="477054"/>
          </a:xfrm>
          <a:prstGeom prst="rect">
            <a:avLst/>
          </a:prstGeom>
          <a:noFill/>
        </p:spPr>
        <p:txBody>
          <a:bodyPr wrap="square" rtlCol="0">
            <a:spAutoFit/>
          </a:bodyPr>
          <a:lstStyle/>
          <a:p>
            <a:pPr fontAlgn="base">
              <a:spcBef>
                <a:spcPct val="0"/>
              </a:spcBef>
              <a:spcAft>
                <a:spcPct val="0"/>
              </a:spcAft>
            </a:pPr>
            <a:r>
              <a:rPr lang="en-US" altLang="zh-CN" sz="2500" b="1" dirty="0">
                <a:solidFill>
                  <a:prstClr val="black">
                    <a:lumMod val="95000"/>
                    <a:lumOff val="5000"/>
                  </a:prstClr>
                </a:solidFill>
                <a:latin typeface="微软雅黑" pitchFamily="34" charset="-122"/>
                <a:ea typeface="微软雅黑" pitchFamily="34" charset="-122"/>
              </a:rPr>
              <a:t>16</a:t>
            </a:r>
            <a:r>
              <a:rPr lang="zh-CN" altLang="en-US" sz="2500" b="1" dirty="0">
                <a:solidFill>
                  <a:prstClr val="black">
                    <a:lumMod val="95000"/>
                    <a:lumOff val="5000"/>
                  </a:prstClr>
                </a:solidFill>
                <a:latin typeface="微软雅黑" pitchFamily="34" charset="-122"/>
                <a:ea typeface="微软雅黑" pitchFamily="34" charset="-122"/>
              </a:rPr>
              <a:t>岁</a:t>
            </a:r>
            <a:r>
              <a:rPr lang="en-US" altLang="zh-CN" sz="2500" b="1" dirty="0">
                <a:solidFill>
                  <a:prstClr val="black">
                    <a:lumMod val="95000"/>
                    <a:lumOff val="5000"/>
                  </a:prstClr>
                </a:solidFill>
                <a:latin typeface="微软雅黑" pitchFamily="34" charset="-122"/>
                <a:ea typeface="微软雅黑" pitchFamily="34" charset="-122"/>
              </a:rPr>
              <a:t>—34</a:t>
            </a:r>
            <a:r>
              <a:rPr lang="zh-CN" altLang="en-US" sz="2500" b="1" dirty="0">
                <a:solidFill>
                  <a:prstClr val="black">
                    <a:lumMod val="95000"/>
                    <a:lumOff val="5000"/>
                  </a:prstClr>
                </a:solidFill>
                <a:latin typeface="微软雅黑" pitchFamily="34" charset="-122"/>
                <a:ea typeface="微软雅黑" pitchFamily="34" charset="-122"/>
              </a:rPr>
              <a:t>岁 占比合计：  </a:t>
            </a:r>
            <a:r>
              <a:rPr lang="en-US" altLang="zh-CN" sz="2500" b="1" dirty="0">
                <a:solidFill>
                  <a:srgbClr val="FF0000"/>
                </a:solidFill>
                <a:latin typeface="微软雅黑" pitchFamily="34" charset="-122"/>
                <a:ea typeface="微软雅黑" pitchFamily="34" charset="-122"/>
              </a:rPr>
              <a:t>91.83%</a:t>
            </a:r>
            <a:endParaRPr lang="zh-CN" altLang="en-US" sz="2500" b="1" dirty="0">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 录</a:t>
            </a:r>
            <a:endParaRPr lang="zh-CN" altLang="en-US" dirty="0"/>
          </a:p>
        </p:txBody>
      </p:sp>
      <p:graphicFrame>
        <p:nvGraphicFramePr>
          <p:cNvPr id="4" name="图示 3"/>
          <p:cNvGraphicFramePr/>
          <p:nvPr/>
        </p:nvGraphicFramePr>
        <p:xfrm>
          <a:off x="1524000" y="1397000"/>
          <a:ext cx="61722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0"/>
            <a:ext cx="8229600" cy="1143000"/>
          </a:xfrm>
        </p:spPr>
        <p:txBody>
          <a:bodyPr/>
          <a:lstStyle/>
          <a:p>
            <a:pPr algn="ctr"/>
            <a:r>
              <a:rPr lang="zh-CN" altLang="en-US" sz="3300" b="1" dirty="0" smtClean="0"/>
              <a:t>用户画像数据挖掘实例演示</a:t>
            </a:r>
            <a:endParaRPr lang="zh-CN" altLang="en-US" sz="3300" b="1" dirty="0"/>
          </a:p>
        </p:txBody>
      </p:sp>
      <p:sp>
        <p:nvSpPr>
          <p:cNvPr id="4" name="标题 1"/>
          <p:cNvSpPr txBox="1">
            <a:spLocks/>
          </p:cNvSpPr>
          <p:nvPr/>
        </p:nvSpPr>
        <p:spPr bwMode="auto">
          <a:xfrm>
            <a:off x="1676400" y="3657600"/>
            <a:ext cx="6934200" cy="1828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514350" indent="-514350" fontAlgn="base">
              <a:spcBef>
                <a:spcPct val="0"/>
              </a:spcBef>
              <a:spcAft>
                <a:spcPct val="0"/>
              </a:spcAft>
              <a:buFont typeface="+mj-lt"/>
              <a:buAutoNum type="arabicPeriod"/>
              <a:defRPr/>
            </a:pPr>
            <a:r>
              <a:rPr lang="zh-CN" altLang="en-US" sz="2800" b="1" dirty="0">
                <a:solidFill>
                  <a:prstClr val="black"/>
                </a:solidFill>
                <a:latin typeface="微软雅黑" pitchFamily="34" charset="-122"/>
                <a:ea typeface="微软雅黑" pitchFamily="34" charset="-122"/>
              </a:rPr>
              <a:t>对应分析</a:t>
            </a:r>
            <a:endParaRPr lang="en-US" altLang="zh-CN" sz="2800" b="1" dirty="0">
              <a:solidFill>
                <a:prstClr val="black"/>
              </a:solidFill>
              <a:latin typeface="微软雅黑" pitchFamily="34" charset="-122"/>
              <a:ea typeface="微软雅黑" pitchFamily="34" charset="-122"/>
            </a:endParaRPr>
          </a:p>
          <a:p>
            <a:pPr marL="514350" indent="-514350" fontAlgn="base">
              <a:spcBef>
                <a:spcPct val="0"/>
              </a:spcBef>
              <a:spcAft>
                <a:spcPct val="0"/>
              </a:spcAft>
              <a:buFont typeface="+mj-lt"/>
              <a:buAutoNum type="arabicPeriod"/>
              <a:defRPr/>
            </a:pPr>
            <a:endParaRPr lang="en-US" altLang="zh-CN" sz="2800" b="1" dirty="0">
              <a:solidFill>
                <a:prstClr val="black"/>
              </a:solidFill>
              <a:latin typeface="微软雅黑" pitchFamily="34" charset="-122"/>
              <a:ea typeface="微软雅黑" pitchFamily="34" charset="-122"/>
            </a:endParaRPr>
          </a:p>
          <a:p>
            <a:pPr marL="514350" indent="-514350" fontAlgn="base">
              <a:spcBef>
                <a:spcPct val="0"/>
              </a:spcBef>
              <a:spcAft>
                <a:spcPct val="0"/>
              </a:spcAft>
              <a:buFont typeface="+mj-lt"/>
              <a:buAutoNum type="arabicPeriod"/>
              <a:defRPr/>
            </a:pPr>
            <a:r>
              <a:rPr lang="zh-CN" altLang="en-US" sz="2800" b="1" dirty="0">
                <a:solidFill>
                  <a:prstClr val="black"/>
                </a:solidFill>
                <a:latin typeface="微软雅黑" pitchFamily="34" charset="-122"/>
                <a:ea typeface="微软雅黑" pitchFamily="34" charset="-122"/>
              </a:rPr>
              <a:t>聚类分析</a:t>
            </a:r>
            <a:endParaRPr lang="zh-CN" altLang="en-US" sz="2800" b="1"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905000"/>
            <a:ext cx="6781800" cy="1752600"/>
          </a:xfrm>
        </p:spPr>
        <p:txBody>
          <a:bodyPr/>
          <a:lstStyle/>
          <a:p>
            <a:r>
              <a:rPr lang="zh-CN" altLang="en-US" b="1" dirty="0" smtClean="0"/>
              <a:t>用户画像方法</a:t>
            </a:r>
            <a:r>
              <a:rPr lang="en-US" altLang="zh-CN" b="1" dirty="0" smtClean="0"/>
              <a:t/>
            </a:r>
            <a:br>
              <a:rPr lang="en-US" altLang="zh-CN" b="1" dirty="0" smtClean="0"/>
            </a:br>
            <a:r>
              <a:rPr lang="en-US" altLang="zh-CN" b="1" dirty="0" smtClean="0"/>
              <a:t/>
            </a:r>
            <a:br>
              <a:rPr lang="en-US" altLang="zh-CN" b="1" dirty="0" smtClean="0"/>
            </a:br>
            <a:r>
              <a:rPr lang="en-US" altLang="zh-CN" b="1" dirty="0" smtClean="0"/>
              <a:t>         ——</a:t>
            </a:r>
            <a:r>
              <a:rPr lang="zh-CN" altLang="en-US" b="1" dirty="0" smtClean="0"/>
              <a:t>“对应分析”实例演示</a:t>
            </a:r>
            <a:endParaRPr lang="zh-CN" altLang="en-US"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对应分析数据格式整理</a:t>
            </a:r>
            <a:endParaRPr lang="zh-CN" altLang="en-US" dirty="0"/>
          </a:p>
        </p:txBody>
      </p:sp>
      <p:graphicFrame>
        <p:nvGraphicFramePr>
          <p:cNvPr id="5" name="表格 4"/>
          <p:cNvGraphicFramePr>
            <a:graphicFrameLocks noGrp="1"/>
          </p:cNvGraphicFramePr>
          <p:nvPr/>
        </p:nvGraphicFramePr>
        <p:xfrm>
          <a:off x="1295400" y="1219200"/>
          <a:ext cx="6019801" cy="5410192"/>
        </p:xfrm>
        <a:graphic>
          <a:graphicData uri="http://schemas.openxmlformats.org/drawingml/2006/table">
            <a:tbl>
              <a:tblPr/>
              <a:tblGrid>
                <a:gridCol w="2189018"/>
                <a:gridCol w="859972"/>
                <a:gridCol w="1035875"/>
                <a:gridCol w="1035875"/>
                <a:gridCol w="899061"/>
              </a:tblGrid>
              <a:tr h="448650">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特征</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300" b="1" i="0" u="none" strike="noStrike">
                          <a:solidFill>
                            <a:srgbClr val="000000"/>
                          </a:solidFill>
                          <a:latin typeface="微软雅黑" pitchFamily="34" charset="-122"/>
                          <a:ea typeface="微软雅黑" pitchFamily="34" charset="-122"/>
                        </a:rPr>
                        <a:t>只看过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300" b="1" i="0" u="none" strike="noStrike" dirty="0">
                          <a:solidFill>
                            <a:srgbClr val="000000"/>
                          </a:solidFill>
                          <a:latin typeface="微软雅黑" pitchFamily="34" charset="-122"/>
                          <a:ea typeface="微软雅黑" pitchFamily="34" charset="-122"/>
                        </a:rPr>
                        <a:t>只关注</a:t>
                      </a:r>
                      <a:br>
                        <a:rPr lang="zh-CN" altLang="en-US" sz="1300" b="1" i="0" u="none" strike="noStrike" dirty="0">
                          <a:solidFill>
                            <a:srgbClr val="000000"/>
                          </a:solidFill>
                          <a:latin typeface="微软雅黑" pitchFamily="34" charset="-122"/>
                          <a:ea typeface="微软雅黑" pitchFamily="34" charset="-122"/>
                        </a:rPr>
                      </a:br>
                      <a:r>
                        <a:rPr lang="en-US" sz="1300" b="1" i="0" u="none" strike="noStrike" dirty="0" smtClean="0">
                          <a:solidFill>
                            <a:srgbClr val="000000"/>
                          </a:solidFill>
                          <a:latin typeface="微软雅黑" pitchFamily="34" charset="-122"/>
                          <a:ea typeface="微软雅黑" pitchFamily="34" charset="-122"/>
                        </a:rPr>
                        <a:t>XX</a:t>
                      </a:r>
                      <a:endParaRPr lang="zh-CN" altLang="en-US" sz="1300" b="1"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300" b="1" i="0" u="none" strike="noStrike">
                          <a:solidFill>
                            <a:srgbClr val="000000"/>
                          </a:solidFill>
                          <a:latin typeface="微软雅黑" pitchFamily="34" charset="-122"/>
                          <a:ea typeface="微软雅黑" pitchFamily="34" charset="-122"/>
                        </a:rPr>
                        <a:t>关注实物未购买</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zh-CN" altLang="en-US" sz="1300" b="1" i="0" u="none" strike="noStrike">
                          <a:solidFill>
                            <a:srgbClr val="000000"/>
                          </a:solidFill>
                          <a:latin typeface="微软雅黑" pitchFamily="34" charset="-122"/>
                          <a:ea typeface="微软雅黑" pitchFamily="34" charset="-122"/>
                        </a:rPr>
                        <a:t>购买并</a:t>
                      </a:r>
                      <a:br>
                        <a:rPr lang="zh-CN" altLang="en-US" sz="1300" b="1" i="0" u="none" strike="noStrike">
                          <a:solidFill>
                            <a:srgbClr val="000000"/>
                          </a:solidFill>
                          <a:latin typeface="微软雅黑" pitchFamily="34" charset="-122"/>
                          <a:ea typeface="微软雅黑" pitchFamily="34" charset="-122"/>
                        </a:rPr>
                      </a:br>
                      <a:r>
                        <a:rPr lang="zh-CN" altLang="en-US" sz="1300" b="1" i="0" u="none" strike="noStrike">
                          <a:solidFill>
                            <a:srgbClr val="000000"/>
                          </a:solidFill>
                          <a:latin typeface="微软雅黑" pitchFamily="34" charset="-122"/>
                          <a:ea typeface="微软雅黑" pitchFamily="34" charset="-122"/>
                        </a:rPr>
                        <a:t>付款</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5D9F1"/>
                    </a:solidFill>
                  </a:tcPr>
                </a:tc>
              </a:tr>
              <a:tr h="237521">
                <a:tc>
                  <a:txBody>
                    <a:bodyPr/>
                    <a:lstStyle/>
                    <a:p>
                      <a:pPr algn="l" fontAlgn="b"/>
                      <a:r>
                        <a:rPr lang="zh-CN" altLang="en-US" sz="1300" b="1" i="0" u="none" strike="noStrike">
                          <a:solidFill>
                            <a:srgbClr val="000000"/>
                          </a:solidFill>
                          <a:latin typeface="微软雅黑" pitchFamily="34" charset="-122"/>
                          <a:ea typeface="微软雅黑" pitchFamily="34" charset="-122"/>
                        </a:rPr>
                        <a:t>男性</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48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F79"/>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10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D880"/>
                    </a:solidFill>
                  </a:tcPr>
                </a:tc>
              </a:tr>
              <a:tr h="224325">
                <a:tc>
                  <a:txBody>
                    <a:bodyPr/>
                    <a:lstStyle/>
                    <a:p>
                      <a:pPr algn="l" fontAlgn="b"/>
                      <a:r>
                        <a:rPr lang="zh-CN" altLang="en-US" sz="1300" b="1" i="0" u="none" strike="noStrike" dirty="0">
                          <a:solidFill>
                            <a:srgbClr val="000000"/>
                          </a:solidFill>
                          <a:latin typeface="微软雅黑" pitchFamily="34" charset="-122"/>
                          <a:ea typeface="微软雅黑" pitchFamily="34" charset="-122"/>
                        </a:rPr>
                        <a:t>女性</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52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477"/>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64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36D"/>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72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90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r>
              <a:tr h="224325">
                <a:tc>
                  <a:txBody>
                    <a:bodyPr/>
                    <a:lstStyle/>
                    <a:p>
                      <a:pPr algn="l" fontAlgn="b"/>
                      <a:r>
                        <a:rPr lang="zh-CN" altLang="en-US" sz="1300" b="1" i="0" u="none" strike="noStrike">
                          <a:solidFill>
                            <a:srgbClr val="000000"/>
                          </a:solidFill>
                          <a:latin typeface="微软雅黑" pitchFamily="34" charset="-122"/>
                          <a:ea typeface="微软雅黑" pitchFamily="34" charset="-122"/>
                        </a:rPr>
                        <a:t>学生</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67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A6F"/>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65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06D"/>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63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370"/>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22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483"/>
                    </a:solidFill>
                  </a:tcPr>
                </a:tc>
              </a:tr>
              <a:tr h="224325">
                <a:tc>
                  <a:txBody>
                    <a:bodyPr/>
                    <a:lstStyle/>
                    <a:p>
                      <a:pPr algn="l" fontAlgn="b"/>
                      <a:r>
                        <a:rPr lang="zh-CN" altLang="en-US" sz="1300" b="1" i="0" u="none" strike="noStrike">
                          <a:solidFill>
                            <a:srgbClr val="000000"/>
                          </a:solidFill>
                          <a:latin typeface="微软雅黑" pitchFamily="34" charset="-122"/>
                          <a:ea typeface="微软雅黑" pitchFamily="34" charset="-122"/>
                        </a:rPr>
                        <a:t>非学生</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33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881"/>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380"/>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78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C72"/>
                    </a:solidFill>
                  </a:tcPr>
                </a:tc>
              </a:tr>
              <a:tr h="224325">
                <a:tc>
                  <a:txBody>
                    <a:bodyPr/>
                    <a:lstStyle/>
                    <a:p>
                      <a:pPr algn="l" fontAlgn="b"/>
                      <a:r>
                        <a:rPr lang="zh-CN" altLang="en-US" sz="1300" b="1" i="0" u="none" strike="noStrike">
                          <a:solidFill>
                            <a:srgbClr val="000000"/>
                          </a:solidFill>
                          <a:latin typeface="微软雅黑" pitchFamily="34" charset="-122"/>
                          <a:ea typeface="微软雅黑" pitchFamily="34" charset="-122"/>
                        </a:rPr>
                        <a:t>工作</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25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3"/>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583"/>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61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A677"/>
                    </a:solidFill>
                  </a:tcPr>
                </a:tc>
              </a:tr>
              <a:tr h="224325">
                <a:tc>
                  <a:txBody>
                    <a:bodyPr/>
                    <a:lstStyle/>
                    <a:p>
                      <a:pPr algn="l" fontAlgn="b"/>
                      <a:r>
                        <a:rPr lang="zh-CN" altLang="en-US" sz="1300" b="1" i="0" u="none" strike="noStrike">
                          <a:solidFill>
                            <a:srgbClr val="000000"/>
                          </a:solidFill>
                          <a:latin typeface="微软雅黑" pitchFamily="34" charset="-122"/>
                          <a:ea typeface="微软雅黑" pitchFamily="34" charset="-122"/>
                        </a:rPr>
                        <a:t>其他职业</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C77C"/>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C87D"/>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17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3"/>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14</a:t>
                      </a:r>
                      <a:r>
                        <a:rPr lang="zh-CN" altLang="en-US" sz="1300" b="1" i="0" u="none" strike="noStrike">
                          <a:solidFill>
                            <a:srgbClr val="000000"/>
                          </a:solidFill>
                          <a:latin typeface="微软雅黑" pitchFamily="34" charset="-122"/>
                          <a:ea typeface="微软雅黑" pitchFamily="34" charset="-122"/>
                        </a:rPr>
                        <a:t>岁以下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D67F"/>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14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E"/>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B80"/>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15-18</a:t>
                      </a:r>
                      <a:r>
                        <a:rPr lang="zh-CN" altLang="en-US" sz="1300" b="1" i="0" u="none" strike="noStrike">
                          <a:solidFill>
                            <a:srgbClr val="000000"/>
                          </a:solidFill>
                          <a:latin typeface="微软雅黑" pitchFamily="34" charset="-122"/>
                          <a:ea typeface="微软雅黑" pitchFamily="34" charset="-122"/>
                        </a:rPr>
                        <a:t>岁</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45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41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F7C"/>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97E"/>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19-22</a:t>
                      </a:r>
                      <a:r>
                        <a:rPr lang="zh-CN" altLang="en-US" sz="1300" b="1" i="0" u="none" strike="noStrike">
                          <a:solidFill>
                            <a:srgbClr val="000000"/>
                          </a:solidFill>
                          <a:latin typeface="微软雅黑" pitchFamily="34" charset="-122"/>
                          <a:ea typeface="微软雅黑" pitchFamily="34" charset="-122"/>
                        </a:rPr>
                        <a:t>岁</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26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3"/>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582"/>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23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23-25</a:t>
                      </a:r>
                      <a:r>
                        <a:rPr lang="zh-CN" altLang="en-US" sz="1300" b="1" i="0" u="none" strike="noStrike">
                          <a:solidFill>
                            <a:srgbClr val="000000"/>
                          </a:solidFill>
                          <a:latin typeface="微软雅黑" pitchFamily="34" charset="-122"/>
                          <a:ea typeface="微软雅黑" pitchFamily="34" charset="-122"/>
                        </a:rPr>
                        <a:t>岁</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23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383"/>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26-30</a:t>
                      </a:r>
                      <a:r>
                        <a:rPr lang="zh-CN" altLang="en-US" sz="1300" b="1" i="0" u="none" strike="noStrike">
                          <a:solidFill>
                            <a:srgbClr val="000000"/>
                          </a:solidFill>
                          <a:latin typeface="微软雅黑" pitchFamily="34" charset="-122"/>
                          <a:ea typeface="微软雅黑" pitchFamily="34" charset="-122"/>
                        </a:rPr>
                        <a:t>岁</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BF7B"/>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BF7B"/>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B"/>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13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F81"/>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31</a:t>
                      </a:r>
                      <a:r>
                        <a:rPr lang="zh-CN" altLang="en-US" sz="1300" b="1" i="0" u="none" strike="noStrike">
                          <a:solidFill>
                            <a:srgbClr val="000000"/>
                          </a:solidFill>
                          <a:latin typeface="微软雅黑" pitchFamily="34" charset="-122"/>
                          <a:ea typeface="微软雅黑" pitchFamily="34" charset="-122"/>
                        </a:rPr>
                        <a:t>岁以上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r>
              <a:tr h="224325">
                <a:tc>
                  <a:txBody>
                    <a:bodyPr/>
                    <a:lstStyle/>
                    <a:p>
                      <a:pPr algn="l" fontAlgn="b"/>
                      <a:r>
                        <a:rPr lang="zh-CN" altLang="en-US" sz="1300" b="1" i="0" u="none" strike="noStrike" dirty="0">
                          <a:solidFill>
                            <a:srgbClr val="000000"/>
                          </a:solidFill>
                          <a:latin typeface="微软雅黑" pitchFamily="34" charset="-122"/>
                          <a:ea typeface="微软雅黑" pitchFamily="34" charset="-122"/>
                        </a:rPr>
                        <a:t>有网</a:t>
                      </a:r>
                      <a:r>
                        <a:rPr lang="zh-CN" altLang="en-US" sz="1300" b="1" i="0" u="none" strike="noStrike" dirty="0" smtClean="0">
                          <a:solidFill>
                            <a:srgbClr val="000000"/>
                          </a:solidFill>
                          <a:latin typeface="微软雅黑" pitchFamily="34" charset="-122"/>
                          <a:ea typeface="微软雅黑" pitchFamily="34" charset="-122"/>
                        </a:rPr>
                        <a:t>购</a:t>
                      </a:r>
                      <a:r>
                        <a:rPr lang="en-US" altLang="zh-CN" sz="1300" b="1" i="0" u="none" strike="noStrike" dirty="0" smtClean="0">
                          <a:solidFill>
                            <a:srgbClr val="000000"/>
                          </a:solidFill>
                          <a:latin typeface="微软雅黑" pitchFamily="34" charset="-122"/>
                          <a:ea typeface="微软雅黑" pitchFamily="34" charset="-122"/>
                        </a:rPr>
                        <a:t>AA</a:t>
                      </a:r>
                      <a:r>
                        <a:rPr lang="zh-CN" altLang="en-US" sz="1300" b="1" i="0" u="none" strike="noStrike" dirty="0" smtClean="0">
                          <a:solidFill>
                            <a:srgbClr val="000000"/>
                          </a:solidFill>
                          <a:latin typeface="微软雅黑" pitchFamily="34" charset="-122"/>
                          <a:ea typeface="微软雅黑" pitchFamily="34" charset="-122"/>
                        </a:rPr>
                        <a:t>经验</a:t>
                      </a:r>
                      <a:endParaRPr lang="zh-CN" altLang="en-US" sz="1300" b="1" i="0" u="none" strike="noStrike" dirty="0">
                        <a:solidFill>
                          <a:srgbClr val="000000"/>
                        </a:solidFill>
                        <a:latin typeface="微软雅黑" pitchFamily="34" charset="-122"/>
                        <a:ea typeface="微软雅黑" pitchFamily="34" charset="-122"/>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984"/>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81"/>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35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17F"/>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100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r>
              <a:tr h="224325">
                <a:tc>
                  <a:txBody>
                    <a:bodyPr/>
                    <a:lstStyle/>
                    <a:p>
                      <a:pPr algn="l" fontAlgn="b"/>
                      <a:r>
                        <a:rPr lang="zh-CN" altLang="en-US" sz="1300" b="1" i="0" u="none" strike="noStrike" dirty="0">
                          <a:solidFill>
                            <a:srgbClr val="000000"/>
                          </a:solidFill>
                          <a:latin typeface="微软雅黑" pitchFamily="34" charset="-122"/>
                          <a:ea typeface="微软雅黑" pitchFamily="34" charset="-122"/>
                        </a:rPr>
                        <a:t>无网</a:t>
                      </a:r>
                      <a:r>
                        <a:rPr lang="zh-CN" altLang="en-US" sz="1300" b="1" i="0" u="none" strike="noStrike" dirty="0" smtClean="0">
                          <a:solidFill>
                            <a:srgbClr val="000000"/>
                          </a:solidFill>
                          <a:latin typeface="微软雅黑" pitchFamily="34" charset="-122"/>
                          <a:ea typeface="微软雅黑" pitchFamily="34" charset="-122"/>
                        </a:rPr>
                        <a:t>购</a:t>
                      </a:r>
                      <a:r>
                        <a:rPr lang="en-US" altLang="zh-CN" sz="1300" b="1" i="0" u="none" strike="noStrike" dirty="0" smtClean="0">
                          <a:solidFill>
                            <a:srgbClr val="000000"/>
                          </a:solidFill>
                          <a:latin typeface="微软雅黑" pitchFamily="34" charset="-122"/>
                          <a:ea typeface="微软雅黑" pitchFamily="34" charset="-122"/>
                        </a:rPr>
                        <a:t>AA</a:t>
                      </a:r>
                      <a:r>
                        <a:rPr lang="zh-CN" altLang="en-US" sz="1300" b="1" i="0" u="none" strike="noStrike" dirty="0" smtClean="0">
                          <a:solidFill>
                            <a:srgbClr val="000000"/>
                          </a:solidFill>
                          <a:latin typeface="微软雅黑" pitchFamily="34" charset="-122"/>
                          <a:ea typeface="微软雅黑" pitchFamily="34" charset="-122"/>
                        </a:rPr>
                        <a:t>经验</a:t>
                      </a:r>
                      <a:endParaRPr lang="zh-CN" altLang="en-US" sz="1300" b="1" i="0" u="none" strike="noStrike" dirty="0">
                        <a:solidFill>
                          <a:srgbClr val="000000"/>
                        </a:solidFill>
                        <a:latin typeface="微软雅黑" pitchFamily="34" charset="-122"/>
                        <a:ea typeface="微软雅黑" pitchFamily="34" charset="-122"/>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73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67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65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D6F"/>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224325">
                <a:tc>
                  <a:txBody>
                    <a:bodyPr/>
                    <a:lstStyle/>
                    <a:p>
                      <a:pPr algn="l" fontAlgn="b"/>
                      <a:r>
                        <a:rPr lang="zh-CN" altLang="en-US" sz="1300" b="1" i="0" u="none" strike="noStrike">
                          <a:solidFill>
                            <a:srgbClr val="000000"/>
                          </a:solidFill>
                          <a:latin typeface="微软雅黑" pitchFamily="34" charset="-122"/>
                          <a:ea typeface="微软雅黑" pitchFamily="34" charset="-122"/>
                        </a:rPr>
                        <a:t>无网购</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73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67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65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7D6F"/>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r>
              <a:tr h="224325">
                <a:tc>
                  <a:txBody>
                    <a:bodyPr/>
                    <a:lstStyle/>
                    <a:p>
                      <a:pPr algn="l" fontAlgn="b"/>
                      <a:r>
                        <a:rPr lang="zh-CN" altLang="en-US" sz="1300" b="1" i="0" u="none" strike="noStrike">
                          <a:solidFill>
                            <a:srgbClr val="000000"/>
                          </a:solidFill>
                          <a:latin typeface="微软雅黑" pitchFamily="34" charset="-122"/>
                          <a:ea typeface="微软雅黑" pitchFamily="34" charset="-122"/>
                        </a:rPr>
                        <a:t>网购</a:t>
                      </a:r>
                      <a:r>
                        <a:rPr lang="en-US" altLang="zh-CN" sz="1300" b="1" i="0" u="none" strike="noStrike">
                          <a:solidFill>
                            <a:srgbClr val="000000"/>
                          </a:solidFill>
                          <a:latin typeface="微软雅黑" pitchFamily="34" charset="-122"/>
                          <a:ea typeface="微软雅黑" pitchFamily="34" charset="-122"/>
                        </a:rPr>
                        <a:t>50</a:t>
                      </a:r>
                      <a:r>
                        <a:rPr lang="zh-CN" altLang="en-US" sz="1300" b="1" i="0" u="none" strike="noStrike">
                          <a:solidFill>
                            <a:srgbClr val="000000"/>
                          </a:solidFill>
                          <a:latin typeface="微软雅黑" pitchFamily="34" charset="-122"/>
                          <a:ea typeface="微软雅黑" pitchFamily="34" charset="-122"/>
                        </a:rPr>
                        <a:t>元以下</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C57C"/>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BF7B"/>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B"/>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D57F"/>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50-100</a:t>
                      </a:r>
                      <a:r>
                        <a:rPr lang="zh-CN" altLang="en-US" sz="1300" b="1" i="0" u="none" strike="noStrike">
                          <a:solidFill>
                            <a:srgbClr val="000000"/>
                          </a:solidFill>
                          <a:latin typeface="微软雅黑" pitchFamily="34" charset="-122"/>
                          <a:ea typeface="微软雅黑" pitchFamily="34" charset="-122"/>
                        </a:rPr>
                        <a:t>元</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CD7E"/>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13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CF7E"/>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14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BD27F"/>
                    </a:solidFill>
                  </a:tcPr>
                </a:tc>
                <a:tc>
                  <a:txBody>
                    <a:bodyPr/>
                    <a:lstStyle/>
                    <a:p>
                      <a:pPr algn="ctr" fontAlgn="b"/>
                      <a:r>
                        <a:rPr lang="zh-CN" altLang="en-US" sz="1300" b="1" i="0" u="none" strike="noStrike">
                          <a:solidFill>
                            <a:srgbClr val="000000"/>
                          </a:solidFill>
                          <a:latin typeface="微软雅黑" pitchFamily="34" charset="-122"/>
                          <a:ea typeface="微软雅黑" pitchFamily="34" charset="-122"/>
                        </a:rPr>
                        <a:t>         </a:t>
                      </a:r>
                      <a:r>
                        <a:rPr lang="en-US" altLang="zh-CN" sz="1300" b="1" i="0" u="none" strike="noStrike">
                          <a:solidFill>
                            <a:srgbClr val="000000"/>
                          </a:solidFill>
                          <a:latin typeface="微软雅黑" pitchFamily="34" charset="-122"/>
                          <a:ea typeface="微软雅黑" pitchFamily="34" charset="-122"/>
                        </a:rPr>
                        <a:t>24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100-200</a:t>
                      </a:r>
                      <a:r>
                        <a:rPr lang="zh-CN" altLang="en-US" sz="1300" b="1" i="0" u="none" strike="noStrike">
                          <a:solidFill>
                            <a:srgbClr val="000000"/>
                          </a:solidFill>
                          <a:latin typeface="微软雅黑" pitchFamily="34" charset="-122"/>
                          <a:ea typeface="微软雅黑" pitchFamily="34" charset="-122"/>
                        </a:rPr>
                        <a:t>元</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10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C97D"/>
                    </a:solidFill>
                  </a:tcPr>
                </a:tc>
                <a:tc>
                  <a:txBody>
                    <a:bodyPr/>
                    <a:lstStyle/>
                    <a:p>
                      <a:pPr algn="r" fontAlgn="b"/>
                      <a:r>
                        <a:rPr lang="en-US" altLang="zh-CN" sz="1300" b="1" i="0" u="none" strike="noStrike" dirty="0">
                          <a:solidFill>
                            <a:srgbClr val="000000"/>
                          </a:solidFill>
                          <a:latin typeface="微软雅黑" pitchFamily="34" charset="-122"/>
                          <a:ea typeface="微软雅黑" pitchFamily="34" charset="-122"/>
                        </a:rPr>
                        <a:t>11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CC7D"/>
                    </a:solidFill>
                  </a:tcPr>
                </a:tc>
                <a:tc>
                  <a:txBody>
                    <a:bodyPr/>
                    <a:lstStyle/>
                    <a:p>
                      <a:pPr algn="ctr" fontAlgn="b"/>
                      <a:r>
                        <a:rPr lang="zh-CN" altLang="en-US" sz="1300" b="1" i="0" u="none" strike="noStrike" dirty="0">
                          <a:solidFill>
                            <a:srgbClr val="000000"/>
                          </a:solidFill>
                          <a:latin typeface="微软雅黑" pitchFamily="34" charset="-122"/>
                          <a:ea typeface="微软雅黑" pitchFamily="34" charset="-122"/>
                        </a:rPr>
                        <a:t>         </a:t>
                      </a:r>
                      <a:r>
                        <a:rPr lang="en-US" altLang="zh-CN" sz="1300" b="1" i="0" u="none" strike="noStrike" dirty="0">
                          <a:solidFill>
                            <a:srgbClr val="000000"/>
                          </a:solidFill>
                          <a:latin typeface="微软雅黑" pitchFamily="34" charset="-122"/>
                          <a:ea typeface="微软雅黑" pitchFamily="34" charset="-122"/>
                        </a:rPr>
                        <a:t>24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83"/>
                    </a:solidFill>
                  </a:tcPr>
                </a:tc>
              </a:tr>
              <a:tr h="224325">
                <a:tc>
                  <a:txBody>
                    <a:bodyPr/>
                    <a:lstStyle/>
                    <a:p>
                      <a:pPr algn="l" fontAlgn="b"/>
                      <a:r>
                        <a:rPr lang="en-US" altLang="zh-CN" sz="1300" b="1" i="0" u="none" strike="noStrike">
                          <a:solidFill>
                            <a:srgbClr val="000000"/>
                          </a:solidFill>
                          <a:latin typeface="微软雅黑" pitchFamily="34" charset="-122"/>
                          <a:ea typeface="微软雅黑" pitchFamily="34" charset="-122"/>
                        </a:rPr>
                        <a:t>200</a:t>
                      </a:r>
                      <a:r>
                        <a:rPr lang="zh-CN" altLang="en-US" sz="1300" b="1" i="0" u="none" strike="noStrike">
                          <a:solidFill>
                            <a:srgbClr val="000000"/>
                          </a:solidFill>
                          <a:latin typeface="微软雅黑" pitchFamily="34" charset="-122"/>
                          <a:ea typeface="微软雅黑" pitchFamily="34" charset="-122"/>
                        </a:rPr>
                        <a:t>元以上</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4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C17B"/>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BF7B"/>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C07B"/>
                    </a:solidFill>
                  </a:tcPr>
                </a:tc>
                <a:tc>
                  <a:txBody>
                    <a:bodyPr/>
                    <a:lstStyle/>
                    <a:p>
                      <a:pPr algn="ctr" fontAlgn="b"/>
                      <a:r>
                        <a:rPr lang="zh-CN" altLang="en-US" sz="1300" b="1" i="0" u="none" strike="noStrike" dirty="0">
                          <a:solidFill>
                            <a:srgbClr val="000000"/>
                          </a:solidFill>
                          <a:latin typeface="微软雅黑" pitchFamily="34" charset="-122"/>
                          <a:ea typeface="微软雅黑" pitchFamily="34" charset="-122"/>
                        </a:rPr>
                        <a:t>           </a:t>
                      </a:r>
                      <a:r>
                        <a:rPr lang="en-US" altLang="zh-CN" sz="1300" b="1" i="0" u="none" strike="noStrike" dirty="0">
                          <a:solidFill>
                            <a:srgbClr val="000000"/>
                          </a:solidFill>
                          <a:latin typeface="微软雅黑" pitchFamily="34" charset="-122"/>
                          <a:ea typeface="微软雅黑" pitchFamily="34" charset="-122"/>
                        </a:rPr>
                        <a:t>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CB7D"/>
                    </a:solidFill>
                  </a:tcPr>
                </a:tc>
              </a:tr>
              <a:tr h="224325">
                <a:tc>
                  <a:txBody>
                    <a:bodyPr/>
                    <a:lstStyle/>
                    <a:p>
                      <a:pPr algn="l" fontAlgn="b"/>
                      <a:r>
                        <a:rPr lang="zh-CN" altLang="en-US" sz="1300" b="1" i="0" u="none" strike="noStrike" dirty="0" smtClean="0">
                          <a:solidFill>
                            <a:srgbClr val="000000"/>
                          </a:solidFill>
                          <a:latin typeface="微软雅黑" pitchFamily="34" charset="-122"/>
                          <a:ea typeface="微软雅黑" pitchFamily="34" charset="-122"/>
                        </a:rPr>
                        <a:t>喜欢</a:t>
                      </a:r>
                      <a:r>
                        <a:rPr lang="en-US" altLang="zh-CN" sz="1300" b="1" i="0" u="none" strike="noStrike" dirty="0" smtClean="0">
                          <a:solidFill>
                            <a:srgbClr val="000000"/>
                          </a:solidFill>
                          <a:latin typeface="微软雅黑" pitchFamily="34" charset="-122"/>
                          <a:ea typeface="微软雅黑" pitchFamily="34" charset="-122"/>
                        </a:rPr>
                        <a:t>XX</a:t>
                      </a:r>
                      <a:r>
                        <a:rPr lang="zh-CN" altLang="en-US" sz="1300" b="1" i="0" u="none" strike="noStrike" dirty="0" smtClean="0">
                          <a:solidFill>
                            <a:srgbClr val="000000"/>
                          </a:solidFill>
                          <a:latin typeface="微软雅黑" pitchFamily="34" charset="-122"/>
                          <a:ea typeface="微软雅黑" pitchFamily="34" charset="-122"/>
                        </a:rPr>
                        <a:t>会</a:t>
                      </a:r>
                      <a:r>
                        <a:rPr lang="zh-CN" altLang="en-US" sz="1300" b="1" i="0" u="none" strike="noStrike" dirty="0">
                          <a:solidFill>
                            <a:srgbClr val="000000"/>
                          </a:solidFill>
                          <a:latin typeface="微软雅黑" pitchFamily="34" charset="-122"/>
                          <a:ea typeface="微软雅黑" pitchFamily="34" charset="-122"/>
                        </a:rPr>
                        <a:t>买实物</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3"/>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84"/>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37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B7E"/>
                    </a:solidFill>
                  </a:tcPr>
                </a:tc>
                <a:tc>
                  <a:txBody>
                    <a:bodyPr/>
                    <a:lstStyle/>
                    <a:p>
                      <a:pPr algn="ctr" fontAlgn="b"/>
                      <a:r>
                        <a:rPr lang="zh-CN" altLang="en-US" sz="1300" b="1" i="0" u="none" strike="noStrike" dirty="0">
                          <a:solidFill>
                            <a:srgbClr val="000000"/>
                          </a:solidFill>
                          <a:latin typeface="微软雅黑" pitchFamily="34" charset="-122"/>
                          <a:ea typeface="微软雅黑" pitchFamily="34" charset="-122"/>
                        </a:rPr>
                        <a:t>         </a:t>
                      </a:r>
                      <a:r>
                        <a:rPr lang="en-US" altLang="zh-CN" sz="1300" b="1" i="0" u="none" strike="noStrike" dirty="0">
                          <a:solidFill>
                            <a:srgbClr val="000000"/>
                          </a:solidFill>
                          <a:latin typeface="微软雅黑" pitchFamily="34" charset="-122"/>
                          <a:ea typeface="微软雅黑" pitchFamily="34" charset="-122"/>
                        </a:rPr>
                        <a:t>31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r>
              <a:tr h="224325">
                <a:tc>
                  <a:txBody>
                    <a:bodyPr/>
                    <a:lstStyle/>
                    <a:p>
                      <a:pPr algn="l" fontAlgn="b"/>
                      <a:r>
                        <a:rPr lang="zh-CN" altLang="en-US" sz="1300" b="1" i="0" u="none" strike="noStrike" dirty="0">
                          <a:solidFill>
                            <a:srgbClr val="000000"/>
                          </a:solidFill>
                          <a:latin typeface="微软雅黑" pitchFamily="34" charset="-122"/>
                          <a:ea typeface="微软雅黑" pitchFamily="34" charset="-122"/>
                        </a:rPr>
                        <a:t>不会</a:t>
                      </a:r>
                      <a:r>
                        <a:rPr lang="zh-CN" altLang="en-US" sz="1300" b="1" i="0" u="none" strike="noStrike" dirty="0" smtClean="0">
                          <a:solidFill>
                            <a:srgbClr val="000000"/>
                          </a:solidFill>
                          <a:latin typeface="微软雅黑" pitchFamily="34" charset="-122"/>
                          <a:ea typeface="微软雅黑" pitchFamily="34" charset="-122"/>
                        </a:rPr>
                        <a:t>喜欢</a:t>
                      </a:r>
                      <a:r>
                        <a:rPr lang="en-US" altLang="zh-CN" sz="1300" b="1" i="0" u="none" strike="noStrike" dirty="0" smtClean="0">
                          <a:solidFill>
                            <a:srgbClr val="000000"/>
                          </a:solidFill>
                          <a:latin typeface="微软雅黑" pitchFamily="34" charset="-122"/>
                          <a:ea typeface="微软雅黑" pitchFamily="34" charset="-122"/>
                        </a:rPr>
                        <a:t>XX</a:t>
                      </a:r>
                      <a:r>
                        <a:rPr lang="zh-CN" altLang="en-US" sz="1300" b="1" i="0" u="none" strike="noStrike" dirty="0" smtClean="0">
                          <a:solidFill>
                            <a:srgbClr val="000000"/>
                          </a:solidFill>
                          <a:latin typeface="微软雅黑" pitchFamily="34" charset="-122"/>
                          <a:ea typeface="微软雅黑" pitchFamily="34" charset="-122"/>
                        </a:rPr>
                        <a:t>会</a:t>
                      </a:r>
                      <a:r>
                        <a:rPr lang="zh-CN" altLang="en-US" sz="1300" b="1" i="0" u="none" strike="noStrike" dirty="0">
                          <a:solidFill>
                            <a:srgbClr val="000000"/>
                          </a:solidFill>
                          <a:latin typeface="微软雅黑" pitchFamily="34" charset="-122"/>
                          <a:ea typeface="微软雅黑" pitchFamily="34" charset="-122"/>
                        </a:rPr>
                        <a:t>买实物</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07F"/>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082"/>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21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EE182"/>
                    </a:solidFill>
                  </a:tcPr>
                </a:tc>
                <a:tc>
                  <a:txBody>
                    <a:bodyPr/>
                    <a:lstStyle/>
                    <a:p>
                      <a:pPr algn="ctr" fontAlgn="b"/>
                      <a:r>
                        <a:rPr lang="zh-CN" altLang="en-US" sz="1300" b="1" i="0" u="none" strike="noStrike" dirty="0">
                          <a:solidFill>
                            <a:srgbClr val="000000"/>
                          </a:solidFill>
                          <a:latin typeface="微软雅黑" pitchFamily="34" charset="-122"/>
                          <a:ea typeface="微软雅黑" pitchFamily="34" charset="-122"/>
                        </a:rPr>
                        <a:t>         </a:t>
                      </a:r>
                      <a:r>
                        <a:rPr lang="en-US" altLang="zh-CN" sz="1300" b="1" i="0" u="none" strike="noStrike" dirty="0">
                          <a:solidFill>
                            <a:srgbClr val="000000"/>
                          </a:solidFill>
                          <a:latin typeface="微软雅黑" pitchFamily="34" charset="-122"/>
                          <a:ea typeface="微软雅黑" pitchFamily="34" charset="-122"/>
                        </a:rPr>
                        <a:t>15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482"/>
                    </a:solidFill>
                  </a:tcPr>
                </a:tc>
              </a:tr>
              <a:tr h="237521">
                <a:tc>
                  <a:txBody>
                    <a:bodyPr/>
                    <a:lstStyle/>
                    <a:p>
                      <a:pPr algn="l" fontAlgn="b"/>
                      <a:r>
                        <a:rPr lang="zh-CN" altLang="en-US" sz="1300" b="1" i="0" u="none" strike="noStrike" dirty="0">
                          <a:solidFill>
                            <a:srgbClr val="000000"/>
                          </a:solidFill>
                          <a:latin typeface="微软雅黑" pitchFamily="34" charset="-122"/>
                          <a:ea typeface="微软雅黑" pitchFamily="34" charset="-122"/>
                        </a:rPr>
                        <a:t>说不清</a:t>
                      </a:r>
                      <a:r>
                        <a:rPr lang="zh-CN" altLang="en-US" sz="1300" b="1" i="0" u="none" strike="noStrike" dirty="0" smtClean="0">
                          <a:solidFill>
                            <a:srgbClr val="000000"/>
                          </a:solidFill>
                          <a:latin typeface="微软雅黑" pitchFamily="34" charset="-122"/>
                          <a:ea typeface="微软雅黑" pitchFamily="34" charset="-122"/>
                        </a:rPr>
                        <a:t>喜欢</a:t>
                      </a:r>
                      <a:r>
                        <a:rPr lang="en-US" altLang="zh-CN" sz="1300" b="1" i="0" u="none" strike="noStrike" dirty="0" smtClean="0">
                          <a:solidFill>
                            <a:srgbClr val="000000"/>
                          </a:solidFill>
                          <a:latin typeface="微软雅黑" pitchFamily="34" charset="-122"/>
                          <a:ea typeface="微软雅黑" pitchFamily="34" charset="-122"/>
                        </a:rPr>
                        <a:t>XX</a:t>
                      </a:r>
                      <a:r>
                        <a:rPr lang="zh-CN" altLang="en-US" sz="1300" b="1" i="0" u="none" strike="noStrike" dirty="0" smtClean="0">
                          <a:solidFill>
                            <a:srgbClr val="000000"/>
                          </a:solidFill>
                          <a:latin typeface="微软雅黑" pitchFamily="34" charset="-122"/>
                          <a:ea typeface="微软雅黑" pitchFamily="34" charset="-122"/>
                        </a:rPr>
                        <a:t>会</a:t>
                      </a:r>
                      <a:r>
                        <a:rPr lang="zh-CN" altLang="en-US" sz="1300" b="1" i="0" u="none" strike="noStrike" dirty="0">
                          <a:solidFill>
                            <a:srgbClr val="000000"/>
                          </a:solidFill>
                          <a:latin typeface="微软雅黑" pitchFamily="34" charset="-122"/>
                          <a:ea typeface="微软雅黑" pitchFamily="34" charset="-122"/>
                        </a:rPr>
                        <a:t>买实物</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b"/>
                      <a:r>
                        <a:rPr lang="en-US" altLang="zh-CN" sz="1300" b="1" i="0" u="none" strike="noStrike">
                          <a:solidFill>
                            <a:srgbClr val="000000"/>
                          </a:solidFill>
                          <a:latin typeface="微软雅黑" pitchFamily="34" charset="-122"/>
                          <a:ea typeface="微软雅黑" pitchFamily="34" charset="-122"/>
                        </a:rPr>
                        <a:t>39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EC87E"/>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40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DC27D"/>
                    </a:solidFill>
                  </a:tcPr>
                </a:tc>
                <a:tc>
                  <a:txBody>
                    <a:bodyPr/>
                    <a:lstStyle/>
                    <a:p>
                      <a:pPr algn="r" fontAlgn="b"/>
                      <a:r>
                        <a:rPr lang="en-US" altLang="zh-CN" sz="1300" b="1" i="0" u="none" strike="noStrike">
                          <a:solidFill>
                            <a:srgbClr val="000000"/>
                          </a:solidFill>
                          <a:latin typeface="微软雅黑" pitchFamily="34" charset="-122"/>
                          <a:ea typeface="微软雅黑" pitchFamily="34" charset="-122"/>
                        </a:rPr>
                        <a:t>41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DC07C"/>
                    </a:solidFill>
                  </a:tcPr>
                </a:tc>
                <a:tc>
                  <a:txBody>
                    <a:bodyPr/>
                    <a:lstStyle/>
                    <a:p>
                      <a:pPr algn="ctr" fontAlgn="b"/>
                      <a:r>
                        <a:rPr lang="zh-CN" altLang="en-US" sz="1300" b="1" i="0" u="none" strike="noStrike" dirty="0">
                          <a:solidFill>
                            <a:srgbClr val="000000"/>
                          </a:solidFill>
                          <a:latin typeface="微软雅黑" pitchFamily="34" charset="-122"/>
                          <a:ea typeface="微软雅黑" pitchFamily="34" charset="-122"/>
                        </a:rPr>
                        <a:t>         </a:t>
                      </a:r>
                      <a:r>
                        <a:rPr lang="en-US" altLang="zh-CN" sz="1300" b="1" i="0" u="none" strike="noStrike" dirty="0">
                          <a:solidFill>
                            <a:srgbClr val="000000"/>
                          </a:solidFill>
                          <a:latin typeface="微软雅黑" pitchFamily="34" charset="-122"/>
                          <a:ea typeface="微软雅黑" pitchFamily="34" charset="-122"/>
                        </a:rPr>
                        <a:t>18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EA84"/>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8786" name="Picture 2"/>
          <p:cNvPicPr>
            <a:picLocks noChangeAspect="1" noChangeArrowheads="1"/>
          </p:cNvPicPr>
          <p:nvPr/>
        </p:nvPicPr>
        <p:blipFill>
          <a:blip r:embed="rId2" cstate="print"/>
          <a:srcRect/>
          <a:stretch>
            <a:fillRect/>
          </a:stretch>
        </p:blipFill>
        <p:spPr bwMode="auto">
          <a:xfrm>
            <a:off x="228600" y="1219200"/>
            <a:ext cx="3886200" cy="4993315"/>
          </a:xfrm>
          <a:prstGeom prst="rect">
            <a:avLst/>
          </a:prstGeom>
          <a:noFill/>
          <a:ln w="9525">
            <a:noFill/>
            <a:miter lim="800000"/>
            <a:headEnd/>
            <a:tailEnd/>
          </a:ln>
          <a:effectLst/>
        </p:spPr>
      </p:pic>
      <p:pic>
        <p:nvPicPr>
          <p:cNvPr id="118787" name="Picture 3"/>
          <p:cNvPicPr>
            <a:picLocks noChangeAspect="1" noChangeArrowheads="1"/>
          </p:cNvPicPr>
          <p:nvPr/>
        </p:nvPicPr>
        <p:blipFill>
          <a:blip r:embed="rId3" cstate="print"/>
          <a:srcRect/>
          <a:stretch>
            <a:fillRect/>
          </a:stretch>
        </p:blipFill>
        <p:spPr bwMode="auto">
          <a:xfrm>
            <a:off x="4343399" y="1219200"/>
            <a:ext cx="3941415"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9810" name="Picture 2"/>
          <p:cNvPicPr>
            <a:picLocks noGrp="1" noChangeAspect="1" noChangeArrowheads="1"/>
          </p:cNvPicPr>
          <p:nvPr>
            <p:ph idx="1"/>
          </p:nvPr>
        </p:nvPicPr>
        <p:blipFill>
          <a:blip r:embed="rId2" cstate="print"/>
          <a:srcRect/>
          <a:stretch>
            <a:fillRect/>
          </a:stretch>
        </p:blipFill>
        <p:spPr bwMode="auto">
          <a:xfrm>
            <a:off x="609600" y="1371600"/>
            <a:ext cx="3560395" cy="4652670"/>
          </a:xfrm>
          <a:prstGeom prst="rect">
            <a:avLst/>
          </a:prstGeom>
          <a:noFill/>
          <a:ln w="9525">
            <a:noFill/>
            <a:miter lim="800000"/>
            <a:headEnd/>
            <a:tailEnd/>
          </a:ln>
          <a:effectLst/>
        </p:spPr>
      </p:pic>
      <p:pic>
        <p:nvPicPr>
          <p:cNvPr id="119811" name="Picture 3"/>
          <p:cNvPicPr>
            <a:picLocks noChangeAspect="1" noChangeArrowheads="1"/>
          </p:cNvPicPr>
          <p:nvPr/>
        </p:nvPicPr>
        <p:blipFill>
          <a:blip r:embed="rId3" cstate="print"/>
          <a:srcRect/>
          <a:stretch>
            <a:fillRect/>
          </a:stretch>
        </p:blipFill>
        <p:spPr bwMode="auto">
          <a:xfrm>
            <a:off x="4572000" y="1371600"/>
            <a:ext cx="3581400" cy="4610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加权个案</a:t>
            </a:r>
            <a:endParaRPr lang="zh-CN" altLang="en-US" dirty="0"/>
          </a:p>
        </p:txBody>
      </p:sp>
      <p:pic>
        <p:nvPicPr>
          <p:cNvPr id="120834" name="Picture 2"/>
          <p:cNvPicPr>
            <a:picLocks noChangeAspect="1" noChangeArrowheads="1"/>
          </p:cNvPicPr>
          <p:nvPr/>
        </p:nvPicPr>
        <p:blipFill>
          <a:blip r:embed="rId2" cstate="print"/>
          <a:srcRect/>
          <a:stretch>
            <a:fillRect/>
          </a:stretch>
        </p:blipFill>
        <p:spPr bwMode="auto">
          <a:xfrm>
            <a:off x="685800" y="1447800"/>
            <a:ext cx="7496175" cy="494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对应分析过程</a:t>
            </a:r>
            <a:endParaRPr lang="zh-CN" altLang="en-US" dirty="0"/>
          </a:p>
        </p:txBody>
      </p:sp>
      <p:pic>
        <p:nvPicPr>
          <p:cNvPr id="121858" name="Picture 2"/>
          <p:cNvPicPr>
            <a:picLocks noGrp="1" noChangeAspect="1" noChangeArrowheads="1"/>
          </p:cNvPicPr>
          <p:nvPr>
            <p:ph idx="1"/>
          </p:nvPr>
        </p:nvPicPr>
        <p:blipFill>
          <a:blip r:embed="rId2" cstate="print"/>
          <a:srcRect/>
          <a:stretch>
            <a:fillRect/>
          </a:stretch>
        </p:blipFill>
        <p:spPr bwMode="auto">
          <a:xfrm>
            <a:off x="1143000" y="1295400"/>
            <a:ext cx="5791200" cy="46791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对应分析</a:t>
            </a:r>
            <a:r>
              <a:rPr lang="en-US" altLang="zh-CN" dirty="0" smtClean="0"/>
              <a:t>——</a:t>
            </a:r>
            <a:r>
              <a:rPr lang="zh-CN" altLang="en-US" dirty="0" smtClean="0"/>
              <a:t>定义行范围（用户类别）</a:t>
            </a:r>
            <a:endParaRPr lang="zh-CN" altLang="en-US" dirty="0"/>
          </a:p>
        </p:txBody>
      </p:sp>
      <p:pic>
        <p:nvPicPr>
          <p:cNvPr id="122883" name="Picture 3"/>
          <p:cNvPicPr>
            <a:picLocks noGrp="1" noChangeAspect="1" noChangeArrowheads="1"/>
          </p:cNvPicPr>
          <p:nvPr>
            <p:ph idx="1"/>
          </p:nvPr>
        </p:nvPicPr>
        <p:blipFill>
          <a:blip r:embed="rId2" cstate="print"/>
          <a:srcRect/>
          <a:stretch>
            <a:fillRect/>
          </a:stretch>
        </p:blipFill>
        <p:spPr bwMode="auto">
          <a:xfrm>
            <a:off x="304800" y="1524000"/>
            <a:ext cx="8067675"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对应分析</a:t>
            </a:r>
            <a:r>
              <a:rPr lang="en-US" altLang="zh-CN" dirty="0" smtClean="0"/>
              <a:t>——</a:t>
            </a:r>
            <a:r>
              <a:rPr lang="zh-CN" altLang="en-US" dirty="0" smtClean="0"/>
              <a:t>定义列范围（用户特征）</a:t>
            </a:r>
            <a:endParaRPr lang="zh-CN" altLang="en-US" dirty="0"/>
          </a:p>
        </p:txBody>
      </p:sp>
      <p:pic>
        <p:nvPicPr>
          <p:cNvPr id="123906" name="Picture 2"/>
          <p:cNvPicPr>
            <a:picLocks noGrp="1" noChangeAspect="1" noChangeArrowheads="1"/>
          </p:cNvPicPr>
          <p:nvPr>
            <p:ph idx="1"/>
          </p:nvPr>
        </p:nvPicPr>
        <p:blipFill>
          <a:blip r:embed="rId2" cstate="print"/>
          <a:srcRect/>
          <a:stretch>
            <a:fillRect/>
          </a:stretch>
        </p:blipFill>
        <p:spPr bwMode="auto">
          <a:xfrm>
            <a:off x="609600" y="1676400"/>
            <a:ext cx="8096250" cy="3762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对应分析结果图</a:t>
            </a:r>
            <a:endParaRPr lang="zh-CN" altLang="en-US" dirty="0"/>
          </a:p>
        </p:txBody>
      </p:sp>
      <p:pic>
        <p:nvPicPr>
          <p:cNvPr id="124930" name="Picture 2"/>
          <p:cNvPicPr>
            <a:picLocks noGrp="1" noChangeAspect="1" noChangeArrowheads="1"/>
          </p:cNvPicPr>
          <p:nvPr>
            <p:ph idx="1"/>
          </p:nvPr>
        </p:nvPicPr>
        <p:blipFill>
          <a:blip r:embed="rId2" cstate="print"/>
          <a:srcRect/>
          <a:stretch>
            <a:fillRect/>
          </a:stretch>
        </p:blipFill>
        <p:spPr bwMode="auto">
          <a:xfrm>
            <a:off x="685800" y="1295400"/>
            <a:ext cx="7315200" cy="5188313"/>
          </a:xfrm>
          <a:prstGeom prst="rect">
            <a:avLst/>
          </a:prstGeom>
          <a:noFill/>
          <a:ln w="9525">
            <a:noFill/>
            <a:miter lim="800000"/>
            <a:headEnd/>
            <a:tailEnd/>
          </a:ln>
          <a:effectLst/>
        </p:spPr>
      </p:pic>
      <p:sp>
        <p:nvSpPr>
          <p:cNvPr id="5" name="椭圆 4"/>
          <p:cNvSpPr/>
          <p:nvPr/>
        </p:nvSpPr>
        <p:spPr>
          <a:xfrm>
            <a:off x="4267200" y="2667000"/>
            <a:ext cx="1752600" cy="1752600"/>
          </a:xfrm>
          <a:prstGeom prst="ellipse">
            <a:avLst/>
          </a:prstGeom>
          <a:solidFill>
            <a:srgbClr val="FFFF00">
              <a:alpha val="1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3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590800"/>
            <a:ext cx="8229600" cy="1143000"/>
          </a:xfrm>
        </p:spPr>
        <p:txBody>
          <a:bodyPr/>
          <a:lstStyle/>
          <a:p>
            <a:pPr algn="ctr"/>
            <a:r>
              <a:rPr lang="zh-CN" altLang="en-US" b="1" dirty="0" smtClean="0"/>
              <a:t>用户画像概述</a:t>
            </a:r>
            <a:endParaRPr lang="zh-CN" alt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减少用户特征</a:t>
            </a:r>
            <a:endParaRPr lang="zh-CN" altLang="en-US" dirty="0"/>
          </a:p>
        </p:txBody>
      </p:sp>
      <p:pic>
        <p:nvPicPr>
          <p:cNvPr id="126978" name="Picture 2"/>
          <p:cNvPicPr>
            <a:picLocks noGrp="1" noChangeAspect="1" noChangeArrowheads="1"/>
          </p:cNvPicPr>
          <p:nvPr>
            <p:ph idx="1"/>
          </p:nvPr>
        </p:nvPicPr>
        <p:blipFill>
          <a:blip r:embed="rId2" cstate="print"/>
          <a:srcRect/>
          <a:stretch>
            <a:fillRect/>
          </a:stretch>
        </p:blipFill>
        <p:spPr bwMode="auto">
          <a:xfrm>
            <a:off x="457200" y="2016676"/>
            <a:ext cx="8229600" cy="3693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905000"/>
            <a:ext cx="6781800" cy="1752600"/>
          </a:xfrm>
        </p:spPr>
        <p:txBody>
          <a:bodyPr/>
          <a:lstStyle/>
          <a:p>
            <a:r>
              <a:rPr lang="zh-CN" altLang="en-US" b="1" dirty="0" smtClean="0"/>
              <a:t>用户画像方法</a:t>
            </a:r>
            <a:r>
              <a:rPr lang="en-US" altLang="zh-CN" b="1" dirty="0" smtClean="0"/>
              <a:t/>
            </a:r>
            <a:br>
              <a:rPr lang="en-US" altLang="zh-CN" b="1" dirty="0" smtClean="0"/>
            </a:br>
            <a:r>
              <a:rPr lang="en-US" altLang="zh-CN" b="1" dirty="0" smtClean="0"/>
              <a:t/>
            </a:r>
            <a:br>
              <a:rPr lang="en-US" altLang="zh-CN" b="1" dirty="0" smtClean="0"/>
            </a:br>
            <a:r>
              <a:rPr lang="en-US" altLang="zh-CN" b="1" dirty="0" smtClean="0"/>
              <a:t>         ——</a:t>
            </a:r>
            <a:r>
              <a:rPr lang="zh-CN" altLang="en-US" b="1" dirty="0" smtClean="0"/>
              <a:t>“聚类分析”实例演示</a:t>
            </a:r>
            <a:endParaRPr lang="zh-CN" alt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人群划分</a:t>
            </a:r>
            <a:endParaRPr lang="zh-CN" altLang="en-US" dirty="0"/>
          </a:p>
        </p:txBody>
      </p:sp>
      <p:graphicFrame>
        <p:nvGraphicFramePr>
          <p:cNvPr id="13" name="图示 12"/>
          <p:cNvGraphicFramePr/>
          <p:nvPr/>
        </p:nvGraphicFramePr>
        <p:xfrm>
          <a:off x="1066800" y="1219200"/>
          <a:ext cx="6096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聚类分析</a:t>
            </a:r>
            <a:endParaRPr lang="zh-CN" altLang="en-US" dirty="0"/>
          </a:p>
        </p:txBody>
      </p:sp>
      <p:graphicFrame>
        <p:nvGraphicFramePr>
          <p:cNvPr id="4" name="图示 3"/>
          <p:cNvGraphicFramePr/>
          <p:nvPr/>
        </p:nvGraphicFramePr>
        <p:xfrm>
          <a:off x="4038600" y="1447800"/>
          <a:ext cx="4800600"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533400" y="1295400"/>
          <a:ext cx="342900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聚类分析的种类</a:t>
            </a:r>
            <a:endParaRPr lang="zh-CN" altLang="en-US" dirty="0"/>
          </a:p>
        </p:txBody>
      </p:sp>
      <p:graphicFrame>
        <p:nvGraphicFramePr>
          <p:cNvPr id="4" name="内容占位符 3"/>
          <p:cNvGraphicFramePr>
            <a:graphicFrameLocks noGrp="1"/>
          </p:cNvGraphicFramePr>
          <p:nvPr>
            <p:ph idx="1"/>
          </p:nvPr>
        </p:nvGraphicFramePr>
        <p:xfrm>
          <a:off x="914400" y="1524000"/>
          <a:ext cx="7315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圆角矩形 7"/>
          <p:cNvSpPr/>
          <p:nvPr/>
        </p:nvSpPr>
        <p:spPr>
          <a:xfrm>
            <a:off x="1447800" y="5638800"/>
            <a:ext cx="63246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fontAlgn="base">
              <a:spcBef>
                <a:spcPct val="0"/>
              </a:spcBef>
              <a:spcAft>
                <a:spcPct val="0"/>
              </a:spcAft>
            </a:pPr>
            <a:r>
              <a:rPr lang="zh-CN" altLang="en-US" sz="3000" dirty="0">
                <a:solidFill>
                  <a:prstClr val="black"/>
                </a:solidFill>
                <a:latin typeface="微软雅黑" pitchFamily="34" charset="-122"/>
                <a:ea typeface="微软雅黑" pitchFamily="34" charset="-122"/>
              </a:rPr>
              <a:t>样本量</a:t>
            </a:r>
            <a:r>
              <a:rPr lang="en-US" altLang="zh-CN" sz="3000" dirty="0">
                <a:solidFill>
                  <a:prstClr val="black"/>
                </a:solidFill>
                <a:latin typeface="微软雅黑" pitchFamily="34" charset="-122"/>
                <a:ea typeface="微软雅黑" pitchFamily="34" charset="-122"/>
              </a:rPr>
              <a:t>&gt;1000</a:t>
            </a:r>
            <a:endParaRPr lang="zh-CN" altLang="en-US" sz="3000" dirty="0">
              <a:solidFill>
                <a:prstClr val="black"/>
              </a:solidFill>
              <a:latin typeface="微软雅黑" pitchFamily="34" charset="-122"/>
              <a:ea typeface="微软雅黑" pitchFamily="34" charset="-122"/>
            </a:endParaRPr>
          </a:p>
        </p:txBody>
      </p:sp>
      <p:sp>
        <p:nvSpPr>
          <p:cNvPr id="6" name="圆角矩形 5"/>
          <p:cNvSpPr/>
          <p:nvPr/>
        </p:nvSpPr>
        <p:spPr>
          <a:xfrm>
            <a:off x="8077200" y="3657600"/>
            <a:ext cx="685800" cy="1752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000" b="1" dirty="0">
                <a:solidFill>
                  <a:prstClr val="black">
                    <a:lumMod val="95000"/>
                    <a:lumOff val="5000"/>
                  </a:prstClr>
                </a:solidFill>
                <a:latin typeface="微软雅黑" pitchFamily="34" charset="-122"/>
                <a:ea typeface="微软雅黑" pitchFamily="34" charset="-122"/>
              </a:rPr>
              <a:t>连续变量</a:t>
            </a:r>
            <a:endParaRPr lang="zh-CN" altLang="en-US" sz="2000" b="1" dirty="0">
              <a:solidFill>
                <a:prstClr val="black">
                  <a:lumMod val="95000"/>
                  <a:lumOff val="5000"/>
                </a:prstClr>
              </a:solidFill>
              <a:latin typeface="微软雅黑" pitchFamily="34" charset="-122"/>
              <a:ea typeface="微软雅黑" pitchFamily="34" charset="-122"/>
            </a:endParaRPr>
          </a:p>
        </p:txBody>
      </p:sp>
      <p:sp>
        <p:nvSpPr>
          <p:cNvPr id="7" name="圆角矩形 6"/>
          <p:cNvSpPr/>
          <p:nvPr/>
        </p:nvSpPr>
        <p:spPr>
          <a:xfrm>
            <a:off x="381000" y="3657600"/>
            <a:ext cx="685800" cy="1752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000" b="1" dirty="0">
                <a:solidFill>
                  <a:prstClr val="black">
                    <a:lumMod val="95000"/>
                    <a:lumOff val="5000"/>
                  </a:prstClr>
                </a:solidFill>
                <a:latin typeface="微软雅黑" pitchFamily="34" charset="-122"/>
                <a:ea typeface="微软雅黑" pitchFamily="34" charset="-122"/>
              </a:rPr>
              <a:t>首选方法</a:t>
            </a:r>
            <a:endParaRPr lang="zh-CN" altLang="en-US" sz="2000" b="1" dirty="0">
              <a:solidFill>
                <a:prstClr val="black">
                  <a:lumMod val="95000"/>
                  <a:lumOff val="5000"/>
                </a:prst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数据检查</a:t>
            </a:r>
            <a:endParaRPr lang="zh-CN" altLang="en-US" dirty="0"/>
          </a:p>
        </p:txBody>
      </p:sp>
      <p:pic>
        <p:nvPicPr>
          <p:cNvPr id="130049" name="Picture 1"/>
          <p:cNvPicPr>
            <a:picLocks noChangeAspect="1" noChangeArrowheads="1"/>
          </p:cNvPicPr>
          <p:nvPr/>
        </p:nvPicPr>
        <p:blipFill>
          <a:blip r:embed="rId3" cstate="print"/>
          <a:srcRect/>
          <a:stretch>
            <a:fillRect/>
          </a:stretch>
        </p:blipFill>
        <p:spPr bwMode="auto">
          <a:xfrm>
            <a:off x="551597" y="1295400"/>
            <a:ext cx="8040806" cy="2286000"/>
          </a:xfrm>
          <a:prstGeom prst="rect">
            <a:avLst/>
          </a:prstGeom>
          <a:noFill/>
          <a:ln w="9525">
            <a:noFill/>
            <a:miter lim="800000"/>
            <a:headEnd/>
            <a:tailEnd/>
          </a:ln>
          <a:effectLst/>
        </p:spPr>
      </p:pic>
      <p:sp>
        <p:nvSpPr>
          <p:cNvPr id="4" name="TextBox 3"/>
          <p:cNvSpPr txBox="1"/>
          <p:nvPr/>
        </p:nvSpPr>
        <p:spPr>
          <a:xfrm>
            <a:off x="685800" y="3733800"/>
            <a:ext cx="7772400" cy="2208297"/>
          </a:xfrm>
          <a:prstGeom prst="rect">
            <a:avLst/>
          </a:prstGeom>
          <a:noFill/>
        </p:spPr>
        <p:txBody>
          <a:bodyPr wrap="square" rtlCol="0">
            <a:spAutoFit/>
          </a:bodyPr>
          <a:lstStyle/>
          <a:p>
            <a:pPr fontAlgn="base">
              <a:spcBef>
                <a:spcPct val="0"/>
              </a:spcBef>
              <a:spcAft>
                <a:spcPct val="0"/>
              </a:spcAft>
            </a:pPr>
            <a:r>
              <a:rPr lang="zh-CN" altLang="en-US" sz="2500" b="1" dirty="0">
                <a:solidFill>
                  <a:prstClr val="black"/>
                </a:solidFill>
                <a:latin typeface="微软雅黑" pitchFamily="34" charset="-122"/>
                <a:ea typeface="微软雅黑" pitchFamily="34" charset="-122"/>
              </a:rPr>
              <a:t>样本选择：</a:t>
            </a:r>
            <a:endParaRPr lang="en-US" altLang="zh-CN" sz="2500" b="1" dirty="0">
              <a:solidFill>
                <a:prstClr val="black"/>
              </a:solidFill>
              <a:latin typeface="微软雅黑" pitchFamily="34" charset="-122"/>
              <a:ea typeface="微软雅黑" pitchFamily="34" charset="-122"/>
            </a:endParaRPr>
          </a:p>
          <a:p>
            <a:pPr fontAlgn="base">
              <a:lnSpc>
                <a:spcPct val="150000"/>
              </a:lnSpc>
              <a:spcBef>
                <a:spcPct val="0"/>
              </a:spcBef>
              <a:spcAft>
                <a:spcPct val="0"/>
              </a:spcAft>
            </a:pPr>
            <a:r>
              <a:rPr lang="zh-CN" altLang="en-US" sz="2500" dirty="0">
                <a:solidFill>
                  <a:prstClr val="black"/>
                </a:solidFill>
                <a:latin typeface="微软雅黑" pitchFamily="34" charset="-122"/>
                <a:ea typeface="微软雅黑" pitchFamily="34" charset="-122"/>
              </a:rPr>
              <a:t>年龄：</a:t>
            </a:r>
            <a:r>
              <a:rPr lang="en-US" altLang="zh-CN" sz="2500" dirty="0">
                <a:solidFill>
                  <a:prstClr val="black"/>
                </a:solidFill>
                <a:latin typeface="微软雅黑" pitchFamily="34" charset="-122"/>
                <a:ea typeface="微软雅黑" pitchFamily="34" charset="-122"/>
              </a:rPr>
              <a:t>17——31  </a:t>
            </a:r>
            <a:r>
              <a:rPr lang="zh-CN" altLang="en-US" sz="2500" dirty="0">
                <a:solidFill>
                  <a:prstClr val="black"/>
                </a:solidFill>
                <a:latin typeface="微软雅黑" pitchFamily="34" charset="-122"/>
                <a:ea typeface="微软雅黑" pitchFamily="34" charset="-122"/>
              </a:rPr>
              <a:t>（ </a:t>
            </a:r>
            <a:r>
              <a:rPr lang="en-US" altLang="zh-CN" sz="2500" dirty="0">
                <a:solidFill>
                  <a:prstClr val="black"/>
                </a:solidFill>
                <a:latin typeface="微软雅黑" pitchFamily="34" charset="-122"/>
                <a:ea typeface="微软雅黑" pitchFamily="34" charset="-122"/>
              </a:rPr>
              <a:t>24+13 </a:t>
            </a:r>
            <a:r>
              <a:rPr lang="zh-CN" altLang="en-US" sz="2500" dirty="0">
                <a:solidFill>
                  <a:prstClr val="black"/>
                </a:solidFill>
                <a:latin typeface="微软雅黑" pitchFamily="34" charset="-122"/>
                <a:ea typeface="微软雅黑" pitchFamily="34" charset="-122"/>
              </a:rPr>
              <a:t>，</a:t>
            </a:r>
            <a:r>
              <a:rPr lang="en-US" altLang="zh-CN" sz="2500" dirty="0">
                <a:solidFill>
                  <a:prstClr val="black"/>
                </a:solidFill>
                <a:latin typeface="微软雅黑" pitchFamily="34" charset="-122"/>
                <a:ea typeface="微软雅黑" pitchFamily="34" charset="-122"/>
              </a:rPr>
              <a:t>  24-13</a:t>
            </a:r>
            <a:r>
              <a:rPr lang="zh-CN" altLang="en-US" sz="2500" dirty="0">
                <a:solidFill>
                  <a:prstClr val="black"/>
                </a:solidFill>
                <a:latin typeface="微软雅黑" pitchFamily="34" charset="-122"/>
                <a:ea typeface="微软雅黑" pitchFamily="34" charset="-122"/>
              </a:rPr>
              <a:t>）</a:t>
            </a:r>
            <a:endParaRPr lang="en-US" altLang="zh-CN" sz="2500" dirty="0">
              <a:solidFill>
                <a:prstClr val="black"/>
              </a:solidFill>
              <a:latin typeface="微软雅黑" pitchFamily="34" charset="-122"/>
              <a:ea typeface="微软雅黑" pitchFamily="34" charset="-122"/>
            </a:endParaRPr>
          </a:p>
          <a:p>
            <a:pPr fontAlgn="base">
              <a:lnSpc>
                <a:spcPct val="150000"/>
              </a:lnSpc>
              <a:spcBef>
                <a:spcPct val="0"/>
              </a:spcBef>
              <a:spcAft>
                <a:spcPct val="0"/>
              </a:spcAft>
            </a:pPr>
            <a:r>
              <a:rPr lang="zh-CN" altLang="en-US" sz="2500" dirty="0">
                <a:solidFill>
                  <a:prstClr val="black"/>
                </a:solidFill>
                <a:latin typeface="微软雅黑" pitchFamily="34" charset="-122"/>
                <a:ea typeface="微软雅黑" pitchFamily="34" charset="-122"/>
              </a:rPr>
              <a:t>笔数：</a:t>
            </a:r>
            <a:r>
              <a:rPr lang="en-US" altLang="zh-CN" sz="2500" dirty="0">
                <a:solidFill>
                  <a:prstClr val="black"/>
                </a:solidFill>
                <a:latin typeface="微软雅黑" pitchFamily="34" charset="-122"/>
                <a:ea typeface="微软雅黑" pitchFamily="34" charset="-122"/>
              </a:rPr>
              <a:t>1——16     </a:t>
            </a:r>
          </a:p>
          <a:p>
            <a:pPr fontAlgn="base">
              <a:lnSpc>
                <a:spcPct val="150000"/>
              </a:lnSpc>
              <a:spcBef>
                <a:spcPct val="0"/>
              </a:spcBef>
              <a:spcAft>
                <a:spcPct val="0"/>
              </a:spcAft>
            </a:pPr>
            <a:r>
              <a:rPr lang="zh-CN" altLang="en-US" sz="2500" dirty="0">
                <a:solidFill>
                  <a:prstClr val="black"/>
                </a:solidFill>
                <a:latin typeface="微软雅黑" pitchFamily="34" charset="-122"/>
                <a:ea typeface="微软雅黑" pitchFamily="34" charset="-122"/>
              </a:rPr>
              <a:t>金额：</a:t>
            </a:r>
            <a:r>
              <a:rPr lang="en-US" altLang="zh-CN" sz="2500" dirty="0">
                <a:solidFill>
                  <a:prstClr val="black"/>
                </a:solidFill>
                <a:latin typeface="微软雅黑" pitchFamily="34" charset="-122"/>
                <a:ea typeface="微软雅黑" pitchFamily="34" charset="-122"/>
              </a:rPr>
              <a:t>1——900 </a:t>
            </a:r>
            <a:endParaRPr lang="zh-CN" altLang="en-US" sz="25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SPSS</a:t>
            </a:r>
            <a:r>
              <a:rPr lang="zh-CN" altLang="en-US" dirty="0" smtClean="0"/>
              <a:t> 两步聚类分析</a:t>
            </a:r>
            <a:endParaRPr lang="zh-CN" altLang="en-US" dirty="0"/>
          </a:p>
        </p:txBody>
      </p:sp>
      <p:pic>
        <p:nvPicPr>
          <p:cNvPr id="131074" name="Picture 2"/>
          <p:cNvPicPr>
            <a:picLocks noGrp="1" noChangeAspect="1" noChangeArrowheads="1"/>
          </p:cNvPicPr>
          <p:nvPr>
            <p:ph idx="1"/>
          </p:nvPr>
        </p:nvPicPr>
        <p:blipFill>
          <a:blip r:embed="rId2" cstate="print"/>
          <a:srcRect/>
          <a:stretch>
            <a:fillRect/>
          </a:stretch>
        </p:blipFill>
        <p:spPr bwMode="auto">
          <a:xfrm>
            <a:off x="1458883" y="2286000"/>
            <a:ext cx="6226233"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AA</a:t>
            </a:r>
            <a:r>
              <a:rPr lang="zh-CN" altLang="en-US" sz="2800" dirty="0" smtClean="0"/>
              <a:t>聚类分析结果</a:t>
            </a:r>
            <a:endParaRPr lang="zh-CN" altLang="en-US" sz="2800" dirty="0"/>
          </a:p>
        </p:txBody>
      </p:sp>
      <p:graphicFrame>
        <p:nvGraphicFramePr>
          <p:cNvPr id="4" name="表格 3"/>
          <p:cNvGraphicFramePr>
            <a:graphicFrameLocks noGrp="1"/>
          </p:cNvGraphicFramePr>
          <p:nvPr/>
        </p:nvGraphicFramePr>
        <p:xfrm>
          <a:off x="228600" y="1710128"/>
          <a:ext cx="8610600" cy="3852472"/>
        </p:xfrm>
        <a:graphic>
          <a:graphicData uri="http://schemas.openxmlformats.org/drawingml/2006/table">
            <a:tbl>
              <a:tblPr/>
              <a:tblGrid>
                <a:gridCol w="815576"/>
                <a:gridCol w="815576"/>
                <a:gridCol w="1296451"/>
                <a:gridCol w="1205484"/>
                <a:gridCol w="947166"/>
                <a:gridCol w="1083621"/>
                <a:gridCol w="1223363"/>
                <a:gridCol w="1223363"/>
              </a:tblGrid>
              <a:tr h="610847">
                <a:tc>
                  <a:txBody>
                    <a:bodyPr/>
                    <a:lstStyle/>
                    <a:p>
                      <a:pPr algn="ctr" fontAlgn="ctr"/>
                      <a:r>
                        <a:rPr lang="zh-CN" altLang="en-US" sz="1800" b="1" i="0" u="none" strike="noStrike" dirty="0">
                          <a:solidFill>
                            <a:srgbClr val="000000"/>
                          </a:solidFill>
                          <a:latin typeface="微软雅黑" pitchFamily="34" charset="-122"/>
                          <a:ea typeface="微软雅黑" pitchFamily="34" charset="-122"/>
                        </a:rPr>
                        <a:t>　</a:t>
                      </a:r>
                    </a:p>
                  </a:txBody>
                  <a:tcPr marL="5552" marR="5552" marT="5552"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zh-CN" altLang="en-US" sz="1800" b="1" i="0" u="none" strike="noStrike">
                          <a:solidFill>
                            <a:srgbClr val="000000"/>
                          </a:solidFill>
                          <a:latin typeface="微软雅黑" pitchFamily="34" charset="-122"/>
                          <a:ea typeface="微软雅黑" pitchFamily="34" charset="-122"/>
                        </a:rPr>
                        <a:t>　</a:t>
                      </a:r>
                    </a:p>
                  </a:txBody>
                  <a:tcPr marL="5552" marR="5552" marT="5552"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2">
                  <a:txBody>
                    <a:bodyPr/>
                    <a:lstStyle/>
                    <a:p>
                      <a:pPr algn="ctr" fontAlgn="b"/>
                      <a:r>
                        <a:rPr lang="zh-CN" altLang="en-US" sz="1800" b="1" i="0" u="none" strike="noStrike" dirty="0">
                          <a:solidFill>
                            <a:srgbClr val="000000"/>
                          </a:solidFill>
                          <a:latin typeface="微软雅黑" pitchFamily="34" charset="-122"/>
                          <a:ea typeface="微软雅黑" pitchFamily="34" charset="-122"/>
                        </a:rPr>
                        <a:t>年龄</a:t>
                      </a:r>
                    </a:p>
                  </a:txBody>
                  <a:tcPr marL="5552" marR="5552" marT="55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b"/>
                      <a:r>
                        <a:rPr lang="zh-CN" altLang="en-US" sz="1800" b="1" i="0" u="none" strike="noStrike">
                          <a:solidFill>
                            <a:srgbClr val="000000"/>
                          </a:solidFill>
                          <a:latin typeface="微软雅黑" pitchFamily="34" charset="-122"/>
                          <a:ea typeface="微软雅黑" pitchFamily="34" charset="-122"/>
                        </a:rPr>
                        <a:t>成交笔数</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fontAlgn="b"/>
                      <a:r>
                        <a:rPr lang="zh-CN" altLang="en-US" sz="1800" b="1" i="0" u="none" strike="noStrike">
                          <a:solidFill>
                            <a:srgbClr val="000000"/>
                          </a:solidFill>
                          <a:latin typeface="微软雅黑" pitchFamily="34" charset="-122"/>
                          <a:ea typeface="微软雅黑" pitchFamily="34" charset="-122"/>
                        </a:rPr>
                        <a:t>成交金额</a:t>
                      </a:r>
                    </a:p>
                  </a:txBody>
                  <a:tcPr marL="5552" marR="5552" marT="55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r>
              <a:tr h="648325">
                <a:tc>
                  <a:txBody>
                    <a:bodyPr/>
                    <a:lstStyle/>
                    <a:p>
                      <a:pPr algn="ctr" fontAlgn="ctr"/>
                      <a:r>
                        <a:rPr lang="zh-CN" altLang="en-US" sz="1800" b="1" i="0" u="none" strike="noStrike">
                          <a:solidFill>
                            <a:srgbClr val="000000"/>
                          </a:solidFill>
                          <a:latin typeface="微软雅黑" pitchFamily="34" charset="-122"/>
                          <a:ea typeface="微软雅黑" pitchFamily="34" charset="-122"/>
                        </a:rPr>
                        <a:t>　</a:t>
                      </a:r>
                    </a:p>
                  </a:txBody>
                  <a:tcPr marL="5552" marR="5552" marT="5552"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zh-CN" altLang="en-US" sz="1800" b="1" i="0" u="none" strike="noStrike">
                          <a:solidFill>
                            <a:srgbClr val="000000"/>
                          </a:solidFill>
                          <a:latin typeface="微软雅黑" pitchFamily="34" charset="-122"/>
                          <a:ea typeface="微软雅黑" pitchFamily="34" charset="-122"/>
                        </a:rPr>
                        <a:t>　</a:t>
                      </a:r>
                    </a:p>
                  </a:txBody>
                  <a:tcPr marL="5552" marR="5552" marT="5552"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zh-CN" altLang="en-US" sz="1800" b="1" i="0" u="none" strike="noStrike" dirty="0">
                          <a:solidFill>
                            <a:srgbClr val="000000"/>
                          </a:solidFill>
                          <a:latin typeface="微软雅黑" pitchFamily="34" charset="-122"/>
                          <a:ea typeface="微软雅黑" pitchFamily="34" charset="-122"/>
                        </a:rPr>
                        <a:t>均值</a:t>
                      </a:r>
                    </a:p>
                  </a:txBody>
                  <a:tcPr marL="5552" marR="5552" marT="555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zh-CN" altLang="en-US" sz="1800" b="1" i="0" u="none" strike="noStrike" dirty="0">
                          <a:solidFill>
                            <a:srgbClr val="000000"/>
                          </a:solidFill>
                          <a:latin typeface="微软雅黑" pitchFamily="34" charset="-122"/>
                          <a:ea typeface="微软雅黑" pitchFamily="34" charset="-122"/>
                        </a:rPr>
                        <a:t>标准差</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zh-CN" altLang="en-US" sz="1800" b="1" i="0" u="none" strike="noStrike">
                          <a:solidFill>
                            <a:srgbClr val="000000"/>
                          </a:solidFill>
                          <a:latin typeface="微软雅黑" pitchFamily="34" charset="-122"/>
                          <a:ea typeface="微软雅黑" pitchFamily="34" charset="-122"/>
                        </a:rPr>
                        <a:t>均值</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zh-CN" altLang="en-US" sz="1800" b="1" i="0" u="none" strike="noStrike">
                          <a:solidFill>
                            <a:srgbClr val="000000"/>
                          </a:solidFill>
                          <a:latin typeface="微软雅黑" pitchFamily="34" charset="-122"/>
                          <a:ea typeface="微软雅黑" pitchFamily="34" charset="-122"/>
                        </a:rPr>
                        <a:t>标准差</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zh-CN" altLang="en-US" sz="1800" b="1" i="0" u="none" strike="noStrike">
                          <a:solidFill>
                            <a:srgbClr val="000000"/>
                          </a:solidFill>
                          <a:latin typeface="微软雅黑" pitchFamily="34" charset="-122"/>
                          <a:ea typeface="微软雅黑" pitchFamily="34" charset="-122"/>
                        </a:rPr>
                        <a:t>均值</a:t>
                      </a:r>
                    </a:p>
                  </a:txBody>
                  <a:tcPr marL="5552" marR="5552" marT="55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zh-CN" altLang="en-US" sz="1800" b="1" i="0" u="none" strike="noStrike">
                          <a:solidFill>
                            <a:srgbClr val="000000"/>
                          </a:solidFill>
                          <a:latin typeface="微软雅黑" pitchFamily="34" charset="-122"/>
                          <a:ea typeface="微软雅黑" pitchFamily="34" charset="-122"/>
                        </a:rPr>
                        <a:t>标准差</a:t>
                      </a:r>
                    </a:p>
                  </a:txBody>
                  <a:tcPr marL="5552" marR="5552" marT="555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325">
                <a:tc rowSpan="4">
                  <a:txBody>
                    <a:bodyPr/>
                    <a:lstStyle/>
                    <a:p>
                      <a:pPr algn="l" fontAlgn="t"/>
                      <a:r>
                        <a:rPr lang="zh-CN" altLang="en-US" sz="1800" b="1" i="0" u="none" strike="noStrike">
                          <a:solidFill>
                            <a:srgbClr val="000000"/>
                          </a:solidFill>
                          <a:latin typeface="微软雅黑" pitchFamily="34" charset="-122"/>
                          <a:ea typeface="微软雅黑" pitchFamily="34" charset="-122"/>
                        </a:rPr>
                        <a:t>聚类</a:t>
                      </a:r>
                    </a:p>
                  </a:txBody>
                  <a:tcPr marL="5552" marR="5552" marT="5552"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altLang="zh-CN" sz="1800" b="1" i="0" u="none" strike="noStrike" dirty="0" smtClean="0">
                          <a:solidFill>
                            <a:srgbClr val="000000"/>
                          </a:solidFill>
                          <a:latin typeface="微软雅黑" pitchFamily="34" charset="-122"/>
                          <a:ea typeface="微软雅黑" pitchFamily="34" charset="-122"/>
                        </a:rPr>
                        <a:t>1</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23.42</a:t>
                      </a:r>
                    </a:p>
                  </a:txBody>
                  <a:tcPr marL="5552" marR="5552" marT="555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4.773</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altLang="zh-CN" sz="1800" b="1" i="0" u="none" strike="noStrike">
                          <a:solidFill>
                            <a:srgbClr val="000000"/>
                          </a:solidFill>
                          <a:latin typeface="微软雅黑" pitchFamily="34" charset="-122"/>
                          <a:ea typeface="微软雅黑" pitchFamily="34" charset="-122"/>
                        </a:rPr>
                        <a:t>2.12</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en-US" altLang="zh-CN" sz="1800" b="1" i="0" u="none" strike="noStrike">
                          <a:solidFill>
                            <a:srgbClr val="000000"/>
                          </a:solidFill>
                          <a:latin typeface="微软雅黑" pitchFamily="34" charset="-122"/>
                          <a:ea typeface="微软雅黑" pitchFamily="34" charset="-122"/>
                        </a:rPr>
                        <a:t>1.312</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zh-CN" altLang="en-US" sz="1800" b="1" i="0" u="none" strike="noStrike" dirty="0" smtClean="0">
                          <a:solidFill>
                            <a:srgbClr val="000000"/>
                          </a:solidFill>
                          <a:latin typeface="微软雅黑" pitchFamily="34" charset="-122"/>
                          <a:ea typeface="微软雅黑" pitchFamily="34" charset="-122"/>
                        </a:rPr>
                        <a:t>    </a:t>
                      </a:r>
                      <a:r>
                        <a:rPr lang="en-US" altLang="zh-CN" sz="1800" b="1" i="0" u="none" strike="noStrike" dirty="0">
                          <a:solidFill>
                            <a:srgbClr val="000000"/>
                          </a:solidFill>
                          <a:latin typeface="微软雅黑" pitchFamily="34" charset="-122"/>
                          <a:ea typeface="微软雅黑" pitchFamily="34" charset="-122"/>
                        </a:rPr>
                        <a:t>104.69 </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t"/>
                      <a:r>
                        <a:rPr lang="zh-CN" altLang="en-US" sz="1800" b="1" i="0" u="none" strike="noStrike" dirty="0" smtClean="0">
                          <a:solidFill>
                            <a:srgbClr val="000000"/>
                          </a:solidFill>
                          <a:latin typeface="微软雅黑" pitchFamily="34" charset="-122"/>
                          <a:ea typeface="微软雅黑" pitchFamily="34" charset="-122"/>
                        </a:rPr>
                        <a:t>     </a:t>
                      </a:r>
                      <a:r>
                        <a:rPr lang="en-US" altLang="zh-CN" sz="1800" b="1" i="0" u="none" strike="noStrike" dirty="0">
                          <a:solidFill>
                            <a:srgbClr val="000000"/>
                          </a:solidFill>
                          <a:latin typeface="微软雅黑" pitchFamily="34" charset="-122"/>
                          <a:ea typeface="微软雅黑" pitchFamily="34" charset="-122"/>
                        </a:rPr>
                        <a:t>76.87 </a:t>
                      </a:r>
                    </a:p>
                  </a:txBody>
                  <a:tcPr marL="5552" marR="5552" marT="555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648325">
                <a:tc vMerge="1">
                  <a:txBody>
                    <a:bodyPr/>
                    <a:lstStyle/>
                    <a:p>
                      <a:endParaRPr lang="zh-CN" altLang="en-US"/>
                    </a:p>
                  </a:txBody>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2</a:t>
                      </a:r>
                    </a:p>
                  </a:txBody>
                  <a:tcPr marL="5552" marR="5552" marT="5552"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a:solidFill>
                            <a:srgbClr val="000000"/>
                          </a:solidFill>
                          <a:latin typeface="微软雅黑" pitchFamily="34" charset="-122"/>
                          <a:ea typeface="微软雅黑" pitchFamily="34" charset="-122"/>
                        </a:rPr>
                        <a:t>26.47</a:t>
                      </a:r>
                    </a:p>
                  </a:txBody>
                  <a:tcPr marL="5552" marR="5552" marT="555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12.232</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6.84</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a:solidFill>
                            <a:srgbClr val="000000"/>
                          </a:solidFill>
                          <a:latin typeface="微软雅黑" pitchFamily="34" charset="-122"/>
                          <a:ea typeface="微软雅黑" pitchFamily="34" charset="-122"/>
                        </a:rPr>
                        <a:t>2.340</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    </a:t>
                      </a:r>
                      <a:r>
                        <a:rPr lang="en-US" altLang="zh-CN" sz="1800" b="1" i="0" u="none" strike="noStrike" dirty="0" smtClean="0">
                          <a:solidFill>
                            <a:srgbClr val="000000"/>
                          </a:solidFill>
                          <a:latin typeface="微软雅黑" pitchFamily="34" charset="-122"/>
                          <a:ea typeface="微软雅黑" pitchFamily="34" charset="-122"/>
                        </a:rPr>
                        <a:t>412.18 </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    </a:t>
                      </a:r>
                      <a:r>
                        <a:rPr lang="en-US" altLang="zh-CN" sz="1800" b="1" i="0" u="none" strike="noStrike" dirty="0" smtClean="0">
                          <a:solidFill>
                            <a:srgbClr val="000000"/>
                          </a:solidFill>
                          <a:latin typeface="微软雅黑" pitchFamily="34" charset="-122"/>
                          <a:ea typeface="微软雅黑" pitchFamily="34" charset="-122"/>
                        </a:rPr>
                        <a:t>308.48 </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648325">
                <a:tc vMerge="1">
                  <a:txBody>
                    <a:bodyPr/>
                    <a:lstStyle/>
                    <a:p>
                      <a:endParaRPr lang="zh-CN" altLang="en-US"/>
                    </a:p>
                  </a:txBody>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3</a:t>
                      </a:r>
                    </a:p>
                  </a:txBody>
                  <a:tcPr marL="5552" marR="5552" marT="5552"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23.52</a:t>
                      </a:r>
                    </a:p>
                  </a:txBody>
                  <a:tcPr marL="5552" marR="5552" marT="555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a:solidFill>
                            <a:srgbClr val="000000"/>
                          </a:solidFill>
                          <a:latin typeface="微软雅黑" pitchFamily="34" charset="-122"/>
                          <a:ea typeface="微软雅黑" pitchFamily="34" charset="-122"/>
                        </a:rPr>
                        <a:t>4.774</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1.73</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en-US" altLang="zh-CN" sz="1800" b="1" i="0" u="none" strike="noStrike">
                          <a:solidFill>
                            <a:srgbClr val="000000"/>
                          </a:solidFill>
                          <a:latin typeface="微软雅黑" pitchFamily="34" charset="-122"/>
                          <a:ea typeface="微软雅黑" pitchFamily="34" charset="-122"/>
                        </a:rPr>
                        <a:t>1.047</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     </a:t>
                      </a:r>
                      <a:r>
                        <a:rPr lang="en-US" altLang="zh-CN" sz="1800" b="1" i="0" u="none" strike="noStrike" dirty="0" smtClean="0">
                          <a:solidFill>
                            <a:srgbClr val="000000"/>
                          </a:solidFill>
                          <a:latin typeface="微软雅黑" pitchFamily="34" charset="-122"/>
                          <a:ea typeface="微软雅黑" pitchFamily="34" charset="-122"/>
                        </a:rPr>
                        <a:t>97.12 </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     </a:t>
                      </a:r>
                      <a:r>
                        <a:rPr lang="en-US" altLang="zh-CN" sz="1800" b="1" i="0" u="none" strike="noStrike" dirty="0" smtClean="0">
                          <a:solidFill>
                            <a:srgbClr val="000000"/>
                          </a:solidFill>
                          <a:latin typeface="微软雅黑" pitchFamily="34" charset="-122"/>
                          <a:ea typeface="微软雅黑" pitchFamily="34" charset="-122"/>
                        </a:rPr>
                        <a:t>73.01 </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r>
              <a:tr h="648325">
                <a:tc vMerge="1">
                  <a:txBody>
                    <a:bodyPr/>
                    <a:lstStyle/>
                    <a:p>
                      <a:endParaRPr lang="zh-CN" altLang="en-US"/>
                    </a:p>
                  </a:txBody>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组合</a:t>
                      </a:r>
                    </a:p>
                  </a:txBody>
                  <a:tcPr marL="5552" marR="5552" marT="5552"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23.91</a:t>
                      </a:r>
                    </a:p>
                  </a:txBody>
                  <a:tcPr marL="5552" marR="5552" marT="5552"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6.527</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2.67</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en-US" altLang="zh-CN" sz="1800" b="1" i="0" u="none" strike="noStrike" dirty="0">
                          <a:solidFill>
                            <a:srgbClr val="000000"/>
                          </a:solidFill>
                          <a:latin typeface="微软雅黑" pitchFamily="34" charset="-122"/>
                          <a:ea typeface="微软雅黑" pitchFamily="34" charset="-122"/>
                        </a:rPr>
                        <a:t>2.254</a:t>
                      </a: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    </a:t>
                      </a:r>
                      <a:r>
                        <a:rPr lang="en-US" altLang="zh-CN" sz="1800" b="1" i="0" u="none" strike="noStrike" dirty="0" smtClean="0">
                          <a:solidFill>
                            <a:srgbClr val="000000"/>
                          </a:solidFill>
                          <a:latin typeface="微软雅黑" pitchFamily="34" charset="-122"/>
                          <a:ea typeface="微软雅黑" pitchFamily="34" charset="-122"/>
                        </a:rPr>
                        <a:t>147.06 </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t"/>
                      <a:r>
                        <a:rPr lang="zh-CN" altLang="en-US" sz="1800" b="1" i="0" u="none" strike="noStrike" dirty="0">
                          <a:solidFill>
                            <a:srgbClr val="000000"/>
                          </a:solidFill>
                          <a:latin typeface="微软雅黑" pitchFamily="34" charset="-122"/>
                          <a:ea typeface="微软雅黑" pitchFamily="34" charset="-122"/>
                        </a:rPr>
                        <a:t>    </a:t>
                      </a:r>
                      <a:r>
                        <a:rPr lang="en-US" altLang="zh-CN" sz="1800" b="1" i="0" u="none" strike="noStrike" dirty="0" smtClean="0">
                          <a:solidFill>
                            <a:srgbClr val="000000"/>
                          </a:solidFill>
                          <a:latin typeface="微软雅黑" pitchFamily="34" charset="-122"/>
                          <a:ea typeface="微软雅黑" pitchFamily="34" charset="-122"/>
                        </a:rPr>
                        <a:t>176.03 </a:t>
                      </a:r>
                      <a:endParaRPr lang="en-US" altLang="zh-CN" sz="1800" b="1" i="0" u="none" strike="noStrike" dirty="0">
                        <a:solidFill>
                          <a:srgbClr val="000000"/>
                        </a:solidFill>
                        <a:latin typeface="微软雅黑" pitchFamily="34" charset="-122"/>
                        <a:ea typeface="微软雅黑" pitchFamily="34" charset="-122"/>
                      </a:endParaRPr>
                    </a:p>
                  </a:txBody>
                  <a:tcPr marL="5552" marR="5552" marT="5552"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用户画像在工作中的实际应用</a:t>
            </a:r>
            <a:endParaRPr lang="zh-CN" altLang="en-US" dirty="0"/>
          </a:p>
        </p:txBody>
      </p:sp>
      <p:graphicFrame>
        <p:nvGraphicFramePr>
          <p:cNvPr id="5" name="图示 4"/>
          <p:cNvGraphicFramePr/>
          <p:nvPr/>
        </p:nvGraphicFramePr>
        <p:xfrm>
          <a:off x="1295400" y="1524000"/>
          <a:ext cx="6477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用户画像概述</a:t>
            </a:r>
            <a:endParaRPr lang="zh-CN" altLang="en-US" dirty="0"/>
          </a:p>
        </p:txBody>
      </p:sp>
      <p:graphicFrame>
        <p:nvGraphicFramePr>
          <p:cNvPr id="3" name="图示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idx="1"/>
          </p:nvPr>
        </p:nvPicPr>
        <p:blipFill>
          <a:blip r:embed="rId2" cstate="print"/>
          <a:srcRect/>
          <a:stretch>
            <a:fillRect/>
          </a:stretch>
        </p:blipFill>
        <p:spPr bwMode="auto">
          <a:xfrm>
            <a:off x="0" y="381000"/>
            <a:ext cx="9144000" cy="5943600"/>
          </a:xfrm>
          <a:prstGeom prst="rect">
            <a:avLst/>
          </a:prstGeom>
          <a:noFill/>
          <a:ln w="9525">
            <a:noFill/>
            <a:miter lim="800000"/>
            <a:headEnd/>
            <a:tailEnd/>
          </a:ln>
          <a:effectLst/>
        </p:spPr>
      </p:pic>
      <p:sp>
        <p:nvSpPr>
          <p:cNvPr id="5" name="矩形 4"/>
          <p:cNvSpPr/>
          <p:nvPr/>
        </p:nvSpPr>
        <p:spPr>
          <a:xfrm>
            <a:off x="0" y="6611779"/>
            <a:ext cx="9144000" cy="246221"/>
          </a:xfrm>
          <a:prstGeom prst="rect">
            <a:avLst/>
          </a:prstGeom>
        </p:spPr>
        <p:txBody>
          <a:bodyPr wrap="square">
            <a:spAutoFit/>
          </a:bodyPr>
          <a:lstStyle/>
          <a:p>
            <a:pPr fontAlgn="base">
              <a:spcBef>
                <a:spcPct val="0"/>
              </a:spcBef>
              <a:spcAft>
                <a:spcPct val="0"/>
              </a:spcAft>
            </a:pPr>
            <a:r>
              <a:rPr lang="zh-CN" altLang="en-US" sz="1000" dirty="0">
                <a:solidFill>
                  <a:prstClr val="black"/>
                </a:solidFill>
                <a:latin typeface="微软雅黑" pitchFamily="34" charset="-122"/>
                <a:ea typeface="微软雅黑" pitchFamily="34" charset="-122"/>
              </a:rPr>
              <a:t>来源</a:t>
            </a:r>
            <a:r>
              <a:rPr lang="en-US" altLang="zh-CN" sz="1000" dirty="0">
                <a:solidFill>
                  <a:prstClr val="black"/>
                </a:solidFill>
                <a:latin typeface="微软雅黑" pitchFamily="34" charset="-122"/>
                <a:ea typeface="微软雅黑" pitchFamily="34" charset="-122"/>
              </a:rPr>
              <a:t>; KM</a:t>
            </a:r>
            <a:r>
              <a:rPr lang="zh-CN" altLang="en-US" sz="1000" dirty="0">
                <a:solidFill>
                  <a:prstClr val="black"/>
                </a:solidFill>
                <a:latin typeface="微软雅黑" pitchFamily="34" charset="-122"/>
                <a:ea typeface="微软雅黑" pitchFamily="34" charset="-122"/>
              </a:rPr>
              <a:t>平台，</a:t>
            </a:r>
            <a:r>
              <a:rPr lang="zh-CN" altLang="en-US" sz="1000" b="1" dirty="0">
                <a:solidFill>
                  <a:prstClr val="black"/>
                </a:solidFill>
                <a:latin typeface="微软雅黑" pitchFamily="34" charset="-122"/>
                <a:ea typeface="微软雅黑" pitchFamily="34" charset="-122"/>
              </a:rPr>
              <a:t>中国微博用户市场图谱：</a:t>
            </a:r>
            <a:r>
              <a:rPr lang="en-US" altLang="zh-CN" sz="1000" b="1" dirty="0">
                <a:solidFill>
                  <a:prstClr val="black"/>
                </a:solidFill>
                <a:latin typeface="微软雅黑" pitchFamily="34" charset="-122"/>
                <a:ea typeface="微软雅黑" pitchFamily="34" charset="-122"/>
              </a:rPr>
              <a:t>2013</a:t>
            </a:r>
            <a:r>
              <a:rPr lang="zh-CN" altLang="en-US" sz="1000" b="1" dirty="0">
                <a:solidFill>
                  <a:prstClr val="black"/>
                </a:solidFill>
                <a:latin typeface="微软雅黑" pitchFamily="34" charset="-122"/>
                <a:ea typeface="微软雅黑" pitchFamily="34" charset="-122"/>
              </a:rPr>
              <a:t>年微博用户将突破</a:t>
            </a:r>
            <a:r>
              <a:rPr lang="en-US" altLang="zh-CN" sz="1000" b="1" dirty="0">
                <a:solidFill>
                  <a:prstClr val="black"/>
                </a:solidFill>
                <a:latin typeface="微软雅黑" pitchFamily="34" charset="-122"/>
                <a:ea typeface="微软雅黑" pitchFamily="34" charset="-122"/>
              </a:rPr>
              <a:t>2</a:t>
            </a:r>
            <a:r>
              <a:rPr lang="zh-CN" altLang="en-US" sz="1000" b="1" dirty="0">
                <a:solidFill>
                  <a:prstClr val="black"/>
                </a:solidFill>
                <a:latin typeface="微软雅黑" pitchFamily="34" charset="-122"/>
                <a:ea typeface="微软雅黑" pitchFamily="34" charset="-122"/>
              </a:rPr>
              <a:t>亿</a:t>
            </a:r>
            <a:r>
              <a:rPr lang="en-US" altLang="zh-CN" sz="1000" b="1" dirty="0">
                <a:solidFill>
                  <a:prstClr val="black"/>
                </a:solidFill>
                <a:latin typeface="微软雅黑" pitchFamily="34" charset="-122"/>
                <a:ea typeface="微软雅黑" pitchFamily="34" charset="-122"/>
              </a:rPr>
              <a:t>      </a:t>
            </a:r>
            <a:r>
              <a:rPr lang="en-US" altLang="zh-CN" sz="1000" dirty="0">
                <a:solidFill>
                  <a:prstClr val="black"/>
                </a:solidFill>
                <a:latin typeface="微软雅黑" pitchFamily="34" charset="-122"/>
                <a:ea typeface="微软雅黑" pitchFamily="34" charset="-122"/>
              </a:rPr>
              <a:t>http://km.oa.com/group/693/article_view/56793</a:t>
            </a:r>
            <a:endParaRPr lang="zh-CN" altLang="en-US" sz="10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可以看看的几个网站</a:t>
            </a:r>
            <a:endParaRPr lang="zh-CN" altLang="en-US" dirty="0"/>
          </a:p>
        </p:txBody>
      </p:sp>
      <p:sp>
        <p:nvSpPr>
          <p:cNvPr id="7" name="内容占位符 2"/>
          <p:cNvSpPr txBox="1">
            <a:spLocks/>
          </p:cNvSpPr>
          <p:nvPr/>
        </p:nvSpPr>
        <p:spPr bwMode="auto">
          <a:xfrm>
            <a:off x="457200" y="342900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Font typeface="Arial" charset="0"/>
              <a:buChar char="•"/>
              <a:defRPr/>
            </a:pPr>
            <a:endParaRPr lang="zh-CN" altLang="en-US" sz="2500" dirty="0">
              <a:solidFill>
                <a:prstClr val="black"/>
              </a:solidFill>
              <a:latin typeface="微软雅黑" pitchFamily="34" charset="-122"/>
              <a:ea typeface="微软雅黑" pitchFamily="34" charset="-122"/>
            </a:endParaRPr>
          </a:p>
        </p:txBody>
      </p:sp>
      <p:sp>
        <p:nvSpPr>
          <p:cNvPr id="5" name="内容占位符 2"/>
          <p:cNvSpPr txBox="1">
            <a:spLocks/>
          </p:cNvSpPr>
          <p:nvPr/>
        </p:nvSpPr>
        <p:spPr bwMode="auto">
          <a:xfrm>
            <a:off x="533400" y="1524000"/>
            <a:ext cx="83058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lnSpc>
                <a:spcPct val="150000"/>
              </a:lnSpc>
              <a:spcBef>
                <a:spcPct val="20000"/>
              </a:spcBef>
              <a:spcAft>
                <a:spcPct val="0"/>
              </a:spcAft>
              <a:buFont typeface="Arial" charset="0"/>
              <a:buChar char="•"/>
            </a:pPr>
            <a:r>
              <a:rPr lang="zh-CN" altLang="en-US" sz="2000" b="1" dirty="0">
                <a:solidFill>
                  <a:prstClr val="black"/>
                </a:solidFill>
                <a:latin typeface="微软雅黑" pitchFamily="34" charset="-122"/>
                <a:ea typeface="微软雅黑" pitchFamily="34" charset="-122"/>
              </a:rPr>
              <a:t>统计专业网站：</a:t>
            </a:r>
            <a:r>
              <a:rPr lang="en-US" sz="2000" b="1" dirty="0">
                <a:solidFill>
                  <a:prstClr val="black"/>
                </a:solidFill>
                <a:latin typeface="Arial" charset="0"/>
                <a:ea typeface="宋体" charset="-122"/>
                <a:hlinkClick r:id="rId2"/>
              </a:rPr>
              <a:t>http://www.statistics.com</a:t>
            </a:r>
            <a:r>
              <a:rPr lang="en-US" sz="2000" b="1" dirty="0">
                <a:solidFill>
                  <a:prstClr val="black"/>
                </a:solidFill>
                <a:latin typeface="Arial" charset="0"/>
                <a:ea typeface="宋体" charset="-122"/>
              </a:rPr>
              <a:t> </a:t>
            </a:r>
          </a:p>
          <a:p>
            <a:pPr marL="342900" indent="-342900" fontAlgn="base">
              <a:lnSpc>
                <a:spcPct val="150000"/>
              </a:lnSpc>
              <a:spcBef>
                <a:spcPct val="20000"/>
              </a:spcBef>
              <a:spcAft>
                <a:spcPct val="0"/>
              </a:spcAft>
              <a:buFont typeface="Arial" charset="0"/>
              <a:buChar char="•"/>
            </a:pPr>
            <a:r>
              <a:rPr lang="en-US" altLang="en-US" sz="2000" b="1" dirty="0">
                <a:solidFill>
                  <a:prstClr val="black"/>
                </a:solidFill>
                <a:latin typeface="微软雅黑" pitchFamily="34" charset="-122"/>
                <a:ea typeface="微软雅黑" pitchFamily="34" charset="-122"/>
              </a:rPr>
              <a:t>UCD</a:t>
            </a:r>
            <a:r>
              <a:rPr lang="zh-CN" altLang="en-US" sz="2000" b="1" dirty="0">
                <a:solidFill>
                  <a:prstClr val="black"/>
                </a:solidFill>
                <a:latin typeface="微软雅黑" pitchFamily="34" charset="-122"/>
                <a:ea typeface="微软雅黑" pitchFamily="34" charset="-122"/>
              </a:rPr>
              <a:t>大社区：</a:t>
            </a:r>
            <a:r>
              <a:rPr lang="en-US" altLang="zh-CN" sz="2000" b="1" dirty="0">
                <a:solidFill>
                  <a:prstClr val="black"/>
                </a:solidFill>
                <a:latin typeface="微软雅黑" pitchFamily="34" charset="-122"/>
                <a:ea typeface="微软雅黑" pitchFamily="34" charset="-122"/>
              </a:rPr>
              <a:t> </a:t>
            </a:r>
            <a:r>
              <a:rPr lang="en-US" altLang="zh-CN" sz="2000" dirty="0">
                <a:solidFill>
                  <a:prstClr val="black"/>
                </a:solidFill>
                <a:latin typeface="Arial" charset="0"/>
                <a:hlinkClick r:id="rId3"/>
              </a:rPr>
              <a:t>http://ucdchina.com/</a:t>
            </a:r>
            <a:endParaRPr lang="en-US" altLang="zh-CN" sz="2000" dirty="0">
              <a:solidFill>
                <a:prstClr val="black"/>
              </a:solidFill>
              <a:latin typeface="Arial" charset="0"/>
            </a:endParaRPr>
          </a:p>
          <a:p>
            <a:pPr marL="342900" indent="-342900" fontAlgn="base">
              <a:lnSpc>
                <a:spcPct val="150000"/>
              </a:lnSpc>
              <a:spcBef>
                <a:spcPct val="20000"/>
              </a:spcBef>
              <a:spcAft>
                <a:spcPct val="0"/>
              </a:spcAft>
              <a:buFont typeface="Arial" charset="0"/>
              <a:buChar char="•"/>
            </a:pPr>
            <a:r>
              <a:rPr lang="en-US" altLang="en-US" sz="2000" b="1" dirty="0" err="1">
                <a:solidFill>
                  <a:prstClr val="black"/>
                </a:solidFill>
                <a:latin typeface="微软雅黑" pitchFamily="34" charset="-122"/>
                <a:ea typeface="微软雅黑" pitchFamily="34" charset="-122"/>
              </a:rPr>
              <a:t>Alexa</a:t>
            </a:r>
            <a:r>
              <a:rPr lang="zh-CN" altLang="en-US" sz="2000" b="1" dirty="0">
                <a:solidFill>
                  <a:prstClr val="black"/>
                </a:solidFill>
                <a:latin typeface="微软雅黑" pitchFamily="34" charset="-122"/>
                <a:ea typeface="微软雅黑" pitchFamily="34" charset="-122"/>
              </a:rPr>
              <a:t>中文官方网站：</a:t>
            </a:r>
            <a:r>
              <a:rPr lang="en-US" altLang="zh-CN" sz="2000" dirty="0">
                <a:solidFill>
                  <a:prstClr val="black"/>
                </a:solidFill>
                <a:latin typeface="Arial" charset="0"/>
                <a:hlinkClick r:id="rId4"/>
              </a:rPr>
              <a:t>http://cn.alexa.com/</a:t>
            </a:r>
            <a:r>
              <a:rPr lang="en-US" altLang="zh-CN" sz="2000" dirty="0">
                <a:solidFill>
                  <a:prstClr val="black"/>
                </a:solidFill>
                <a:latin typeface="Arial" charset="0"/>
              </a:rPr>
              <a:t> </a:t>
            </a:r>
          </a:p>
          <a:p>
            <a:pPr marL="342900" indent="-342900" fontAlgn="base">
              <a:lnSpc>
                <a:spcPct val="150000"/>
              </a:lnSpc>
              <a:spcBef>
                <a:spcPct val="20000"/>
              </a:spcBef>
              <a:spcAft>
                <a:spcPct val="0"/>
              </a:spcAft>
              <a:buFont typeface="Arial" charset="0"/>
              <a:buChar char="•"/>
            </a:pPr>
            <a:r>
              <a:rPr lang="zh-CN" altLang="en-US" sz="2000" b="1" dirty="0">
                <a:solidFill>
                  <a:prstClr val="black"/>
                </a:solidFill>
                <a:latin typeface="微软雅黑" pitchFamily="34" charset="-122"/>
                <a:ea typeface="微软雅黑" pitchFamily="34" charset="-122"/>
              </a:rPr>
              <a:t>淘宝用户体验设计：</a:t>
            </a:r>
            <a:r>
              <a:rPr lang="en-US" altLang="zh-CN" sz="2000" dirty="0">
                <a:solidFill>
                  <a:prstClr val="black"/>
                </a:solidFill>
                <a:latin typeface="Arial" charset="0"/>
                <a:hlinkClick r:id="rId5"/>
              </a:rPr>
              <a:t>http://ued.taobao.com</a:t>
            </a:r>
            <a:r>
              <a:rPr lang="en-US" altLang="zh-CN" sz="2000" dirty="0">
                <a:solidFill>
                  <a:prstClr val="black"/>
                </a:solidFill>
                <a:latin typeface="Arial" charset="0"/>
              </a:rPr>
              <a:t> </a:t>
            </a:r>
          </a:p>
          <a:p>
            <a:pPr marL="342900" indent="-342900" fontAlgn="base">
              <a:lnSpc>
                <a:spcPct val="150000"/>
              </a:lnSpc>
              <a:spcBef>
                <a:spcPct val="20000"/>
              </a:spcBef>
              <a:spcAft>
                <a:spcPct val="0"/>
              </a:spcAft>
              <a:buFont typeface="Arial" charset="0"/>
              <a:buChar char="•"/>
            </a:pPr>
            <a:r>
              <a:rPr lang="en-US" sz="2000" b="1" dirty="0">
                <a:solidFill>
                  <a:prstClr val="black"/>
                </a:solidFill>
                <a:latin typeface="微软雅黑" pitchFamily="34" charset="-122"/>
                <a:ea typeface="微软雅黑" pitchFamily="34" charset="-122"/>
              </a:rPr>
              <a:t>Excel Home:  </a:t>
            </a:r>
            <a:r>
              <a:rPr lang="en-US" sz="2000" dirty="0">
                <a:solidFill>
                  <a:prstClr val="black"/>
                </a:solidFill>
                <a:latin typeface="微软雅黑" pitchFamily="34" charset="-122"/>
                <a:ea typeface="微软雅黑" pitchFamily="34" charset="-122"/>
                <a:hlinkClick r:id="rId6"/>
              </a:rPr>
              <a:t>http://www.excelhome.net</a:t>
            </a:r>
            <a:endParaRPr lang="en-US" sz="2000" dirty="0">
              <a:solidFill>
                <a:prstClr val="black"/>
              </a:solidFill>
              <a:latin typeface="微软雅黑" pitchFamily="34" charset="-122"/>
              <a:ea typeface="微软雅黑" pitchFamily="34" charset="-122"/>
            </a:endParaRPr>
          </a:p>
          <a:p>
            <a:pPr marL="342900" indent="-342900" fontAlgn="base">
              <a:lnSpc>
                <a:spcPct val="150000"/>
              </a:lnSpc>
              <a:spcBef>
                <a:spcPct val="20000"/>
              </a:spcBef>
              <a:spcAft>
                <a:spcPct val="0"/>
              </a:spcAft>
              <a:buFont typeface="Arial" charset="0"/>
              <a:buChar char="•"/>
            </a:pPr>
            <a:r>
              <a:rPr lang="zh-CN" altLang="en-US" sz="2000" b="1" dirty="0">
                <a:solidFill>
                  <a:prstClr val="black"/>
                </a:solidFill>
                <a:latin typeface="微软雅黑" pitchFamily="34" charset="-122"/>
                <a:ea typeface="微软雅黑" pitchFamily="34" charset="-122"/>
              </a:rPr>
              <a:t>图研所：</a:t>
            </a:r>
            <a:r>
              <a:rPr lang="en-US" altLang="zh-CN" sz="2000" dirty="0">
                <a:solidFill>
                  <a:prstClr val="black"/>
                </a:solidFill>
                <a:latin typeface="微软雅黑" pitchFamily="34" charset="-122"/>
                <a:ea typeface="微软雅黑" pitchFamily="34" charset="-122"/>
                <a:hlinkClick r:id="rId7"/>
              </a:rPr>
              <a:t>http://www.tuyansuo.com/</a:t>
            </a:r>
            <a:endParaRPr lang="zh-CN" altLang="en-US" sz="2000" dirty="0">
              <a:solidFill>
                <a:prstClr val="black"/>
              </a:solidFill>
              <a:latin typeface="微软雅黑" pitchFamily="34" charset="-122"/>
              <a:ea typeface="微软雅黑" pitchFamily="34" charset="-122"/>
            </a:endParaRPr>
          </a:p>
          <a:p>
            <a:pPr marL="342900" indent="-342900" fontAlgn="base">
              <a:lnSpc>
                <a:spcPct val="150000"/>
              </a:lnSpc>
              <a:spcBef>
                <a:spcPct val="20000"/>
              </a:spcBef>
              <a:spcAft>
                <a:spcPct val="0"/>
              </a:spcAft>
              <a:buFont typeface="Arial" charset="0"/>
              <a:buChar char="•"/>
            </a:pPr>
            <a:endParaRPr lang="en-US" sz="2800" dirty="0">
              <a:solidFill>
                <a:prstClr val="black"/>
              </a:solidFill>
              <a:latin typeface="微软雅黑" pitchFamily="34" charset="-122"/>
              <a:ea typeface="微软雅黑" pitchFamily="34" charset="-122"/>
            </a:endParaRPr>
          </a:p>
          <a:p>
            <a:pPr marL="342900" indent="-342900" fontAlgn="base">
              <a:spcBef>
                <a:spcPct val="20000"/>
              </a:spcBef>
              <a:spcAft>
                <a:spcPct val="0"/>
              </a:spcAft>
              <a:buFont typeface="Arial" charset="0"/>
              <a:buChar char="•"/>
            </a:pPr>
            <a:endParaRPr lang="en-US" altLang="zh-CN" sz="2800" dirty="0">
              <a:solidFill>
                <a:prstClr val="black"/>
              </a:solidFill>
              <a:latin typeface="微软雅黑" pitchFamily="34" charset="-122"/>
              <a:ea typeface="微软雅黑" pitchFamily="34" charset="-122"/>
            </a:endParaRPr>
          </a:p>
          <a:p>
            <a:pPr marL="342900" indent="-342900" fontAlgn="base">
              <a:spcBef>
                <a:spcPct val="20000"/>
              </a:spcBef>
              <a:spcAft>
                <a:spcPct val="0"/>
              </a:spcAft>
              <a:buFont typeface="Arial" charset="0"/>
              <a:buChar char="•"/>
            </a:pPr>
            <a:endParaRPr lang="zh-CN" altLang="en-US" sz="2800" dirty="0">
              <a:solidFill>
                <a:prstClr val="black"/>
              </a:solidFill>
              <a:latin typeface="微软雅黑" pitchFamily="34" charset="-122"/>
              <a:ea typeface="微软雅黑" pitchFamily="34" charset="-122"/>
            </a:endParaRPr>
          </a:p>
          <a:p>
            <a:pPr marL="342900" indent="-342900" fontAlgn="base">
              <a:spcBef>
                <a:spcPct val="20000"/>
              </a:spcBef>
              <a:spcAft>
                <a:spcPct val="0"/>
              </a:spcAft>
              <a:buFont typeface="Arial" charset="0"/>
              <a:buChar char="•"/>
            </a:pPr>
            <a:endParaRPr lang="zh-CN" altLang="en-US" sz="2800" dirty="0">
              <a:solidFill>
                <a:prstClr val="black"/>
              </a:solidFill>
              <a:latin typeface="Arial" charset="0"/>
            </a:endParaRPr>
          </a:p>
          <a:p>
            <a:pPr marL="342900" indent="-342900" fontAlgn="base">
              <a:spcBef>
                <a:spcPct val="20000"/>
              </a:spcBef>
              <a:spcAft>
                <a:spcPct val="0"/>
              </a:spcAft>
              <a:buFont typeface="Arial" charset="0"/>
              <a:buChar char="•"/>
            </a:pPr>
            <a:endParaRPr lang="zh-CN" altLang="en-US" sz="2500" dirty="0">
              <a:solidFill>
                <a:prstClr val="black"/>
              </a:solidFill>
              <a:latin typeface="微软雅黑" pitchFamily="34" charset="-122"/>
              <a:ea typeface="微软雅黑" pitchFamily="34" charset="-122"/>
            </a:endParaRPr>
          </a:p>
        </p:txBody>
      </p:sp>
      <p:sp>
        <p:nvSpPr>
          <p:cNvPr id="6" name="内容占位符 2"/>
          <p:cNvSpPr txBox="1">
            <a:spLocks/>
          </p:cNvSpPr>
          <p:nvPr/>
        </p:nvSpPr>
        <p:spPr bwMode="auto">
          <a:xfrm>
            <a:off x="533400" y="4495800"/>
            <a:ext cx="8229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fontAlgn="base">
              <a:spcBef>
                <a:spcPct val="20000"/>
              </a:spcBef>
              <a:spcAft>
                <a:spcPct val="0"/>
              </a:spcAft>
              <a:buFont typeface="Arial" charset="0"/>
              <a:buChar char="•"/>
              <a:defRPr/>
            </a:pPr>
            <a:endParaRPr lang="zh-CN" altLang="en-US" sz="25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BAIDU.com </a:t>
            </a:r>
            <a:r>
              <a:rPr lang="zh-CN" altLang="en-US" dirty="0" smtClean="0"/>
              <a:t>人群</a:t>
            </a:r>
            <a:r>
              <a:rPr lang="en-US" altLang="zh-CN" dirty="0" smtClean="0"/>
              <a:t>——</a:t>
            </a:r>
            <a:r>
              <a:rPr lang="en-US" altLang="zh-CN" sz="3200" dirty="0" smtClean="0">
                <a:hlinkClick r:id="rId2"/>
              </a:rPr>
              <a:t>cn.alexa.com</a:t>
            </a:r>
            <a:r>
              <a:rPr lang="en-US" altLang="zh-CN" sz="3200" dirty="0" smtClean="0"/>
              <a:t> </a:t>
            </a:r>
            <a:endParaRPr lang="zh-CN" altLang="en-US" dirty="0"/>
          </a:p>
        </p:txBody>
      </p:sp>
      <p:pic>
        <p:nvPicPr>
          <p:cNvPr id="114690" name="Picture 2"/>
          <p:cNvPicPr>
            <a:picLocks noChangeAspect="1" noChangeArrowheads="1"/>
          </p:cNvPicPr>
          <p:nvPr/>
        </p:nvPicPr>
        <p:blipFill>
          <a:blip r:embed="rId3" cstate="print"/>
          <a:srcRect/>
          <a:stretch>
            <a:fillRect/>
          </a:stretch>
        </p:blipFill>
        <p:spPr bwMode="auto">
          <a:xfrm>
            <a:off x="838200" y="1371600"/>
            <a:ext cx="7315200" cy="4804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XX.com</a:t>
            </a:r>
            <a:r>
              <a:rPr lang="zh-CN" altLang="en-US" dirty="0" smtClean="0"/>
              <a:t>人群</a:t>
            </a:r>
            <a:r>
              <a:rPr lang="en-US" altLang="zh-CN" dirty="0" smtClean="0"/>
              <a:t>——</a:t>
            </a:r>
            <a:r>
              <a:rPr lang="en-US" altLang="zh-CN" sz="2800" dirty="0" smtClean="0">
                <a:hlinkClick r:id="rId2"/>
              </a:rPr>
              <a:t>cn.alexa.com</a:t>
            </a:r>
            <a:r>
              <a:rPr lang="en-US" altLang="zh-CN" sz="2800" dirty="0" smtClean="0"/>
              <a:t> </a:t>
            </a:r>
            <a:endParaRPr lang="zh-CN" altLang="en-US" dirty="0"/>
          </a:p>
        </p:txBody>
      </p:sp>
      <p:pic>
        <p:nvPicPr>
          <p:cNvPr id="115715" name="Picture 3"/>
          <p:cNvPicPr>
            <a:picLocks noGrp="1" noChangeAspect="1" noChangeArrowheads="1"/>
          </p:cNvPicPr>
          <p:nvPr>
            <p:ph idx="1"/>
          </p:nvPr>
        </p:nvPicPr>
        <p:blipFill>
          <a:blip r:embed="rId3" cstate="print"/>
          <a:srcRect/>
          <a:stretch>
            <a:fillRect/>
          </a:stretch>
        </p:blipFill>
        <p:spPr bwMode="auto">
          <a:xfrm>
            <a:off x="838200" y="990600"/>
            <a:ext cx="7527131" cy="56058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GOOGLE</a:t>
            </a:r>
            <a:r>
              <a:rPr lang="zh-CN" altLang="en-US" dirty="0" smtClean="0"/>
              <a:t>人群</a:t>
            </a:r>
            <a:r>
              <a:rPr lang="en-US" altLang="zh-CN" dirty="0" smtClean="0"/>
              <a:t>——</a:t>
            </a:r>
            <a:r>
              <a:rPr lang="en-US" altLang="zh-CN" sz="2800" dirty="0" smtClean="0">
                <a:hlinkClick r:id="rId2"/>
              </a:rPr>
              <a:t>cn.alexa.com</a:t>
            </a:r>
            <a:r>
              <a:rPr lang="en-US" altLang="zh-CN" sz="2800" dirty="0" smtClean="0"/>
              <a:t> </a:t>
            </a:r>
            <a:endParaRPr lang="zh-CN" altLang="en-US" dirty="0"/>
          </a:p>
        </p:txBody>
      </p:sp>
      <p:pic>
        <p:nvPicPr>
          <p:cNvPr id="116738" name="Picture 2"/>
          <p:cNvPicPr>
            <a:picLocks noChangeAspect="1" noChangeArrowheads="1"/>
          </p:cNvPicPr>
          <p:nvPr/>
        </p:nvPicPr>
        <p:blipFill>
          <a:blip r:embed="rId3" cstate="print"/>
          <a:srcRect/>
          <a:stretch>
            <a:fillRect/>
          </a:stretch>
        </p:blipFill>
        <p:spPr bwMode="auto">
          <a:xfrm>
            <a:off x="762000" y="1066800"/>
            <a:ext cx="7263127"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星座与气质用户画像</a:t>
            </a:r>
            <a:endParaRPr lang="zh-CN" altLang="en-US" dirty="0"/>
          </a:p>
        </p:txBody>
      </p:sp>
      <p:pic>
        <p:nvPicPr>
          <p:cNvPr id="62466" name="Picture 2"/>
          <p:cNvPicPr>
            <a:picLocks noGrp="1" noChangeAspect="1" noChangeArrowheads="1"/>
          </p:cNvPicPr>
          <p:nvPr>
            <p:ph idx="1"/>
          </p:nvPr>
        </p:nvPicPr>
        <p:blipFill>
          <a:blip r:embed="rId2" cstate="print"/>
          <a:srcRect/>
          <a:stretch>
            <a:fillRect/>
          </a:stretch>
        </p:blipFill>
        <p:spPr bwMode="auto">
          <a:xfrm>
            <a:off x="304800" y="1142999"/>
            <a:ext cx="8458200" cy="56455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品牌画像</a:t>
            </a:r>
            <a:r>
              <a:rPr lang="en-US" altLang="zh-CN" dirty="0" smtClean="0"/>
              <a:t>——</a:t>
            </a:r>
            <a:r>
              <a:rPr lang="zh-CN" altLang="en-US" dirty="0" smtClean="0"/>
              <a:t>颜色维度</a:t>
            </a:r>
            <a:endParaRPr lang="zh-CN" altLang="en-US" dirty="0"/>
          </a:p>
        </p:txBody>
      </p:sp>
      <p:pic>
        <p:nvPicPr>
          <p:cNvPr id="63490" name="Picture 2"/>
          <p:cNvPicPr>
            <a:picLocks noChangeAspect="1" noChangeArrowheads="1"/>
          </p:cNvPicPr>
          <p:nvPr/>
        </p:nvPicPr>
        <p:blipFill>
          <a:blip r:embed="rId2" cstate="print"/>
          <a:srcRect l="758"/>
          <a:stretch>
            <a:fillRect/>
          </a:stretch>
        </p:blipFill>
        <p:spPr bwMode="auto">
          <a:xfrm>
            <a:off x="-381000" y="1219200"/>
            <a:ext cx="99822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甲壳虫乐队发型变化图表</a:t>
            </a:r>
            <a:endParaRPr lang="zh-CN" altLang="en-US" dirty="0"/>
          </a:p>
        </p:txBody>
      </p:sp>
      <p:pic>
        <p:nvPicPr>
          <p:cNvPr id="60418" name="Picture 2"/>
          <p:cNvPicPr>
            <a:picLocks noChangeAspect="1" noChangeArrowheads="1"/>
          </p:cNvPicPr>
          <p:nvPr/>
        </p:nvPicPr>
        <p:blipFill>
          <a:blip r:embed="rId2" cstate="print"/>
          <a:srcRect/>
          <a:stretch>
            <a:fillRect/>
          </a:stretch>
        </p:blipFill>
        <p:spPr bwMode="auto">
          <a:xfrm>
            <a:off x="2667000" y="1295400"/>
            <a:ext cx="3802480" cy="5286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可以读读的几本书</a:t>
            </a:r>
            <a:endParaRPr lang="zh-CN" altLang="en-US" dirty="0"/>
          </a:p>
        </p:txBody>
      </p:sp>
      <p:sp>
        <p:nvSpPr>
          <p:cNvPr id="9" name="矩形 8"/>
          <p:cNvSpPr/>
          <p:nvPr/>
        </p:nvSpPr>
        <p:spPr>
          <a:xfrm>
            <a:off x="4953000" y="5181600"/>
            <a:ext cx="992579" cy="369332"/>
          </a:xfrm>
          <a:prstGeom prst="rect">
            <a:avLst/>
          </a:prstGeom>
        </p:spPr>
        <p:txBody>
          <a:bodyPr wrap="none">
            <a:spAutoFit/>
          </a:bodyPr>
          <a:lstStyle/>
          <a:p>
            <a:pPr fontAlgn="base">
              <a:spcBef>
                <a:spcPct val="0"/>
              </a:spcBef>
              <a:spcAft>
                <a:spcPct val="0"/>
              </a:spcAft>
            </a:pPr>
            <a:r>
              <a:rPr lang="zh-CN" altLang="en-US" b="1" dirty="0">
                <a:solidFill>
                  <a:srgbClr val="FF0000"/>
                </a:solidFill>
                <a:latin typeface="Arial" charset="0"/>
              </a:rPr>
              <a:t>￥</a:t>
            </a:r>
            <a:r>
              <a:rPr lang="en-US" altLang="zh-CN" b="1" dirty="0">
                <a:solidFill>
                  <a:srgbClr val="FF0000"/>
                </a:solidFill>
                <a:latin typeface="Arial" charset="0"/>
              </a:rPr>
              <a:t>30.96</a:t>
            </a:r>
            <a:endParaRPr lang="zh-CN" altLang="en-US" b="1" dirty="0">
              <a:solidFill>
                <a:srgbClr val="FF0000"/>
              </a:solidFill>
              <a:latin typeface="Arial" charset="0"/>
            </a:endParaRPr>
          </a:p>
        </p:txBody>
      </p:sp>
      <p:sp>
        <p:nvSpPr>
          <p:cNvPr id="10" name="矩形 9"/>
          <p:cNvSpPr/>
          <p:nvPr/>
        </p:nvSpPr>
        <p:spPr>
          <a:xfrm>
            <a:off x="2895600" y="5181600"/>
            <a:ext cx="994183" cy="369332"/>
          </a:xfrm>
          <a:prstGeom prst="rect">
            <a:avLst/>
          </a:prstGeom>
        </p:spPr>
        <p:txBody>
          <a:bodyPr wrap="none">
            <a:spAutoFit/>
          </a:bodyPr>
          <a:lstStyle/>
          <a:p>
            <a:pPr fontAlgn="base">
              <a:spcBef>
                <a:spcPct val="0"/>
              </a:spcBef>
              <a:spcAft>
                <a:spcPct val="0"/>
              </a:spcAft>
            </a:pPr>
            <a:r>
              <a:rPr lang="zh-CN" altLang="en-US" b="1" dirty="0">
                <a:solidFill>
                  <a:srgbClr val="FF0000"/>
                </a:solidFill>
                <a:latin typeface="Arial" charset="0"/>
              </a:rPr>
              <a:t>￥</a:t>
            </a:r>
            <a:r>
              <a:rPr lang="en-US" altLang="zh-CN" b="1" dirty="0">
                <a:solidFill>
                  <a:srgbClr val="FF0000"/>
                </a:solidFill>
                <a:latin typeface="Arial" charset="0"/>
              </a:rPr>
              <a:t>88.00</a:t>
            </a:r>
            <a:endParaRPr lang="zh-CN" altLang="en-US" b="1" dirty="0">
              <a:solidFill>
                <a:srgbClr val="FF0000"/>
              </a:solidFill>
              <a:latin typeface="Arial" charset="0"/>
            </a:endParaRPr>
          </a:p>
        </p:txBody>
      </p:sp>
      <p:sp>
        <p:nvSpPr>
          <p:cNvPr id="11" name="矩形 10"/>
          <p:cNvSpPr/>
          <p:nvPr/>
        </p:nvSpPr>
        <p:spPr>
          <a:xfrm>
            <a:off x="762000" y="5181600"/>
            <a:ext cx="994183" cy="369332"/>
          </a:xfrm>
          <a:prstGeom prst="rect">
            <a:avLst/>
          </a:prstGeom>
        </p:spPr>
        <p:txBody>
          <a:bodyPr wrap="none">
            <a:spAutoFit/>
          </a:bodyPr>
          <a:lstStyle/>
          <a:p>
            <a:pPr fontAlgn="base">
              <a:spcBef>
                <a:spcPct val="0"/>
              </a:spcBef>
              <a:spcAft>
                <a:spcPct val="0"/>
              </a:spcAft>
            </a:pPr>
            <a:r>
              <a:rPr lang="zh-CN" altLang="en-US" b="1" dirty="0">
                <a:solidFill>
                  <a:srgbClr val="FF0000"/>
                </a:solidFill>
                <a:latin typeface="Arial" charset="0"/>
              </a:rPr>
              <a:t>￥</a:t>
            </a:r>
            <a:r>
              <a:rPr lang="en-US" altLang="zh-CN" b="1" dirty="0">
                <a:solidFill>
                  <a:srgbClr val="FF0000"/>
                </a:solidFill>
                <a:latin typeface="Arial" charset="0"/>
              </a:rPr>
              <a:t>45.00</a:t>
            </a:r>
            <a:endParaRPr lang="zh-CN" altLang="en-US" b="1" dirty="0">
              <a:solidFill>
                <a:srgbClr val="FF0000"/>
              </a:solidFill>
              <a:latin typeface="Arial" charset="0"/>
            </a:endParaRPr>
          </a:p>
        </p:txBody>
      </p:sp>
      <p:grpSp>
        <p:nvGrpSpPr>
          <p:cNvPr id="3" name="组合 11"/>
          <p:cNvGrpSpPr/>
          <p:nvPr/>
        </p:nvGrpSpPr>
        <p:grpSpPr>
          <a:xfrm>
            <a:off x="228600" y="1676400"/>
            <a:ext cx="8613586" cy="3100192"/>
            <a:chOff x="228600" y="1219200"/>
            <a:chExt cx="8613586" cy="3100192"/>
          </a:xfrm>
        </p:grpSpPr>
        <p:pic>
          <p:nvPicPr>
            <p:cNvPr id="65538" name="Picture 2"/>
            <p:cNvPicPr>
              <a:picLocks noChangeAspect="1" noChangeArrowheads="1"/>
            </p:cNvPicPr>
            <p:nvPr/>
          </p:nvPicPr>
          <p:blipFill>
            <a:blip r:embed="rId2" cstate="print"/>
            <a:srcRect/>
            <a:stretch>
              <a:fillRect/>
            </a:stretch>
          </p:blipFill>
          <p:spPr bwMode="auto">
            <a:xfrm>
              <a:off x="228600" y="1219200"/>
              <a:ext cx="2057400" cy="3100192"/>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2362200" y="1295399"/>
              <a:ext cx="2057400" cy="2960503"/>
            </a:xfrm>
            <a:prstGeom prst="rect">
              <a:avLst/>
            </a:prstGeom>
            <a:noFill/>
            <a:ln w="9525">
              <a:noFill/>
              <a:miter lim="800000"/>
              <a:headEnd/>
              <a:tailEnd/>
            </a:ln>
            <a:effectLst/>
          </p:spPr>
        </p:pic>
        <p:pic>
          <p:nvPicPr>
            <p:cNvPr id="65541" name="Picture 5"/>
            <p:cNvPicPr>
              <a:picLocks noChangeAspect="1" noChangeArrowheads="1"/>
            </p:cNvPicPr>
            <p:nvPr/>
          </p:nvPicPr>
          <p:blipFill>
            <a:blip r:embed="rId4" cstate="print"/>
            <a:srcRect/>
            <a:stretch>
              <a:fillRect/>
            </a:stretch>
          </p:blipFill>
          <p:spPr bwMode="auto">
            <a:xfrm>
              <a:off x="4419600" y="1219200"/>
              <a:ext cx="2209800" cy="3058795"/>
            </a:xfrm>
            <a:prstGeom prst="rect">
              <a:avLst/>
            </a:prstGeom>
            <a:noFill/>
            <a:ln w="9525">
              <a:noFill/>
              <a:miter lim="800000"/>
              <a:headEnd/>
              <a:tailEnd/>
            </a:ln>
            <a:effectLst/>
          </p:spPr>
        </p:pic>
        <p:pic>
          <p:nvPicPr>
            <p:cNvPr id="78850" name="Picture 2"/>
            <p:cNvPicPr>
              <a:picLocks noChangeAspect="1" noChangeArrowheads="1"/>
            </p:cNvPicPr>
            <p:nvPr/>
          </p:nvPicPr>
          <p:blipFill>
            <a:blip r:embed="rId5" cstate="print"/>
            <a:srcRect/>
            <a:stretch>
              <a:fillRect/>
            </a:stretch>
          </p:blipFill>
          <p:spPr bwMode="auto">
            <a:xfrm>
              <a:off x="6629400" y="1295400"/>
              <a:ext cx="2212786" cy="3009900"/>
            </a:xfrm>
            <a:prstGeom prst="rect">
              <a:avLst/>
            </a:prstGeom>
            <a:noFill/>
            <a:ln w="9525">
              <a:noFill/>
              <a:miter lim="800000"/>
              <a:headEnd/>
              <a:tailEnd/>
            </a:ln>
            <a:effectLst/>
          </p:spPr>
        </p:pic>
      </p:grpSp>
      <p:sp>
        <p:nvSpPr>
          <p:cNvPr id="13" name="矩形 12"/>
          <p:cNvSpPr/>
          <p:nvPr/>
        </p:nvSpPr>
        <p:spPr>
          <a:xfrm>
            <a:off x="6934200" y="5181600"/>
            <a:ext cx="994183" cy="369332"/>
          </a:xfrm>
          <a:prstGeom prst="rect">
            <a:avLst/>
          </a:prstGeom>
        </p:spPr>
        <p:txBody>
          <a:bodyPr wrap="none">
            <a:spAutoFit/>
          </a:bodyPr>
          <a:lstStyle/>
          <a:p>
            <a:pPr fontAlgn="base">
              <a:spcBef>
                <a:spcPct val="0"/>
              </a:spcBef>
              <a:spcAft>
                <a:spcPct val="0"/>
              </a:spcAft>
            </a:pPr>
            <a:r>
              <a:rPr lang="zh-CN" altLang="en-US" b="1" dirty="0">
                <a:solidFill>
                  <a:srgbClr val="FF0000"/>
                </a:solidFill>
                <a:latin typeface="Arial" charset="0"/>
              </a:rPr>
              <a:t>￥</a:t>
            </a:r>
            <a:r>
              <a:rPr lang="en-US" altLang="zh-CN" b="1" dirty="0">
                <a:solidFill>
                  <a:srgbClr val="FF0000"/>
                </a:solidFill>
                <a:latin typeface="Arial" charset="0"/>
              </a:rPr>
              <a:t>28.00</a:t>
            </a:r>
            <a:endParaRPr lang="zh-CN" altLang="en-US" b="1" dirty="0">
              <a:solidFill>
                <a:srgbClr val="FF0000"/>
              </a:solidFill>
              <a:latin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收集数据的十个原则</a:t>
            </a:r>
            <a:endParaRPr lang="zh-CN" altLang="en-US" dirty="0"/>
          </a:p>
        </p:txBody>
      </p:sp>
      <p:graphicFrame>
        <p:nvGraphicFramePr>
          <p:cNvPr id="4" name="图示 3"/>
          <p:cNvGraphicFramePr/>
          <p:nvPr/>
        </p:nvGraphicFramePr>
        <p:xfrm>
          <a:off x="533400" y="1066800"/>
          <a:ext cx="8382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514600"/>
            <a:ext cx="8229600" cy="1143000"/>
          </a:xfrm>
        </p:spPr>
        <p:txBody>
          <a:bodyPr/>
          <a:lstStyle/>
          <a:p>
            <a:pPr algn="ctr"/>
            <a:r>
              <a:rPr lang="zh-CN" altLang="en-US" sz="3300" b="1" dirty="0" smtClean="0"/>
              <a:t>一、群体用户定量描述统计</a:t>
            </a:r>
            <a:endParaRPr lang="zh-CN" altLang="en-US" sz="3300"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3"/>
          <p:cNvSpPr>
            <a:spLocks noChangeArrowheads="1"/>
          </p:cNvSpPr>
          <p:nvPr/>
        </p:nvSpPr>
        <p:spPr bwMode="auto">
          <a:xfrm>
            <a:off x="2819400" y="2209800"/>
            <a:ext cx="4191000" cy="862013"/>
          </a:xfrm>
          <a:prstGeom prst="rect">
            <a:avLst/>
          </a:prstGeom>
          <a:noFill/>
          <a:ln w="9525">
            <a:noFill/>
            <a:miter lim="800000"/>
            <a:headEnd/>
            <a:tailEnd/>
          </a:ln>
        </p:spPr>
        <p:txBody>
          <a:bodyPr>
            <a:spAutoFit/>
          </a:bodyPr>
          <a:lstStyle/>
          <a:p>
            <a:pPr fontAlgn="base">
              <a:spcBef>
                <a:spcPct val="0"/>
              </a:spcBef>
              <a:spcAft>
                <a:spcPct val="0"/>
              </a:spcAft>
            </a:pPr>
            <a:r>
              <a:rPr lang="zh-CN" altLang="en-US" sz="5000" dirty="0">
                <a:solidFill>
                  <a:prstClr val="black"/>
                </a:solidFill>
                <a:latin typeface="微软雅黑" pitchFamily="34" charset="-122"/>
                <a:ea typeface="微软雅黑" pitchFamily="34" charset="-122"/>
              </a:rPr>
              <a:t>谢 谢 ！</a:t>
            </a:r>
          </a:p>
        </p:txBody>
      </p:sp>
      <p:sp>
        <p:nvSpPr>
          <p:cNvPr id="3" name="页脚占位符 4"/>
          <p:cNvSpPr>
            <a:spLocks noGrp="1"/>
          </p:cNvSpPr>
          <p:nvPr>
            <p:ph type="ftr" sz="quarter" idx="11"/>
          </p:nvPr>
        </p:nvSpPr>
        <p:spPr>
          <a:xfrm>
            <a:off x="2971800" y="6248400"/>
            <a:ext cx="2895600" cy="365125"/>
          </a:xfrm>
        </p:spPr>
        <p:txBody>
          <a:bodyPr/>
          <a:lstStyle>
            <a:lvl1pPr>
              <a:defRPr/>
            </a:lvl1pPr>
          </a:lstStyle>
          <a:p>
            <a:pPr>
              <a:defRPr/>
            </a:pPr>
            <a:r>
              <a:rPr lang="zh-CN" altLang="en-US" dirty="0" smtClean="0">
                <a:solidFill>
                  <a:prstClr val="black">
                    <a:lumMod val="95000"/>
                    <a:lumOff val="5000"/>
                  </a:prstClr>
                </a:solidFill>
                <a:effectLst>
                  <a:outerShdw blurRad="38100" dist="38100" dir="2700000" algn="tl">
                    <a:srgbClr val="000000">
                      <a:alpha val="43137"/>
                    </a:srgbClr>
                  </a:outerShdw>
                </a:effectLst>
              </a:rPr>
              <a:t>内部资料， 请勿外传</a:t>
            </a:r>
            <a:endParaRPr lang="zh-CN" altLang="en-US" dirty="0">
              <a:solidFill>
                <a:prstClr val="black">
                  <a:lumMod val="95000"/>
                  <a:lumOff val="5000"/>
                </a:prstClr>
              </a:solidFill>
              <a:effectLst>
                <a:outerShdw blurRad="38100" dist="38100" dir="2700000" algn="tl">
                  <a:srgbClr val="000000">
                    <a:alpha val="43137"/>
                  </a:srgbClr>
                </a:outerShdw>
              </a:effectLst>
            </a:endParaRPr>
          </a:p>
        </p:txBody>
      </p:sp>
      <p:sp>
        <p:nvSpPr>
          <p:cNvPr id="4" name="TextBox 3"/>
          <p:cNvSpPr txBox="1"/>
          <p:nvPr/>
        </p:nvSpPr>
        <p:spPr>
          <a:xfrm>
            <a:off x="1447800" y="4495800"/>
            <a:ext cx="6324600" cy="477054"/>
          </a:xfrm>
          <a:prstGeom prst="rect">
            <a:avLst/>
          </a:prstGeom>
          <a:noFill/>
        </p:spPr>
        <p:txBody>
          <a:bodyPr wrap="square" rtlCol="0">
            <a:spAutoFit/>
          </a:bodyPr>
          <a:lstStyle/>
          <a:p>
            <a:pPr fontAlgn="base">
              <a:spcBef>
                <a:spcPct val="0"/>
              </a:spcBef>
              <a:spcAft>
                <a:spcPct val="0"/>
              </a:spcAft>
            </a:pPr>
            <a:r>
              <a:rPr lang="zh-CN" altLang="en-US" sz="2500" dirty="0">
                <a:solidFill>
                  <a:prstClr val="black"/>
                </a:solidFill>
                <a:latin typeface="微软雅黑" pitchFamily="34" charset="-122"/>
                <a:ea typeface="微软雅黑" pitchFamily="34" charset="-122"/>
              </a:rPr>
              <a:t>注意信息安全，内部资料，请勿外传</a:t>
            </a:r>
            <a:endParaRPr lang="zh-CN" altLang="en-US" sz="2500" dirty="0">
              <a:solidFill>
                <a:prstClr val="black"/>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500" dirty="0" smtClean="0"/>
              <a:t>群体定量分类统计</a:t>
            </a:r>
            <a:r>
              <a:rPr lang="en-US" altLang="zh-CN" sz="2500" dirty="0" smtClean="0"/>
              <a:t>——</a:t>
            </a:r>
            <a:r>
              <a:rPr lang="zh-CN" altLang="en-US" sz="2500" dirty="0" smtClean="0"/>
              <a:t>各类用户性别构成</a:t>
            </a:r>
            <a:endParaRPr lang="zh-CN" altLang="en-US" sz="2500" dirty="0"/>
          </a:p>
        </p:txBody>
      </p:sp>
      <p:graphicFrame>
        <p:nvGraphicFramePr>
          <p:cNvPr id="4" name="图表 3"/>
          <p:cNvGraphicFramePr/>
          <p:nvPr/>
        </p:nvGraphicFramePr>
        <p:xfrm>
          <a:off x="0" y="762000"/>
          <a:ext cx="9144000" cy="6096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500" dirty="0" smtClean="0"/>
              <a:t>群体定量分类统计</a:t>
            </a:r>
            <a:r>
              <a:rPr lang="en-US" altLang="zh-CN" sz="2500" dirty="0" smtClean="0"/>
              <a:t>——</a:t>
            </a:r>
            <a:r>
              <a:rPr lang="zh-CN" altLang="en-US" sz="2500" dirty="0" smtClean="0"/>
              <a:t>各类</a:t>
            </a:r>
            <a:r>
              <a:rPr lang="en-US" altLang="zh-CN" sz="2500" dirty="0" smtClean="0"/>
              <a:t>XX</a:t>
            </a:r>
            <a:r>
              <a:rPr lang="zh-CN" altLang="en-US" sz="2500" dirty="0" smtClean="0"/>
              <a:t>用户年龄构成</a:t>
            </a:r>
            <a:endParaRPr lang="zh-CN" altLang="en-US" sz="2500" dirty="0"/>
          </a:p>
        </p:txBody>
      </p:sp>
      <p:graphicFrame>
        <p:nvGraphicFramePr>
          <p:cNvPr id="5" name="图表 4"/>
          <p:cNvGraphicFramePr/>
          <p:nvPr/>
        </p:nvGraphicFramePr>
        <p:xfrm>
          <a:off x="381000" y="1219200"/>
          <a:ext cx="8458200" cy="5638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群体定量分类统计</a:t>
            </a:r>
            <a:r>
              <a:rPr lang="en-US" altLang="zh-CN" sz="3200" dirty="0" smtClean="0"/>
              <a:t>——</a:t>
            </a:r>
            <a:r>
              <a:rPr lang="zh-CN" altLang="en-US" sz="3200" dirty="0" smtClean="0"/>
              <a:t>各类</a:t>
            </a:r>
            <a:r>
              <a:rPr lang="en-US" altLang="zh-CN" sz="3200" dirty="0" smtClean="0"/>
              <a:t>XX</a:t>
            </a:r>
            <a:r>
              <a:rPr lang="zh-CN" altLang="en-US" sz="3200" dirty="0" smtClean="0"/>
              <a:t>用户年龄构成</a:t>
            </a:r>
            <a:endParaRPr lang="zh-CN" altLang="en-US" dirty="0"/>
          </a:p>
        </p:txBody>
      </p:sp>
      <p:graphicFrame>
        <p:nvGraphicFramePr>
          <p:cNvPr id="4" name="表格 3"/>
          <p:cNvGraphicFramePr>
            <a:graphicFrameLocks noGrp="1"/>
          </p:cNvGraphicFramePr>
          <p:nvPr/>
        </p:nvGraphicFramePr>
        <p:xfrm>
          <a:off x="419100" y="1143000"/>
          <a:ext cx="8496303" cy="5410195"/>
        </p:xfrm>
        <a:graphic>
          <a:graphicData uri="http://schemas.openxmlformats.org/drawingml/2006/table">
            <a:tbl>
              <a:tblPr/>
              <a:tblGrid>
                <a:gridCol w="1632295"/>
                <a:gridCol w="858001"/>
                <a:gridCol w="858001"/>
                <a:gridCol w="858001"/>
                <a:gridCol w="858001"/>
                <a:gridCol w="858001"/>
                <a:gridCol w="858001"/>
                <a:gridCol w="858001"/>
                <a:gridCol w="858001"/>
              </a:tblGrid>
              <a:tr h="478111">
                <a:tc>
                  <a:txBody>
                    <a:bodyPr/>
                    <a:lstStyle/>
                    <a:p>
                      <a:pPr algn="ctr" fontAlgn="ctr"/>
                      <a:r>
                        <a:rPr lang="zh-CN" altLang="en-US" sz="1500" b="1" i="0" u="none" strike="noStrike" dirty="0" smtClean="0">
                          <a:solidFill>
                            <a:srgbClr val="000000"/>
                          </a:solidFill>
                          <a:latin typeface="微软雅黑" pitchFamily="34" charset="-122"/>
                          <a:ea typeface="微软雅黑" pitchFamily="34" charset="-122"/>
                        </a:rPr>
                        <a:t>年  龄</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0-10</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11-15</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16-18</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19-22</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23-25</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26-30</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31-40</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1" i="0" u="none" strike="noStrike">
                          <a:solidFill>
                            <a:srgbClr val="000000"/>
                          </a:solidFill>
                          <a:latin typeface="微软雅黑" pitchFamily="34" charset="-122"/>
                          <a:ea typeface="微软雅黑" pitchFamily="34" charset="-122"/>
                        </a:rPr>
                        <a:t>&gt;40</a:t>
                      </a:r>
                      <a:r>
                        <a:rPr lang="zh-CN" altLang="en-US" sz="1500" b="1" i="0" u="none" strike="noStrike">
                          <a:solidFill>
                            <a:srgbClr val="000000"/>
                          </a:solidFill>
                          <a:latin typeface="微软雅黑" pitchFamily="34" charset="-122"/>
                          <a:ea typeface="微软雅黑" pitchFamily="34" charset="-122"/>
                        </a:rPr>
                        <a:t>岁</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339710">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CC</a:t>
                      </a:r>
                      <a:r>
                        <a:rPr lang="zh-CN" altLang="en-US" sz="1500" b="1" i="0" u="none" strike="noStrike" dirty="0" smtClean="0">
                          <a:solidFill>
                            <a:srgbClr val="000000"/>
                          </a:solidFill>
                          <a:latin typeface="微软雅黑" pitchFamily="34" charset="-122"/>
                          <a:ea typeface="微软雅黑" pitchFamily="34" charset="-122"/>
                        </a:rPr>
                        <a:t>频道</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w="63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9DCE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a:noFill/>
                    </a:lnL>
                    <a:lnR>
                      <a:noFill/>
                    </a:lnR>
                    <a:lnT w="19050" cap="flat" cmpd="sng" algn="ctr">
                      <a:solidFill>
                        <a:srgbClr val="000000"/>
                      </a:solidFill>
                      <a:prstDash val="solid"/>
                      <a:round/>
                      <a:headEnd type="none" w="med" len="med"/>
                      <a:tailEnd type="none" w="med" len="med"/>
                    </a:lnT>
                    <a:lnB>
                      <a:noFill/>
                    </a:lnB>
                    <a:solidFill>
                      <a:srgbClr val="8CCA7D"/>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a:noFill/>
                    </a:lnL>
                    <a:lnR>
                      <a:noFill/>
                    </a:lnR>
                    <a:lnT w="19050" cap="flat" cmpd="sng" algn="ctr">
                      <a:solidFill>
                        <a:srgbClr val="000000"/>
                      </a:solidFill>
                      <a:prstDash val="solid"/>
                      <a:round/>
                      <a:headEnd type="none" w="med" len="med"/>
                      <a:tailEnd type="none" w="med" len="med"/>
                    </a:lnT>
                    <a:lnB>
                      <a:noFill/>
                    </a:lnB>
                    <a:solidFill>
                      <a:srgbClr val="9DCF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20%</a:t>
                      </a:r>
                    </a:p>
                  </a:txBody>
                  <a:tcPr marL="6350" marR="6350" marT="6350" marB="0" anchor="ctr">
                    <a:lnL>
                      <a:noFill/>
                    </a:lnL>
                    <a:lnR>
                      <a:noFill/>
                    </a:lnR>
                    <a:lnT w="19050" cap="flat" cmpd="sng" algn="ctr">
                      <a:solidFill>
                        <a:srgbClr val="000000"/>
                      </a:solidFill>
                      <a:prstDash val="solid"/>
                      <a:round/>
                      <a:headEnd type="none" w="med" len="med"/>
                      <a:tailEnd type="none" w="med" len="med"/>
                    </a:lnT>
                    <a:lnB>
                      <a:noFill/>
                    </a:lnB>
                    <a:solidFill>
                      <a:srgbClr val="FDC67D"/>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22%</a:t>
                      </a:r>
                    </a:p>
                  </a:txBody>
                  <a:tcPr marL="6350" marR="6350" marT="6350" marB="0" anchor="ctr">
                    <a:lnL>
                      <a:noFill/>
                    </a:lnL>
                    <a:lnR>
                      <a:noFill/>
                    </a:lnR>
                    <a:lnT w="19050" cap="flat" cmpd="sng" algn="ctr">
                      <a:solidFill>
                        <a:srgbClr val="000000"/>
                      </a:solidFill>
                      <a:prstDash val="solid"/>
                      <a:round/>
                      <a:headEnd type="none" w="med" len="med"/>
                      <a:tailEnd type="none" w="med" len="med"/>
                    </a:lnT>
                    <a:lnB>
                      <a:noFill/>
                    </a:lnB>
                    <a:solidFill>
                      <a:srgbClr val="FDBE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24%</a:t>
                      </a:r>
                    </a:p>
                  </a:txBody>
                  <a:tcPr marL="6350" marR="6350" marT="6350" marB="0" anchor="ctr">
                    <a:lnL>
                      <a:noFill/>
                    </a:lnL>
                    <a:lnR>
                      <a:noFill/>
                    </a:lnR>
                    <a:lnT w="19050" cap="flat" cmpd="sng" algn="ctr">
                      <a:solidFill>
                        <a:srgbClr val="000000"/>
                      </a:solidFill>
                      <a:prstDash val="solid"/>
                      <a:round/>
                      <a:headEnd type="none" w="med" len="med"/>
                      <a:tailEnd type="none" w="med" len="med"/>
                    </a:lnT>
                    <a:lnB>
                      <a:noFill/>
                    </a:lnB>
                    <a:solidFill>
                      <a:srgbClr val="FDB77A"/>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w="19050" cap="flat" cmpd="sng" algn="ctr">
                      <a:solidFill>
                        <a:srgbClr val="000000"/>
                      </a:solidFill>
                      <a:prstDash val="solid"/>
                      <a:round/>
                      <a:headEnd type="none" w="med" len="med"/>
                      <a:tailEnd type="none" w="med" len="med"/>
                    </a:lnT>
                    <a:lnB>
                      <a:noFill/>
                    </a:lnB>
                    <a:solidFill>
                      <a:srgbClr val="FED7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6%</a:t>
                      </a:r>
                    </a:p>
                  </a:txBody>
                  <a:tcPr marL="6350" marR="6350" marT="6350" marB="0" anchor="ctr">
                    <a:lnL>
                      <a:noFill/>
                    </a:lnL>
                    <a:lnR w="63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B5D57F"/>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XX</a:t>
                      </a:r>
                      <a:r>
                        <a:rPr lang="zh-CN" altLang="en-US" sz="1500" b="1" i="0" u="none" strike="noStrike" dirty="0" smtClean="0">
                          <a:solidFill>
                            <a:srgbClr val="000000"/>
                          </a:solidFill>
                          <a:latin typeface="微软雅黑" pitchFamily="34" charset="-122"/>
                          <a:ea typeface="微软雅黑" pitchFamily="34" charset="-122"/>
                        </a:rPr>
                        <a:t>频道</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AFD4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a:noFill/>
                    </a:lnL>
                    <a:lnR>
                      <a:noFill/>
                    </a:lnR>
                    <a:lnT>
                      <a:noFill/>
                    </a:lnT>
                    <a:lnB>
                      <a:noFill/>
                    </a:lnB>
                    <a:solidFill>
                      <a:srgbClr val="9CCE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a:noFill/>
                    </a:lnL>
                    <a:lnR>
                      <a:noFill/>
                    </a:lnR>
                    <a:lnT>
                      <a:noFill/>
                    </a:lnT>
                    <a:lnB>
                      <a:noFill/>
                    </a:lnB>
                    <a:solidFill>
                      <a:srgbClr val="A7D1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19%</a:t>
                      </a:r>
                    </a:p>
                  </a:txBody>
                  <a:tcPr marL="6350" marR="6350" marT="6350" marB="0" anchor="ctr">
                    <a:lnL>
                      <a:noFill/>
                    </a:lnL>
                    <a:lnR>
                      <a:noFill/>
                    </a:lnR>
                    <a:lnT>
                      <a:noFill/>
                    </a:lnT>
                    <a:lnB>
                      <a:noFill/>
                    </a:lnB>
                    <a:solidFill>
                      <a:srgbClr val="FECA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19%</a:t>
                      </a:r>
                    </a:p>
                  </a:txBody>
                  <a:tcPr marL="6350" marR="6350" marT="6350" marB="0" anchor="ctr">
                    <a:lnL>
                      <a:noFill/>
                    </a:lnL>
                    <a:lnR>
                      <a:noFill/>
                    </a:lnR>
                    <a:lnT>
                      <a:noFill/>
                    </a:lnT>
                    <a:lnB>
                      <a:noFill/>
                    </a:lnB>
                    <a:solidFill>
                      <a:srgbClr val="FECB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23%</a:t>
                      </a:r>
                    </a:p>
                  </a:txBody>
                  <a:tcPr marL="6350" marR="6350" marT="6350" marB="0" anchor="ctr">
                    <a:lnL>
                      <a:noFill/>
                    </a:lnL>
                    <a:lnR>
                      <a:noFill/>
                    </a:lnR>
                    <a:lnT>
                      <a:noFill/>
                    </a:lnT>
                    <a:lnB>
                      <a:noFill/>
                    </a:lnB>
                    <a:solidFill>
                      <a:srgbClr val="FDBC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17%</a:t>
                      </a:r>
                    </a:p>
                  </a:txBody>
                  <a:tcPr marL="6350" marR="6350" marT="6350" marB="0" anchor="ctr">
                    <a:lnL>
                      <a:noFill/>
                    </a:lnL>
                    <a:lnR>
                      <a:noFill/>
                    </a:lnR>
                    <a:lnT>
                      <a:noFill/>
                    </a:lnT>
                    <a:lnB>
                      <a:noFill/>
                    </a:lnB>
                    <a:solidFill>
                      <a:srgbClr val="FED0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8%</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D4DE81"/>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AA</a:t>
                      </a:r>
                      <a:r>
                        <a:rPr lang="zh-CN" altLang="en-US" sz="1500" b="1" i="0" u="none" strike="noStrike" dirty="0" smtClean="0">
                          <a:solidFill>
                            <a:srgbClr val="000000"/>
                          </a:solidFill>
                          <a:latin typeface="微软雅黑" pitchFamily="34" charset="-122"/>
                          <a:ea typeface="微软雅黑" pitchFamily="34" charset="-122"/>
                        </a:rPr>
                        <a:t>成交</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68BF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a:noFill/>
                    </a:lnL>
                    <a:lnR>
                      <a:noFill/>
                    </a:lnR>
                    <a:lnT>
                      <a:noFill/>
                    </a:lnT>
                    <a:lnB>
                      <a:noFill/>
                    </a:lnB>
                    <a:solidFill>
                      <a:srgbClr val="65BE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a:noFill/>
                    </a:lnL>
                    <a:lnR>
                      <a:noFill/>
                    </a:lnR>
                    <a:lnT>
                      <a:noFill/>
                    </a:lnT>
                    <a:lnB>
                      <a:noFill/>
                    </a:lnB>
                    <a:solidFill>
                      <a:srgbClr val="A4D1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30%</a:t>
                      </a:r>
                    </a:p>
                  </a:txBody>
                  <a:tcPr marL="6350" marR="6350" marT="6350" marB="0" anchor="ctr">
                    <a:lnL>
                      <a:noFill/>
                    </a:lnL>
                    <a:lnR>
                      <a:noFill/>
                    </a:lnR>
                    <a:lnT>
                      <a:noFill/>
                    </a:lnT>
                    <a:lnB>
                      <a:noFill/>
                    </a:lnB>
                    <a:solidFill>
                      <a:srgbClr val="FB9F76"/>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27%</a:t>
                      </a:r>
                    </a:p>
                  </a:txBody>
                  <a:tcPr marL="6350" marR="6350" marT="6350" marB="0" anchor="ctr">
                    <a:lnL>
                      <a:noFill/>
                    </a:lnL>
                    <a:lnR>
                      <a:noFill/>
                    </a:lnR>
                    <a:lnT>
                      <a:noFill/>
                    </a:lnT>
                    <a:lnB>
                      <a:noFill/>
                    </a:lnB>
                    <a:solidFill>
                      <a:srgbClr val="FCAB78"/>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22%</a:t>
                      </a:r>
                    </a:p>
                  </a:txBody>
                  <a:tcPr marL="6350" marR="6350" marT="6350" marB="0" anchor="ctr">
                    <a:lnL>
                      <a:noFill/>
                    </a:lnL>
                    <a:lnR>
                      <a:noFill/>
                    </a:lnR>
                    <a:lnT>
                      <a:noFill/>
                    </a:lnT>
                    <a:lnB>
                      <a:noFill/>
                    </a:lnB>
                    <a:solidFill>
                      <a:srgbClr val="FDBE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10%</a:t>
                      </a:r>
                    </a:p>
                  </a:txBody>
                  <a:tcPr marL="6350" marR="6350" marT="6350" marB="0" anchor="ctr">
                    <a:lnL>
                      <a:noFill/>
                    </a:lnL>
                    <a:lnR>
                      <a:noFill/>
                    </a:lnR>
                    <a:lnT>
                      <a:noFill/>
                    </a:lnT>
                    <a:lnB>
                      <a:noFill/>
                    </a:lnB>
                    <a:solidFill>
                      <a:srgbClr val="FFEA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7DC57C"/>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XX</a:t>
                      </a:r>
                      <a:r>
                        <a:rPr lang="zh-CN" altLang="en-US" sz="1500" b="1" i="0" u="none" strike="noStrike" dirty="0" smtClean="0">
                          <a:solidFill>
                            <a:srgbClr val="000000"/>
                          </a:solidFill>
                          <a:latin typeface="微软雅黑" pitchFamily="34" charset="-122"/>
                          <a:ea typeface="微软雅黑" pitchFamily="34" charset="-122"/>
                        </a:rPr>
                        <a:t>成交</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67BF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a:noFill/>
                    </a:lnL>
                    <a:lnR>
                      <a:noFill/>
                    </a:lnR>
                    <a:lnT>
                      <a:noFill/>
                    </a:lnT>
                    <a:lnB>
                      <a:noFill/>
                    </a:lnB>
                    <a:solidFill>
                      <a:srgbClr val="67BF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6%</a:t>
                      </a:r>
                    </a:p>
                  </a:txBody>
                  <a:tcPr marL="6350" marR="6350" marT="6350" marB="0" anchor="ctr">
                    <a:lnL>
                      <a:noFill/>
                    </a:lnL>
                    <a:lnR>
                      <a:noFill/>
                    </a:lnR>
                    <a:lnT>
                      <a:noFill/>
                    </a:lnT>
                    <a:lnB>
                      <a:noFill/>
                    </a:lnB>
                    <a:solidFill>
                      <a:srgbClr val="B0D4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32%</a:t>
                      </a:r>
                    </a:p>
                  </a:txBody>
                  <a:tcPr marL="6350" marR="6350" marT="6350" marB="0" anchor="ctr">
                    <a:lnL>
                      <a:noFill/>
                    </a:lnL>
                    <a:lnR>
                      <a:noFill/>
                    </a:lnR>
                    <a:lnT>
                      <a:noFill/>
                    </a:lnT>
                    <a:lnB>
                      <a:noFill/>
                    </a:lnB>
                    <a:solidFill>
                      <a:srgbClr val="FB9875"/>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25%</a:t>
                      </a:r>
                    </a:p>
                  </a:txBody>
                  <a:tcPr marL="6350" marR="6350" marT="6350" marB="0" anchor="ctr">
                    <a:lnL>
                      <a:noFill/>
                    </a:lnL>
                    <a:lnR>
                      <a:noFill/>
                    </a:lnR>
                    <a:lnT>
                      <a:noFill/>
                    </a:lnT>
                    <a:lnB>
                      <a:noFill/>
                    </a:lnB>
                    <a:solidFill>
                      <a:srgbClr val="FCB179"/>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21%</a:t>
                      </a:r>
                    </a:p>
                  </a:txBody>
                  <a:tcPr marL="6350" marR="6350" marT="6350" marB="0" anchor="ctr">
                    <a:lnL>
                      <a:noFill/>
                    </a:lnL>
                    <a:lnR>
                      <a:noFill/>
                    </a:lnR>
                    <a:lnT>
                      <a:noFill/>
                    </a:lnT>
                    <a:lnB>
                      <a:noFill/>
                    </a:lnB>
                    <a:solidFill>
                      <a:srgbClr val="FDC0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10%</a:t>
                      </a:r>
                    </a:p>
                  </a:txBody>
                  <a:tcPr marL="6350" marR="6350" marT="6350" marB="0" anchor="ctr">
                    <a:lnL>
                      <a:noFill/>
                    </a:lnL>
                    <a:lnR>
                      <a:noFill/>
                    </a:lnR>
                    <a:lnT>
                      <a:noFill/>
                    </a:lnT>
                    <a:lnB>
                      <a:noFill/>
                    </a:lnB>
                    <a:solidFill>
                      <a:srgbClr val="FDEA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7EC67C"/>
                    </a:solidFill>
                  </a:tcPr>
                </a:tc>
              </a:tr>
              <a:tr h="327128">
                <a:tc>
                  <a:txBody>
                    <a:bodyPr/>
                    <a:lstStyle/>
                    <a:p>
                      <a:pPr algn="ctr" fontAlgn="ctr"/>
                      <a:r>
                        <a:rPr lang="en-US" sz="1500" b="1" i="0" u="none" strike="noStrike" dirty="0" smtClean="0">
                          <a:solidFill>
                            <a:srgbClr val="000000"/>
                          </a:solidFill>
                          <a:latin typeface="微软雅黑" pitchFamily="34" charset="-122"/>
                          <a:ea typeface="微软雅黑" pitchFamily="34" charset="-122"/>
                        </a:rPr>
                        <a:t>XX</a:t>
                      </a:r>
                      <a:r>
                        <a:rPr lang="zh-CN" altLang="en-US" sz="1500" b="1" i="0" u="none" strike="noStrike" dirty="0" smtClean="0">
                          <a:solidFill>
                            <a:srgbClr val="000000"/>
                          </a:solidFill>
                          <a:latin typeface="微软雅黑" pitchFamily="34" charset="-122"/>
                          <a:ea typeface="微软雅黑" pitchFamily="34" charset="-122"/>
                        </a:rPr>
                        <a:t>活跃</a:t>
                      </a:r>
                      <a:r>
                        <a:rPr lang="zh-CN" altLang="en-US" sz="1500" b="1" i="0" u="none" strike="noStrike" dirty="0">
                          <a:solidFill>
                            <a:srgbClr val="000000"/>
                          </a:solidFill>
                          <a:latin typeface="微软雅黑" pitchFamily="34" charset="-122"/>
                          <a:ea typeface="微软雅黑" pitchFamily="34" charset="-122"/>
                        </a:rPr>
                        <a:t>用户</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A8D2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7%</a:t>
                      </a:r>
                    </a:p>
                  </a:txBody>
                  <a:tcPr marL="6350" marR="6350" marT="6350" marB="0" anchor="ctr">
                    <a:lnL>
                      <a:noFill/>
                    </a:lnL>
                    <a:lnR>
                      <a:noFill/>
                    </a:lnR>
                    <a:lnT>
                      <a:noFill/>
                    </a:lnT>
                    <a:lnB>
                      <a:noFill/>
                    </a:lnB>
                    <a:solidFill>
                      <a:srgbClr val="C3D9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11%</a:t>
                      </a:r>
                    </a:p>
                  </a:txBody>
                  <a:tcPr marL="6350" marR="6350" marT="6350" marB="0" anchor="ctr">
                    <a:lnL>
                      <a:noFill/>
                    </a:lnL>
                    <a:lnR>
                      <a:noFill/>
                    </a:lnR>
                    <a:lnT>
                      <a:noFill/>
                    </a:lnT>
                    <a:lnB>
                      <a:noFill/>
                    </a:lnB>
                    <a:solidFill>
                      <a:srgbClr val="FFE9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28%</a:t>
                      </a:r>
                    </a:p>
                  </a:txBody>
                  <a:tcPr marL="6350" marR="6350" marT="6350" marB="0" anchor="ctr">
                    <a:lnL>
                      <a:noFill/>
                    </a:lnL>
                    <a:lnR>
                      <a:noFill/>
                    </a:lnR>
                    <a:lnT>
                      <a:noFill/>
                    </a:lnT>
                    <a:lnB>
                      <a:noFill/>
                    </a:lnB>
                    <a:solidFill>
                      <a:srgbClr val="FCA978"/>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a:noFill/>
                    </a:lnT>
                    <a:lnB>
                      <a:noFill/>
                    </a:lnB>
                    <a:solidFill>
                      <a:srgbClr val="FED4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a:noFill/>
                    </a:lnT>
                    <a:lnB>
                      <a:noFill/>
                    </a:lnB>
                    <a:solidFill>
                      <a:srgbClr val="FED5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12%</a:t>
                      </a:r>
                    </a:p>
                  </a:txBody>
                  <a:tcPr marL="6350" marR="6350" marT="6350" marB="0" anchor="ctr">
                    <a:lnL>
                      <a:noFill/>
                    </a:lnL>
                    <a:lnR>
                      <a:noFill/>
                    </a:lnR>
                    <a:lnT>
                      <a:noFill/>
                    </a:lnT>
                    <a:lnB>
                      <a:noFill/>
                    </a:lnB>
                    <a:solidFill>
                      <a:srgbClr val="FFE3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ADD37F"/>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XX</a:t>
                      </a:r>
                      <a:r>
                        <a:rPr lang="zh-CN" altLang="en-US" sz="1500" b="1" i="0" u="none" strike="noStrike" dirty="0" smtClean="0">
                          <a:solidFill>
                            <a:srgbClr val="000000"/>
                          </a:solidFill>
                          <a:latin typeface="微软雅黑" pitchFamily="34" charset="-122"/>
                          <a:ea typeface="微软雅黑" pitchFamily="34" charset="-122"/>
                        </a:rPr>
                        <a:t>登录</a:t>
                      </a:r>
                      <a:r>
                        <a:rPr lang="zh-CN" altLang="en-US" sz="1500" b="1" i="0" u="none" strike="noStrike" dirty="0">
                          <a:solidFill>
                            <a:srgbClr val="000000"/>
                          </a:solidFill>
                          <a:latin typeface="微软雅黑" pitchFamily="34" charset="-122"/>
                          <a:ea typeface="微软雅黑" pitchFamily="34" charset="-122"/>
                        </a:rPr>
                        <a:t>用户</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7CC5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7%</a:t>
                      </a:r>
                    </a:p>
                  </a:txBody>
                  <a:tcPr marL="6350" marR="6350" marT="6350" marB="0" anchor="ctr">
                    <a:lnL>
                      <a:noFill/>
                    </a:lnL>
                    <a:lnR>
                      <a:noFill/>
                    </a:lnR>
                    <a:lnT>
                      <a:noFill/>
                    </a:lnT>
                    <a:lnB>
                      <a:noFill/>
                    </a:lnB>
                    <a:solidFill>
                      <a:srgbClr val="C4DA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11%</a:t>
                      </a:r>
                    </a:p>
                  </a:txBody>
                  <a:tcPr marL="6350" marR="6350" marT="6350" marB="0" anchor="ctr">
                    <a:lnL>
                      <a:noFill/>
                    </a:lnL>
                    <a:lnR>
                      <a:noFill/>
                    </a:lnR>
                    <a:lnT>
                      <a:noFill/>
                    </a:lnT>
                    <a:lnB>
                      <a:noFill/>
                    </a:lnB>
                    <a:solidFill>
                      <a:srgbClr val="FFE8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31%</a:t>
                      </a:r>
                    </a:p>
                  </a:txBody>
                  <a:tcPr marL="6350" marR="6350" marT="6350" marB="0" anchor="ctr">
                    <a:lnL>
                      <a:noFill/>
                    </a:lnL>
                    <a:lnR>
                      <a:noFill/>
                    </a:lnR>
                    <a:lnT>
                      <a:noFill/>
                    </a:lnT>
                    <a:lnB>
                      <a:noFill/>
                    </a:lnB>
                    <a:solidFill>
                      <a:srgbClr val="FB9B75"/>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19%</a:t>
                      </a:r>
                    </a:p>
                  </a:txBody>
                  <a:tcPr marL="6350" marR="6350" marT="6350" marB="0" anchor="ctr">
                    <a:lnL>
                      <a:noFill/>
                    </a:lnL>
                    <a:lnR>
                      <a:noFill/>
                    </a:lnR>
                    <a:lnT>
                      <a:noFill/>
                    </a:lnT>
                    <a:lnB>
                      <a:noFill/>
                    </a:lnB>
                    <a:solidFill>
                      <a:srgbClr val="FEC8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a:noFill/>
                    </a:lnT>
                    <a:lnB>
                      <a:noFill/>
                    </a:lnB>
                    <a:solidFill>
                      <a:srgbClr val="FED5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9%</a:t>
                      </a:r>
                    </a:p>
                  </a:txBody>
                  <a:tcPr marL="6350" marR="6350" marT="6350" marB="0" anchor="ctr">
                    <a:lnL>
                      <a:noFill/>
                    </a:lnL>
                    <a:lnR>
                      <a:noFill/>
                    </a:lnR>
                    <a:lnT>
                      <a:noFill/>
                    </a:lnT>
                    <a:lnB>
                      <a:noFill/>
                    </a:lnB>
                    <a:solidFill>
                      <a:srgbClr val="F1E7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90CB7D"/>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AA</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6AC0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8%</a:t>
                      </a:r>
                    </a:p>
                  </a:txBody>
                  <a:tcPr marL="6350" marR="6350" marT="6350" marB="0" anchor="ctr">
                    <a:lnL>
                      <a:noFill/>
                    </a:lnL>
                    <a:lnR>
                      <a:noFill/>
                    </a:lnR>
                    <a:lnT>
                      <a:noFill/>
                    </a:lnT>
                    <a:lnB>
                      <a:noFill/>
                    </a:lnB>
                    <a:solidFill>
                      <a:srgbClr val="E0E2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15%</a:t>
                      </a:r>
                    </a:p>
                  </a:txBody>
                  <a:tcPr marL="6350" marR="6350" marT="6350" marB="0" anchor="ctr">
                    <a:lnL>
                      <a:noFill/>
                    </a:lnL>
                    <a:lnR>
                      <a:noFill/>
                    </a:lnR>
                    <a:lnT>
                      <a:noFill/>
                    </a:lnT>
                    <a:lnB>
                      <a:noFill/>
                    </a:lnB>
                    <a:solidFill>
                      <a:srgbClr val="FFDA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32%</a:t>
                      </a:r>
                    </a:p>
                  </a:txBody>
                  <a:tcPr marL="6350" marR="6350" marT="6350" marB="0" anchor="ctr">
                    <a:lnL>
                      <a:noFill/>
                    </a:lnL>
                    <a:lnR>
                      <a:noFill/>
                    </a:lnR>
                    <a:lnT>
                      <a:noFill/>
                    </a:lnT>
                    <a:lnB>
                      <a:noFill/>
                    </a:lnB>
                    <a:solidFill>
                      <a:srgbClr val="FB977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17%</a:t>
                      </a:r>
                    </a:p>
                  </a:txBody>
                  <a:tcPr marL="6350" marR="6350" marT="6350" marB="0" anchor="ctr">
                    <a:lnL>
                      <a:noFill/>
                    </a:lnL>
                    <a:lnR>
                      <a:noFill/>
                    </a:lnR>
                    <a:lnT>
                      <a:noFill/>
                    </a:lnT>
                    <a:lnB>
                      <a:noFill/>
                    </a:lnB>
                    <a:solidFill>
                      <a:srgbClr val="FECF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15%</a:t>
                      </a:r>
                    </a:p>
                  </a:txBody>
                  <a:tcPr marL="6350" marR="6350" marT="6350" marB="0" anchor="ctr">
                    <a:lnL>
                      <a:noFill/>
                    </a:lnL>
                    <a:lnR>
                      <a:noFill/>
                    </a:lnR>
                    <a:lnT>
                      <a:noFill/>
                    </a:lnT>
                    <a:lnB>
                      <a:noFill/>
                    </a:lnB>
                    <a:solidFill>
                      <a:srgbClr val="FFDA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8%</a:t>
                      </a:r>
                    </a:p>
                  </a:txBody>
                  <a:tcPr marL="6350" marR="6350" marT="6350" marB="0" anchor="ctr">
                    <a:lnL>
                      <a:noFill/>
                    </a:lnL>
                    <a:lnR>
                      <a:noFill/>
                    </a:lnR>
                    <a:lnT>
                      <a:noFill/>
                    </a:lnT>
                    <a:lnB>
                      <a:noFill/>
                    </a:lnB>
                    <a:solidFill>
                      <a:srgbClr val="E1E2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7EC67C"/>
                    </a:solidFill>
                  </a:tcPr>
                </a:tc>
              </a:tr>
              <a:tr h="327128">
                <a:tc>
                  <a:txBody>
                    <a:bodyPr/>
                    <a:lstStyle/>
                    <a:p>
                      <a:pPr algn="ctr" fontAlgn="ctr"/>
                      <a:r>
                        <a:rPr lang="en-US" sz="1500" b="1" i="0" u="none" strike="noStrike" dirty="0" smtClean="0">
                          <a:solidFill>
                            <a:srgbClr val="000000"/>
                          </a:solidFill>
                          <a:latin typeface="微软雅黑" pitchFamily="34" charset="-122"/>
                          <a:ea typeface="微软雅黑" pitchFamily="34" charset="-122"/>
                        </a:rPr>
                        <a:t>XX</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8CC97D"/>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11%</a:t>
                      </a:r>
                    </a:p>
                  </a:txBody>
                  <a:tcPr marL="6350" marR="6350" marT="6350" marB="0" anchor="ctr">
                    <a:lnL>
                      <a:noFill/>
                    </a:lnL>
                    <a:lnR>
                      <a:noFill/>
                    </a:lnR>
                    <a:lnT>
                      <a:noFill/>
                    </a:lnT>
                    <a:lnB>
                      <a:noFill/>
                    </a:lnB>
                    <a:solidFill>
                      <a:srgbClr val="FFE6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15%</a:t>
                      </a:r>
                    </a:p>
                  </a:txBody>
                  <a:tcPr marL="6350" marR="6350" marT="6350" marB="0" anchor="ctr">
                    <a:lnL>
                      <a:noFill/>
                    </a:lnL>
                    <a:lnR>
                      <a:noFill/>
                    </a:lnR>
                    <a:lnT>
                      <a:noFill/>
                    </a:lnT>
                    <a:lnB>
                      <a:noFill/>
                    </a:lnB>
                    <a:solidFill>
                      <a:srgbClr val="FFDA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31%</a:t>
                      </a:r>
                    </a:p>
                  </a:txBody>
                  <a:tcPr marL="6350" marR="6350" marT="6350" marB="0" anchor="ctr">
                    <a:lnL>
                      <a:noFill/>
                    </a:lnL>
                    <a:lnR>
                      <a:noFill/>
                    </a:lnR>
                    <a:lnT>
                      <a:noFill/>
                    </a:lnT>
                    <a:lnB>
                      <a:noFill/>
                    </a:lnB>
                    <a:solidFill>
                      <a:srgbClr val="FB9E76"/>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15%</a:t>
                      </a:r>
                    </a:p>
                  </a:txBody>
                  <a:tcPr marL="6350" marR="6350" marT="6350" marB="0" anchor="ctr">
                    <a:lnL>
                      <a:noFill/>
                    </a:lnL>
                    <a:lnR>
                      <a:noFill/>
                    </a:lnR>
                    <a:lnT>
                      <a:noFill/>
                    </a:lnT>
                    <a:lnB>
                      <a:noFill/>
                    </a:lnB>
                    <a:solidFill>
                      <a:srgbClr val="FED8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12%</a:t>
                      </a:r>
                    </a:p>
                  </a:txBody>
                  <a:tcPr marL="6350" marR="6350" marT="6350" marB="0" anchor="ctr">
                    <a:lnL>
                      <a:noFill/>
                    </a:lnL>
                    <a:lnR>
                      <a:noFill/>
                    </a:lnR>
                    <a:lnT>
                      <a:noFill/>
                    </a:lnT>
                    <a:lnB>
                      <a:noFill/>
                    </a:lnB>
                    <a:solidFill>
                      <a:srgbClr val="FFE3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9%</a:t>
                      </a:r>
                    </a:p>
                  </a:txBody>
                  <a:tcPr marL="6350" marR="6350" marT="6350" marB="0" anchor="ctr">
                    <a:lnL>
                      <a:noFill/>
                    </a:lnL>
                    <a:lnR>
                      <a:noFill/>
                    </a:lnR>
                    <a:lnT>
                      <a:noFill/>
                    </a:lnT>
                    <a:lnB>
                      <a:noFill/>
                    </a:lnB>
                    <a:solidFill>
                      <a:srgbClr val="EDE5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8BC97D"/>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BB</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6DC1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9%</a:t>
                      </a:r>
                    </a:p>
                  </a:txBody>
                  <a:tcPr marL="6350" marR="6350" marT="6350" marB="0" anchor="ctr">
                    <a:lnL>
                      <a:noFill/>
                    </a:lnL>
                    <a:lnR>
                      <a:noFill/>
                    </a:lnR>
                    <a:lnT>
                      <a:noFill/>
                    </a:lnT>
                    <a:lnB>
                      <a:noFill/>
                    </a:lnB>
                    <a:solidFill>
                      <a:srgbClr val="ECE5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17%</a:t>
                      </a:r>
                    </a:p>
                  </a:txBody>
                  <a:tcPr marL="6350" marR="6350" marT="6350" marB="0" anchor="ctr">
                    <a:lnL>
                      <a:noFill/>
                    </a:lnL>
                    <a:lnR>
                      <a:noFill/>
                    </a:lnR>
                    <a:lnT>
                      <a:noFill/>
                    </a:lnT>
                    <a:lnB>
                      <a:noFill/>
                    </a:lnB>
                    <a:solidFill>
                      <a:srgbClr val="FED3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35%</a:t>
                      </a:r>
                    </a:p>
                  </a:txBody>
                  <a:tcPr marL="6350" marR="6350" marT="6350" marB="0" anchor="ctr">
                    <a:lnL>
                      <a:noFill/>
                    </a:lnL>
                    <a:lnR>
                      <a:noFill/>
                    </a:lnR>
                    <a:lnT>
                      <a:noFill/>
                    </a:lnT>
                    <a:lnB>
                      <a:noFill/>
                    </a:lnB>
                    <a:solidFill>
                      <a:srgbClr val="FA8D7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17%</a:t>
                      </a:r>
                    </a:p>
                  </a:txBody>
                  <a:tcPr marL="6350" marR="6350" marT="6350" marB="0" anchor="ctr">
                    <a:lnL>
                      <a:noFill/>
                    </a:lnL>
                    <a:lnR>
                      <a:noFill/>
                    </a:lnR>
                    <a:lnT>
                      <a:noFill/>
                    </a:lnT>
                    <a:lnB>
                      <a:noFill/>
                    </a:lnB>
                    <a:solidFill>
                      <a:srgbClr val="FED2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12%</a:t>
                      </a:r>
                    </a:p>
                  </a:txBody>
                  <a:tcPr marL="6350" marR="6350" marT="6350" marB="0" anchor="ctr">
                    <a:lnL>
                      <a:noFill/>
                    </a:lnL>
                    <a:lnR>
                      <a:noFill/>
                    </a:lnR>
                    <a:lnT>
                      <a:noFill/>
                    </a:lnT>
                    <a:lnB>
                      <a:noFill/>
                    </a:lnB>
                    <a:solidFill>
                      <a:srgbClr val="FFE4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6%</a:t>
                      </a:r>
                    </a:p>
                  </a:txBody>
                  <a:tcPr marL="6350" marR="6350" marT="6350" marB="0" anchor="ctr">
                    <a:lnL>
                      <a:noFill/>
                    </a:lnL>
                    <a:lnR>
                      <a:noFill/>
                    </a:lnR>
                    <a:lnT>
                      <a:noFill/>
                    </a:lnT>
                    <a:lnB>
                      <a:noFill/>
                    </a:lnB>
                    <a:solidFill>
                      <a:srgbClr val="BFD8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77C37C"/>
                    </a:solidFill>
                  </a:tcPr>
                </a:tc>
              </a:tr>
              <a:tr h="327128">
                <a:tc>
                  <a:txBody>
                    <a:bodyPr/>
                    <a:lstStyle/>
                    <a:p>
                      <a:pPr algn="ctr" fontAlgn="ctr"/>
                      <a:r>
                        <a:rPr lang="en-US" sz="1500" b="1" i="0" u="none" strike="noStrike" dirty="0" smtClean="0">
                          <a:solidFill>
                            <a:srgbClr val="000000"/>
                          </a:solidFill>
                          <a:latin typeface="微软雅黑" pitchFamily="34" charset="-122"/>
                          <a:ea typeface="微软雅黑" pitchFamily="34" charset="-122"/>
                        </a:rPr>
                        <a:t>XX</a:t>
                      </a:r>
                      <a:r>
                        <a:rPr lang="zh-CN" altLang="en-US" sz="1500" b="1" i="0" u="none" strike="noStrike" dirty="0" smtClean="0">
                          <a:solidFill>
                            <a:srgbClr val="000000"/>
                          </a:solidFill>
                          <a:latin typeface="微软雅黑" pitchFamily="34" charset="-122"/>
                          <a:ea typeface="微软雅黑" pitchFamily="34" charset="-122"/>
                        </a:rPr>
                        <a:t>商</a:t>
                      </a:r>
                      <a:r>
                        <a:rPr lang="zh-CN" altLang="en-US" sz="1500" b="1" i="0" u="none" strike="noStrike" dirty="0">
                          <a:solidFill>
                            <a:srgbClr val="000000"/>
                          </a:solidFill>
                          <a:latin typeface="微软雅黑" pitchFamily="34" charset="-122"/>
                          <a:ea typeface="微软雅黑" pitchFamily="34" charset="-122"/>
                        </a:rPr>
                        <a:t>城用户</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9DCE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a:noFill/>
                    </a:lnT>
                    <a:lnB>
                      <a:noFill/>
                    </a:lnB>
                    <a:solidFill>
                      <a:srgbClr val="FED5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a:noFill/>
                    </a:lnT>
                    <a:lnB>
                      <a:noFill/>
                    </a:lnB>
                    <a:solidFill>
                      <a:srgbClr val="FED3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27%</a:t>
                      </a:r>
                    </a:p>
                  </a:txBody>
                  <a:tcPr marL="6350" marR="6350" marT="6350" marB="0" anchor="ctr">
                    <a:lnL>
                      <a:noFill/>
                    </a:lnL>
                    <a:lnR>
                      <a:noFill/>
                    </a:lnR>
                    <a:lnT>
                      <a:noFill/>
                    </a:lnT>
                    <a:lnB>
                      <a:noFill/>
                    </a:lnB>
                    <a:solidFill>
                      <a:srgbClr val="FCAA78"/>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13%</a:t>
                      </a:r>
                    </a:p>
                  </a:txBody>
                  <a:tcPr marL="6350" marR="6350" marT="6350" marB="0" anchor="ctr">
                    <a:lnL>
                      <a:noFill/>
                    </a:lnL>
                    <a:lnR>
                      <a:noFill/>
                    </a:lnR>
                    <a:lnT>
                      <a:noFill/>
                    </a:lnT>
                    <a:lnB>
                      <a:noFill/>
                    </a:lnB>
                    <a:solidFill>
                      <a:srgbClr val="FFE1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11%</a:t>
                      </a:r>
                    </a:p>
                  </a:txBody>
                  <a:tcPr marL="6350" marR="6350" marT="6350" marB="0" anchor="ctr">
                    <a:lnL>
                      <a:noFill/>
                    </a:lnL>
                    <a:lnR>
                      <a:noFill/>
                    </a:lnR>
                    <a:lnT>
                      <a:noFill/>
                    </a:lnT>
                    <a:lnB>
                      <a:noFill/>
                    </a:lnB>
                    <a:solidFill>
                      <a:srgbClr val="FFEA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9%</a:t>
                      </a:r>
                    </a:p>
                  </a:txBody>
                  <a:tcPr marL="6350" marR="6350" marT="6350" marB="0" anchor="ctr">
                    <a:lnL>
                      <a:noFill/>
                    </a:lnL>
                    <a:lnR>
                      <a:noFill/>
                    </a:lnR>
                    <a:lnT>
                      <a:noFill/>
                    </a:lnT>
                    <a:lnB>
                      <a:noFill/>
                    </a:lnB>
                    <a:solidFill>
                      <a:srgbClr val="E5E3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93CC7D"/>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AA</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6AC0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14%</a:t>
                      </a:r>
                    </a:p>
                  </a:txBody>
                  <a:tcPr marL="6350" marR="6350" marT="6350" marB="0" anchor="ctr">
                    <a:lnL>
                      <a:noFill/>
                    </a:lnL>
                    <a:lnR>
                      <a:noFill/>
                    </a:lnR>
                    <a:lnT>
                      <a:noFill/>
                    </a:lnT>
                    <a:lnB>
                      <a:noFill/>
                    </a:lnB>
                    <a:solidFill>
                      <a:srgbClr val="FFDB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20%</a:t>
                      </a:r>
                    </a:p>
                  </a:txBody>
                  <a:tcPr marL="6350" marR="6350" marT="6350" marB="0" anchor="ctr">
                    <a:lnL>
                      <a:noFill/>
                    </a:lnL>
                    <a:lnR>
                      <a:noFill/>
                    </a:lnR>
                    <a:lnT>
                      <a:noFill/>
                    </a:lnT>
                    <a:lnB>
                      <a:noFill/>
                    </a:lnB>
                    <a:solidFill>
                      <a:srgbClr val="FDC47D"/>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33%</a:t>
                      </a:r>
                    </a:p>
                  </a:txBody>
                  <a:tcPr marL="6350" marR="6350" marT="6350" marB="0" anchor="ctr">
                    <a:lnL>
                      <a:noFill/>
                    </a:lnL>
                    <a:lnR>
                      <a:noFill/>
                    </a:lnR>
                    <a:lnT>
                      <a:noFill/>
                    </a:lnT>
                    <a:lnB>
                      <a:noFill/>
                    </a:lnB>
                    <a:solidFill>
                      <a:srgbClr val="FB937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14%</a:t>
                      </a:r>
                    </a:p>
                  </a:txBody>
                  <a:tcPr marL="6350" marR="6350" marT="6350" marB="0" anchor="ctr">
                    <a:lnL>
                      <a:noFill/>
                    </a:lnL>
                    <a:lnR>
                      <a:noFill/>
                    </a:lnR>
                    <a:lnT>
                      <a:noFill/>
                    </a:lnT>
                    <a:lnB>
                      <a:noFill/>
                    </a:lnB>
                    <a:solidFill>
                      <a:srgbClr val="FFDD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9%</a:t>
                      </a:r>
                    </a:p>
                  </a:txBody>
                  <a:tcPr marL="6350" marR="6350" marT="6350" marB="0" anchor="ctr">
                    <a:lnL>
                      <a:noFill/>
                    </a:lnL>
                    <a:lnR>
                      <a:noFill/>
                    </a:lnR>
                    <a:lnT>
                      <a:noFill/>
                    </a:lnT>
                    <a:lnB>
                      <a:noFill/>
                    </a:lnB>
                    <a:solidFill>
                      <a:srgbClr val="F2E783"/>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a:noFill/>
                    </a:lnL>
                    <a:lnR>
                      <a:noFill/>
                    </a:lnR>
                    <a:lnT>
                      <a:noFill/>
                    </a:lnT>
                    <a:lnB>
                      <a:noFill/>
                    </a:lnB>
                    <a:solidFill>
                      <a:srgbClr val="A7D1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74C37C"/>
                    </a:solidFill>
                  </a:tcPr>
                </a:tc>
              </a:tr>
              <a:tr h="327128">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AA</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A4D1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11%</a:t>
                      </a:r>
                    </a:p>
                  </a:txBody>
                  <a:tcPr marL="6350" marR="6350" marT="6350" marB="0" anchor="ctr">
                    <a:lnL>
                      <a:noFill/>
                    </a:lnL>
                    <a:lnR>
                      <a:noFill/>
                    </a:lnR>
                    <a:lnT>
                      <a:noFill/>
                    </a:lnT>
                    <a:lnB>
                      <a:noFill/>
                    </a:lnB>
                    <a:solidFill>
                      <a:srgbClr val="FFE9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17%</a:t>
                      </a:r>
                    </a:p>
                  </a:txBody>
                  <a:tcPr marL="6350" marR="6350" marT="6350" marB="0" anchor="ctr">
                    <a:lnL>
                      <a:noFill/>
                    </a:lnL>
                    <a:lnR>
                      <a:noFill/>
                    </a:lnR>
                    <a:lnT>
                      <a:noFill/>
                    </a:lnT>
                    <a:lnB>
                      <a:noFill/>
                    </a:lnB>
                    <a:solidFill>
                      <a:srgbClr val="FED3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40%</a:t>
                      </a:r>
                    </a:p>
                  </a:txBody>
                  <a:tcPr marL="6350" marR="6350" marT="6350" marB="0" anchor="ctr">
                    <a:lnL>
                      <a:noFill/>
                    </a:lnL>
                    <a:lnR>
                      <a:noFill/>
                    </a:lnR>
                    <a:lnT>
                      <a:noFill/>
                    </a:lnT>
                    <a:lnB>
                      <a:noFill/>
                    </a:lnB>
                    <a:solidFill>
                      <a:srgbClr val="F9796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15%</a:t>
                      </a:r>
                    </a:p>
                  </a:txBody>
                  <a:tcPr marL="6350" marR="6350" marT="6350" marB="0" anchor="ctr">
                    <a:lnL>
                      <a:noFill/>
                    </a:lnL>
                    <a:lnR>
                      <a:noFill/>
                    </a:lnR>
                    <a:lnT>
                      <a:noFill/>
                    </a:lnT>
                    <a:lnB>
                      <a:noFill/>
                    </a:lnB>
                    <a:solidFill>
                      <a:srgbClr val="FED7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8%</a:t>
                      </a:r>
                    </a:p>
                  </a:txBody>
                  <a:tcPr marL="6350" marR="6350" marT="6350" marB="0" anchor="ctr">
                    <a:lnL>
                      <a:noFill/>
                    </a:lnL>
                    <a:lnR>
                      <a:noFill/>
                    </a:lnR>
                    <a:lnT>
                      <a:noFill/>
                    </a:lnT>
                    <a:lnB>
                      <a:noFill/>
                    </a:lnB>
                    <a:solidFill>
                      <a:srgbClr val="DBE081"/>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a:noFill/>
                    </a:lnR>
                    <a:lnT>
                      <a:noFill/>
                    </a:lnT>
                    <a:lnB>
                      <a:noFill/>
                    </a:lnB>
                    <a:solidFill>
                      <a:srgbClr val="7BC5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6AC07B"/>
                    </a:solidFill>
                  </a:tcPr>
                </a:tc>
              </a:tr>
              <a:tr h="327128">
                <a:tc>
                  <a:txBody>
                    <a:bodyPr/>
                    <a:lstStyle/>
                    <a:p>
                      <a:pPr algn="ctr" fontAlgn="ctr"/>
                      <a:r>
                        <a:rPr lang="en-US" sz="1500" b="1" i="0" u="none" strike="noStrike" dirty="0" smtClean="0">
                          <a:solidFill>
                            <a:srgbClr val="000000"/>
                          </a:solidFill>
                          <a:latin typeface="微软雅黑" pitchFamily="34" charset="-122"/>
                          <a:ea typeface="微软雅黑" pitchFamily="34" charset="-122"/>
                        </a:rPr>
                        <a:t>WOW</a:t>
                      </a:r>
                      <a:r>
                        <a:rPr lang="zh-CN" altLang="en-US" sz="1500" b="1" i="0" u="none" strike="noStrike" dirty="0" smtClean="0">
                          <a:solidFill>
                            <a:srgbClr val="000000"/>
                          </a:solidFill>
                          <a:latin typeface="微软雅黑" pitchFamily="34" charset="-122"/>
                          <a:ea typeface="微软雅黑" pitchFamily="34" charset="-122"/>
                        </a:rPr>
                        <a:t>活跃</a:t>
                      </a:r>
                      <a:r>
                        <a:rPr lang="zh-CN" altLang="en-US" sz="1500" b="1" i="0" u="none" strike="noStrike" dirty="0">
                          <a:solidFill>
                            <a:srgbClr val="000000"/>
                          </a:solidFill>
                          <a:latin typeface="微软雅黑" pitchFamily="34" charset="-122"/>
                          <a:ea typeface="微软雅黑" pitchFamily="34" charset="-122"/>
                        </a:rPr>
                        <a:t>用户</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6%</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B6D6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16%</a:t>
                      </a:r>
                    </a:p>
                  </a:txBody>
                  <a:tcPr marL="6350" marR="6350" marT="6350" marB="0" anchor="ctr">
                    <a:lnL>
                      <a:noFill/>
                    </a:lnL>
                    <a:lnR>
                      <a:noFill/>
                    </a:lnR>
                    <a:lnT>
                      <a:noFill/>
                    </a:lnT>
                    <a:lnB>
                      <a:noFill/>
                    </a:lnB>
                    <a:solidFill>
                      <a:srgbClr val="FED380"/>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24%</a:t>
                      </a:r>
                    </a:p>
                  </a:txBody>
                  <a:tcPr marL="6350" marR="6350" marT="6350" marB="0" anchor="ctr">
                    <a:lnL>
                      <a:noFill/>
                    </a:lnL>
                    <a:lnR>
                      <a:noFill/>
                    </a:lnR>
                    <a:lnT>
                      <a:noFill/>
                    </a:lnT>
                    <a:lnB>
                      <a:noFill/>
                    </a:lnB>
                    <a:solidFill>
                      <a:srgbClr val="FDB77A"/>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35%</a:t>
                      </a:r>
                    </a:p>
                  </a:txBody>
                  <a:tcPr marL="6350" marR="6350" marT="6350" marB="0" anchor="ctr">
                    <a:lnL>
                      <a:noFill/>
                    </a:lnL>
                    <a:lnR>
                      <a:noFill/>
                    </a:lnR>
                    <a:lnT>
                      <a:noFill/>
                    </a:lnT>
                    <a:lnB>
                      <a:noFill/>
                    </a:lnB>
                    <a:solidFill>
                      <a:srgbClr val="FA8D7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10%</a:t>
                      </a:r>
                    </a:p>
                  </a:txBody>
                  <a:tcPr marL="6350" marR="6350" marT="6350" marB="0" anchor="ctr">
                    <a:lnL>
                      <a:noFill/>
                    </a:lnL>
                    <a:lnR>
                      <a:noFill/>
                    </a:lnR>
                    <a:lnT>
                      <a:noFill/>
                    </a:lnT>
                    <a:lnB>
                      <a:noFill/>
                    </a:lnB>
                    <a:solidFill>
                      <a:srgbClr val="FFEB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5%</a:t>
                      </a:r>
                    </a:p>
                  </a:txBody>
                  <a:tcPr marL="6350" marR="6350" marT="6350" marB="0" anchor="ctr">
                    <a:lnL>
                      <a:noFill/>
                    </a:lnL>
                    <a:lnR>
                      <a:noFill/>
                    </a:lnR>
                    <a:lnT>
                      <a:noFill/>
                    </a:lnT>
                    <a:lnB>
                      <a:noFill/>
                    </a:lnB>
                    <a:solidFill>
                      <a:srgbClr val="A7D1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a:noFill/>
                    </a:lnL>
                    <a:lnR>
                      <a:noFill/>
                    </a:lnR>
                    <a:lnT>
                      <a:noFill/>
                    </a:lnT>
                    <a:lnB>
                      <a:noFill/>
                    </a:lnB>
                    <a:solidFill>
                      <a:srgbClr val="75C3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66BF7B"/>
                    </a:solidFill>
                  </a:tcPr>
                </a:tc>
              </a:tr>
              <a:tr h="327128">
                <a:tc>
                  <a:txBody>
                    <a:bodyPr/>
                    <a:lstStyle/>
                    <a:p>
                      <a:pPr algn="ctr" fontAlgn="ctr"/>
                      <a:r>
                        <a:rPr lang="zh-CN" altLang="en-US" sz="1500" b="1" i="0" u="none" strike="noStrike" dirty="0" smtClean="0">
                          <a:solidFill>
                            <a:srgbClr val="000000"/>
                          </a:solidFill>
                          <a:latin typeface="微软雅黑" pitchFamily="34" charset="-122"/>
                          <a:ea typeface="微软雅黑" pitchFamily="34" charset="-122"/>
                        </a:rPr>
                        <a:t>大话西游活跃</a:t>
                      </a:r>
                      <a:endParaRPr lang="zh-CN" altLang="en-US" sz="1500" b="1" i="0" u="none" strike="noStrike" dirty="0">
                        <a:solidFill>
                          <a:srgbClr val="000000"/>
                        </a:solidFill>
                        <a:latin typeface="微软雅黑" pitchFamily="34" charset="-122"/>
                        <a:ea typeface="微软雅黑" pitchFamily="34" charset="-122"/>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w="6350" cap="flat" cmpd="sng" algn="ctr">
                      <a:solidFill>
                        <a:srgbClr val="000000"/>
                      </a:solidFill>
                      <a:prstDash val="solid"/>
                      <a:round/>
                      <a:headEnd type="none" w="med" len="med"/>
                      <a:tailEnd type="none" w="med" len="med"/>
                    </a:lnL>
                    <a:lnR>
                      <a:noFill/>
                    </a:lnR>
                    <a:lnT>
                      <a:noFill/>
                    </a:lnT>
                    <a:lnB>
                      <a:noFill/>
                    </a:lnB>
                    <a:solidFill>
                      <a:srgbClr val="73C2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11%</a:t>
                      </a:r>
                    </a:p>
                  </a:txBody>
                  <a:tcPr marL="6350" marR="6350" marT="6350" marB="0" anchor="ctr">
                    <a:lnL>
                      <a:noFill/>
                    </a:lnL>
                    <a:lnR>
                      <a:noFill/>
                    </a:lnR>
                    <a:lnT>
                      <a:noFill/>
                    </a:lnT>
                    <a:lnB>
                      <a:noFill/>
                    </a:lnB>
                    <a:solidFill>
                      <a:srgbClr val="FFE784"/>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28%</a:t>
                      </a:r>
                    </a:p>
                  </a:txBody>
                  <a:tcPr marL="6350" marR="6350" marT="6350" marB="0" anchor="ctr">
                    <a:lnL>
                      <a:noFill/>
                    </a:lnL>
                    <a:lnR>
                      <a:noFill/>
                    </a:lnR>
                    <a:lnT>
                      <a:noFill/>
                    </a:lnT>
                    <a:lnB>
                      <a:noFill/>
                    </a:lnB>
                    <a:solidFill>
                      <a:srgbClr val="FCA677"/>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44%</a:t>
                      </a:r>
                    </a:p>
                  </a:txBody>
                  <a:tcPr marL="6350" marR="6350" marT="6350" marB="0" anchor="ctr">
                    <a:lnL>
                      <a:noFill/>
                    </a:lnL>
                    <a:lnR>
                      <a:noFill/>
                    </a:lnR>
                    <a:lnT>
                      <a:noFill/>
                    </a:lnT>
                    <a:lnB>
                      <a:noFill/>
                    </a:lnB>
                    <a:solidFill>
                      <a:srgbClr val="F8696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8%</a:t>
                      </a:r>
                    </a:p>
                  </a:txBody>
                  <a:tcPr marL="6350" marR="6350" marT="6350" marB="0" anchor="ctr">
                    <a:lnL>
                      <a:noFill/>
                    </a:lnL>
                    <a:lnR>
                      <a:noFill/>
                    </a:lnR>
                    <a:lnT>
                      <a:noFill/>
                    </a:lnT>
                    <a:lnB>
                      <a:noFill/>
                    </a:lnB>
                    <a:solidFill>
                      <a:srgbClr val="E0E282"/>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a:noFill/>
                    </a:lnR>
                    <a:lnT>
                      <a:noFill/>
                    </a:lnT>
                    <a:lnB>
                      <a:noFill/>
                    </a:lnB>
                    <a:solidFill>
                      <a:srgbClr val="87C87D"/>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a:noFill/>
                    </a:lnL>
                    <a:lnR>
                      <a:noFill/>
                    </a:lnR>
                    <a:lnT>
                      <a:noFill/>
                    </a:lnT>
                    <a:lnB>
                      <a:noFill/>
                    </a:lnB>
                    <a:solidFill>
                      <a:srgbClr val="66BF7B"/>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1%</a:t>
                      </a:r>
                    </a:p>
                  </a:txBody>
                  <a:tcPr marL="6350" marR="6350" marT="6350" marB="0" anchor="ctr">
                    <a:lnL>
                      <a:noFill/>
                    </a:lnL>
                    <a:lnR w="6350" cap="flat" cmpd="sng" algn="ctr">
                      <a:solidFill>
                        <a:srgbClr val="000000"/>
                      </a:solidFill>
                      <a:prstDash val="solid"/>
                      <a:round/>
                      <a:headEnd type="none" w="med" len="med"/>
                      <a:tailEnd type="none" w="med" len="med"/>
                    </a:lnR>
                    <a:lnT>
                      <a:noFill/>
                    </a:lnT>
                    <a:lnB>
                      <a:noFill/>
                    </a:lnB>
                    <a:solidFill>
                      <a:srgbClr val="63BE7B"/>
                    </a:solidFill>
                  </a:tcPr>
                </a:tc>
              </a:tr>
              <a:tr h="339710">
                <a:tc>
                  <a:txBody>
                    <a:bodyPr/>
                    <a:lstStyle/>
                    <a:p>
                      <a:pPr algn="ctr" fontAlgn="ctr"/>
                      <a:r>
                        <a:rPr lang="en-US" altLang="zh-CN" sz="1500" b="1" i="0" u="none" strike="noStrike" dirty="0" smtClean="0">
                          <a:solidFill>
                            <a:srgbClr val="000000"/>
                          </a:solidFill>
                          <a:latin typeface="微软雅黑" pitchFamily="34" charset="-122"/>
                          <a:ea typeface="微软雅黑" pitchFamily="34" charset="-122"/>
                        </a:rPr>
                        <a:t>XX</a:t>
                      </a:r>
                      <a:r>
                        <a:rPr lang="zh-CN" altLang="en-US" sz="1500" b="1" i="0" u="none" strike="noStrike" dirty="0" smtClean="0">
                          <a:solidFill>
                            <a:srgbClr val="000000"/>
                          </a:solidFill>
                          <a:latin typeface="微软雅黑" pitchFamily="34" charset="-122"/>
                          <a:ea typeface="微软雅黑" pitchFamily="34" charset="-122"/>
                        </a:rPr>
                        <a:t>烽火活跃</a:t>
                      </a:r>
                      <a:r>
                        <a:rPr lang="zh-CN" altLang="en-US" sz="1500" b="1" i="0" u="none" strike="noStrike" dirty="0">
                          <a:solidFill>
                            <a:srgbClr val="000000"/>
                          </a:solidFill>
                          <a:latin typeface="微软雅黑" pitchFamily="34" charset="-122"/>
                          <a:ea typeface="微软雅黑" pitchFamily="34" charset="-122"/>
                        </a:rPr>
                        <a:t>用户</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4%</a:t>
                      </a:r>
                    </a:p>
                  </a:txBody>
                  <a:tcPr marL="6350" marR="6350" marT="6350" marB="0" anchor="ctr">
                    <a:lnL w="63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9DCE7E"/>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26%</a:t>
                      </a:r>
                    </a:p>
                  </a:txBody>
                  <a:tcPr marL="6350" marR="6350" marT="6350" marB="0" anchor="ctr">
                    <a:lnL>
                      <a:noFill/>
                    </a:lnL>
                    <a:lnR>
                      <a:noFill/>
                    </a:lnR>
                    <a:lnT>
                      <a:noFill/>
                    </a:lnT>
                    <a:lnB w="19050" cap="flat" cmpd="sng" algn="ctr">
                      <a:solidFill>
                        <a:srgbClr val="000000"/>
                      </a:solidFill>
                      <a:prstDash val="solid"/>
                      <a:round/>
                      <a:headEnd type="none" w="med" len="med"/>
                      <a:tailEnd type="none" w="med" len="med"/>
                    </a:lnB>
                    <a:solidFill>
                      <a:srgbClr val="FCAF79"/>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28%</a:t>
                      </a:r>
                    </a:p>
                  </a:txBody>
                  <a:tcPr marL="6350" marR="6350" marT="6350" marB="0" anchor="ctr">
                    <a:lnL>
                      <a:noFill/>
                    </a:lnL>
                    <a:lnR>
                      <a:noFill/>
                    </a:lnR>
                    <a:lnT>
                      <a:noFill/>
                    </a:lnT>
                    <a:lnB w="19050" cap="flat" cmpd="sng" algn="ctr">
                      <a:solidFill>
                        <a:srgbClr val="000000"/>
                      </a:solidFill>
                      <a:prstDash val="solid"/>
                      <a:round/>
                      <a:headEnd type="none" w="med" len="med"/>
                      <a:tailEnd type="none" w="med" len="med"/>
                    </a:lnB>
                    <a:solidFill>
                      <a:srgbClr val="FCA777"/>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30%</a:t>
                      </a:r>
                    </a:p>
                  </a:txBody>
                  <a:tcPr marL="6350" marR="6350" marT="6350" marB="0" anchor="ctr">
                    <a:lnL>
                      <a:noFill/>
                    </a:lnL>
                    <a:lnR>
                      <a:noFill/>
                    </a:lnR>
                    <a:lnT>
                      <a:noFill/>
                    </a:lnT>
                    <a:lnB w="19050" cap="flat" cmpd="sng" algn="ctr">
                      <a:solidFill>
                        <a:srgbClr val="000000"/>
                      </a:solidFill>
                      <a:prstDash val="solid"/>
                      <a:round/>
                      <a:headEnd type="none" w="med" len="med"/>
                      <a:tailEnd type="none" w="med" len="med"/>
                    </a:lnB>
                    <a:solidFill>
                      <a:srgbClr val="FB9F76"/>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6%</a:t>
                      </a:r>
                    </a:p>
                  </a:txBody>
                  <a:tcPr marL="6350" marR="6350" marT="6350" marB="0" anchor="ctr">
                    <a:lnL>
                      <a:noFill/>
                    </a:lnL>
                    <a:lnR>
                      <a:noFill/>
                    </a:lnR>
                    <a:lnT>
                      <a:noFill/>
                    </a:lnT>
                    <a:lnB w="19050" cap="flat" cmpd="sng" algn="ctr">
                      <a:solidFill>
                        <a:srgbClr val="000000"/>
                      </a:solidFill>
                      <a:prstDash val="solid"/>
                      <a:round/>
                      <a:headEnd type="none" w="med" len="med"/>
                      <a:tailEnd type="none" w="med" len="med"/>
                    </a:lnB>
                    <a:solidFill>
                      <a:srgbClr val="B0D47F"/>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3%</a:t>
                      </a:r>
                    </a:p>
                  </a:txBody>
                  <a:tcPr marL="6350" marR="6350" marT="6350" marB="0" anchor="ctr">
                    <a:lnL>
                      <a:noFill/>
                    </a:lnL>
                    <a:lnR>
                      <a:noFill/>
                    </a:lnR>
                    <a:lnT>
                      <a:noFill/>
                    </a:lnT>
                    <a:lnB w="19050" cap="flat" cmpd="sng" algn="ctr">
                      <a:solidFill>
                        <a:srgbClr val="000000"/>
                      </a:solidFill>
                      <a:prstDash val="solid"/>
                      <a:round/>
                      <a:headEnd type="none" w="med" len="med"/>
                      <a:tailEnd type="none" w="med" len="med"/>
                    </a:lnB>
                    <a:solidFill>
                      <a:srgbClr val="82C67C"/>
                    </a:solidFill>
                  </a:tcPr>
                </a:tc>
                <a:tc>
                  <a:txBody>
                    <a:bodyPr/>
                    <a:lstStyle/>
                    <a:p>
                      <a:pPr algn="ctr" fontAlgn="ctr"/>
                      <a:r>
                        <a:rPr lang="en-US" altLang="zh-CN" sz="1500" b="0" i="0" u="none" strike="noStrike">
                          <a:solidFill>
                            <a:srgbClr val="000000"/>
                          </a:solidFill>
                          <a:latin typeface="微软雅黑" pitchFamily="34" charset="-122"/>
                          <a:ea typeface="微软雅黑" pitchFamily="34" charset="-122"/>
                        </a:rPr>
                        <a:t>2%</a:t>
                      </a:r>
                    </a:p>
                  </a:txBody>
                  <a:tcPr marL="6350" marR="6350" marT="6350" marB="0" anchor="ctr">
                    <a:lnL>
                      <a:noFill/>
                    </a:lnL>
                    <a:lnR>
                      <a:noFill/>
                    </a:lnR>
                    <a:lnT>
                      <a:noFill/>
                    </a:lnT>
                    <a:lnB w="19050" cap="flat" cmpd="sng" algn="ctr">
                      <a:solidFill>
                        <a:srgbClr val="000000"/>
                      </a:solidFill>
                      <a:prstDash val="solid"/>
                      <a:round/>
                      <a:headEnd type="none" w="med" len="med"/>
                      <a:tailEnd type="none" w="med" len="med"/>
                    </a:lnB>
                    <a:solidFill>
                      <a:srgbClr val="70C17B"/>
                    </a:solidFill>
                  </a:tcPr>
                </a:tc>
                <a:tc>
                  <a:txBody>
                    <a:bodyPr/>
                    <a:lstStyle/>
                    <a:p>
                      <a:pPr algn="ctr" fontAlgn="ctr"/>
                      <a:r>
                        <a:rPr lang="en-US" altLang="zh-CN" sz="1500" b="0" i="0" u="none" strike="noStrike" dirty="0">
                          <a:solidFill>
                            <a:srgbClr val="000000"/>
                          </a:solidFill>
                          <a:latin typeface="微软雅黑" pitchFamily="34" charset="-122"/>
                          <a:ea typeface="微软雅黑" pitchFamily="34" charset="-122"/>
                        </a:rPr>
                        <a:t>1%</a:t>
                      </a:r>
                    </a:p>
                  </a:txBody>
                  <a:tcPr marL="6350" marR="6350" marT="6350" marB="0" anchor="ctr">
                    <a:lnL>
                      <a:noFill/>
                    </a:lnL>
                    <a:lnR w="63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63BE7B"/>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2589</Words>
  <Application>Microsoft Office PowerPoint</Application>
  <PresentationFormat>全屏显示(4:3)</PresentationFormat>
  <Paragraphs>601</Paragraphs>
  <Slides>60</Slides>
  <Notes>2</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1_Office 主题</vt:lpstr>
      <vt:lpstr>用户画像分析专题分享</vt:lpstr>
      <vt:lpstr>统计学基础</vt:lpstr>
      <vt:lpstr>目 录</vt:lpstr>
      <vt:lpstr>用户画像概述</vt:lpstr>
      <vt:lpstr>用户画像概述</vt:lpstr>
      <vt:lpstr>一、群体用户定量描述统计</vt:lpstr>
      <vt:lpstr>群体定量分类统计——各类用户性别构成</vt:lpstr>
      <vt:lpstr>群体定量分类统计——各类XX用户年龄构成</vt:lpstr>
      <vt:lpstr>群体定量分类统计——各类XX用户年龄构成</vt:lpstr>
      <vt:lpstr>用户年龄分布图</vt:lpstr>
      <vt:lpstr>二、个体用户定性描述 </vt:lpstr>
      <vt:lpstr>幻灯片 12</vt:lpstr>
      <vt:lpstr>幻灯片 13</vt:lpstr>
      <vt:lpstr>三、用户画像数据挖掘</vt:lpstr>
      <vt:lpstr>数据挖掘——付款用户【对应分析】</vt:lpstr>
      <vt:lpstr>XX用户【聚类分析】</vt:lpstr>
      <vt:lpstr>XX用户【聚类分析】特征得到的启发</vt:lpstr>
      <vt:lpstr>用户画像流程</vt:lpstr>
      <vt:lpstr>幻灯片 19</vt:lpstr>
      <vt:lpstr>提取用户</vt:lpstr>
      <vt:lpstr>抽样的几个概念</vt:lpstr>
      <vt:lpstr>抽样过程</vt:lpstr>
      <vt:lpstr>抽样方法</vt:lpstr>
      <vt:lpstr>抽样效度与信度</vt:lpstr>
      <vt:lpstr>一个教师的话</vt:lpstr>
      <vt:lpstr>数据整理</vt:lpstr>
      <vt:lpstr>数据整理</vt:lpstr>
      <vt:lpstr>数据检查——用户选择</vt:lpstr>
      <vt:lpstr>用户年龄占比分布</vt:lpstr>
      <vt:lpstr>用户画像数据挖掘实例演示</vt:lpstr>
      <vt:lpstr>用户画像方法           ——“对应分析”实例演示</vt:lpstr>
      <vt:lpstr>对应分析数据格式整理</vt:lpstr>
      <vt:lpstr>幻灯片 33</vt:lpstr>
      <vt:lpstr>幻灯片 34</vt:lpstr>
      <vt:lpstr>加权个案</vt:lpstr>
      <vt:lpstr>对应分析过程</vt:lpstr>
      <vt:lpstr>对应分析——定义行范围（用户类别）</vt:lpstr>
      <vt:lpstr>对应分析——定义列范围（用户特征）</vt:lpstr>
      <vt:lpstr>对应分析结果图</vt:lpstr>
      <vt:lpstr>减少用户特征</vt:lpstr>
      <vt:lpstr>幻灯片 41</vt:lpstr>
      <vt:lpstr>用户画像方法           ——“聚类分析”实例演示</vt:lpstr>
      <vt:lpstr>人群划分</vt:lpstr>
      <vt:lpstr>聚类分析</vt:lpstr>
      <vt:lpstr>聚类分析的种类</vt:lpstr>
      <vt:lpstr>数据检查</vt:lpstr>
      <vt:lpstr>SPSS 两步聚类分析</vt:lpstr>
      <vt:lpstr>AA聚类分析结果</vt:lpstr>
      <vt:lpstr>用户画像在工作中的实际应用</vt:lpstr>
      <vt:lpstr>幻灯片 50</vt:lpstr>
      <vt:lpstr>可以看看的几个网站</vt:lpstr>
      <vt:lpstr>BAIDU.com 人群——cn.alexa.com </vt:lpstr>
      <vt:lpstr>XX.com人群——cn.alexa.com </vt:lpstr>
      <vt:lpstr>GOOGLE人群——cn.alexa.com </vt:lpstr>
      <vt:lpstr>星座与气质用户画像</vt:lpstr>
      <vt:lpstr>品牌画像——颜色维度</vt:lpstr>
      <vt:lpstr>甲壳虫乐队发型变化图表</vt:lpstr>
      <vt:lpstr>可以读读的几本书</vt:lpstr>
      <vt:lpstr>收集数据的十个原则</vt:lpstr>
      <vt:lpstr>幻灯片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用户画像分析专题分享</dc:title>
  <dc:creator>贲国肖</dc:creator>
  <cp:lastModifiedBy>贲国肖</cp:lastModifiedBy>
  <cp:revision>1</cp:revision>
  <dcterms:created xsi:type="dcterms:W3CDTF">2010-11-16T11:01:27Z</dcterms:created>
  <dcterms:modified xsi:type="dcterms:W3CDTF">2010-11-16T11:03:54Z</dcterms:modified>
</cp:coreProperties>
</file>