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66" r:id="rId4"/>
    <p:sldId id="257" r:id="rId5"/>
    <p:sldId id="261" r:id="rId6"/>
    <p:sldId id="267" r:id="rId7"/>
    <p:sldId id="263" r:id="rId8"/>
    <p:sldId id="268"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varScale="1">
        <p:scale>
          <a:sx n="82" d="100"/>
          <a:sy n="82" d="100"/>
        </p:scale>
        <p:origin x="-1330"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504F09A-EDE5-4A6E-B7AC-A340215EEEC5}"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3FC97FD-F8F2-4D28-BE3C-5CAD1F9CD4E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04F09A-EDE5-4A6E-B7AC-A340215EEEC5}"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FC97FD-F8F2-4D28-BE3C-5CAD1F9CD4E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04F09A-EDE5-4A6E-B7AC-A340215EEEC5}"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FC97FD-F8F2-4D28-BE3C-5CAD1F9CD4E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04F09A-EDE5-4A6E-B7AC-A340215EEEC5}"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FC97FD-F8F2-4D28-BE3C-5CAD1F9CD4E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504F09A-EDE5-4A6E-B7AC-A340215EEEC5}" type="datetimeFigureOut">
              <a:rPr lang="en-IN" smtClean="0"/>
              <a:t>02-02-2024</a:t>
            </a:fld>
            <a:endParaRPr lang="en-IN"/>
          </a:p>
        </p:txBody>
      </p:sp>
      <p:sp>
        <p:nvSpPr>
          <p:cNvPr id="8" name="Slide Number Placeholder 7"/>
          <p:cNvSpPr>
            <a:spLocks noGrp="1"/>
          </p:cNvSpPr>
          <p:nvPr>
            <p:ph type="sldNum" sz="quarter" idx="11"/>
          </p:nvPr>
        </p:nvSpPr>
        <p:spPr/>
        <p:txBody>
          <a:bodyPr/>
          <a:lstStyle/>
          <a:p>
            <a:fld id="{93FC97FD-F8F2-4D28-BE3C-5CAD1F9CD4E5}"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04F09A-EDE5-4A6E-B7AC-A340215EEEC5}" type="datetimeFigureOut">
              <a:rPr lang="en-IN" smtClean="0"/>
              <a:t>02-02-2024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FC97FD-F8F2-4D28-BE3C-5CAD1F9CD4E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04F09A-EDE5-4A6E-B7AC-A340215EEEC5}" type="datetimeFigureOut">
              <a:rPr lang="en-IN" smtClean="0"/>
              <a:t>02-02-2024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FC97FD-F8F2-4D28-BE3C-5CAD1F9CD4E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04F09A-EDE5-4A6E-B7AC-A340215EEEC5}" type="datetimeFigureOut">
              <a:rPr lang="en-IN" smtClean="0"/>
              <a:t>02-02-2024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FC97FD-F8F2-4D28-BE3C-5CAD1F9CD4E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04F09A-EDE5-4A6E-B7AC-A340215EEEC5}" type="datetimeFigureOut">
              <a:rPr lang="en-IN" smtClean="0"/>
              <a:t>02-02-2024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FC97FD-F8F2-4D28-BE3C-5CAD1F9CD4E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04F09A-EDE5-4A6E-B7AC-A340215EEEC5}" type="datetimeFigureOut">
              <a:rPr lang="en-IN" smtClean="0"/>
              <a:t>02-02-2024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FC97FD-F8F2-4D28-BE3C-5CAD1F9CD4E5}"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04F09A-EDE5-4A6E-B7AC-A340215EEEC5}" type="datetimeFigureOut">
              <a:rPr lang="en-IN" smtClean="0"/>
              <a:t>02-02-2024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3FC97FD-F8F2-4D28-BE3C-5CAD1F9CD4E5}" type="slidenum">
              <a:rPr lang="en-IN" smtClean="0"/>
              <a:t>‹#›</a:t>
            </a:fld>
            <a:endParaRPr lang="en-IN"/>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504F09A-EDE5-4A6E-B7AC-A340215EEEC5}" type="datetimeFigureOut">
              <a:rPr lang="en-IN" smtClean="0"/>
              <a:t>02-02-2024</a:t>
            </a:fld>
            <a:endParaRPr lang="en-IN"/>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93FC97FD-F8F2-4D28-BE3C-5CAD1F9CD4E5}" type="slidenum">
              <a:rPr lang="en-IN" smtClean="0"/>
              <a:t>‹#›</a:t>
            </a:fld>
            <a:endParaRPr lang="en-IN"/>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5400" dirty="0" smtClean="0"/>
              <a:t>Welcome to</a:t>
            </a:r>
            <a:br>
              <a:rPr lang="en-US" sz="5400" dirty="0" smtClean="0"/>
            </a:br>
            <a:r>
              <a:rPr lang="en-US" sz="5400" dirty="0" smtClean="0"/>
              <a:t>the Dynamic</a:t>
            </a:r>
            <a:br>
              <a:rPr lang="en-US" sz="5400" dirty="0" smtClean="0"/>
            </a:br>
            <a:r>
              <a:rPr lang="en-US" sz="5400" dirty="0" smtClean="0"/>
              <a:t>List </a:t>
            </a:r>
            <a:br>
              <a:rPr lang="en-US" sz="5400" dirty="0" smtClean="0"/>
            </a:br>
            <a:r>
              <a:rPr lang="en-US" sz="5400" dirty="0" smtClean="0"/>
              <a:t>Program </a:t>
            </a:r>
            <a:endParaRPr lang="en-IN" sz="5400" dirty="0"/>
          </a:p>
        </p:txBody>
      </p:sp>
      <p:sp>
        <p:nvSpPr>
          <p:cNvPr id="3" name="Subtitle 2"/>
          <p:cNvSpPr>
            <a:spLocks noGrp="1"/>
          </p:cNvSpPr>
          <p:nvPr>
            <p:ph type="subTitle" idx="1"/>
          </p:nvPr>
        </p:nvSpPr>
        <p:spPr>
          <a:xfrm>
            <a:off x="990600" y="4114800"/>
            <a:ext cx="6858000" cy="685800"/>
          </a:xfrm>
        </p:spPr>
        <p:txBody>
          <a:bodyPr/>
          <a:lstStyle/>
          <a:p>
            <a:r>
              <a:rPr lang="en-US" dirty="0" smtClean="0"/>
              <a:t>Using </a:t>
            </a:r>
            <a:r>
              <a:rPr lang="en-US" dirty="0" smtClean="0"/>
              <a:t>Python</a:t>
            </a:r>
            <a:endParaRPr lang="en-IN" dirty="0"/>
          </a:p>
        </p:txBody>
      </p:sp>
      <p:sp>
        <p:nvSpPr>
          <p:cNvPr id="4" name="Subtitle 2"/>
          <p:cNvSpPr txBox="1">
            <a:spLocks/>
          </p:cNvSpPr>
          <p:nvPr/>
        </p:nvSpPr>
        <p:spPr>
          <a:xfrm>
            <a:off x="5486400" y="4901682"/>
            <a:ext cx="3048000" cy="9144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ctr" defTabSz="914400" rtl="0" eaLnBrk="1" latinLnBrk="0" hangingPunct="1">
              <a:spcBef>
                <a:spcPct val="20000"/>
              </a:spcBef>
              <a:buClr>
                <a:schemeClr val="tx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9pPr>
          </a:lstStyle>
          <a:p>
            <a:pPr algn="r"/>
            <a:r>
              <a:rPr lang="en-US" dirty="0" err="1" smtClean="0"/>
              <a:t>Prensented</a:t>
            </a:r>
            <a:r>
              <a:rPr lang="en-US" dirty="0" smtClean="0"/>
              <a:t> by </a:t>
            </a:r>
          </a:p>
          <a:p>
            <a:pPr algn="r"/>
            <a:r>
              <a:rPr lang="en-US" dirty="0" err="1" smtClean="0"/>
              <a:t>Rohit</a:t>
            </a:r>
            <a:r>
              <a:rPr lang="en-US" dirty="0" smtClean="0"/>
              <a:t> </a:t>
            </a:r>
            <a:r>
              <a:rPr lang="en-US" dirty="0" err="1" smtClean="0"/>
              <a:t>Kumre</a:t>
            </a:r>
            <a:endParaRPr lang="en-IN" dirty="0"/>
          </a:p>
        </p:txBody>
      </p:sp>
      <p:sp>
        <p:nvSpPr>
          <p:cNvPr id="5" name="Subtitle 2"/>
          <p:cNvSpPr txBox="1">
            <a:spLocks/>
          </p:cNvSpPr>
          <p:nvPr/>
        </p:nvSpPr>
        <p:spPr>
          <a:xfrm>
            <a:off x="93306" y="4901682"/>
            <a:ext cx="4953000" cy="9144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ctr" defTabSz="914400" rtl="0" eaLnBrk="1" latinLnBrk="0" hangingPunct="1">
              <a:spcBef>
                <a:spcPct val="20000"/>
              </a:spcBef>
              <a:buClr>
                <a:schemeClr val="tx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9pPr>
          </a:lstStyle>
          <a:p>
            <a:r>
              <a:rPr lang="en-US" dirty="0" smtClean="0"/>
              <a:t>Under </a:t>
            </a:r>
            <a:r>
              <a:rPr lang="en-US" dirty="0" err="1" smtClean="0"/>
              <a:t>guidence</a:t>
            </a:r>
            <a:endParaRPr lang="en-US" dirty="0" smtClean="0"/>
          </a:p>
          <a:p>
            <a:r>
              <a:rPr lang="en-US" dirty="0" err="1" smtClean="0"/>
              <a:t>Lokesh</a:t>
            </a:r>
            <a:r>
              <a:rPr lang="en-US" dirty="0" smtClean="0"/>
              <a:t> </a:t>
            </a:r>
            <a:r>
              <a:rPr lang="en-US" dirty="0" err="1" smtClean="0"/>
              <a:t>singh</a:t>
            </a:r>
            <a:endParaRPr lang="en-IN" dirty="0"/>
          </a:p>
        </p:txBody>
      </p:sp>
    </p:spTree>
    <p:extLst>
      <p:ext uri="{BB962C8B-B14F-4D97-AF65-F5344CB8AC3E}">
        <p14:creationId xmlns:p14="http://schemas.microsoft.com/office/powerpoint/2010/main" val="2363863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38400" y="2743200"/>
            <a:ext cx="4416429" cy="2482437"/>
          </a:xfrm>
        </p:spPr>
      </p:pic>
    </p:spTree>
    <p:extLst>
      <p:ext uri="{BB962C8B-B14F-4D97-AF65-F5344CB8AC3E}">
        <p14:creationId xmlns:p14="http://schemas.microsoft.com/office/powerpoint/2010/main" val="2088200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52400"/>
            <a:ext cx="5791200" cy="1371600"/>
          </a:xfrm>
        </p:spPr>
        <p:txBody>
          <a:bodyPr/>
          <a:lstStyle/>
          <a:p>
            <a:pPr algn="ctr"/>
            <a:r>
              <a:rPr lang="en-US" dirty="0" smtClean="0"/>
              <a:t>Introduction</a:t>
            </a:r>
            <a:endParaRPr lang="en-IN" dirty="0"/>
          </a:p>
        </p:txBody>
      </p:sp>
      <p:sp>
        <p:nvSpPr>
          <p:cNvPr id="3" name="Content Placeholder 2"/>
          <p:cNvSpPr>
            <a:spLocks noGrp="1"/>
          </p:cNvSpPr>
          <p:nvPr>
            <p:ph idx="1"/>
          </p:nvPr>
        </p:nvSpPr>
        <p:spPr/>
        <p:txBody>
          <a:bodyPr/>
          <a:lstStyle/>
          <a:p>
            <a:r>
              <a:rPr lang="en-US" sz="2800" b="0" dirty="0" smtClean="0"/>
              <a:t>List </a:t>
            </a:r>
            <a:r>
              <a:rPr lang="en-US" sz="2800" b="0" dirty="0"/>
              <a:t>can hold elements of different types, and you can perform various operations like adding, removing, or checking for the existence of elements. The example above demonstrates some basic list operations, but there are many more you can explore depending on your specific needs.</a:t>
            </a:r>
            <a:endParaRPr lang="en-IN" sz="2800" dirty="0"/>
          </a:p>
        </p:txBody>
      </p:sp>
    </p:spTree>
    <p:extLst>
      <p:ext uri="{BB962C8B-B14F-4D97-AF65-F5344CB8AC3E}">
        <p14:creationId xmlns:p14="http://schemas.microsoft.com/office/powerpoint/2010/main" val="3013360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List </a:t>
            </a:r>
            <a:endParaRPr lang="en-IN" dirty="0"/>
          </a:p>
        </p:txBody>
      </p:sp>
      <p:sp>
        <p:nvSpPr>
          <p:cNvPr id="3" name="Content Placeholder 2"/>
          <p:cNvSpPr>
            <a:spLocks noGrp="1"/>
          </p:cNvSpPr>
          <p:nvPr>
            <p:ph idx="1"/>
          </p:nvPr>
        </p:nvSpPr>
        <p:spPr/>
        <p:txBody>
          <a:bodyPr>
            <a:noAutofit/>
          </a:bodyPr>
          <a:lstStyle/>
          <a:p>
            <a:r>
              <a:rPr lang="en-US" dirty="0" smtClean="0"/>
              <a:t>Calculation performed on an element</a:t>
            </a:r>
          </a:p>
          <a:p>
            <a:r>
              <a:rPr lang="en-US" dirty="0" smtClean="0"/>
              <a:t>Item extracted from an </a:t>
            </a:r>
            <a:r>
              <a:rPr lang="en-US" dirty="0" err="1"/>
              <a:t>I</a:t>
            </a:r>
            <a:r>
              <a:rPr lang="en-US" dirty="0" err="1" smtClean="0"/>
              <a:t>terable</a:t>
            </a:r>
            <a:endParaRPr lang="en-US" dirty="0" smtClean="0"/>
          </a:p>
          <a:p>
            <a:r>
              <a:rPr lang="en-US" dirty="0" smtClean="0"/>
              <a:t>Check condition in element meets </a:t>
            </a:r>
          </a:p>
          <a:p>
            <a:r>
              <a:rPr lang="en-US" dirty="0" smtClean="0"/>
              <a:t>Random </a:t>
            </a:r>
            <a:r>
              <a:rPr lang="en-US" dirty="0" smtClean="0"/>
              <a:t>Data type</a:t>
            </a:r>
            <a:r>
              <a:rPr lang="en-US" dirty="0" smtClean="0"/>
              <a:t> </a:t>
            </a:r>
            <a:r>
              <a:rPr lang="en-US" dirty="0" smtClean="0"/>
              <a:t>Element </a:t>
            </a:r>
          </a:p>
          <a:p>
            <a:r>
              <a:rPr lang="en-US" dirty="0" smtClean="0"/>
              <a:t>Find Element </a:t>
            </a:r>
            <a:r>
              <a:rPr lang="en-US" dirty="0"/>
              <a:t> </a:t>
            </a:r>
            <a:r>
              <a:rPr lang="en-US" dirty="0" smtClean="0"/>
              <a:t>And </a:t>
            </a:r>
            <a:r>
              <a:rPr lang="en-US" dirty="0" smtClean="0"/>
              <a:t>modifying </a:t>
            </a:r>
            <a:endParaRPr lang="en-US" dirty="0" smtClean="0"/>
          </a:p>
          <a:p>
            <a:r>
              <a:rPr lang="en-US" dirty="0" smtClean="0"/>
              <a:t>It very fast and </a:t>
            </a:r>
            <a:r>
              <a:rPr lang="en-US" dirty="0" smtClean="0"/>
              <a:t>efficient work</a:t>
            </a:r>
            <a:endParaRPr lang="en-US" dirty="0" smtClean="0"/>
          </a:p>
          <a:p>
            <a:r>
              <a:rPr lang="en-US" dirty="0" smtClean="0"/>
              <a:t>Dynamic Size can grow or shrink in size during runtime</a:t>
            </a:r>
          </a:p>
          <a:p>
            <a:pPr marL="0" indent="0">
              <a:buNone/>
            </a:pPr>
            <a:r>
              <a:rPr lang="en-US" dirty="0" smtClean="0"/>
              <a:t>It is Immutable and changeable element </a:t>
            </a:r>
            <a:endParaRPr lang="en-IN" dirty="0"/>
          </a:p>
        </p:txBody>
      </p:sp>
    </p:spTree>
    <p:extLst>
      <p:ext uri="{BB962C8B-B14F-4D97-AF65-F5344CB8AC3E}">
        <p14:creationId xmlns:p14="http://schemas.microsoft.com/office/powerpoint/2010/main" val="2003447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696200" cy="761682"/>
          </a:xfrm>
        </p:spPr>
        <p:txBody>
          <a:bodyPr/>
          <a:lstStyle/>
          <a:p>
            <a:pPr algn="ctr"/>
            <a:r>
              <a:rPr lang="en-US" dirty="0" smtClean="0"/>
              <a:t>Using Function in list  </a:t>
            </a:r>
            <a:endParaRPr lang="en-IN" dirty="0"/>
          </a:p>
        </p:txBody>
      </p:sp>
      <p:sp>
        <p:nvSpPr>
          <p:cNvPr id="3" name="Subtitle 2"/>
          <p:cNvSpPr>
            <a:spLocks noGrp="1"/>
          </p:cNvSpPr>
          <p:nvPr>
            <p:ph idx="1"/>
          </p:nvPr>
        </p:nvSpPr>
        <p:spPr/>
        <p:txBody>
          <a:bodyPr/>
          <a:lstStyle/>
          <a:p>
            <a:r>
              <a:rPr lang="en-IN" dirty="0" smtClean="0"/>
              <a:t>Different types of Problem solve like in List</a:t>
            </a:r>
          </a:p>
          <a:p>
            <a:r>
              <a:rPr lang="en-IN" dirty="0" smtClean="0"/>
              <a:t>Data Insert</a:t>
            </a:r>
          </a:p>
          <a:p>
            <a:r>
              <a:rPr lang="en-US" dirty="0" smtClean="0"/>
              <a:t>Data Remove</a:t>
            </a:r>
          </a:p>
          <a:p>
            <a:r>
              <a:rPr lang="en-IN" dirty="0" smtClean="0"/>
              <a:t> Data Exchange</a:t>
            </a:r>
          </a:p>
          <a:p>
            <a:r>
              <a:rPr lang="en-US" dirty="0" smtClean="0"/>
              <a:t>Data Modified</a:t>
            </a:r>
          </a:p>
          <a:p>
            <a:r>
              <a:rPr lang="en-US" dirty="0" smtClean="0"/>
              <a:t>Find Data length</a:t>
            </a:r>
          </a:p>
          <a:p>
            <a:r>
              <a:rPr lang="en-US" dirty="0" smtClean="0"/>
              <a:t>Check Status in Data </a:t>
            </a:r>
          </a:p>
          <a:p>
            <a:r>
              <a:rPr lang="en-US" dirty="0" smtClean="0"/>
              <a:t>Clear all Element in list</a:t>
            </a:r>
          </a:p>
          <a:p>
            <a:r>
              <a:rPr lang="en-US" dirty="0" smtClean="0"/>
              <a:t>Break</a:t>
            </a:r>
            <a:endParaRPr lang="en-US" dirty="0" smtClean="0"/>
          </a:p>
          <a:p>
            <a:endParaRPr lang="en-IN" dirty="0" smtClean="0"/>
          </a:p>
          <a:p>
            <a:endParaRPr lang="en-US" dirty="0" smtClean="0"/>
          </a:p>
        </p:txBody>
      </p:sp>
    </p:spTree>
    <p:extLst>
      <p:ext uri="{BB962C8B-B14F-4D97-AF65-F5344CB8AC3E}">
        <p14:creationId xmlns:p14="http://schemas.microsoft.com/office/powerpoint/2010/main" val="2579897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console image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573" y="1931337"/>
            <a:ext cx="5921253" cy="4016088"/>
          </a:xfrm>
        </p:spPr>
      </p:pic>
    </p:spTree>
    <p:extLst>
      <p:ext uri="{BB962C8B-B14F-4D97-AF65-F5344CB8AC3E}">
        <p14:creationId xmlns:p14="http://schemas.microsoft.com/office/powerpoint/2010/main" val="1793885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code</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8643" y="1752600"/>
            <a:ext cx="4957114" cy="4373563"/>
          </a:xfrm>
        </p:spPr>
      </p:pic>
    </p:spTree>
    <p:extLst>
      <p:ext uri="{BB962C8B-B14F-4D97-AF65-F5344CB8AC3E}">
        <p14:creationId xmlns:p14="http://schemas.microsoft.com/office/powerpoint/2010/main" val="31128972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971" y="2648905"/>
            <a:ext cx="4571429" cy="2580952"/>
          </a:xfrm>
        </p:spPr>
      </p:pic>
    </p:spTree>
    <p:extLst>
      <p:ext uri="{BB962C8B-B14F-4D97-AF65-F5344CB8AC3E}">
        <p14:creationId xmlns:p14="http://schemas.microsoft.com/office/powerpoint/2010/main" val="118943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5791200" cy="1371600"/>
          </a:xfrm>
        </p:spPr>
        <p:txBody>
          <a:bodyPr/>
          <a:lstStyle/>
          <a:p>
            <a:pPr algn="ctr"/>
            <a:r>
              <a:rPr lang="en-US" dirty="0" smtClean="0"/>
              <a:t>Required Technology</a:t>
            </a:r>
            <a:endParaRPr lang="en-IN" dirty="0"/>
          </a:p>
        </p:txBody>
      </p:sp>
      <p:sp>
        <p:nvSpPr>
          <p:cNvPr id="3" name="Content Placeholder 2"/>
          <p:cNvSpPr>
            <a:spLocks noGrp="1"/>
          </p:cNvSpPr>
          <p:nvPr>
            <p:ph idx="1"/>
          </p:nvPr>
        </p:nvSpPr>
        <p:spPr/>
        <p:txBody>
          <a:bodyPr>
            <a:normAutofit/>
          </a:bodyPr>
          <a:lstStyle/>
          <a:p>
            <a:r>
              <a:rPr lang="en-US" sz="3200" dirty="0"/>
              <a:t>P</a:t>
            </a:r>
            <a:r>
              <a:rPr lang="en-US" sz="3200" dirty="0" smtClean="0"/>
              <a:t>ython</a:t>
            </a:r>
          </a:p>
          <a:p>
            <a:r>
              <a:rPr lang="en-US" sz="3200" dirty="0" smtClean="0"/>
              <a:t>Code Editor for VS code</a:t>
            </a:r>
          </a:p>
          <a:p>
            <a:r>
              <a:rPr lang="en-US" sz="3200" dirty="0" smtClean="0"/>
              <a:t>Python Interpreter</a:t>
            </a:r>
            <a:endParaRPr lang="en-IN" sz="3200" dirty="0"/>
          </a:p>
        </p:txBody>
      </p:sp>
    </p:spTree>
    <p:extLst>
      <p:ext uri="{BB962C8B-B14F-4D97-AF65-F5344CB8AC3E}">
        <p14:creationId xmlns:p14="http://schemas.microsoft.com/office/powerpoint/2010/main" val="745921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869421"/>
            <a:ext cx="7620000" cy="2139921"/>
          </a:xfrm>
        </p:spPr>
      </p:pic>
    </p:spTree>
    <p:extLst>
      <p:ext uri="{BB962C8B-B14F-4D97-AF65-F5344CB8AC3E}">
        <p14:creationId xmlns:p14="http://schemas.microsoft.com/office/powerpoint/2010/main" val="40300464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158</TotalTime>
  <Words>160</Words>
  <Application>Microsoft Office PowerPoint</Application>
  <PresentationFormat>On-screen Show (4:3)</PresentationFormat>
  <Paragraphs>34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Essential</vt:lpstr>
      <vt:lpstr>Welcome to the Dynamic List  Program </vt:lpstr>
      <vt:lpstr>Introduction</vt:lpstr>
      <vt:lpstr>Purpose of List </vt:lpstr>
      <vt:lpstr>Using Function in list  </vt:lpstr>
      <vt:lpstr>console image</vt:lpstr>
      <vt:lpstr>List code</vt:lpstr>
      <vt:lpstr>Demo</vt:lpstr>
      <vt:lpstr>Required Technology</vt:lpstr>
      <vt:lpstr>PowerPoint Presentation</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 Program</dc:title>
  <dc:creator>Asus</dc:creator>
  <cp:lastModifiedBy>Asus</cp:lastModifiedBy>
  <cp:revision>14</cp:revision>
  <dcterms:created xsi:type="dcterms:W3CDTF">2024-02-01T13:14:29Z</dcterms:created>
  <dcterms:modified xsi:type="dcterms:W3CDTF">2024-02-02T09:30:11Z</dcterms:modified>
</cp:coreProperties>
</file>