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9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4BE09-D363-4A2C-85AC-AF9C70DCABC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894B22E-57C9-4703-B1C9-77394BB21283}">
      <dgm:prSet phldrT="[Text]"/>
      <dgm:spPr/>
      <dgm:t>
        <a:bodyPr/>
        <a:lstStyle/>
        <a:p>
          <a:r>
            <a:rPr lang="en-US" b="1" i="0" baseline="0" dirty="0" smtClean="0"/>
            <a:t>THIS PROGRAM IS MAKE</a:t>
          </a:r>
          <a:endParaRPr lang="en-IN" dirty="0"/>
        </a:p>
      </dgm:t>
    </dgm:pt>
    <dgm:pt modelId="{644E4CA2-1481-4C17-A178-AA7C9925ED6E}" type="parTrans" cxnId="{9E2BBA48-92B9-4AFF-858D-33E551B34E25}">
      <dgm:prSet/>
      <dgm:spPr/>
      <dgm:t>
        <a:bodyPr/>
        <a:lstStyle/>
        <a:p>
          <a:endParaRPr lang="en-IN"/>
        </a:p>
      </dgm:t>
    </dgm:pt>
    <dgm:pt modelId="{EF6F78DB-507E-4D6F-B0B5-D07248821356}" type="sibTrans" cxnId="{9E2BBA48-92B9-4AFF-858D-33E551B34E25}">
      <dgm:prSet/>
      <dgm:spPr/>
      <dgm:t>
        <a:bodyPr/>
        <a:lstStyle/>
        <a:p>
          <a:endParaRPr lang="en-IN"/>
        </a:p>
      </dgm:t>
    </dgm:pt>
    <dgm:pt modelId="{B41EF29A-683D-4C3F-8535-8005A56C2634}">
      <dgm:prSet phldrT="[Text]"/>
      <dgm:spPr/>
      <dgm:t>
        <a:bodyPr/>
        <a:lstStyle/>
        <a:p>
          <a:pPr rtl="0"/>
          <a:r>
            <a:rPr lang="en-US" b="1" i="0" baseline="0" dirty="0" smtClean="0"/>
            <a:t>WITH HELP TO</a:t>
          </a:r>
          <a:endParaRPr lang="en-IN" dirty="0"/>
        </a:p>
      </dgm:t>
    </dgm:pt>
    <dgm:pt modelId="{71FEBE0E-E98B-41A8-9D07-FD1CF1E39D32}" type="parTrans" cxnId="{34D729BD-8E51-4746-8337-EF9D0AA5307E}">
      <dgm:prSet/>
      <dgm:spPr/>
      <dgm:t>
        <a:bodyPr/>
        <a:lstStyle/>
        <a:p>
          <a:endParaRPr lang="en-IN"/>
        </a:p>
      </dgm:t>
    </dgm:pt>
    <dgm:pt modelId="{8C940040-3BEB-4B09-8640-8889F7E89E39}" type="sibTrans" cxnId="{34D729BD-8E51-4746-8337-EF9D0AA5307E}">
      <dgm:prSet/>
      <dgm:spPr/>
      <dgm:t>
        <a:bodyPr/>
        <a:lstStyle/>
        <a:p>
          <a:endParaRPr lang="en-IN"/>
        </a:p>
      </dgm:t>
    </dgm:pt>
    <dgm:pt modelId="{A9EF96A3-3B9C-4510-9F7A-237A07B8570A}">
      <dgm:prSet phldrT="[Text]"/>
      <dgm:spPr/>
      <dgm:t>
        <a:bodyPr/>
        <a:lstStyle/>
        <a:p>
          <a:pPr rtl="0"/>
          <a:r>
            <a:rPr lang="en-US" b="1" i="0" baseline="0" dirty="0" smtClean="0"/>
            <a:t>C - LANGUAGE</a:t>
          </a:r>
          <a:endParaRPr lang="en-IN" dirty="0"/>
        </a:p>
      </dgm:t>
    </dgm:pt>
    <dgm:pt modelId="{58D44142-9B92-40E7-9740-6E2F729AE660}" type="parTrans" cxnId="{C3EDD53C-B912-4256-B7C1-A6022CA15F43}">
      <dgm:prSet/>
      <dgm:spPr/>
      <dgm:t>
        <a:bodyPr/>
        <a:lstStyle/>
        <a:p>
          <a:endParaRPr lang="en-IN"/>
        </a:p>
      </dgm:t>
    </dgm:pt>
    <dgm:pt modelId="{A3F74B85-AFFC-437B-B193-C7721EE7D5CB}" type="sibTrans" cxnId="{C3EDD53C-B912-4256-B7C1-A6022CA15F43}">
      <dgm:prSet/>
      <dgm:spPr/>
      <dgm:t>
        <a:bodyPr/>
        <a:lstStyle/>
        <a:p>
          <a:endParaRPr lang="en-IN"/>
        </a:p>
      </dgm:t>
    </dgm:pt>
    <dgm:pt modelId="{FD81629B-9E76-4E50-B982-E0C0B7A9AA7A}" type="pres">
      <dgm:prSet presAssocID="{EB74BE09-D363-4A2C-85AC-AF9C70DCABCC}" presName="CompostProcess" presStyleCnt="0">
        <dgm:presLayoutVars>
          <dgm:dir/>
          <dgm:resizeHandles val="exact"/>
        </dgm:presLayoutVars>
      </dgm:prSet>
      <dgm:spPr/>
    </dgm:pt>
    <dgm:pt modelId="{AD4D9440-B675-4E98-9707-6D0F158FB919}" type="pres">
      <dgm:prSet presAssocID="{EB74BE09-D363-4A2C-85AC-AF9C70DCABCC}" presName="arrow" presStyleLbl="bgShp" presStyleIdx="0" presStyleCnt="1"/>
      <dgm:spPr/>
    </dgm:pt>
    <dgm:pt modelId="{5A345AFB-5298-4EFD-8E28-D57291320937}" type="pres">
      <dgm:prSet presAssocID="{EB74BE09-D363-4A2C-85AC-AF9C70DCABCC}" presName="linearProcess" presStyleCnt="0"/>
      <dgm:spPr/>
    </dgm:pt>
    <dgm:pt modelId="{C1CF8A70-51A2-48EA-9520-FDB799C8734D}" type="pres">
      <dgm:prSet presAssocID="{8894B22E-57C9-4703-B1C9-77394BB21283}" presName="textNode" presStyleLbl="node1" presStyleIdx="0" presStyleCnt="3" custScaleY="638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0C00FF-220C-4302-8A2A-3C6711D1DEEC}" type="pres">
      <dgm:prSet presAssocID="{EF6F78DB-507E-4D6F-B0B5-D07248821356}" presName="sibTrans" presStyleCnt="0"/>
      <dgm:spPr/>
    </dgm:pt>
    <dgm:pt modelId="{1AA965F9-DE65-492B-86C0-98F39808E6F2}" type="pres">
      <dgm:prSet presAssocID="{B41EF29A-683D-4C3F-8535-8005A56C2634}" presName="textNode" presStyleLbl="node1" presStyleIdx="1" presStyleCnt="3" custScaleY="542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0EA716-5498-400E-9D9A-157DA5C3E7F9}" type="pres">
      <dgm:prSet presAssocID="{8C940040-3BEB-4B09-8640-8889F7E89E39}" presName="sibTrans" presStyleCnt="0"/>
      <dgm:spPr/>
    </dgm:pt>
    <dgm:pt modelId="{B17CCED8-94DD-4FB6-8795-9B93F9A635FF}" type="pres">
      <dgm:prSet presAssocID="{A9EF96A3-3B9C-4510-9F7A-237A07B8570A}" presName="textNode" presStyleLbl="node1" presStyleIdx="2" presStyleCnt="3" custScaleY="6606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63A32B2-A11E-4866-B30A-78A6B19851D2}" type="presOf" srcId="{EB74BE09-D363-4A2C-85AC-AF9C70DCABCC}" destId="{FD81629B-9E76-4E50-B982-E0C0B7A9AA7A}" srcOrd="0" destOrd="0" presId="urn:microsoft.com/office/officeart/2005/8/layout/hProcess9"/>
    <dgm:cxn modelId="{C3EDD53C-B912-4256-B7C1-A6022CA15F43}" srcId="{EB74BE09-D363-4A2C-85AC-AF9C70DCABCC}" destId="{A9EF96A3-3B9C-4510-9F7A-237A07B8570A}" srcOrd="2" destOrd="0" parTransId="{58D44142-9B92-40E7-9740-6E2F729AE660}" sibTransId="{A3F74B85-AFFC-437B-B193-C7721EE7D5CB}"/>
    <dgm:cxn modelId="{6D8373C8-9060-4846-984B-964095B3A9F7}" type="presOf" srcId="{8894B22E-57C9-4703-B1C9-77394BB21283}" destId="{C1CF8A70-51A2-48EA-9520-FDB799C8734D}" srcOrd="0" destOrd="0" presId="urn:microsoft.com/office/officeart/2005/8/layout/hProcess9"/>
    <dgm:cxn modelId="{8FC16840-38A8-47FB-82A4-75E7014E3133}" type="presOf" srcId="{B41EF29A-683D-4C3F-8535-8005A56C2634}" destId="{1AA965F9-DE65-492B-86C0-98F39808E6F2}" srcOrd="0" destOrd="0" presId="urn:microsoft.com/office/officeart/2005/8/layout/hProcess9"/>
    <dgm:cxn modelId="{9E2BBA48-92B9-4AFF-858D-33E551B34E25}" srcId="{EB74BE09-D363-4A2C-85AC-AF9C70DCABCC}" destId="{8894B22E-57C9-4703-B1C9-77394BB21283}" srcOrd="0" destOrd="0" parTransId="{644E4CA2-1481-4C17-A178-AA7C9925ED6E}" sibTransId="{EF6F78DB-507E-4D6F-B0B5-D07248821356}"/>
    <dgm:cxn modelId="{CB259AB5-CF4F-4C1D-8B84-398EE1D11EE8}" type="presOf" srcId="{A9EF96A3-3B9C-4510-9F7A-237A07B8570A}" destId="{B17CCED8-94DD-4FB6-8795-9B93F9A635FF}" srcOrd="0" destOrd="0" presId="urn:microsoft.com/office/officeart/2005/8/layout/hProcess9"/>
    <dgm:cxn modelId="{34D729BD-8E51-4746-8337-EF9D0AA5307E}" srcId="{EB74BE09-D363-4A2C-85AC-AF9C70DCABCC}" destId="{B41EF29A-683D-4C3F-8535-8005A56C2634}" srcOrd="1" destOrd="0" parTransId="{71FEBE0E-E98B-41A8-9D07-FD1CF1E39D32}" sibTransId="{8C940040-3BEB-4B09-8640-8889F7E89E39}"/>
    <dgm:cxn modelId="{16FC95DE-5BD3-4B57-9192-1DD9840B74A8}" type="presParOf" srcId="{FD81629B-9E76-4E50-B982-E0C0B7A9AA7A}" destId="{AD4D9440-B675-4E98-9707-6D0F158FB919}" srcOrd="0" destOrd="0" presId="urn:microsoft.com/office/officeart/2005/8/layout/hProcess9"/>
    <dgm:cxn modelId="{2FCE0893-18BD-4578-9252-6584DAF5AB19}" type="presParOf" srcId="{FD81629B-9E76-4E50-B982-E0C0B7A9AA7A}" destId="{5A345AFB-5298-4EFD-8E28-D57291320937}" srcOrd="1" destOrd="0" presId="urn:microsoft.com/office/officeart/2005/8/layout/hProcess9"/>
    <dgm:cxn modelId="{1F16234F-2F23-408E-BA87-F6DCA49CDEF7}" type="presParOf" srcId="{5A345AFB-5298-4EFD-8E28-D57291320937}" destId="{C1CF8A70-51A2-48EA-9520-FDB799C8734D}" srcOrd="0" destOrd="0" presId="urn:microsoft.com/office/officeart/2005/8/layout/hProcess9"/>
    <dgm:cxn modelId="{D6E0E470-32A4-4C70-8729-3AAF8352F0B3}" type="presParOf" srcId="{5A345AFB-5298-4EFD-8E28-D57291320937}" destId="{3E0C00FF-220C-4302-8A2A-3C6711D1DEEC}" srcOrd="1" destOrd="0" presId="urn:microsoft.com/office/officeart/2005/8/layout/hProcess9"/>
    <dgm:cxn modelId="{09FF5880-580E-4579-B4FB-C803623B95E1}" type="presParOf" srcId="{5A345AFB-5298-4EFD-8E28-D57291320937}" destId="{1AA965F9-DE65-492B-86C0-98F39808E6F2}" srcOrd="2" destOrd="0" presId="urn:microsoft.com/office/officeart/2005/8/layout/hProcess9"/>
    <dgm:cxn modelId="{6D7E8E48-2C31-4393-9D25-1BB66201F215}" type="presParOf" srcId="{5A345AFB-5298-4EFD-8E28-D57291320937}" destId="{A80EA716-5498-400E-9D9A-157DA5C3E7F9}" srcOrd="3" destOrd="0" presId="urn:microsoft.com/office/officeart/2005/8/layout/hProcess9"/>
    <dgm:cxn modelId="{A3709365-FB30-4613-92EA-5DC810B8C416}" type="presParOf" srcId="{5A345AFB-5298-4EFD-8E28-D57291320937}" destId="{B17CCED8-94DD-4FB6-8795-9B93F9A635F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D7D01-3EEF-486E-B344-8682771AB53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ED4EC2-91D7-4BB7-AB07-1803BC3283A4}">
      <dgm:prSet/>
      <dgm:spPr/>
      <dgm:t>
        <a:bodyPr/>
        <a:lstStyle/>
        <a:p>
          <a:pPr algn="ctr" rtl="0"/>
          <a:r>
            <a:rPr lang="en-US" b="1" u="sng" dirty="0" smtClean="0"/>
            <a:t>IN</a:t>
          </a:r>
          <a:r>
            <a:rPr lang="en-US" b="1" u="sng" baseline="0" dirty="0" smtClean="0"/>
            <a:t> THIS PROGRAM </a:t>
          </a:r>
          <a:endParaRPr lang="en-IN" b="1" u="sng" dirty="0"/>
        </a:p>
      </dgm:t>
    </dgm:pt>
    <dgm:pt modelId="{3B2D7CBC-97F8-46FB-B061-23F9FBDB6DB2}" type="parTrans" cxnId="{08803FA7-C7CD-4DA1-9BF1-B8F89CC9F8AD}">
      <dgm:prSet/>
      <dgm:spPr/>
      <dgm:t>
        <a:bodyPr/>
        <a:lstStyle/>
        <a:p>
          <a:endParaRPr lang="en-IN"/>
        </a:p>
      </dgm:t>
    </dgm:pt>
    <dgm:pt modelId="{09CE9F23-AF52-4658-8E4F-8D97303C8CD4}" type="sibTrans" cxnId="{08803FA7-C7CD-4DA1-9BF1-B8F89CC9F8AD}">
      <dgm:prSet/>
      <dgm:spPr/>
      <dgm:t>
        <a:bodyPr/>
        <a:lstStyle/>
        <a:p>
          <a:endParaRPr lang="en-IN"/>
        </a:p>
      </dgm:t>
    </dgm:pt>
    <dgm:pt modelId="{1F81B43F-8233-4943-93A8-735FC7C53E87}">
      <dgm:prSet/>
      <dgm:spPr/>
      <dgm:t>
        <a:bodyPr/>
        <a:lstStyle/>
        <a:p>
          <a:pPr rtl="0"/>
          <a:r>
            <a:rPr lang="en-US" baseline="0" dirty="0" smtClean="0"/>
            <a:t>TO APPLY MATHMATICAL  ALGORITHM </a:t>
          </a:r>
          <a:r>
            <a:rPr lang="en-US" baseline="0" dirty="0" smtClean="0"/>
            <a:t> AND </a:t>
          </a:r>
          <a:r>
            <a:rPr lang="en-US" baseline="0" dirty="0" smtClean="0"/>
            <a:t>FUNCTION</a:t>
          </a:r>
          <a:endParaRPr lang="en-IN" dirty="0"/>
        </a:p>
      </dgm:t>
    </dgm:pt>
    <dgm:pt modelId="{DE9FD0EF-19FC-4EE4-BAB3-C9185D2E81C7}" type="parTrans" cxnId="{BC2D7613-AFDB-4B35-8118-DF2BBA831241}">
      <dgm:prSet/>
      <dgm:spPr/>
      <dgm:t>
        <a:bodyPr/>
        <a:lstStyle/>
        <a:p>
          <a:endParaRPr lang="en-IN"/>
        </a:p>
      </dgm:t>
    </dgm:pt>
    <dgm:pt modelId="{A8025CB3-C23D-40D2-9D5A-ED813B477688}" type="sibTrans" cxnId="{BC2D7613-AFDB-4B35-8118-DF2BBA831241}">
      <dgm:prSet/>
      <dgm:spPr/>
      <dgm:t>
        <a:bodyPr/>
        <a:lstStyle/>
        <a:p>
          <a:endParaRPr lang="en-IN"/>
        </a:p>
      </dgm:t>
    </dgm:pt>
    <dgm:pt modelId="{CF54F543-3D9F-4885-A095-08BCB15A0ED9}">
      <dgm:prSet/>
      <dgm:spPr/>
      <dgm:t>
        <a:bodyPr/>
        <a:lstStyle/>
        <a:p>
          <a:pPr rtl="0"/>
          <a:r>
            <a:rPr lang="en-US" baseline="0" dirty="0" smtClean="0"/>
            <a:t>THEY ARE RESULT  PROVIDED ACCORDING TO USER </a:t>
          </a:r>
          <a:endParaRPr lang="en-IN" dirty="0"/>
        </a:p>
      </dgm:t>
    </dgm:pt>
    <dgm:pt modelId="{05710907-69D4-477E-870D-0FE11FEC2336}" type="parTrans" cxnId="{CBC83DDF-AEF9-4B8C-BB7E-A8A3F90F6434}">
      <dgm:prSet/>
      <dgm:spPr/>
      <dgm:t>
        <a:bodyPr/>
        <a:lstStyle/>
        <a:p>
          <a:endParaRPr lang="en-IN"/>
        </a:p>
      </dgm:t>
    </dgm:pt>
    <dgm:pt modelId="{BD0EB56B-B47C-4EB7-A620-676A1ED97975}" type="sibTrans" cxnId="{CBC83DDF-AEF9-4B8C-BB7E-A8A3F90F6434}">
      <dgm:prSet/>
      <dgm:spPr/>
      <dgm:t>
        <a:bodyPr/>
        <a:lstStyle/>
        <a:p>
          <a:endParaRPr lang="en-IN"/>
        </a:p>
      </dgm:t>
    </dgm:pt>
    <dgm:pt modelId="{CA562275-0153-4713-AB33-C5CCD02301D6}">
      <dgm:prSet/>
      <dgm:spPr/>
      <dgm:t>
        <a:bodyPr/>
        <a:lstStyle/>
        <a:p>
          <a:pPr rtl="0"/>
          <a:r>
            <a:rPr lang="en-US" baseline="0" dirty="0" smtClean="0"/>
            <a:t>SIMPLE AND COMPLEX  VALUES ARE  CALCULATE </a:t>
          </a:r>
          <a:endParaRPr lang="en-IN" dirty="0"/>
        </a:p>
      </dgm:t>
    </dgm:pt>
    <dgm:pt modelId="{FCB8F8FA-242F-409E-954C-9211A60932B8}" type="parTrans" cxnId="{15344F3C-70AA-40CF-AE12-7981981DFB01}">
      <dgm:prSet/>
      <dgm:spPr/>
      <dgm:t>
        <a:bodyPr/>
        <a:lstStyle/>
        <a:p>
          <a:endParaRPr lang="en-IN"/>
        </a:p>
      </dgm:t>
    </dgm:pt>
    <dgm:pt modelId="{FBDF557B-614B-4977-8014-C4DA5AAE88E6}" type="sibTrans" cxnId="{15344F3C-70AA-40CF-AE12-7981981DFB01}">
      <dgm:prSet/>
      <dgm:spPr/>
      <dgm:t>
        <a:bodyPr/>
        <a:lstStyle/>
        <a:p>
          <a:endParaRPr lang="en-IN"/>
        </a:p>
      </dgm:t>
    </dgm:pt>
    <dgm:pt modelId="{9E0FAA07-D93A-4BA3-95AF-A8B63549E1AD}">
      <dgm:prSet/>
      <dgm:spPr/>
      <dgm:t>
        <a:bodyPr/>
        <a:lstStyle/>
        <a:p>
          <a:pPr rtl="0"/>
          <a:r>
            <a:rPr lang="en-US" baseline="0" smtClean="0"/>
            <a:t>TO FAST WORKABLITY </a:t>
          </a:r>
          <a:endParaRPr lang="en-IN"/>
        </a:p>
      </dgm:t>
    </dgm:pt>
    <dgm:pt modelId="{46ACAF9F-6B2A-41CB-8DB6-32F0E6DDD3B0}" type="parTrans" cxnId="{C44DB410-D296-4BE8-9E5B-B1A934980132}">
      <dgm:prSet/>
      <dgm:spPr/>
      <dgm:t>
        <a:bodyPr/>
        <a:lstStyle/>
        <a:p>
          <a:endParaRPr lang="en-IN"/>
        </a:p>
      </dgm:t>
    </dgm:pt>
    <dgm:pt modelId="{BED03CF1-0F93-4186-8CED-2E4A638B7B8A}" type="sibTrans" cxnId="{C44DB410-D296-4BE8-9E5B-B1A934980132}">
      <dgm:prSet/>
      <dgm:spPr/>
      <dgm:t>
        <a:bodyPr/>
        <a:lstStyle/>
        <a:p>
          <a:endParaRPr lang="en-IN"/>
        </a:p>
      </dgm:t>
    </dgm:pt>
    <dgm:pt modelId="{1209C0CD-1C0A-4AFC-BA35-50CC29952950}">
      <dgm:prSet/>
      <dgm:spPr/>
      <dgm:t>
        <a:bodyPr/>
        <a:lstStyle/>
        <a:p>
          <a:pPr rtl="0"/>
          <a:r>
            <a:rPr lang="en-US" baseline="0" smtClean="0"/>
            <a:t>CUSTOMIZATION  TO CHANGE AND UPDATE  FUNCTION</a:t>
          </a:r>
          <a:endParaRPr lang="en-IN"/>
        </a:p>
      </dgm:t>
    </dgm:pt>
    <dgm:pt modelId="{D22C93F1-00CA-46C2-ABE3-7868A9368ABD}" type="parTrans" cxnId="{5AAE9632-8FF4-48F7-92F5-E83A48FA1E3F}">
      <dgm:prSet/>
      <dgm:spPr/>
      <dgm:t>
        <a:bodyPr/>
        <a:lstStyle/>
        <a:p>
          <a:endParaRPr lang="en-IN"/>
        </a:p>
      </dgm:t>
    </dgm:pt>
    <dgm:pt modelId="{3AC78343-A581-47E5-9AA1-7530798FE8D3}" type="sibTrans" cxnId="{5AAE9632-8FF4-48F7-92F5-E83A48FA1E3F}">
      <dgm:prSet/>
      <dgm:spPr/>
      <dgm:t>
        <a:bodyPr/>
        <a:lstStyle/>
        <a:p>
          <a:endParaRPr lang="en-IN"/>
        </a:p>
      </dgm:t>
    </dgm:pt>
    <dgm:pt modelId="{650CAE73-B876-4793-9E91-B414EEDF22FB}" type="pres">
      <dgm:prSet presAssocID="{891D7D01-3EEF-486E-B344-8682771AB5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8BEEC16-C02B-478C-A58E-5AB0FD3BE08B}" type="pres">
      <dgm:prSet presAssocID="{6AED4EC2-91D7-4BB7-AB07-1803BC3283A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77C329-71ED-486F-9A9B-4AEDCAB94563}" type="pres">
      <dgm:prSet presAssocID="{09CE9F23-AF52-4658-8E4F-8D97303C8CD4}" presName="spacer" presStyleCnt="0"/>
      <dgm:spPr/>
    </dgm:pt>
    <dgm:pt modelId="{E51A33D9-C912-4B0D-8C86-4EA115A5F583}" type="pres">
      <dgm:prSet presAssocID="{1F81B43F-8233-4943-93A8-735FC7C53E8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3AAF45-E356-4E53-9A73-41FA1B2ED459}" type="pres">
      <dgm:prSet presAssocID="{A8025CB3-C23D-40D2-9D5A-ED813B477688}" presName="spacer" presStyleCnt="0"/>
      <dgm:spPr/>
    </dgm:pt>
    <dgm:pt modelId="{E15B6708-68D3-4BBC-AA86-C43874CD280F}" type="pres">
      <dgm:prSet presAssocID="{CF54F543-3D9F-4885-A095-08BCB15A0ED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BF2A01-A189-460D-8DF4-39AFC937BFF4}" type="pres">
      <dgm:prSet presAssocID="{BD0EB56B-B47C-4EB7-A620-676A1ED97975}" presName="spacer" presStyleCnt="0"/>
      <dgm:spPr/>
    </dgm:pt>
    <dgm:pt modelId="{D3C365B3-041C-4A41-B0D4-2FD0BCD5A4E5}" type="pres">
      <dgm:prSet presAssocID="{CA562275-0153-4713-AB33-C5CCD02301D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E16EC1-9AF3-4567-A109-84BB354D7B4A}" type="pres">
      <dgm:prSet presAssocID="{FBDF557B-614B-4977-8014-C4DA5AAE88E6}" presName="spacer" presStyleCnt="0"/>
      <dgm:spPr/>
    </dgm:pt>
    <dgm:pt modelId="{36C6E4EE-5A6D-4F8F-8D2E-BEB64D672255}" type="pres">
      <dgm:prSet presAssocID="{9E0FAA07-D93A-4BA3-95AF-A8B63549E1A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EEA820-25EB-4C72-AD35-6CC35B87C90B}" type="pres">
      <dgm:prSet presAssocID="{BED03CF1-0F93-4186-8CED-2E4A638B7B8A}" presName="spacer" presStyleCnt="0"/>
      <dgm:spPr/>
    </dgm:pt>
    <dgm:pt modelId="{9928E9A5-1324-4CE9-9AB8-072DEDF34057}" type="pres">
      <dgm:prSet presAssocID="{1209C0CD-1C0A-4AFC-BA35-50CC2995295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803FA7-C7CD-4DA1-9BF1-B8F89CC9F8AD}" srcId="{891D7D01-3EEF-486E-B344-8682771AB539}" destId="{6AED4EC2-91D7-4BB7-AB07-1803BC3283A4}" srcOrd="0" destOrd="0" parTransId="{3B2D7CBC-97F8-46FB-B061-23F9FBDB6DB2}" sibTransId="{09CE9F23-AF52-4658-8E4F-8D97303C8CD4}"/>
    <dgm:cxn modelId="{1C89A211-4713-48B3-9A3F-6DB90193E8F0}" type="presOf" srcId="{1209C0CD-1C0A-4AFC-BA35-50CC29952950}" destId="{9928E9A5-1324-4CE9-9AB8-072DEDF34057}" srcOrd="0" destOrd="0" presId="urn:microsoft.com/office/officeart/2005/8/layout/vList2"/>
    <dgm:cxn modelId="{BC2D7613-AFDB-4B35-8118-DF2BBA831241}" srcId="{891D7D01-3EEF-486E-B344-8682771AB539}" destId="{1F81B43F-8233-4943-93A8-735FC7C53E87}" srcOrd="1" destOrd="0" parTransId="{DE9FD0EF-19FC-4EE4-BAB3-C9185D2E81C7}" sibTransId="{A8025CB3-C23D-40D2-9D5A-ED813B477688}"/>
    <dgm:cxn modelId="{CBC83DDF-AEF9-4B8C-BB7E-A8A3F90F6434}" srcId="{891D7D01-3EEF-486E-B344-8682771AB539}" destId="{CF54F543-3D9F-4885-A095-08BCB15A0ED9}" srcOrd="2" destOrd="0" parTransId="{05710907-69D4-477E-870D-0FE11FEC2336}" sibTransId="{BD0EB56B-B47C-4EB7-A620-676A1ED97975}"/>
    <dgm:cxn modelId="{15344F3C-70AA-40CF-AE12-7981981DFB01}" srcId="{891D7D01-3EEF-486E-B344-8682771AB539}" destId="{CA562275-0153-4713-AB33-C5CCD02301D6}" srcOrd="3" destOrd="0" parTransId="{FCB8F8FA-242F-409E-954C-9211A60932B8}" sibTransId="{FBDF557B-614B-4977-8014-C4DA5AAE88E6}"/>
    <dgm:cxn modelId="{5AAE9632-8FF4-48F7-92F5-E83A48FA1E3F}" srcId="{891D7D01-3EEF-486E-B344-8682771AB539}" destId="{1209C0CD-1C0A-4AFC-BA35-50CC29952950}" srcOrd="5" destOrd="0" parTransId="{D22C93F1-00CA-46C2-ABE3-7868A9368ABD}" sibTransId="{3AC78343-A581-47E5-9AA1-7530798FE8D3}"/>
    <dgm:cxn modelId="{C44DB410-D296-4BE8-9E5B-B1A934980132}" srcId="{891D7D01-3EEF-486E-B344-8682771AB539}" destId="{9E0FAA07-D93A-4BA3-95AF-A8B63549E1AD}" srcOrd="4" destOrd="0" parTransId="{46ACAF9F-6B2A-41CB-8DB6-32F0E6DDD3B0}" sibTransId="{BED03CF1-0F93-4186-8CED-2E4A638B7B8A}"/>
    <dgm:cxn modelId="{3A76EC02-ADE5-4EDF-BEF7-80E2831CAA1A}" type="presOf" srcId="{891D7D01-3EEF-486E-B344-8682771AB539}" destId="{650CAE73-B876-4793-9E91-B414EEDF22FB}" srcOrd="0" destOrd="0" presId="urn:microsoft.com/office/officeart/2005/8/layout/vList2"/>
    <dgm:cxn modelId="{B77941C8-F4D9-4C5A-B4ED-0E66E27CF7C8}" type="presOf" srcId="{9E0FAA07-D93A-4BA3-95AF-A8B63549E1AD}" destId="{36C6E4EE-5A6D-4F8F-8D2E-BEB64D672255}" srcOrd="0" destOrd="0" presId="urn:microsoft.com/office/officeart/2005/8/layout/vList2"/>
    <dgm:cxn modelId="{37AF97E3-195F-4C0C-840D-A46C16CAFE45}" type="presOf" srcId="{CA562275-0153-4713-AB33-C5CCD02301D6}" destId="{D3C365B3-041C-4A41-B0D4-2FD0BCD5A4E5}" srcOrd="0" destOrd="0" presId="urn:microsoft.com/office/officeart/2005/8/layout/vList2"/>
    <dgm:cxn modelId="{06CCB0B3-A54F-4B17-A81A-3BC676F48B6B}" type="presOf" srcId="{6AED4EC2-91D7-4BB7-AB07-1803BC3283A4}" destId="{18BEEC16-C02B-478C-A58E-5AB0FD3BE08B}" srcOrd="0" destOrd="0" presId="urn:microsoft.com/office/officeart/2005/8/layout/vList2"/>
    <dgm:cxn modelId="{7AA4F318-5978-4BC5-A59F-939CAFC4E3F3}" type="presOf" srcId="{CF54F543-3D9F-4885-A095-08BCB15A0ED9}" destId="{E15B6708-68D3-4BBC-AA86-C43874CD280F}" srcOrd="0" destOrd="0" presId="urn:microsoft.com/office/officeart/2005/8/layout/vList2"/>
    <dgm:cxn modelId="{2D6F6CBA-D761-4785-A53D-85DC0DF03FEE}" type="presOf" srcId="{1F81B43F-8233-4943-93A8-735FC7C53E87}" destId="{E51A33D9-C912-4B0D-8C86-4EA115A5F583}" srcOrd="0" destOrd="0" presId="urn:microsoft.com/office/officeart/2005/8/layout/vList2"/>
    <dgm:cxn modelId="{C94413AA-A5CD-41EB-8001-68610304857A}" type="presParOf" srcId="{650CAE73-B876-4793-9E91-B414EEDF22FB}" destId="{18BEEC16-C02B-478C-A58E-5AB0FD3BE08B}" srcOrd="0" destOrd="0" presId="urn:microsoft.com/office/officeart/2005/8/layout/vList2"/>
    <dgm:cxn modelId="{C86A6DD6-AC21-49FF-9DAA-79C7C543B7E7}" type="presParOf" srcId="{650CAE73-B876-4793-9E91-B414EEDF22FB}" destId="{7F77C329-71ED-486F-9A9B-4AEDCAB94563}" srcOrd="1" destOrd="0" presId="urn:microsoft.com/office/officeart/2005/8/layout/vList2"/>
    <dgm:cxn modelId="{C8DDDB6D-06BB-404B-84C6-D61340288122}" type="presParOf" srcId="{650CAE73-B876-4793-9E91-B414EEDF22FB}" destId="{E51A33D9-C912-4B0D-8C86-4EA115A5F583}" srcOrd="2" destOrd="0" presId="urn:microsoft.com/office/officeart/2005/8/layout/vList2"/>
    <dgm:cxn modelId="{45E1449D-B7B8-4448-81DE-54FAAB889C10}" type="presParOf" srcId="{650CAE73-B876-4793-9E91-B414EEDF22FB}" destId="{D43AAF45-E356-4E53-9A73-41FA1B2ED459}" srcOrd="3" destOrd="0" presId="urn:microsoft.com/office/officeart/2005/8/layout/vList2"/>
    <dgm:cxn modelId="{BE544E81-16AA-4908-9F84-3B666488E2FD}" type="presParOf" srcId="{650CAE73-B876-4793-9E91-B414EEDF22FB}" destId="{E15B6708-68D3-4BBC-AA86-C43874CD280F}" srcOrd="4" destOrd="0" presId="urn:microsoft.com/office/officeart/2005/8/layout/vList2"/>
    <dgm:cxn modelId="{0FD012E2-77F7-4009-AE9B-28785D65B04D}" type="presParOf" srcId="{650CAE73-B876-4793-9E91-B414EEDF22FB}" destId="{03BF2A01-A189-460D-8DF4-39AFC937BFF4}" srcOrd="5" destOrd="0" presId="urn:microsoft.com/office/officeart/2005/8/layout/vList2"/>
    <dgm:cxn modelId="{8D52318E-9AC3-4EC1-8E1D-4C6ED8C58BFF}" type="presParOf" srcId="{650CAE73-B876-4793-9E91-B414EEDF22FB}" destId="{D3C365B3-041C-4A41-B0D4-2FD0BCD5A4E5}" srcOrd="6" destOrd="0" presId="urn:microsoft.com/office/officeart/2005/8/layout/vList2"/>
    <dgm:cxn modelId="{8D04E898-EBF3-48CB-9953-7C7B35B60924}" type="presParOf" srcId="{650CAE73-B876-4793-9E91-B414EEDF22FB}" destId="{59E16EC1-9AF3-4567-A109-84BB354D7B4A}" srcOrd="7" destOrd="0" presId="urn:microsoft.com/office/officeart/2005/8/layout/vList2"/>
    <dgm:cxn modelId="{986355CC-2930-4AAD-857C-1EA639D9E182}" type="presParOf" srcId="{650CAE73-B876-4793-9E91-B414EEDF22FB}" destId="{36C6E4EE-5A6D-4F8F-8D2E-BEB64D672255}" srcOrd="8" destOrd="0" presId="urn:microsoft.com/office/officeart/2005/8/layout/vList2"/>
    <dgm:cxn modelId="{488B68FB-8872-4363-A163-7E282B1C6763}" type="presParOf" srcId="{650CAE73-B876-4793-9E91-B414EEDF22FB}" destId="{7FEEA820-25EB-4C72-AD35-6CC35B87C90B}" srcOrd="9" destOrd="0" presId="urn:microsoft.com/office/officeart/2005/8/layout/vList2"/>
    <dgm:cxn modelId="{C9A715EE-70F4-42B2-ACED-E1153D799880}" type="presParOf" srcId="{650CAE73-B876-4793-9E91-B414EEDF22FB}" destId="{9928E9A5-1324-4CE9-9AB8-072DEDF340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1560B-5ED5-46E0-975A-9648682B72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60A3BA9-5E40-4BCE-84AE-BB2DA162C5F5}">
      <dgm:prSet/>
      <dgm:spPr/>
      <dgm:t>
        <a:bodyPr/>
        <a:lstStyle/>
        <a:p>
          <a:pPr algn="l" rtl="0"/>
          <a:r>
            <a:rPr lang="en-US" baseline="0" dirty="0" smtClean="0"/>
            <a:t>FLEXIBILITY IN THIS PROGRAM</a:t>
          </a:r>
          <a:endParaRPr lang="en-IN" dirty="0"/>
        </a:p>
      </dgm:t>
    </dgm:pt>
    <dgm:pt modelId="{D6F099E3-3F14-458F-8C58-A2D12E40D94F}" type="parTrans" cxnId="{590B966B-2186-4D66-9CC1-F2BAD8444F6A}">
      <dgm:prSet/>
      <dgm:spPr/>
      <dgm:t>
        <a:bodyPr/>
        <a:lstStyle/>
        <a:p>
          <a:pPr algn="l"/>
          <a:endParaRPr lang="en-IN"/>
        </a:p>
      </dgm:t>
    </dgm:pt>
    <dgm:pt modelId="{B3D53ACC-5ADF-456B-9BA4-DBC9BCD5BE98}" type="sibTrans" cxnId="{590B966B-2186-4D66-9CC1-F2BAD8444F6A}">
      <dgm:prSet/>
      <dgm:spPr/>
      <dgm:t>
        <a:bodyPr/>
        <a:lstStyle/>
        <a:p>
          <a:pPr algn="l"/>
          <a:endParaRPr lang="en-IN"/>
        </a:p>
      </dgm:t>
    </dgm:pt>
    <dgm:pt modelId="{89F6143D-215B-481E-8BB0-3726953C434E}">
      <dgm:prSet/>
      <dgm:spPr/>
      <dgm:t>
        <a:bodyPr/>
        <a:lstStyle/>
        <a:p>
          <a:pPr algn="l" rtl="0"/>
          <a:r>
            <a:rPr lang="en-US" baseline="0" dirty="0" smtClean="0"/>
            <a:t>PAPERLESS TO WORK</a:t>
          </a:r>
          <a:endParaRPr lang="en-IN" dirty="0"/>
        </a:p>
      </dgm:t>
    </dgm:pt>
    <dgm:pt modelId="{2ED9F73A-DFD9-4214-B415-419F8C73DB7D}" type="parTrans" cxnId="{10FCD5BD-EFBE-44CB-8A7C-554913C24326}">
      <dgm:prSet/>
      <dgm:spPr/>
      <dgm:t>
        <a:bodyPr/>
        <a:lstStyle/>
        <a:p>
          <a:pPr algn="l"/>
          <a:endParaRPr lang="en-IN"/>
        </a:p>
      </dgm:t>
    </dgm:pt>
    <dgm:pt modelId="{0D6CB950-23CF-4414-8178-E0444A246676}" type="sibTrans" cxnId="{10FCD5BD-EFBE-44CB-8A7C-554913C24326}">
      <dgm:prSet/>
      <dgm:spPr/>
      <dgm:t>
        <a:bodyPr/>
        <a:lstStyle/>
        <a:p>
          <a:pPr algn="l"/>
          <a:endParaRPr lang="en-IN"/>
        </a:p>
      </dgm:t>
    </dgm:pt>
    <dgm:pt modelId="{F5FC77E1-3A28-4B95-80E5-A48E7A645558}">
      <dgm:prSet/>
      <dgm:spPr/>
      <dgm:t>
        <a:bodyPr/>
        <a:lstStyle/>
        <a:p>
          <a:pPr algn="l" rtl="0"/>
          <a:r>
            <a:rPr lang="en-US" baseline="0" dirty="0" smtClean="0"/>
            <a:t>EASY TO MANAGE AND HANDLE </a:t>
          </a:r>
          <a:endParaRPr lang="en-IN" dirty="0"/>
        </a:p>
      </dgm:t>
    </dgm:pt>
    <dgm:pt modelId="{63E2639B-6157-41D9-947C-F9CCFD813743}" type="parTrans" cxnId="{55E8A1A7-004D-4835-A698-31E5C540D302}">
      <dgm:prSet/>
      <dgm:spPr/>
      <dgm:t>
        <a:bodyPr/>
        <a:lstStyle/>
        <a:p>
          <a:pPr algn="l"/>
          <a:endParaRPr lang="en-IN"/>
        </a:p>
      </dgm:t>
    </dgm:pt>
    <dgm:pt modelId="{90C3BC74-E74F-49B4-8A4C-029212577452}" type="sibTrans" cxnId="{55E8A1A7-004D-4835-A698-31E5C540D302}">
      <dgm:prSet/>
      <dgm:spPr/>
      <dgm:t>
        <a:bodyPr/>
        <a:lstStyle/>
        <a:p>
          <a:pPr algn="l"/>
          <a:endParaRPr lang="en-IN"/>
        </a:p>
      </dgm:t>
    </dgm:pt>
    <dgm:pt modelId="{54300CF0-C3D1-4C89-9D6E-5132FDC165CC}">
      <dgm:prSet/>
      <dgm:spPr/>
      <dgm:t>
        <a:bodyPr/>
        <a:lstStyle/>
        <a:p>
          <a:pPr algn="l" rtl="0"/>
          <a:r>
            <a:rPr lang="en-US" baseline="0" dirty="0" smtClean="0"/>
            <a:t>ON TIME SHOW  ACCURATE  RESULT</a:t>
          </a:r>
          <a:endParaRPr lang="en-IN" dirty="0"/>
        </a:p>
      </dgm:t>
    </dgm:pt>
    <dgm:pt modelId="{19621FCB-587E-470D-BB27-F8D783A8B052}" type="parTrans" cxnId="{8B61963B-9736-4438-8419-162F21F5CFC6}">
      <dgm:prSet/>
      <dgm:spPr/>
      <dgm:t>
        <a:bodyPr/>
        <a:lstStyle/>
        <a:p>
          <a:pPr algn="l"/>
          <a:endParaRPr lang="en-IN"/>
        </a:p>
      </dgm:t>
    </dgm:pt>
    <dgm:pt modelId="{6F3DD72A-6B13-4CB3-871F-C2D94D3224E6}" type="sibTrans" cxnId="{8B61963B-9736-4438-8419-162F21F5CFC6}">
      <dgm:prSet/>
      <dgm:spPr/>
      <dgm:t>
        <a:bodyPr/>
        <a:lstStyle/>
        <a:p>
          <a:pPr algn="l"/>
          <a:endParaRPr lang="en-IN"/>
        </a:p>
      </dgm:t>
    </dgm:pt>
    <dgm:pt modelId="{47303E5A-FABE-439B-8409-55F65C21588F}">
      <dgm:prSet/>
      <dgm:spPr/>
      <dgm:t>
        <a:bodyPr/>
        <a:lstStyle/>
        <a:p>
          <a:pPr algn="l" rtl="0"/>
          <a:r>
            <a:rPr lang="en-US" baseline="0" dirty="0" smtClean="0"/>
            <a:t>REDUCING THE MAN POWER</a:t>
          </a:r>
          <a:endParaRPr lang="en-IN" dirty="0"/>
        </a:p>
      </dgm:t>
    </dgm:pt>
    <dgm:pt modelId="{EED8E3B9-CC60-4436-8577-6212A5EC21BE}" type="parTrans" cxnId="{AA9FBE6B-E639-4408-BE40-2D9BFCA53832}">
      <dgm:prSet/>
      <dgm:spPr/>
      <dgm:t>
        <a:bodyPr/>
        <a:lstStyle/>
        <a:p>
          <a:pPr algn="l"/>
          <a:endParaRPr lang="en-IN"/>
        </a:p>
      </dgm:t>
    </dgm:pt>
    <dgm:pt modelId="{DA8F9014-04CA-4846-8C29-334DDF17F983}" type="sibTrans" cxnId="{AA9FBE6B-E639-4408-BE40-2D9BFCA53832}">
      <dgm:prSet/>
      <dgm:spPr/>
      <dgm:t>
        <a:bodyPr/>
        <a:lstStyle/>
        <a:p>
          <a:pPr algn="l"/>
          <a:endParaRPr lang="en-IN"/>
        </a:p>
      </dgm:t>
    </dgm:pt>
    <dgm:pt modelId="{01CA3ADF-B800-4738-8D11-4C8F88EFA8CA}">
      <dgm:prSet/>
      <dgm:spPr/>
      <dgm:t>
        <a:bodyPr/>
        <a:lstStyle/>
        <a:p>
          <a:pPr algn="l" rtl="0"/>
          <a:r>
            <a:rPr lang="en-US" baseline="0" smtClean="0"/>
            <a:t>NO COST AND NO MAINTANANCE IN PROGRAM</a:t>
          </a:r>
          <a:endParaRPr lang="en-IN"/>
        </a:p>
      </dgm:t>
    </dgm:pt>
    <dgm:pt modelId="{1374DE71-85DD-4E53-AB30-BADB5E8ABE76}" type="parTrans" cxnId="{8B2781C7-552E-40DE-8636-F03001B40B25}">
      <dgm:prSet/>
      <dgm:spPr/>
      <dgm:t>
        <a:bodyPr/>
        <a:lstStyle/>
        <a:p>
          <a:pPr algn="l"/>
          <a:endParaRPr lang="en-IN"/>
        </a:p>
      </dgm:t>
    </dgm:pt>
    <dgm:pt modelId="{07E1AD54-38F5-430F-96E2-89A2DB7BC17C}" type="sibTrans" cxnId="{8B2781C7-552E-40DE-8636-F03001B40B25}">
      <dgm:prSet/>
      <dgm:spPr/>
      <dgm:t>
        <a:bodyPr/>
        <a:lstStyle/>
        <a:p>
          <a:pPr algn="l"/>
          <a:endParaRPr lang="en-IN"/>
        </a:p>
      </dgm:t>
    </dgm:pt>
    <dgm:pt modelId="{6322F61A-B429-47C0-A8A9-9E0B9B16E69E}" type="pres">
      <dgm:prSet presAssocID="{3441560B-5ED5-46E0-975A-9648682B72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34D7F12-7A43-4025-824C-0BEBC174FD7F}" type="pres">
      <dgm:prSet presAssocID="{B60A3BA9-5E40-4BCE-84AE-BB2DA162C5F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13EC1F-1B54-4007-9348-3212DD6AFC69}" type="pres">
      <dgm:prSet presAssocID="{B3D53ACC-5ADF-456B-9BA4-DBC9BCD5BE98}" presName="spacer" presStyleCnt="0"/>
      <dgm:spPr/>
    </dgm:pt>
    <dgm:pt modelId="{E7E2BCA0-6D08-4784-89E6-012B42F0542E}" type="pres">
      <dgm:prSet presAssocID="{89F6143D-215B-481E-8BB0-3726953C434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1BD5FE-1F1C-492C-A28D-4A600063A9A4}" type="pres">
      <dgm:prSet presAssocID="{0D6CB950-23CF-4414-8178-E0444A246676}" presName="spacer" presStyleCnt="0"/>
      <dgm:spPr/>
    </dgm:pt>
    <dgm:pt modelId="{FE5A1FFB-4561-4490-96BA-759DDB041497}" type="pres">
      <dgm:prSet presAssocID="{F5FC77E1-3A28-4B95-80E5-A48E7A64555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BF10A2-38B2-494A-8FAE-49823F9475AE}" type="pres">
      <dgm:prSet presAssocID="{90C3BC74-E74F-49B4-8A4C-029212577452}" presName="spacer" presStyleCnt="0"/>
      <dgm:spPr/>
    </dgm:pt>
    <dgm:pt modelId="{ED88E0AD-AF3F-4213-AAD2-B4CC7AA71BF9}" type="pres">
      <dgm:prSet presAssocID="{54300CF0-C3D1-4C89-9D6E-5132FDC165C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A67DD3-A405-4637-92C1-25CD65180E36}" type="pres">
      <dgm:prSet presAssocID="{6F3DD72A-6B13-4CB3-871F-C2D94D3224E6}" presName="spacer" presStyleCnt="0"/>
      <dgm:spPr/>
    </dgm:pt>
    <dgm:pt modelId="{794D5BD9-B2E9-4A2A-A2A4-BA3C217680E2}" type="pres">
      <dgm:prSet presAssocID="{47303E5A-FABE-439B-8409-55F65C21588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9226D7-DC33-4E8C-951A-5B8351B32832}" type="pres">
      <dgm:prSet presAssocID="{DA8F9014-04CA-4846-8C29-334DDF17F983}" presName="spacer" presStyleCnt="0"/>
      <dgm:spPr/>
    </dgm:pt>
    <dgm:pt modelId="{47E27F1D-7C94-4981-AD6B-28959326FC0E}" type="pres">
      <dgm:prSet presAssocID="{01CA3ADF-B800-4738-8D11-4C8F88EFA8C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DAC4E24-A138-4FF2-854C-C28C749153FF}" type="presOf" srcId="{54300CF0-C3D1-4C89-9D6E-5132FDC165CC}" destId="{ED88E0AD-AF3F-4213-AAD2-B4CC7AA71BF9}" srcOrd="0" destOrd="0" presId="urn:microsoft.com/office/officeart/2005/8/layout/vList2"/>
    <dgm:cxn modelId="{55E8A1A7-004D-4835-A698-31E5C540D302}" srcId="{3441560B-5ED5-46E0-975A-9648682B72FC}" destId="{F5FC77E1-3A28-4B95-80E5-A48E7A645558}" srcOrd="2" destOrd="0" parTransId="{63E2639B-6157-41D9-947C-F9CCFD813743}" sibTransId="{90C3BC74-E74F-49B4-8A4C-029212577452}"/>
    <dgm:cxn modelId="{E0B7335E-F2A8-4CB7-A6A6-5851B17E0AED}" type="presOf" srcId="{01CA3ADF-B800-4738-8D11-4C8F88EFA8CA}" destId="{47E27F1D-7C94-4981-AD6B-28959326FC0E}" srcOrd="0" destOrd="0" presId="urn:microsoft.com/office/officeart/2005/8/layout/vList2"/>
    <dgm:cxn modelId="{6F4C8C8D-91B2-43A4-9760-6FFA1A1112F0}" type="presOf" srcId="{89F6143D-215B-481E-8BB0-3726953C434E}" destId="{E7E2BCA0-6D08-4784-89E6-012B42F0542E}" srcOrd="0" destOrd="0" presId="urn:microsoft.com/office/officeart/2005/8/layout/vList2"/>
    <dgm:cxn modelId="{8B2781C7-552E-40DE-8636-F03001B40B25}" srcId="{3441560B-5ED5-46E0-975A-9648682B72FC}" destId="{01CA3ADF-B800-4738-8D11-4C8F88EFA8CA}" srcOrd="5" destOrd="0" parTransId="{1374DE71-85DD-4E53-AB30-BADB5E8ABE76}" sibTransId="{07E1AD54-38F5-430F-96E2-89A2DB7BC17C}"/>
    <dgm:cxn modelId="{8B61963B-9736-4438-8419-162F21F5CFC6}" srcId="{3441560B-5ED5-46E0-975A-9648682B72FC}" destId="{54300CF0-C3D1-4C89-9D6E-5132FDC165CC}" srcOrd="3" destOrd="0" parTransId="{19621FCB-587E-470D-BB27-F8D783A8B052}" sibTransId="{6F3DD72A-6B13-4CB3-871F-C2D94D3224E6}"/>
    <dgm:cxn modelId="{75DFAEC9-579A-499E-BEA1-8EF46E8CDDE9}" type="presOf" srcId="{B60A3BA9-5E40-4BCE-84AE-BB2DA162C5F5}" destId="{C34D7F12-7A43-4025-824C-0BEBC174FD7F}" srcOrd="0" destOrd="0" presId="urn:microsoft.com/office/officeart/2005/8/layout/vList2"/>
    <dgm:cxn modelId="{B92934F5-8D2A-4372-B278-C5E957BE6E13}" type="presOf" srcId="{F5FC77E1-3A28-4B95-80E5-A48E7A645558}" destId="{FE5A1FFB-4561-4490-96BA-759DDB041497}" srcOrd="0" destOrd="0" presId="urn:microsoft.com/office/officeart/2005/8/layout/vList2"/>
    <dgm:cxn modelId="{AA9FBE6B-E639-4408-BE40-2D9BFCA53832}" srcId="{3441560B-5ED5-46E0-975A-9648682B72FC}" destId="{47303E5A-FABE-439B-8409-55F65C21588F}" srcOrd="4" destOrd="0" parTransId="{EED8E3B9-CC60-4436-8577-6212A5EC21BE}" sibTransId="{DA8F9014-04CA-4846-8C29-334DDF17F983}"/>
    <dgm:cxn modelId="{10FCD5BD-EFBE-44CB-8A7C-554913C24326}" srcId="{3441560B-5ED5-46E0-975A-9648682B72FC}" destId="{89F6143D-215B-481E-8BB0-3726953C434E}" srcOrd="1" destOrd="0" parTransId="{2ED9F73A-DFD9-4214-B415-419F8C73DB7D}" sibTransId="{0D6CB950-23CF-4414-8178-E0444A246676}"/>
    <dgm:cxn modelId="{0598E945-4D4B-45F0-9DA4-7AC70BB53925}" type="presOf" srcId="{47303E5A-FABE-439B-8409-55F65C21588F}" destId="{794D5BD9-B2E9-4A2A-A2A4-BA3C217680E2}" srcOrd="0" destOrd="0" presId="urn:microsoft.com/office/officeart/2005/8/layout/vList2"/>
    <dgm:cxn modelId="{12EA8FB5-A720-4BB0-AC88-5B22A3447BFE}" type="presOf" srcId="{3441560B-5ED5-46E0-975A-9648682B72FC}" destId="{6322F61A-B429-47C0-A8A9-9E0B9B16E69E}" srcOrd="0" destOrd="0" presId="urn:microsoft.com/office/officeart/2005/8/layout/vList2"/>
    <dgm:cxn modelId="{590B966B-2186-4D66-9CC1-F2BAD8444F6A}" srcId="{3441560B-5ED5-46E0-975A-9648682B72FC}" destId="{B60A3BA9-5E40-4BCE-84AE-BB2DA162C5F5}" srcOrd="0" destOrd="0" parTransId="{D6F099E3-3F14-458F-8C58-A2D12E40D94F}" sibTransId="{B3D53ACC-5ADF-456B-9BA4-DBC9BCD5BE98}"/>
    <dgm:cxn modelId="{36D66AC5-0FCA-419B-88C5-20C1CC1F999F}" type="presParOf" srcId="{6322F61A-B429-47C0-A8A9-9E0B9B16E69E}" destId="{C34D7F12-7A43-4025-824C-0BEBC174FD7F}" srcOrd="0" destOrd="0" presId="urn:microsoft.com/office/officeart/2005/8/layout/vList2"/>
    <dgm:cxn modelId="{968378BE-FE75-4482-905F-E05D0DA8F89D}" type="presParOf" srcId="{6322F61A-B429-47C0-A8A9-9E0B9B16E69E}" destId="{A713EC1F-1B54-4007-9348-3212DD6AFC69}" srcOrd="1" destOrd="0" presId="urn:microsoft.com/office/officeart/2005/8/layout/vList2"/>
    <dgm:cxn modelId="{6147434A-B407-489D-9DF8-3FC82FF4CC11}" type="presParOf" srcId="{6322F61A-B429-47C0-A8A9-9E0B9B16E69E}" destId="{E7E2BCA0-6D08-4784-89E6-012B42F0542E}" srcOrd="2" destOrd="0" presId="urn:microsoft.com/office/officeart/2005/8/layout/vList2"/>
    <dgm:cxn modelId="{B924FCF2-74B4-4E68-8637-1E5EE14365BF}" type="presParOf" srcId="{6322F61A-B429-47C0-A8A9-9E0B9B16E69E}" destId="{D41BD5FE-1F1C-492C-A28D-4A600063A9A4}" srcOrd="3" destOrd="0" presId="urn:microsoft.com/office/officeart/2005/8/layout/vList2"/>
    <dgm:cxn modelId="{6AFA1A11-1503-489C-8C06-4B97072CF796}" type="presParOf" srcId="{6322F61A-B429-47C0-A8A9-9E0B9B16E69E}" destId="{FE5A1FFB-4561-4490-96BA-759DDB041497}" srcOrd="4" destOrd="0" presId="urn:microsoft.com/office/officeart/2005/8/layout/vList2"/>
    <dgm:cxn modelId="{77151359-19B5-46C4-A610-E672BC4ECBD8}" type="presParOf" srcId="{6322F61A-B429-47C0-A8A9-9E0B9B16E69E}" destId="{6BBF10A2-38B2-494A-8FAE-49823F9475AE}" srcOrd="5" destOrd="0" presId="urn:microsoft.com/office/officeart/2005/8/layout/vList2"/>
    <dgm:cxn modelId="{53CC2530-6F08-46AD-B885-CB57D3140F01}" type="presParOf" srcId="{6322F61A-B429-47C0-A8A9-9E0B9B16E69E}" destId="{ED88E0AD-AF3F-4213-AAD2-B4CC7AA71BF9}" srcOrd="6" destOrd="0" presId="urn:microsoft.com/office/officeart/2005/8/layout/vList2"/>
    <dgm:cxn modelId="{6A194D6F-C948-42AF-9E68-AE7AC26BCB37}" type="presParOf" srcId="{6322F61A-B429-47C0-A8A9-9E0B9B16E69E}" destId="{F9A67DD3-A405-4637-92C1-25CD65180E36}" srcOrd="7" destOrd="0" presId="urn:microsoft.com/office/officeart/2005/8/layout/vList2"/>
    <dgm:cxn modelId="{D01C1644-9E32-4C14-8BB9-2D380397DBE2}" type="presParOf" srcId="{6322F61A-B429-47C0-A8A9-9E0B9B16E69E}" destId="{794D5BD9-B2E9-4A2A-A2A4-BA3C217680E2}" srcOrd="8" destOrd="0" presId="urn:microsoft.com/office/officeart/2005/8/layout/vList2"/>
    <dgm:cxn modelId="{80A92FA4-3DB2-40A4-B2B2-F1269CAEE355}" type="presParOf" srcId="{6322F61A-B429-47C0-A8A9-9E0B9B16E69E}" destId="{139226D7-DC33-4E8C-951A-5B8351B32832}" srcOrd="9" destOrd="0" presId="urn:microsoft.com/office/officeart/2005/8/layout/vList2"/>
    <dgm:cxn modelId="{8C276C5D-4BE1-48B8-8095-B42D7FCEBDC7}" type="presParOf" srcId="{6322F61A-B429-47C0-A8A9-9E0B9B16E69E}" destId="{47E27F1D-7C94-4981-AD6B-28959326FC0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7AA149-C4BF-492F-9E07-6AC939343B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9CED9F-C91D-4B7A-85F1-B2F28E229881}">
      <dgm:prSet/>
      <dgm:spPr/>
      <dgm:t>
        <a:bodyPr/>
        <a:lstStyle/>
        <a:p>
          <a:pPr rtl="0"/>
          <a:r>
            <a:rPr lang="en-US" baseline="0" dirty="0" smtClean="0"/>
            <a:t>TO SHOW THE INLIST DIFFERENT OPTION</a:t>
          </a:r>
          <a:endParaRPr lang="en-IN" dirty="0"/>
        </a:p>
      </dgm:t>
    </dgm:pt>
    <dgm:pt modelId="{E9D8ADF7-63CF-4812-AD74-68A152FF8E98}" type="parTrans" cxnId="{CCD35A28-3BF0-45FF-A18A-CA2A882C393C}">
      <dgm:prSet/>
      <dgm:spPr/>
      <dgm:t>
        <a:bodyPr/>
        <a:lstStyle/>
        <a:p>
          <a:endParaRPr lang="en-IN"/>
        </a:p>
      </dgm:t>
    </dgm:pt>
    <dgm:pt modelId="{A53C6B02-D1BD-4073-9071-34196408A336}" type="sibTrans" cxnId="{CCD35A28-3BF0-45FF-A18A-CA2A882C393C}">
      <dgm:prSet/>
      <dgm:spPr/>
      <dgm:t>
        <a:bodyPr/>
        <a:lstStyle/>
        <a:p>
          <a:endParaRPr lang="en-IN"/>
        </a:p>
      </dgm:t>
    </dgm:pt>
    <dgm:pt modelId="{92680F41-B372-4202-B531-9D5D69745254}">
      <dgm:prSet/>
      <dgm:spPr/>
      <dgm:t>
        <a:bodyPr/>
        <a:lstStyle/>
        <a:p>
          <a:pPr rtl="0"/>
          <a:r>
            <a:rPr lang="en-US" baseline="0" smtClean="0"/>
            <a:t>WHICH ACTION TO PERFORM USER</a:t>
          </a:r>
          <a:endParaRPr lang="en-IN"/>
        </a:p>
      </dgm:t>
    </dgm:pt>
    <dgm:pt modelId="{342E295E-B2F2-4A09-A8B2-314B0B885EB5}" type="parTrans" cxnId="{8813B855-4AC5-44A1-98D5-887FA65B543F}">
      <dgm:prSet/>
      <dgm:spPr/>
      <dgm:t>
        <a:bodyPr/>
        <a:lstStyle/>
        <a:p>
          <a:endParaRPr lang="en-IN"/>
        </a:p>
      </dgm:t>
    </dgm:pt>
    <dgm:pt modelId="{C3B56834-9EC9-44B7-A04B-B3CE1FBE3776}" type="sibTrans" cxnId="{8813B855-4AC5-44A1-98D5-887FA65B543F}">
      <dgm:prSet/>
      <dgm:spPr/>
      <dgm:t>
        <a:bodyPr/>
        <a:lstStyle/>
        <a:p>
          <a:endParaRPr lang="en-IN"/>
        </a:p>
      </dgm:t>
    </dgm:pt>
    <dgm:pt modelId="{1A5DFB2D-3742-4ADC-BD21-F52A2DE6820C}">
      <dgm:prSet/>
      <dgm:spPr/>
      <dgm:t>
        <a:bodyPr/>
        <a:lstStyle/>
        <a:p>
          <a:pPr rtl="0"/>
          <a:r>
            <a:rPr lang="en-US" baseline="0" smtClean="0"/>
            <a:t>ENTER  YOUR CHOICE </a:t>
          </a:r>
          <a:endParaRPr lang="en-IN"/>
        </a:p>
      </dgm:t>
    </dgm:pt>
    <dgm:pt modelId="{4870F6AB-F0AA-4853-AB11-8EFE5642D1CA}" type="parTrans" cxnId="{D1680816-15FB-4EB0-B961-B98219F64D9A}">
      <dgm:prSet/>
      <dgm:spPr/>
      <dgm:t>
        <a:bodyPr/>
        <a:lstStyle/>
        <a:p>
          <a:endParaRPr lang="en-IN"/>
        </a:p>
      </dgm:t>
    </dgm:pt>
    <dgm:pt modelId="{FC31EEA9-B578-4E5C-B513-FB163610FC0E}" type="sibTrans" cxnId="{D1680816-15FB-4EB0-B961-B98219F64D9A}">
      <dgm:prSet/>
      <dgm:spPr/>
      <dgm:t>
        <a:bodyPr/>
        <a:lstStyle/>
        <a:p>
          <a:endParaRPr lang="en-IN"/>
        </a:p>
      </dgm:t>
    </dgm:pt>
    <dgm:pt modelId="{FFA846F6-7AC1-4BCD-A81C-981716E83AC1}">
      <dgm:prSet/>
      <dgm:spPr/>
      <dgm:t>
        <a:bodyPr/>
        <a:lstStyle/>
        <a:p>
          <a:pPr rtl="0"/>
          <a:r>
            <a:rPr lang="en-US" baseline="0" smtClean="0"/>
            <a:t>TO ENTER  THE SPECIFIC NUMBER ( FIRST , SECOND )</a:t>
          </a:r>
          <a:endParaRPr lang="en-IN"/>
        </a:p>
      </dgm:t>
    </dgm:pt>
    <dgm:pt modelId="{1A67600A-CC07-4FF3-B91F-81B487BEB4FC}" type="parTrans" cxnId="{4096F0A1-B676-4570-8869-BDBF150ED985}">
      <dgm:prSet/>
      <dgm:spPr/>
      <dgm:t>
        <a:bodyPr/>
        <a:lstStyle/>
        <a:p>
          <a:endParaRPr lang="en-IN"/>
        </a:p>
      </dgm:t>
    </dgm:pt>
    <dgm:pt modelId="{5C54CA85-2A3A-44A2-A94A-C25E46E948D8}" type="sibTrans" cxnId="{4096F0A1-B676-4570-8869-BDBF150ED985}">
      <dgm:prSet/>
      <dgm:spPr/>
      <dgm:t>
        <a:bodyPr/>
        <a:lstStyle/>
        <a:p>
          <a:endParaRPr lang="en-IN"/>
        </a:p>
      </dgm:t>
    </dgm:pt>
    <dgm:pt modelId="{A9E0438F-5D0F-4FB2-B423-A8587F0C964E}">
      <dgm:prSet/>
      <dgm:spPr/>
      <dgm:t>
        <a:bodyPr/>
        <a:lstStyle/>
        <a:p>
          <a:pPr rtl="0"/>
          <a:r>
            <a:rPr lang="en-US" baseline="0" dirty="0" smtClean="0"/>
            <a:t>SHOW THE OUTPUT  RESULT  IN CONSOLE BAR</a:t>
          </a:r>
          <a:endParaRPr lang="en-IN" dirty="0"/>
        </a:p>
      </dgm:t>
    </dgm:pt>
    <dgm:pt modelId="{9AF9C4FB-612B-4BF2-B8B5-019D60F0FF6E}" type="parTrans" cxnId="{84AFEE51-21B5-4754-8072-781C9D47E1D4}">
      <dgm:prSet/>
      <dgm:spPr/>
      <dgm:t>
        <a:bodyPr/>
        <a:lstStyle/>
        <a:p>
          <a:endParaRPr lang="en-IN"/>
        </a:p>
      </dgm:t>
    </dgm:pt>
    <dgm:pt modelId="{5A5526AF-8452-40F3-B81A-85143D659015}" type="sibTrans" cxnId="{84AFEE51-21B5-4754-8072-781C9D47E1D4}">
      <dgm:prSet/>
      <dgm:spPr/>
      <dgm:t>
        <a:bodyPr/>
        <a:lstStyle/>
        <a:p>
          <a:endParaRPr lang="en-IN"/>
        </a:p>
      </dgm:t>
    </dgm:pt>
    <dgm:pt modelId="{C329E496-EBA4-4660-B755-C2D844254C05}" type="pres">
      <dgm:prSet presAssocID="{C57AA149-C4BF-492F-9E07-6AC939343B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FD9BDC-D03C-43A7-A326-ADC749790CF9}" type="pres">
      <dgm:prSet presAssocID="{FB9CED9F-C91D-4B7A-85F1-B2F28E22988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171CBC-C4FA-42C3-83EB-B28ED1EAA39E}" type="pres">
      <dgm:prSet presAssocID="{A53C6B02-D1BD-4073-9071-34196408A336}" presName="spacer" presStyleCnt="0"/>
      <dgm:spPr/>
    </dgm:pt>
    <dgm:pt modelId="{ACF35E64-AF17-4B7A-ADC0-E3B8405162CB}" type="pres">
      <dgm:prSet presAssocID="{92680F41-B372-4202-B531-9D5D6974525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8CE1BB-0864-4AFE-84A6-66E0C81ACCB2}" type="pres">
      <dgm:prSet presAssocID="{C3B56834-9EC9-44B7-A04B-B3CE1FBE3776}" presName="spacer" presStyleCnt="0"/>
      <dgm:spPr/>
    </dgm:pt>
    <dgm:pt modelId="{933153A0-466B-441C-A629-1F0F946B799D}" type="pres">
      <dgm:prSet presAssocID="{1A5DFB2D-3742-4ADC-BD21-F52A2DE6820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AEF771-86AC-483D-90CC-2D851022A1E5}" type="pres">
      <dgm:prSet presAssocID="{FC31EEA9-B578-4E5C-B513-FB163610FC0E}" presName="spacer" presStyleCnt="0"/>
      <dgm:spPr/>
    </dgm:pt>
    <dgm:pt modelId="{4F53006E-3EBA-4227-B52A-B2FCE0F86744}" type="pres">
      <dgm:prSet presAssocID="{FFA846F6-7AC1-4BCD-A81C-981716E83AC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C22ABE-F8EC-456D-A726-B2AECCF1C623}" type="pres">
      <dgm:prSet presAssocID="{5C54CA85-2A3A-44A2-A94A-C25E46E948D8}" presName="spacer" presStyleCnt="0"/>
      <dgm:spPr/>
    </dgm:pt>
    <dgm:pt modelId="{38F58F1C-21EB-41A8-BB7F-B4ABF9038107}" type="pres">
      <dgm:prSet presAssocID="{A9E0438F-5D0F-4FB2-B423-A8587F0C964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6D3D19-3296-46DB-A34E-D80246395C2F}" type="presOf" srcId="{1A5DFB2D-3742-4ADC-BD21-F52A2DE6820C}" destId="{933153A0-466B-441C-A629-1F0F946B799D}" srcOrd="0" destOrd="0" presId="urn:microsoft.com/office/officeart/2005/8/layout/vList2"/>
    <dgm:cxn modelId="{A349E00E-7ECB-4A79-9383-8FD232D7A470}" type="presOf" srcId="{92680F41-B372-4202-B531-9D5D69745254}" destId="{ACF35E64-AF17-4B7A-ADC0-E3B8405162CB}" srcOrd="0" destOrd="0" presId="urn:microsoft.com/office/officeart/2005/8/layout/vList2"/>
    <dgm:cxn modelId="{807671C2-D3A2-4BC2-B741-E41947047D1D}" type="presOf" srcId="{A9E0438F-5D0F-4FB2-B423-A8587F0C964E}" destId="{38F58F1C-21EB-41A8-BB7F-B4ABF9038107}" srcOrd="0" destOrd="0" presId="urn:microsoft.com/office/officeart/2005/8/layout/vList2"/>
    <dgm:cxn modelId="{CCD35A28-3BF0-45FF-A18A-CA2A882C393C}" srcId="{C57AA149-C4BF-492F-9E07-6AC939343B72}" destId="{FB9CED9F-C91D-4B7A-85F1-B2F28E229881}" srcOrd="0" destOrd="0" parTransId="{E9D8ADF7-63CF-4812-AD74-68A152FF8E98}" sibTransId="{A53C6B02-D1BD-4073-9071-34196408A336}"/>
    <dgm:cxn modelId="{84AFEE51-21B5-4754-8072-781C9D47E1D4}" srcId="{C57AA149-C4BF-492F-9E07-6AC939343B72}" destId="{A9E0438F-5D0F-4FB2-B423-A8587F0C964E}" srcOrd="4" destOrd="0" parTransId="{9AF9C4FB-612B-4BF2-B8B5-019D60F0FF6E}" sibTransId="{5A5526AF-8452-40F3-B81A-85143D659015}"/>
    <dgm:cxn modelId="{0DF789BC-7C98-47A8-872F-D39BC10EB58D}" type="presOf" srcId="{FFA846F6-7AC1-4BCD-A81C-981716E83AC1}" destId="{4F53006E-3EBA-4227-B52A-B2FCE0F86744}" srcOrd="0" destOrd="0" presId="urn:microsoft.com/office/officeart/2005/8/layout/vList2"/>
    <dgm:cxn modelId="{4096F0A1-B676-4570-8869-BDBF150ED985}" srcId="{C57AA149-C4BF-492F-9E07-6AC939343B72}" destId="{FFA846F6-7AC1-4BCD-A81C-981716E83AC1}" srcOrd="3" destOrd="0" parTransId="{1A67600A-CC07-4FF3-B91F-81B487BEB4FC}" sibTransId="{5C54CA85-2A3A-44A2-A94A-C25E46E948D8}"/>
    <dgm:cxn modelId="{8813B855-4AC5-44A1-98D5-887FA65B543F}" srcId="{C57AA149-C4BF-492F-9E07-6AC939343B72}" destId="{92680F41-B372-4202-B531-9D5D69745254}" srcOrd="1" destOrd="0" parTransId="{342E295E-B2F2-4A09-A8B2-314B0B885EB5}" sibTransId="{C3B56834-9EC9-44B7-A04B-B3CE1FBE3776}"/>
    <dgm:cxn modelId="{D1680816-15FB-4EB0-B961-B98219F64D9A}" srcId="{C57AA149-C4BF-492F-9E07-6AC939343B72}" destId="{1A5DFB2D-3742-4ADC-BD21-F52A2DE6820C}" srcOrd="2" destOrd="0" parTransId="{4870F6AB-F0AA-4853-AB11-8EFE5642D1CA}" sibTransId="{FC31EEA9-B578-4E5C-B513-FB163610FC0E}"/>
    <dgm:cxn modelId="{35A16A78-3BA8-4C81-A6A5-A654473FD070}" type="presOf" srcId="{FB9CED9F-C91D-4B7A-85F1-B2F28E229881}" destId="{8AFD9BDC-D03C-43A7-A326-ADC749790CF9}" srcOrd="0" destOrd="0" presId="urn:microsoft.com/office/officeart/2005/8/layout/vList2"/>
    <dgm:cxn modelId="{CCD15F27-EF7A-4F09-9336-A4E8220ACD0A}" type="presOf" srcId="{C57AA149-C4BF-492F-9E07-6AC939343B72}" destId="{C329E496-EBA4-4660-B755-C2D844254C05}" srcOrd="0" destOrd="0" presId="urn:microsoft.com/office/officeart/2005/8/layout/vList2"/>
    <dgm:cxn modelId="{DC28F3F2-5DA7-4847-967B-D7FE380723A6}" type="presParOf" srcId="{C329E496-EBA4-4660-B755-C2D844254C05}" destId="{8AFD9BDC-D03C-43A7-A326-ADC749790CF9}" srcOrd="0" destOrd="0" presId="urn:microsoft.com/office/officeart/2005/8/layout/vList2"/>
    <dgm:cxn modelId="{96C084A5-9D83-424E-A18D-BA3BE36E4AD5}" type="presParOf" srcId="{C329E496-EBA4-4660-B755-C2D844254C05}" destId="{10171CBC-C4FA-42C3-83EB-B28ED1EAA39E}" srcOrd="1" destOrd="0" presId="urn:microsoft.com/office/officeart/2005/8/layout/vList2"/>
    <dgm:cxn modelId="{8CE0EBB5-DAB1-4029-8028-1D0B32DE289E}" type="presParOf" srcId="{C329E496-EBA4-4660-B755-C2D844254C05}" destId="{ACF35E64-AF17-4B7A-ADC0-E3B8405162CB}" srcOrd="2" destOrd="0" presId="urn:microsoft.com/office/officeart/2005/8/layout/vList2"/>
    <dgm:cxn modelId="{4337AF0C-A2AE-44A8-B18C-E81563D4D8D7}" type="presParOf" srcId="{C329E496-EBA4-4660-B755-C2D844254C05}" destId="{ED8CE1BB-0864-4AFE-84A6-66E0C81ACCB2}" srcOrd="3" destOrd="0" presId="urn:microsoft.com/office/officeart/2005/8/layout/vList2"/>
    <dgm:cxn modelId="{E46FE8A7-DE91-4F18-BC5E-D8F4ED5C5E64}" type="presParOf" srcId="{C329E496-EBA4-4660-B755-C2D844254C05}" destId="{933153A0-466B-441C-A629-1F0F946B799D}" srcOrd="4" destOrd="0" presId="urn:microsoft.com/office/officeart/2005/8/layout/vList2"/>
    <dgm:cxn modelId="{6B514F13-B751-4884-8B9E-44E5052F89E1}" type="presParOf" srcId="{C329E496-EBA4-4660-B755-C2D844254C05}" destId="{04AEF771-86AC-483D-90CC-2D851022A1E5}" srcOrd="5" destOrd="0" presId="urn:microsoft.com/office/officeart/2005/8/layout/vList2"/>
    <dgm:cxn modelId="{3E335EA7-4D8C-40DA-A28B-42D0ED814592}" type="presParOf" srcId="{C329E496-EBA4-4660-B755-C2D844254C05}" destId="{4F53006E-3EBA-4227-B52A-B2FCE0F86744}" srcOrd="6" destOrd="0" presId="urn:microsoft.com/office/officeart/2005/8/layout/vList2"/>
    <dgm:cxn modelId="{7C30B671-5CA9-4FAE-B7FA-A040856983F8}" type="presParOf" srcId="{C329E496-EBA4-4660-B755-C2D844254C05}" destId="{33C22ABE-F8EC-456D-A726-B2AECCF1C623}" srcOrd="7" destOrd="0" presId="urn:microsoft.com/office/officeart/2005/8/layout/vList2"/>
    <dgm:cxn modelId="{B6E4EC94-B441-4EFB-A19C-35EDF8392437}" type="presParOf" srcId="{C329E496-EBA4-4660-B755-C2D844254C05}" destId="{38F58F1C-21EB-41A8-BB7F-B4ABF90381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4392B8-A509-4ADB-A3A2-C47F6E83E67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764BDA-0078-4093-A2C0-B310E2B790A4}">
      <dgm:prSet phldrT="[Text]"/>
      <dgm:spPr/>
      <dgm:t>
        <a:bodyPr/>
        <a:lstStyle/>
        <a:p>
          <a:r>
            <a:rPr lang="en-IN" dirty="0" smtClean="0"/>
            <a:t>C  </a:t>
          </a:r>
          <a:endParaRPr lang="en-IN" dirty="0"/>
        </a:p>
      </dgm:t>
    </dgm:pt>
    <dgm:pt modelId="{EA5346BB-08F1-458B-BC1F-D5E071FBA698}" type="parTrans" cxnId="{45D724F4-68E6-4771-AB2E-4E2F25CB7D3F}">
      <dgm:prSet/>
      <dgm:spPr/>
      <dgm:t>
        <a:bodyPr/>
        <a:lstStyle/>
        <a:p>
          <a:endParaRPr lang="en-IN"/>
        </a:p>
      </dgm:t>
    </dgm:pt>
    <dgm:pt modelId="{D0C6D13F-5E4B-46DD-A220-1BF81C109659}" type="sibTrans" cxnId="{45D724F4-68E6-4771-AB2E-4E2F25CB7D3F}">
      <dgm:prSet/>
      <dgm:spPr/>
      <dgm:t>
        <a:bodyPr/>
        <a:lstStyle/>
        <a:p>
          <a:endParaRPr lang="en-IN"/>
        </a:p>
      </dgm:t>
    </dgm:pt>
    <dgm:pt modelId="{10F0E973-77DF-4C56-8121-0E90174F77F8}">
      <dgm:prSet phldrT="[Text]"/>
      <dgm:spPr/>
      <dgm:t>
        <a:bodyPr/>
        <a:lstStyle/>
        <a:p>
          <a:endParaRPr lang="en-IN"/>
        </a:p>
      </dgm:t>
    </dgm:pt>
    <dgm:pt modelId="{3A4393DD-E964-4359-B2C0-C230756B93AE}" type="parTrans" cxnId="{AC5D91E1-933F-459E-B9B5-D41EFFF4A341}">
      <dgm:prSet/>
      <dgm:spPr/>
      <dgm:t>
        <a:bodyPr/>
        <a:lstStyle/>
        <a:p>
          <a:endParaRPr lang="en-IN"/>
        </a:p>
      </dgm:t>
    </dgm:pt>
    <dgm:pt modelId="{C81B0422-E910-41AE-A2DA-F8787348DD81}" type="sibTrans" cxnId="{AC5D91E1-933F-459E-B9B5-D41EFFF4A341}">
      <dgm:prSet/>
      <dgm:spPr/>
      <dgm:t>
        <a:bodyPr/>
        <a:lstStyle/>
        <a:p>
          <a:endParaRPr lang="en-IN"/>
        </a:p>
      </dgm:t>
    </dgm:pt>
    <dgm:pt modelId="{E7AC873A-92F2-45EB-9440-EFAEBBA9716D}">
      <dgm:prSet phldrT="[Text]" phldr="1"/>
      <dgm:spPr/>
      <dgm:t>
        <a:bodyPr/>
        <a:lstStyle/>
        <a:p>
          <a:endParaRPr lang="en-IN" dirty="0"/>
        </a:p>
      </dgm:t>
    </dgm:pt>
    <dgm:pt modelId="{8F5A7102-B5CB-4161-8BFC-04319C39B6D3}" type="parTrans" cxnId="{69DE3387-F2A6-4905-895F-4EAF850056B1}">
      <dgm:prSet/>
      <dgm:spPr/>
      <dgm:t>
        <a:bodyPr/>
        <a:lstStyle/>
        <a:p>
          <a:endParaRPr lang="en-IN"/>
        </a:p>
      </dgm:t>
    </dgm:pt>
    <dgm:pt modelId="{FCB5987C-09F6-4A73-AC71-7DA3FAA0B8E6}" type="sibTrans" cxnId="{69DE3387-F2A6-4905-895F-4EAF850056B1}">
      <dgm:prSet/>
      <dgm:spPr/>
      <dgm:t>
        <a:bodyPr/>
        <a:lstStyle/>
        <a:p>
          <a:endParaRPr lang="en-IN"/>
        </a:p>
      </dgm:t>
    </dgm:pt>
    <dgm:pt modelId="{8DBF5293-2845-4FAC-9FF6-31E4CAE6F73F}">
      <dgm:prSet phldrT="[Text]" phldr="1"/>
      <dgm:spPr/>
      <dgm:t>
        <a:bodyPr/>
        <a:lstStyle/>
        <a:p>
          <a:endParaRPr lang="en-IN" dirty="0"/>
        </a:p>
      </dgm:t>
    </dgm:pt>
    <dgm:pt modelId="{04F7DC1C-AD87-4AEB-9850-74E0549183A3}" type="parTrans" cxnId="{8B803FC7-3000-4C5E-BE47-965DCFE6A93B}">
      <dgm:prSet/>
      <dgm:spPr/>
      <dgm:t>
        <a:bodyPr/>
        <a:lstStyle/>
        <a:p>
          <a:endParaRPr lang="en-IN"/>
        </a:p>
      </dgm:t>
    </dgm:pt>
    <dgm:pt modelId="{DA92A5AE-5C07-42BB-94FA-9384E272F508}" type="sibTrans" cxnId="{8B803FC7-3000-4C5E-BE47-965DCFE6A93B}">
      <dgm:prSet/>
      <dgm:spPr/>
      <dgm:t>
        <a:bodyPr/>
        <a:lstStyle/>
        <a:p>
          <a:endParaRPr lang="en-IN"/>
        </a:p>
      </dgm:t>
    </dgm:pt>
    <dgm:pt modelId="{6C553DB3-C0A9-46CF-B6B2-40F17B545BE9}">
      <dgm:prSet phldrT="[Text]" phldr="1"/>
      <dgm:spPr/>
      <dgm:t>
        <a:bodyPr/>
        <a:lstStyle/>
        <a:p>
          <a:endParaRPr lang="en-IN"/>
        </a:p>
      </dgm:t>
    </dgm:pt>
    <dgm:pt modelId="{58EB4851-6AFF-4A53-8971-EB46C952828E}" type="parTrans" cxnId="{3DAC767B-7EA1-4DEF-B694-EB8C6F402118}">
      <dgm:prSet/>
      <dgm:spPr/>
      <dgm:t>
        <a:bodyPr/>
        <a:lstStyle/>
        <a:p>
          <a:endParaRPr lang="en-IN"/>
        </a:p>
      </dgm:t>
    </dgm:pt>
    <dgm:pt modelId="{D0C6FA71-140F-46C4-AA79-9BAA12F3C4EA}" type="sibTrans" cxnId="{3DAC767B-7EA1-4DEF-B694-EB8C6F402118}">
      <dgm:prSet/>
      <dgm:spPr/>
      <dgm:t>
        <a:bodyPr/>
        <a:lstStyle/>
        <a:p>
          <a:endParaRPr lang="en-IN"/>
        </a:p>
      </dgm:t>
    </dgm:pt>
    <dgm:pt modelId="{32FB8EBC-824B-4D8F-84ED-8743732B0533}">
      <dgm:prSet phldrT="[Text]" phldr="1"/>
      <dgm:spPr/>
      <dgm:t>
        <a:bodyPr/>
        <a:lstStyle/>
        <a:p>
          <a:endParaRPr lang="en-IN" dirty="0"/>
        </a:p>
      </dgm:t>
    </dgm:pt>
    <dgm:pt modelId="{2576BE6F-302C-4DB5-B020-078E83177150}" type="parTrans" cxnId="{E537F6D6-D9CB-40BA-B044-A8D87D17D0B9}">
      <dgm:prSet/>
      <dgm:spPr/>
      <dgm:t>
        <a:bodyPr/>
        <a:lstStyle/>
        <a:p>
          <a:endParaRPr lang="en-IN"/>
        </a:p>
      </dgm:t>
    </dgm:pt>
    <dgm:pt modelId="{D069B74C-1556-463A-BFA0-0981A22917BD}" type="sibTrans" cxnId="{E537F6D6-D9CB-40BA-B044-A8D87D17D0B9}">
      <dgm:prSet/>
      <dgm:spPr/>
      <dgm:t>
        <a:bodyPr/>
        <a:lstStyle/>
        <a:p>
          <a:endParaRPr lang="en-IN"/>
        </a:p>
      </dgm:t>
    </dgm:pt>
    <dgm:pt modelId="{D574407B-F04B-4EC3-AEDA-E6158A8D7719}">
      <dgm:prSet phldrT="[Text]" phldr="1"/>
      <dgm:spPr/>
      <dgm:t>
        <a:bodyPr/>
        <a:lstStyle/>
        <a:p>
          <a:endParaRPr lang="en-IN" dirty="0"/>
        </a:p>
      </dgm:t>
    </dgm:pt>
    <dgm:pt modelId="{F8356C7C-A8D2-4385-883B-CFAC801C8BAC}" type="parTrans" cxnId="{A1449E48-5569-4879-AB1C-D105BCB1F9D3}">
      <dgm:prSet/>
      <dgm:spPr/>
      <dgm:t>
        <a:bodyPr/>
        <a:lstStyle/>
        <a:p>
          <a:endParaRPr lang="en-IN"/>
        </a:p>
      </dgm:t>
    </dgm:pt>
    <dgm:pt modelId="{7C8BE92D-A802-47C5-A8C9-63E486B412BA}" type="sibTrans" cxnId="{A1449E48-5569-4879-AB1C-D105BCB1F9D3}">
      <dgm:prSet/>
      <dgm:spPr/>
      <dgm:t>
        <a:bodyPr/>
        <a:lstStyle/>
        <a:p>
          <a:endParaRPr lang="en-IN"/>
        </a:p>
      </dgm:t>
    </dgm:pt>
    <dgm:pt modelId="{EACAD2A3-76F1-4A0F-AE4E-99406C1731B7}">
      <dgm:prSet/>
      <dgm:spPr/>
      <dgm:t>
        <a:bodyPr/>
        <a:lstStyle/>
        <a:p>
          <a:r>
            <a:rPr lang="en-IN" dirty="0" smtClean="0"/>
            <a:t>STRONG FOUNDATION</a:t>
          </a:r>
          <a:endParaRPr lang="en-IN" dirty="0"/>
        </a:p>
      </dgm:t>
    </dgm:pt>
    <dgm:pt modelId="{53F53770-36E2-48D1-9B6B-C205F65FF0F6}" type="parTrans" cxnId="{55223359-4D66-4CBA-8ED4-2720B908AABC}">
      <dgm:prSet/>
      <dgm:spPr/>
      <dgm:t>
        <a:bodyPr/>
        <a:lstStyle/>
        <a:p>
          <a:endParaRPr lang="en-IN"/>
        </a:p>
      </dgm:t>
    </dgm:pt>
    <dgm:pt modelId="{3EF37CCE-ABE9-430D-861A-5703531E2111}" type="sibTrans" cxnId="{55223359-4D66-4CBA-8ED4-2720B908AABC}">
      <dgm:prSet/>
      <dgm:spPr/>
      <dgm:t>
        <a:bodyPr/>
        <a:lstStyle/>
        <a:p>
          <a:endParaRPr lang="en-IN"/>
        </a:p>
      </dgm:t>
    </dgm:pt>
    <dgm:pt modelId="{6A2FE1A4-67ED-41C2-B145-767890250DAC}">
      <dgm:prSet/>
      <dgm:spPr/>
      <dgm:t>
        <a:bodyPr/>
        <a:lstStyle/>
        <a:p>
          <a:r>
            <a:rPr lang="en-IN" dirty="0" smtClean="0"/>
            <a:t>WIDE RANGE OF   APPLICATION</a:t>
          </a:r>
          <a:endParaRPr lang="en-IN" dirty="0"/>
        </a:p>
      </dgm:t>
    </dgm:pt>
    <dgm:pt modelId="{076F5BCE-5E96-4A8E-AD6F-342027C3EC04}" type="parTrans" cxnId="{C744340B-3D50-4AA1-9A4A-58760A8B1CE3}">
      <dgm:prSet/>
      <dgm:spPr/>
      <dgm:t>
        <a:bodyPr/>
        <a:lstStyle/>
        <a:p>
          <a:endParaRPr lang="en-IN"/>
        </a:p>
      </dgm:t>
    </dgm:pt>
    <dgm:pt modelId="{FF8E0133-F051-442A-8483-911563B8CD08}" type="sibTrans" cxnId="{C744340B-3D50-4AA1-9A4A-58760A8B1CE3}">
      <dgm:prSet/>
      <dgm:spPr/>
      <dgm:t>
        <a:bodyPr/>
        <a:lstStyle/>
        <a:p>
          <a:endParaRPr lang="en-IN"/>
        </a:p>
      </dgm:t>
    </dgm:pt>
    <dgm:pt modelId="{78A1B107-47CE-423A-87A7-529E87A28C39}">
      <dgm:prSet/>
      <dgm:spPr/>
      <dgm:t>
        <a:bodyPr/>
        <a:lstStyle/>
        <a:p>
          <a:r>
            <a:rPr lang="en-IN" dirty="0" smtClean="0"/>
            <a:t>EFFICIENCY SPEED</a:t>
          </a:r>
          <a:endParaRPr lang="en-IN" dirty="0"/>
        </a:p>
      </dgm:t>
    </dgm:pt>
    <dgm:pt modelId="{BEC8B378-8EF1-49FE-8361-DD5B71E21F92}" type="parTrans" cxnId="{F9F9F2F8-9ECB-456D-847F-6C13F937C4C5}">
      <dgm:prSet/>
      <dgm:spPr/>
      <dgm:t>
        <a:bodyPr/>
        <a:lstStyle/>
        <a:p>
          <a:endParaRPr lang="en-IN"/>
        </a:p>
      </dgm:t>
    </dgm:pt>
    <dgm:pt modelId="{A7FA5B55-AB37-4A9E-8DE4-0E82F3CE41B6}" type="sibTrans" cxnId="{F9F9F2F8-9ECB-456D-847F-6C13F937C4C5}">
      <dgm:prSet/>
      <dgm:spPr/>
      <dgm:t>
        <a:bodyPr/>
        <a:lstStyle/>
        <a:p>
          <a:endParaRPr lang="en-IN"/>
        </a:p>
      </dgm:t>
    </dgm:pt>
    <dgm:pt modelId="{BBD0565F-E3CE-40BA-A15A-50ECB0DE6727}">
      <dgm:prSet/>
      <dgm:spPr/>
      <dgm:t>
        <a:bodyPr/>
        <a:lstStyle/>
        <a:p>
          <a:r>
            <a:rPr lang="en-IN" dirty="0" smtClean="0"/>
            <a:t>PORTABILITY</a:t>
          </a:r>
          <a:endParaRPr lang="en-IN" dirty="0"/>
        </a:p>
      </dgm:t>
    </dgm:pt>
    <dgm:pt modelId="{6EB2E4E6-B4B3-4424-97D4-A808D9EE79D2}" type="parTrans" cxnId="{22CC09C1-24BD-44B8-80E1-9C4EE0AFDDA9}">
      <dgm:prSet/>
      <dgm:spPr/>
      <dgm:t>
        <a:bodyPr/>
        <a:lstStyle/>
        <a:p>
          <a:endParaRPr lang="en-IN"/>
        </a:p>
      </dgm:t>
    </dgm:pt>
    <dgm:pt modelId="{9C165D7C-5DB8-4D4E-819A-170242B2FF46}" type="sibTrans" cxnId="{22CC09C1-24BD-44B8-80E1-9C4EE0AFDDA9}">
      <dgm:prSet/>
      <dgm:spPr/>
      <dgm:t>
        <a:bodyPr/>
        <a:lstStyle/>
        <a:p>
          <a:endParaRPr lang="en-IN"/>
        </a:p>
      </dgm:t>
    </dgm:pt>
    <dgm:pt modelId="{EFA2B397-AFCC-4515-9140-421431B098AC}" type="pres">
      <dgm:prSet presAssocID="{DF4392B8-A509-4ADB-A3A2-C47F6E83E67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16E90AB-7E33-43DA-BD9E-57ED4755E98C}" type="pres">
      <dgm:prSet presAssocID="{DF4392B8-A509-4ADB-A3A2-C47F6E83E673}" presName="matrix" presStyleCnt="0"/>
      <dgm:spPr/>
    </dgm:pt>
    <dgm:pt modelId="{38D6D12B-1766-47E5-B780-9DEB6584D31B}" type="pres">
      <dgm:prSet presAssocID="{DF4392B8-A509-4ADB-A3A2-C47F6E83E673}" presName="tile1" presStyleLbl="node1" presStyleIdx="0" presStyleCnt="4"/>
      <dgm:spPr/>
      <dgm:t>
        <a:bodyPr/>
        <a:lstStyle/>
        <a:p>
          <a:endParaRPr lang="en-IN"/>
        </a:p>
      </dgm:t>
    </dgm:pt>
    <dgm:pt modelId="{4F6C7CEB-F875-4663-9679-05CB6E2E5954}" type="pres">
      <dgm:prSet presAssocID="{DF4392B8-A509-4ADB-A3A2-C47F6E83E67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F9828A-7304-47FB-BF6A-C7E5B150CD0F}" type="pres">
      <dgm:prSet presAssocID="{DF4392B8-A509-4ADB-A3A2-C47F6E83E673}" presName="tile2" presStyleLbl="node1" presStyleIdx="1" presStyleCnt="4"/>
      <dgm:spPr/>
      <dgm:t>
        <a:bodyPr/>
        <a:lstStyle/>
        <a:p>
          <a:endParaRPr lang="en-IN"/>
        </a:p>
      </dgm:t>
    </dgm:pt>
    <dgm:pt modelId="{F2844EA9-22EE-48F6-972B-D75A510B08C6}" type="pres">
      <dgm:prSet presAssocID="{DF4392B8-A509-4ADB-A3A2-C47F6E83E67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7F1191-1123-47DE-8001-EECB72CA7019}" type="pres">
      <dgm:prSet presAssocID="{DF4392B8-A509-4ADB-A3A2-C47F6E83E673}" presName="tile3" presStyleLbl="node1" presStyleIdx="2" presStyleCnt="4"/>
      <dgm:spPr/>
      <dgm:t>
        <a:bodyPr/>
        <a:lstStyle/>
        <a:p>
          <a:endParaRPr lang="en-IN"/>
        </a:p>
      </dgm:t>
    </dgm:pt>
    <dgm:pt modelId="{732547C3-90CD-47AF-A728-8781257A7B57}" type="pres">
      <dgm:prSet presAssocID="{DF4392B8-A509-4ADB-A3A2-C47F6E83E67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57C289-8B30-4D49-B4F6-215CC2976320}" type="pres">
      <dgm:prSet presAssocID="{DF4392B8-A509-4ADB-A3A2-C47F6E83E673}" presName="tile4" presStyleLbl="node1" presStyleIdx="3" presStyleCnt="4"/>
      <dgm:spPr/>
      <dgm:t>
        <a:bodyPr/>
        <a:lstStyle/>
        <a:p>
          <a:endParaRPr lang="en-IN"/>
        </a:p>
      </dgm:t>
    </dgm:pt>
    <dgm:pt modelId="{735DC123-C0B6-43F2-A111-5692EBFCB85E}" type="pres">
      <dgm:prSet presAssocID="{DF4392B8-A509-4ADB-A3A2-C47F6E83E67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739617-2EDF-464B-A6A8-49501628A322}" type="pres">
      <dgm:prSet presAssocID="{DF4392B8-A509-4ADB-A3A2-C47F6E83E67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3DAC767B-7EA1-4DEF-B694-EB8C6F402118}" srcId="{DF4392B8-A509-4ADB-A3A2-C47F6E83E673}" destId="{6C553DB3-C0A9-46CF-B6B2-40F17B545BE9}" srcOrd="2" destOrd="0" parTransId="{58EB4851-6AFF-4A53-8971-EB46C952828E}" sibTransId="{D0C6FA71-140F-46C4-AA79-9BAA12F3C4EA}"/>
    <dgm:cxn modelId="{84066D04-127B-46D9-AEE5-68F49435BB55}" type="presOf" srcId="{78A1B107-47CE-423A-87A7-529E87A28C39}" destId="{E27F1191-1123-47DE-8001-EECB72CA7019}" srcOrd="0" destOrd="0" presId="urn:microsoft.com/office/officeart/2005/8/layout/matrix1"/>
    <dgm:cxn modelId="{55223359-4D66-4CBA-8ED4-2720B908AABC}" srcId="{76764BDA-0078-4093-A2C0-B310E2B790A4}" destId="{EACAD2A3-76F1-4A0F-AE4E-99406C1731B7}" srcOrd="0" destOrd="0" parTransId="{53F53770-36E2-48D1-9B6B-C205F65FF0F6}" sibTransId="{3EF37CCE-ABE9-430D-861A-5703531E2111}"/>
    <dgm:cxn modelId="{E537F6D6-D9CB-40BA-B044-A8D87D17D0B9}" srcId="{6C553DB3-C0A9-46CF-B6B2-40F17B545BE9}" destId="{32FB8EBC-824B-4D8F-84ED-8743732B0533}" srcOrd="0" destOrd="0" parTransId="{2576BE6F-302C-4DB5-B020-078E83177150}" sibTransId="{D069B74C-1556-463A-BFA0-0981A22917BD}"/>
    <dgm:cxn modelId="{C744340B-3D50-4AA1-9A4A-58760A8B1CE3}" srcId="{76764BDA-0078-4093-A2C0-B310E2B790A4}" destId="{6A2FE1A4-67ED-41C2-B145-767890250DAC}" srcOrd="1" destOrd="0" parTransId="{076F5BCE-5E96-4A8E-AD6F-342027C3EC04}" sibTransId="{FF8E0133-F051-442A-8483-911563B8CD08}"/>
    <dgm:cxn modelId="{AC5D91E1-933F-459E-B9B5-D41EFFF4A341}" srcId="{DF4392B8-A509-4ADB-A3A2-C47F6E83E673}" destId="{10F0E973-77DF-4C56-8121-0E90174F77F8}" srcOrd="1" destOrd="0" parTransId="{3A4393DD-E964-4359-B2C0-C230756B93AE}" sibTransId="{C81B0422-E910-41AE-A2DA-F8787348DD81}"/>
    <dgm:cxn modelId="{45D724F4-68E6-4771-AB2E-4E2F25CB7D3F}" srcId="{DF4392B8-A509-4ADB-A3A2-C47F6E83E673}" destId="{76764BDA-0078-4093-A2C0-B310E2B790A4}" srcOrd="0" destOrd="0" parTransId="{EA5346BB-08F1-458B-BC1F-D5E071FBA698}" sibTransId="{D0C6D13F-5E4B-46DD-A220-1BF81C109659}"/>
    <dgm:cxn modelId="{F9F9F2F8-9ECB-456D-847F-6C13F937C4C5}" srcId="{76764BDA-0078-4093-A2C0-B310E2B790A4}" destId="{78A1B107-47CE-423A-87A7-529E87A28C39}" srcOrd="2" destOrd="0" parTransId="{BEC8B378-8EF1-49FE-8361-DD5B71E21F92}" sibTransId="{A7FA5B55-AB37-4A9E-8DE4-0E82F3CE41B6}"/>
    <dgm:cxn modelId="{C7D7A735-D169-4A34-9DD2-235A2F66A36C}" type="presOf" srcId="{BBD0565F-E3CE-40BA-A15A-50ECB0DE6727}" destId="{735DC123-C0B6-43F2-A111-5692EBFCB85E}" srcOrd="1" destOrd="0" presId="urn:microsoft.com/office/officeart/2005/8/layout/matrix1"/>
    <dgm:cxn modelId="{73A4FDC2-2B04-4D84-B8BB-994814A4F012}" type="presOf" srcId="{78A1B107-47CE-423A-87A7-529E87A28C39}" destId="{732547C3-90CD-47AF-A728-8781257A7B57}" srcOrd="1" destOrd="0" presId="urn:microsoft.com/office/officeart/2005/8/layout/matrix1"/>
    <dgm:cxn modelId="{4BB31E65-4A8F-4C60-A81A-443480FB02F2}" type="presOf" srcId="{DF4392B8-A509-4ADB-A3A2-C47F6E83E673}" destId="{EFA2B397-AFCC-4515-9140-421431B098AC}" srcOrd="0" destOrd="0" presId="urn:microsoft.com/office/officeart/2005/8/layout/matrix1"/>
    <dgm:cxn modelId="{F1CBA186-3755-43D7-8C24-67ED64885E32}" type="presOf" srcId="{EACAD2A3-76F1-4A0F-AE4E-99406C1731B7}" destId="{38D6D12B-1766-47E5-B780-9DEB6584D31B}" srcOrd="0" destOrd="0" presId="urn:microsoft.com/office/officeart/2005/8/layout/matrix1"/>
    <dgm:cxn modelId="{A1449E48-5569-4879-AB1C-D105BCB1F9D3}" srcId="{6C553DB3-C0A9-46CF-B6B2-40F17B545BE9}" destId="{D574407B-F04B-4EC3-AEDA-E6158A8D7719}" srcOrd="1" destOrd="0" parTransId="{F8356C7C-A8D2-4385-883B-CFAC801C8BAC}" sibTransId="{7C8BE92D-A802-47C5-A8C9-63E486B412BA}"/>
    <dgm:cxn modelId="{933146A2-3D24-4C15-A6E8-13DBDF0AC390}" type="presOf" srcId="{6A2FE1A4-67ED-41C2-B145-767890250DAC}" destId="{F2844EA9-22EE-48F6-972B-D75A510B08C6}" srcOrd="1" destOrd="0" presId="urn:microsoft.com/office/officeart/2005/8/layout/matrix1"/>
    <dgm:cxn modelId="{22CC09C1-24BD-44B8-80E1-9C4EE0AFDDA9}" srcId="{76764BDA-0078-4093-A2C0-B310E2B790A4}" destId="{BBD0565F-E3CE-40BA-A15A-50ECB0DE6727}" srcOrd="3" destOrd="0" parTransId="{6EB2E4E6-B4B3-4424-97D4-A808D9EE79D2}" sibTransId="{9C165D7C-5DB8-4D4E-819A-170242B2FF46}"/>
    <dgm:cxn modelId="{8B803FC7-3000-4C5E-BE47-965DCFE6A93B}" srcId="{10F0E973-77DF-4C56-8121-0E90174F77F8}" destId="{8DBF5293-2845-4FAC-9FF6-31E4CAE6F73F}" srcOrd="1" destOrd="0" parTransId="{04F7DC1C-AD87-4AEB-9850-74E0549183A3}" sibTransId="{DA92A5AE-5C07-42BB-94FA-9384E272F508}"/>
    <dgm:cxn modelId="{96282196-51A6-4709-A151-698FA7469199}" type="presOf" srcId="{6A2FE1A4-67ED-41C2-B145-767890250DAC}" destId="{5CF9828A-7304-47FB-BF6A-C7E5B150CD0F}" srcOrd="0" destOrd="0" presId="urn:microsoft.com/office/officeart/2005/8/layout/matrix1"/>
    <dgm:cxn modelId="{1A6A5722-EF87-4A46-AE4A-DDFD1A02D97C}" type="presOf" srcId="{76764BDA-0078-4093-A2C0-B310E2B790A4}" destId="{92739617-2EDF-464B-A6A8-49501628A322}" srcOrd="0" destOrd="0" presId="urn:microsoft.com/office/officeart/2005/8/layout/matrix1"/>
    <dgm:cxn modelId="{69DE3387-F2A6-4905-895F-4EAF850056B1}" srcId="{10F0E973-77DF-4C56-8121-0E90174F77F8}" destId="{E7AC873A-92F2-45EB-9440-EFAEBBA9716D}" srcOrd="0" destOrd="0" parTransId="{8F5A7102-B5CB-4161-8BFC-04319C39B6D3}" sibTransId="{FCB5987C-09F6-4A73-AC71-7DA3FAA0B8E6}"/>
    <dgm:cxn modelId="{3E44430B-5FA7-467F-9676-1E90FF472D1A}" type="presOf" srcId="{BBD0565F-E3CE-40BA-A15A-50ECB0DE6727}" destId="{4C57C289-8B30-4D49-B4F6-215CC2976320}" srcOrd="0" destOrd="0" presId="urn:microsoft.com/office/officeart/2005/8/layout/matrix1"/>
    <dgm:cxn modelId="{36B4DF1B-A6D2-4E03-9020-B54F0976B00A}" type="presOf" srcId="{EACAD2A3-76F1-4A0F-AE4E-99406C1731B7}" destId="{4F6C7CEB-F875-4663-9679-05CB6E2E5954}" srcOrd="1" destOrd="0" presId="urn:microsoft.com/office/officeart/2005/8/layout/matrix1"/>
    <dgm:cxn modelId="{9020A09C-43B2-48C0-8712-02CDC1EF34C6}" type="presParOf" srcId="{EFA2B397-AFCC-4515-9140-421431B098AC}" destId="{E16E90AB-7E33-43DA-BD9E-57ED4755E98C}" srcOrd="0" destOrd="0" presId="urn:microsoft.com/office/officeart/2005/8/layout/matrix1"/>
    <dgm:cxn modelId="{9A7C5532-6CA5-4B9F-87BB-2681E04885DB}" type="presParOf" srcId="{E16E90AB-7E33-43DA-BD9E-57ED4755E98C}" destId="{38D6D12B-1766-47E5-B780-9DEB6584D31B}" srcOrd="0" destOrd="0" presId="urn:microsoft.com/office/officeart/2005/8/layout/matrix1"/>
    <dgm:cxn modelId="{807F80D6-FDE2-49BB-AF2C-BF147324D0C9}" type="presParOf" srcId="{E16E90AB-7E33-43DA-BD9E-57ED4755E98C}" destId="{4F6C7CEB-F875-4663-9679-05CB6E2E5954}" srcOrd="1" destOrd="0" presId="urn:microsoft.com/office/officeart/2005/8/layout/matrix1"/>
    <dgm:cxn modelId="{C950B9A3-1160-4C7C-9E62-6BCFA5D4569B}" type="presParOf" srcId="{E16E90AB-7E33-43DA-BD9E-57ED4755E98C}" destId="{5CF9828A-7304-47FB-BF6A-C7E5B150CD0F}" srcOrd="2" destOrd="0" presId="urn:microsoft.com/office/officeart/2005/8/layout/matrix1"/>
    <dgm:cxn modelId="{71F3711B-4D19-44E9-8E69-D17EF9F619DE}" type="presParOf" srcId="{E16E90AB-7E33-43DA-BD9E-57ED4755E98C}" destId="{F2844EA9-22EE-48F6-972B-D75A510B08C6}" srcOrd="3" destOrd="0" presId="urn:microsoft.com/office/officeart/2005/8/layout/matrix1"/>
    <dgm:cxn modelId="{21373758-A557-4480-B8D0-71B6E6903EBD}" type="presParOf" srcId="{E16E90AB-7E33-43DA-BD9E-57ED4755E98C}" destId="{E27F1191-1123-47DE-8001-EECB72CA7019}" srcOrd="4" destOrd="0" presId="urn:microsoft.com/office/officeart/2005/8/layout/matrix1"/>
    <dgm:cxn modelId="{72B9387B-6543-4FFD-8DC5-03C96555E463}" type="presParOf" srcId="{E16E90AB-7E33-43DA-BD9E-57ED4755E98C}" destId="{732547C3-90CD-47AF-A728-8781257A7B57}" srcOrd="5" destOrd="0" presId="urn:microsoft.com/office/officeart/2005/8/layout/matrix1"/>
    <dgm:cxn modelId="{908F725D-AAD1-4104-85A7-4B5A2735A74A}" type="presParOf" srcId="{E16E90AB-7E33-43DA-BD9E-57ED4755E98C}" destId="{4C57C289-8B30-4D49-B4F6-215CC2976320}" srcOrd="6" destOrd="0" presId="urn:microsoft.com/office/officeart/2005/8/layout/matrix1"/>
    <dgm:cxn modelId="{A952954C-00D6-4925-A690-5649DF171A77}" type="presParOf" srcId="{E16E90AB-7E33-43DA-BD9E-57ED4755E98C}" destId="{735DC123-C0B6-43F2-A111-5692EBFCB85E}" srcOrd="7" destOrd="0" presId="urn:microsoft.com/office/officeart/2005/8/layout/matrix1"/>
    <dgm:cxn modelId="{E3E83EC5-3E3B-4A41-859E-E8AB8E1374CC}" type="presParOf" srcId="{EFA2B397-AFCC-4515-9140-421431B098AC}" destId="{92739617-2EDF-464B-A6A8-49501628A3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FF15AE-58CA-44C7-8314-18084EBF55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B1303D-EA34-4166-BFF0-C9E24F612867}">
      <dgm:prSet/>
      <dgm:spPr/>
      <dgm:t>
        <a:bodyPr/>
        <a:lstStyle/>
        <a:p>
          <a:pPr rtl="0"/>
          <a:r>
            <a:rPr lang="en-IN" baseline="0" smtClean="0"/>
            <a:t>CODE EDITOR FOR VS  CODE</a:t>
          </a:r>
          <a:endParaRPr lang="en-IN"/>
        </a:p>
      </dgm:t>
    </dgm:pt>
    <dgm:pt modelId="{EF29F4C0-421D-4956-985E-06EDBB60268A}" type="parTrans" cxnId="{37D3AB76-CE0A-42DB-9A32-DFA0EF7D9371}">
      <dgm:prSet/>
      <dgm:spPr/>
      <dgm:t>
        <a:bodyPr/>
        <a:lstStyle/>
        <a:p>
          <a:endParaRPr lang="en-IN"/>
        </a:p>
      </dgm:t>
    </dgm:pt>
    <dgm:pt modelId="{7D1A7BF4-894C-422F-944D-26BEA207F58B}" type="sibTrans" cxnId="{37D3AB76-CE0A-42DB-9A32-DFA0EF7D9371}">
      <dgm:prSet/>
      <dgm:spPr/>
      <dgm:t>
        <a:bodyPr/>
        <a:lstStyle/>
        <a:p>
          <a:endParaRPr lang="en-IN"/>
        </a:p>
      </dgm:t>
    </dgm:pt>
    <dgm:pt modelId="{1A71FF18-1411-49A9-B9E6-EDFE8F27ED27}">
      <dgm:prSet/>
      <dgm:spPr/>
      <dgm:t>
        <a:bodyPr/>
        <a:lstStyle/>
        <a:p>
          <a:pPr rtl="0"/>
          <a:r>
            <a:rPr lang="en-IN" baseline="0" dirty="0" smtClean="0"/>
            <a:t>COMPILER  MINGW (GCC) </a:t>
          </a:r>
          <a:endParaRPr lang="en-IN" dirty="0"/>
        </a:p>
      </dgm:t>
    </dgm:pt>
    <dgm:pt modelId="{BB8CC45A-C324-451F-BB0D-2E5591ABAEE0}" type="parTrans" cxnId="{40EE04E0-A47A-4458-B393-D9F3C4A7F281}">
      <dgm:prSet/>
      <dgm:spPr/>
      <dgm:t>
        <a:bodyPr/>
        <a:lstStyle/>
        <a:p>
          <a:endParaRPr lang="en-IN"/>
        </a:p>
      </dgm:t>
    </dgm:pt>
    <dgm:pt modelId="{20626172-4D81-469C-AB58-EE2A145CEB5F}" type="sibTrans" cxnId="{40EE04E0-A47A-4458-B393-D9F3C4A7F281}">
      <dgm:prSet/>
      <dgm:spPr/>
      <dgm:t>
        <a:bodyPr/>
        <a:lstStyle/>
        <a:p>
          <a:endParaRPr lang="en-IN"/>
        </a:p>
      </dgm:t>
    </dgm:pt>
    <dgm:pt modelId="{5BCA8ECF-45E0-46DA-A93D-BCB6864E3BAA}">
      <dgm:prSet/>
      <dgm:spPr/>
      <dgm:t>
        <a:bodyPr/>
        <a:lstStyle/>
        <a:p>
          <a:pPr rtl="0"/>
          <a:r>
            <a:rPr lang="en-IN" baseline="0" dirty="0" smtClean="0"/>
            <a:t>C EXTENTION INSTALL IN VS CODE</a:t>
          </a:r>
          <a:endParaRPr lang="en-IN" dirty="0"/>
        </a:p>
      </dgm:t>
    </dgm:pt>
    <dgm:pt modelId="{0CF4283E-999B-4483-B92A-51AED3BC9440}" type="parTrans" cxnId="{DF914CD1-31BC-48AD-A2FC-F806E53454AA}">
      <dgm:prSet/>
      <dgm:spPr/>
      <dgm:t>
        <a:bodyPr/>
        <a:lstStyle/>
        <a:p>
          <a:endParaRPr lang="en-IN"/>
        </a:p>
      </dgm:t>
    </dgm:pt>
    <dgm:pt modelId="{741E8AE8-7730-4E04-8B7D-2BCF5BD46D14}" type="sibTrans" cxnId="{DF914CD1-31BC-48AD-A2FC-F806E53454AA}">
      <dgm:prSet/>
      <dgm:spPr/>
      <dgm:t>
        <a:bodyPr/>
        <a:lstStyle/>
        <a:p>
          <a:endParaRPr lang="en-IN"/>
        </a:p>
      </dgm:t>
    </dgm:pt>
    <dgm:pt modelId="{41A70F27-A638-4DE1-9225-3659AB51E821}" type="pres">
      <dgm:prSet presAssocID="{0CFF15AE-58CA-44C7-8314-18084EBF55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323C14-9633-41D8-9468-2101F8B8A572}" type="pres">
      <dgm:prSet presAssocID="{41B1303D-EA34-4166-BFF0-C9E24F6128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561D21-6218-473D-AC9B-830C9DAE8CE8}" type="pres">
      <dgm:prSet presAssocID="{7D1A7BF4-894C-422F-944D-26BEA207F58B}" presName="spacer" presStyleCnt="0"/>
      <dgm:spPr/>
    </dgm:pt>
    <dgm:pt modelId="{82E1340F-0222-4F3D-89CA-BD9FD5147D15}" type="pres">
      <dgm:prSet presAssocID="{1A71FF18-1411-49A9-B9E6-EDFE8F27ED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64E17E-38BB-4952-BB43-40D4608DC20C}" type="pres">
      <dgm:prSet presAssocID="{20626172-4D81-469C-AB58-EE2A145CEB5F}" presName="spacer" presStyleCnt="0"/>
      <dgm:spPr/>
    </dgm:pt>
    <dgm:pt modelId="{B2D6DAC8-3733-4B48-B205-0DDDD9766BD6}" type="pres">
      <dgm:prSet presAssocID="{5BCA8ECF-45E0-46DA-A93D-BCB6864E3BA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0EE04E0-A47A-4458-B393-D9F3C4A7F281}" srcId="{0CFF15AE-58CA-44C7-8314-18084EBF55C4}" destId="{1A71FF18-1411-49A9-B9E6-EDFE8F27ED27}" srcOrd="1" destOrd="0" parTransId="{BB8CC45A-C324-451F-BB0D-2E5591ABAEE0}" sibTransId="{20626172-4D81-469C-AB58-EE2A145CEB5F}"/>
    <dgm:cxn modelId="{37D3AB76-CE0A-42DB-9A32-DFA0EF7D9371}" srcId="{0CFF15AE-58CA-44C7-8314-18084EBF55C4}" destId="{41B1303D-EA34-4166-BFF0-C9E24F612867}" srcOrd="0" destOrd="0" parTransId="{EF29F4C0-421D-4956-985E-06EDBB60268A}" sibTransId="{7D1A7BF4-894C-422F-944D-26BEA207F58B}"/>
    <dgm:cxn modelId="{E62D822B-6FE0-478C-97B0-13AE429973E6}" type="presOf" srcId="{0CFF15AE-58CA-44C7-8314-18084EBF55C4}" destId="{41A70F27-A638-4DE1-9225-3659AB51E821}" srcOrd="0" destOrd="0" presId="urn:microsoft.com/office/officeart/2005/8/layout/vList2"/>
    <dgm:cxn modelId="{5198BC20-04EC-4E8A-937C-A6115C359770}" type="presOf" srcId="{41B1303D-EA34-4166-BFF0-C9E24F612867}" destId="{29323C14-9633-41D8-9468-2101F8B8A572}" srcOrd="0" destOrd="0" presId="urn:microsoft.com/office/officeart/2005/8/layout/vList2"/>
    <dgm:cxn modelId="{A6865D6B-D49A-49C7-8AFE-BE5420B7A424}" type="presOf" srcId="{1A71FF18-1411-49A9-B9E6-EDFE8F27ED27}" destId="{82E1340F-0222-4F3D-89CA-BD9FD5147D15}" srcOrd="0" destOrd="0" presId="urn:microsoft.com/office/officeart/2005/8/layout/vList2"/>
    <dgm:cxn modelId="{882B80CC-9A55-49CC-AB66-E081C26F3EED}" type="presOf" srcId="{5BCA8ECF-45E0-46DA-A93D-BCB6864E3BAA}" destId="{B2D6DAC8-3733-4B48-B205-0DDDD9766BD6}" srcOrd="0" destOrd="0" presId="urn:microsoft.com/office/officeart/2005/8/layout/vList2"/>
    <dgm:cxn modelId="{DF914CD1-31BC-48AD-A2FC-F806E53454AA}" srcId="{0CFF15AE-58CA-44C7-8314-18084EBF55C4}" destId="{5BCA8ECF-45E0-46DA-A93D-BCB6864E3BAA}" srcOrd="2" destOrd="0" parTransId="{0CF4283E-999B-4483-B92A-51AED3BC9440}" sibTransId="{741E8AE8-7730-4E04-8B7D-2BCF5BD46D14}"/>
    <dgm:cxn modelId="{33733E12-6119-4A76-A8C3-2C80AB13743F}" type="presParOf" srcId="{41A70F27-A638-4DE1-9225-3659AB51E821}" destId="{29323C14-9633-41D8-9468-2101F8B8A572}" srcOrd="0" destOrd="0" presId="urn:microsoft.com/office/officeart/2005/8/layout/vList2"/>
    <dgm:cxn modelId="{B9DC5D69-319A-4106-97F7-9D1B70840139}" type="presParOf" srcId="{41A70F27-A638-4DE1-9225-3659AB51E821}" destId="{AF561D21-6218-473D-AC9B-830C9DAE8CE8}" srcOrd="1" destOrd="0" presId="urn:microsoft.com/office/officeart/2005/8/layout/vList2"/>
    <dgm:cxn modelId="{2371F332-7ADF-4087-86F7-A071DEAEA788}" type="presParOf" srcId="{41A70F27-A638-4DE1-9225-3659AB51E821}" destId="{82E1340F-0222-4F3D-89CA-BD9FD5147D15}" srcOrd="2" destOrd="0" presId="urn:microsoft.com/office/officeart/2005/8/layout/vList2"/>
    <dgm:cxn modelId="{3A6B4601-1BFA-4C4A-B846-AE8DD7C599EA}" type="presParOf" srcId="{41A70F27-A638-4DE1-9225-3659AB51E821}" destId="{7264E17E-38BB-4952-BB43-40D4608DC20C}" srcOrd="3" destOrd="0" presId="urn:microsoft.com/office/officeart/2005/8/layout/vList2"/>
    <dgm:cxn modelId="{65DB7F44-2355-4768-950B-15F2DDA8E172}" type="presParOf" srcId="{41A70F27-A638-4DE1-9225-3659AB51E821}" destId="{B2D6DAC8-3733-4B48-B205-0DDDD9766B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D9440-B675-4E98-9707-6D0F158FB919}">
      <dsp:nvSpPr>
        <dsp:cNvPr id="0" name=""/>
        <dsp:cNvSpPr/>
      </dsp:nvSpPr>
      <dsp:spPr>
        <a:xfrm>
          <a:off x="480059" y="0"/>
          <a:ext cx="5440680" cy="28494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F8A70-51A2-48EA-9520-FDB799C8734D}">
      <dsp:nvSpPr>
        <dsp:cNvPr id="0" name=""/>
        <dsp:cNvSpPr/>
      </dsp:nvSpPr>
      <dsp:spPr>
        <a:xfrm>
          <a:off x="6875" y="1060722"/>
          <a:ext cx="2060257" cy="728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/>
            <a:t>THIS PROGRAM IS MAKE</a:t>
          </a:r>
          <a:endParaRPr lang="en-IN" sz="1800" kern="1200" dirty="0"/>
        </a:p>
      </dsp:txBody>
      <dsp:txXfrm>
        <a:off x="42415" y="1096262"/>
        <a:ext cx="1989177" cy="656964"/>
      </dsp:txXfrm>
    </dsp:sp>
    <dsp:sp modelId="{1AA965F9-DE65-492B-86C0-98F39808E6F2}">
      <dsp:nvSpPr>
        <dsp:cNvPr id="0" name=""/>
        <dsp:cNvSpPr/>
      </dsp:nvSpPr>
      <dsp:spPr>
        <a:xfrm>
          <a:off x="2170271" y="1115586"/>
          <a:ext cx="2060257" cy="618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/>
            <a:t>WITH HELP TO</a:t>
          </a:r>
          <a:endParaRPr lang="en-IN" sz="1800" kern="1200" dirty="0"/>
        </a:p>
      </dsp:txBody>
      <dsp:txXfrm>
        <a:off x="2200455" y="1145770"/>
        <a:ext cx="1999889" cy="557948"/>
      </dsp:txXfrm>
    </dsp:sp>
    <dsp:sp modelId="{B17CCED8-94DD-4FB6-8795-9B93F9A635FF}">
      <dsp:nvSpPr>
        <dsp:cNvPr id="0" name=""/>
        <dsp:cNvSpPr/>
      </dsp:nvSpPr>
      <dsp:spPr>
        <a:xfrm>
          <a:off x="4333666" y="1048270"/>
          <a:ext cx="2060257" cy="7529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/>
            <a:t>C - LANGUAGE</a:t>
          </a:r>
          <a:endParaRPr lang="en-IN" sz="1800" kern="1200" dirty="0"/>
        </a:p>
      </dsp:txBody>
      <dsp:txXfrm>
        <a:off x="4370422" y="1085026"/>
        <a:ext cx="1986745" cy="679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EC16-C02B-478C-A58E-5AB0FD3BE08B}">
      <dsp:nvSpPr>
        <dsp:cNvPr id="0" name=""/>
        <dsp:cNvSpPr/>
      </dsp:nvSpPr>
      <dsp:spPr>
        <a:xfrm>
          <a:off x="0" y="123890"/>
          <a:ext cx="6400800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/>
            <a:t>IN</a:t>
          </a:r>
          <a:r>
            <a:rPr lang="en-US" sz="1800" b="1" u="sng" kern="1200" baseline="0" dirty="0" smtClean="0"/>
            <a:t> THIS PROGRAM </a:t>
          </a:r>
          <a:endParaRPr lang="en-IN" sz="1800" b="1" u="sng" kern="1200" dirty="0"/>
        </a:p>
      </dsp:txBody>
      <dsp:txXfrm>
        <a:off x="20674" y="144564"/>
        <a:ext cx="6359452" cy="382155"/>
      </dsp:txXfrm>
    </dsp:sp>
    <dsp:sp modelId="{E51A33D9-C912-4B0D-8C86-4EA115A5F583}">
      <dsp:nvSpPr>
        <dsp:cNvPr id="0" name=""/>
        <dsp:cNvSpPr/>
      </dsp:nvSpPr>
      <dsp:spPr>
        <a:xfrm>
          <a:off x="0" y="599233"/>
          <a:ext cx="6400800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TO APPLY MATHMATICAL  ALGORITHM </a:t>
          </a:r>
          <a:r>
            <a:rPr lang="en-US" sz="1800" kern="1200" baseline="0" dirty="0" smtClean="0"/>
            <a:t> AND </a:t>
          </a:r>
          <a:r>
            <a:rPr lang="en-US" sz="1800" kern="1200" baseline="0" dirty="0" smtClean="0"/>
            <a:t>FUNCTION</a:t>
          </a:r>
          <a:endParaRPr lang="en-IN" sz="1800" kern="1200" dirty="0"/>
        </a:p>
      </dsp:txBody>
      <dsp:txXfrm>
        <a:off x="20674" y="619907"/>
        <a:ext cx="6359452" cy="382155"/>
      </dsp:txXfrm>
    </dsp:sp>
    <dsp:sp modelId="{E15B6708-68D3-4BBC-AA86-C43874CD280F}">
      <dsp:nvSpPr>
        <dsp:cNvPr id="0" name=""/>
        <dsp:cNvSpPr/>
      </dsp:nvSpPr>
      <dsp:spPr>
        <a:xfrm>
          <a:off x="0" y="1074577"/>
          <a:ext cx="6400800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THEY ARE RESULT  PROVIDED ACCORDING TO USER </a:t>
          </a:r>
          <a:endParaRPr lang="en-IN" sz="1800" kern="1200" dirty="0"/>
        </a:p>
      </dsp:txBody>
      <dsp:txXfrm>
        <a:off x="20674" y="1095251"/>
        <a:ext cx="6359452" cy="382155"/>
      </dsp:txXfrm>
    </dsp:sp>
    <dsp:sp modelId="{D3C365B3-041C-4A41-B0D4-2FD0BCD5A4E5}">
      <dsp:nvSpPr>
        <dsp:cNvPr id="0" name=""/>
        <dsp:cNvSpPr/>
      </dsp:nvSpPr>
      <dsp:spPr>
        <a:xfrm>
          <a:off x="0" y="1549920"/>
          <a:ext cx="6400800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SIMPLE AND COMPLEX  VALUES ARE  CALCULATE </a:t>
          </a:r>
          <a:endParaRPr lang="en-IN" sz="1800" kern="1200" dirty="0"/>
        </a:p>
      </dsp:txBody>
      <dsp:txXfrm>
        <a:off x="20674" y="1570594"/>
        <a:ext cx="6359452" cy="382155"/>
      </dsp:txXfrm>
    </dsp:sp>
    <dsp:sp modelId="{36C6E4EE-5A6D-4F8F-8D2E-BEB64D672255}">
      <dsp:nvSpPr>
        <dsp:cNvPr id="0" name=""/>
        <dsp:cNvSpPr/>
      </dsp:nvSpPr>
      <dsp:spPr>
        <a:xfrm>
          <a:off x="0" y="2025263"/>
          <a:ext cx="6400800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TO FAST WORKABLITY </a:t>
          </a:r>
          <a:endParaRPr lang="en-IN" sz="1800" kern="1200"/>
        </a:p>
      </dsp:txBody>
      <dsp:txXfrm>
        <a:off x="20674" y="2045937"/>
        <a:ext cx="6359452" cy="382155"/>
      </dsp:txXfrm>
    </dsp:sp>
    <dsp:sp modelId="{9928E9A5-1324-4CE9-9AB8-072DEDF34057}">
      <dsp:nvSpPr>
        <dsp:cNvPr id="0" name=""/>
        <dsp:cNvSpPr/>
      </dsp:nvSpPr>
      <dsp:spPr>
        <a:xfrm>
          <a:off x="0" y="2500607"/>
          <a:ext cx="6400800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CUSTOMIZATION  TO CHANGE AND UPDATE  FUNCTION</a:t>
          </a:r>
          <a:endParaRPr lang="en-IN" sz="1800" kern="1200"/>
        </a:p>
      </dsp:txBody>
      <dsp:txXfrm>
        <a:off x="20674" y="2521281"/>
        <a:ext cx="6359452" cy="382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D7F12-7A43-4025-824C-0BEBC174FD7F}">
      <dsp:nvSpPr>
        <dsp:cNvPr id="0" name=""/>
        <dsp:cNvSpPr/>
      </dsp:nvSpPr>
      <dsp:spPr>
        <a:xfrm>
          <a:off x="0" y="46106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FLEXIBILITY IN THIS PROGRAM</a:t>
          </a:r>
          <a:endParaRPr lang="en-IN" sz="1900" kern="1200" dirty="0"/>
        </a:p>
      </dsp:txBody>
      <dsp:txXfrm>
        <a:off x="21822" y="67928"/>
        <a:ext cx="6357156" cy="403387"/>
      </dsp:txXfrm>
    </dsp:sp>
    <dsp:sp modelId="{E7E2BCA0-6D08-4784-89E6-012B42F0542E}">
      <dsp:nvSpPr>
        <dsp:cNvPr id="0" name=""/>
        <dsp:cNvSpPr/>
      </dsp:nvSpPr>
      <dsp:spPr>
        <a:xfrm>
          <a:off x="0" y="547857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PAPERLESS TO WORK</a:t>
          </a:r>
          <a:endParaRPr lang="en-IN" sz="1900" kern="1200" dirty="0"/>
        </a:p>
      </dsp:txBody>
      <dsp:txXfrm>
        <a:off x="21822" y="569679"/>
        <a:ext cx="6357156" cy="403387"/>
      </dsp:txXfrm>
    </dsp:sp>
    <dsp:sp modelId="{FE5A1FFB-4561-4490-96BA-759DDB041497}">
      <dsp:nvSpPr>
        <dsp:cNvPr id="0" name=""/>
        <dsp:cNvSpPr/>
      </dsp:nvSpPr>
      <dsp:spPr>
        <a:xfrm>
          <a:off x="0" y="1049609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EASY TO MANAGE AND HANDLE </a:t>
          </a:r>
          <a:endParaRPr lang="en-IN" sz="1900" kern="1200" dirty="0"/>
        </a:p>
      </dsp:txBody>
      <dsp:txXfrm>
        <a:off x="21822" y="1071431"/>
        <a:ext cx="6357156" cy="403387"/>
      </dsp:txXfrm>
    </dsp:sp>
    <dsp:sp modelId="{ED88E0AD-AF3F-4213-AAD2-B4CC7AA71BF9}">
      <dsp:nvSpPr>
        <dsp:cNvPr id="0" name=""/>
        <dsp:cNvSpPr/>
      </dsp:nvSpPr>
      <dsp:spPr>
        <a:xfrm>
          <a:off x="0" y="1551360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ON TIME SHOW  ACCURATE  RESULT</a:t>
          </a:r>
          <a:endParaRPr lang="en-IN" sz="1900" kern="1200" dirty="0"/>
        </a:p>
      </dsp:txBody>
      <dsp:txXfrm>
        <a:off x="21822" y="1573182"/>
        <a:ext cx="6357156" cy="403387"/>
      </dsp:txXfrm>
    </dsp:sp>
    <dsp:sp modelId="{794D5BD9-B2E9-4A2A-A2A4-BA3C217680E2}">
      <dsp:nvSpPr>
        <dsp:cNvPr id="0" name=""/>
        <dsp:cNvSpPr/>
      </dsp:nvSpPr>
      <dsp:spPr>
        <a:xfrm>
          <a:off x="0" y="2053111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REDUCING THE MAN POWER</a:t>
          </a:r>
          <a:endParaRPr lang="en-IN" sz="1900" kern="1200" dirty="0"/>
        </a:p>
      </dsp:txBody>
      <dsp:txXfrm>
        <a:off x="21822" y="2074933"/>
        <a:ext cx="6357156" cy="403387"/>
      </dsp:txXfrm>
    </dsp:sp>
    <dsp:sp modelId="{47E27F1D-7C94-4981-AD6B-28959326FC0E}">
      <dsp:nvSpPr>
        <dsp:cNvPr id="0" name=""/>
        <dsp:cNvSpPr/>
      </dsp:nvSpPr>
      <dsp:spPr>
        <a:xfrm>
          <a:off x="0" y="2554863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smtClean="0"/>
            <a:t>NO COST AND NO MAINTANANCE IN PROGRAM</a:t>
          </a:r>
          <a:endParaRPr lang="en-IN" sz="1900" kern="1200"/>
        </a:p>
      </dsp:txBody>
      <dsp:txXfrm>
        <a:off x="21822" y="2576685"/>
        <a:ext cx="6357156" cy="4033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D9BDC-D03C-43A7-A326-ADC749790CF9}">
      <dsp:nvSpPr>
        <dsp:cNvPr id="0" name=""/>
        <dsp:cNvSpPr/>
      </dsp:nvSpPr>
      <dsp:spPr>
        <a:xfrm>
          <a:off x="0" y="296981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TO SHOW THE INLIST DIFFERENT OPTION</a:t>
          </a:r>
          <a:endParaRPr lang="en-IN" sz="1900" kern="1200" dirty="0"/>
        </a:p>
      </dsp:txBody>
      <dsp:txXfrm>
        <a:off x="21822" y="318803"/>
        <a:ext cx="6357156" cy="403387"/>
      </dsp:txXfrm>
    </dsp:sp>
    <dsp:sp modelId="{ACF35E64-AF17-4B7A-ADC0-E3B8405162CB}">
      <dsp:nvSpPr>
        <dsp:cNvPr id="0" name=""/>
        <dsp:cNvSpPr/>
      </dsp:nvSpPr>
      <dsp:spPr>
        <a:xfrm>
          <a:off x="0" y="798733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smtClean="0"/>
            <a:t>WHICH ACTION TO PERFORM USER</a:t>
          </a:r>
          <a:endParaRPr lang="en-IN" sz="1900" kern="1200"/>
        </a:p>
      </dsp:txBody>
      <dsp:txXfrm>
        <a:off x="21822" y="820555"/>
        <a:ext cx="6357156" cy="403387"/>
      </dsp:txXfrm>
    </dsp:sp>
    <dsp:sp modelId="{933153A0-466B-441C-A629-1F0F946B799D}">
      <dsp:nvSpPr>
        <dsp:cNvPr id="0" name=""/>
        <dsp:cNvSpPr/>
      </dsp:nvSpPr>
      <dsp:spPr>
        <a:xfrm>
          <a:off x="0" y="1300484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smtClean="0"/>
            <a:t>ENTER  YOUR CHOICE </a:t>
          </a:r>
          <a:endParaRPr lang="en-IN" sz="1900" kern="1200"/>
        </a:p>
      </dsp:txBody>
      <dsp:txXfrm>
        <a:off x="21822" y="1322306"/>
        <a:ext cx="6357156" cy="403387"/>
      </dsp:txXfrm>
    </dsp:sp>
    <dsp:sp modelId="{4F53006E-3EBA-4227-B52A-B2FCE0F86744}">
      <dsp:nvSpPr>
        <dsp:cNvPr id="0" name=""/>
        <dsp:cNvSpPr/>
      </dsp:nvSpPr>
      <dsp:spPr>
        <a:xfrm>
          <a:off x="0" y="1802236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smtClean="0"/>
            <a:t>TO ENTER  THE SPECIFIC NUMBER ( FIRST , SECOND )</a:t>
          </a:r>
          <a:endParaRPr lang="en-IN" sz="1900" kern="1200"/>
        </a:p>
      </dsp:txBody>
      <dsp:txXfrm>
        <a:off x="21822" y="1824058"/>
        <a:ext cx="6357156" cy="403387"/>
      </dsp:txXfrm>
    </dsp:sp>
    <dsp:sp modelId="{38F58F1C-21EB-41A8-BB7F-B4ABF9038107}">
      <dsp:nvSpPr>
        <dsp:cNvPr id="0" name=""/>
        <dsp:cNvSpPr/>
      </dsp:nvSpPr>
      <dsp:spPr>
        <a:xfrm>
          <a:off x="0" y="2303987"/>
          <a:ext cx="6400800" cy="447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SHOW THE OUTPUT  RESULT  IN CONSOLE BAR</a:t>
          </a:r>
          <a:endParaRPr lang="en-IN" sz="1900" kern="1200" dirty="0"/>
        </a:p>
      </dsp:txBody>
      <dsp:txXfrm>
        <a:off x="21822" y="2325809"/>
        <a:ext cx="6357156" cy="403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6D12B-1766-47E5-B780-9DEB6584D31B}">
      <dsp:nvSpPr>
        <dsp:cNvPr id="0" name=""/>
        <dsp:cNvSpPr/>
      </dsp:nvSpPr>
      <dsp:spPr>
        <a:xfrm rot="16200000">
          <a:off x="838199" y="-838199"/>
          <a:ext cx="1524000" cy="32004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STRONG FOUNDATION</a:t>
          </a:r>
          <a:endParaRPr lang="en-IN" sz="2700" kern="1200" dirty="0"/>
        </a:p>
      </dsp:txBody>
      <dsp:txXfrm rot="5400000">
        <a:off x="-1" y="1"/>
        <a:ext cx="3200400" cy="1143000"/>
      </dsp:txXfrm>
    </dsp:sp>
    <dsp:sp modelId="{5CF9828A-7304-47FB-BF6A-C7E5B150CD0F}">
      <dsp:nvSpPr>
        <dsp:cNvPr id="0" name=""/>
        <dsp:cNvSpPr/>
      </dsp:nvSpPr>
      <dsp:spPr>
        <a:xfrm>
          <a:off x="3200400" y="0"/>
          <a:ext cx="3200400" cy="152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WIDE RANGE OF   APPLICATION</a:t>
          </a:r>
          <a:endParaRPr lang="en-IN" sz="2700" kern="1200" dirty="0"/>
        </a:p>
      </dsp:txBody>
      <dsp:txXfrm>
        <a:off x="3200400" y="0"/>
        <a:ext cx="3200400" cy="1143000"/>
      </dsp:txXfrm>
    </dsp:sp>
    <dsp:sp modelId="{E27F1191-1123-47DE-8001-EECB72CA7019}">
      <dsp:nvSpPr>
        <dsp:cNvPr id="0" name=""/>
        <dsp:cNvSpPr/>
      </dsp:nvSpPr>
      <dsp:spPr>
        <a:xfrm rot="10800000">
          <a:off x="0" y="1524000"/>
          <a:ext cx="3200400" cy="152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EFFICIENCY SPEED</a:t>
          </a:r>
          <a:endParaRPr lang="en-IN" sz="2700" kern="1200" dirty="0"/>
        </a:p>
      </dsp:txBody>
      <dsp:txXfrm rot="10800000">
        <a:off x="0" y="1905000"/>
        <a:ext cx="3200400" cy="1143000"/>
      </dsp:txXfrm>
    </dsp:sp>
    <dsp:sp modelId="{4C57C289-8B30-4D49-B4F6-215CC2976320}">
      <dsp:nvSpPr>
        <dsp:cNvPr id="0" name=""/>
        <dsp:cNvSpPr/>
      </dsp:nvSpPr>
      <dsp:spPr>
        <a:xfrm rot="5400000">
          <a:off x="4038599" y="685800"/>
          <a:ext cx="1524000" cy="32004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PORTABILITY</a:t>
          </a:r>
          <a:endParaRPr lang="en-IN" sz="2700" kern="1200" dirty="0"/>
        </a:p>
      </dsp:txBody>
      <dsp:txXfrm rot="-5400000">
        <a:off x="3200399" y="1905000"/>
        <a:ext cx="3200400" cy="1143000"/>
      </dsp:txXfrm>
    </dsp:sp>
    <dsp:sp modelId="{92739617-2EDF-464B-A6A8-49501628A322}">
      <dsp:nvSpPr>
        <dsp:cNvPr id="0" name=""/>
        <dsp:cNvSpPr/>
      </dsp:nvSpPr>
      <dsp:spPr>
        <a:xfrm>
          <a:off x="2240280" y="1143000"/>
          <a:ext cx="1920240" cy="762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C  </a:t>
          </a:r>
          <a:endParaRPr lang="en-IN" sz="2700" kern="1200" dirty="0"/>
        </a:p>
      </dsp:txBody>
      <dsp:txXfrm>
        <a:off x="2277478" y="1180198"/>
        <a:ext cx="1845844" cy="687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23C14-9633-41D8-9468-2101F8B8A572}">
      <dsp:nvSpPr>
        <dsp:cNvPr id="0" name=""/>
        <dsp:cNvSpPr/>
      </dsp:nvSpPr>
      <dsp:spPr>
        <a:xfrm>
          <a:off x="0" y="455185"/>
          <a:ext cx="64008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smtClean="0"/>
            <a:t>CODE EDITOR FOR VS  CODE</a:t>
          </a:r>
          <a:endParaRPr lang="en-IN" sz="2800" kern="1200"/>
        </a:p>
      </dsp:txBody>
      <dsp:txXfrm>
        <a:off x="32159" y="487344"/>
        <a:ext cx="6336482" cy="594465"/>
      </dsp:txXfrm>
    </dsp:sp>
    <dsp:sp modelId="{82E1340F-0222-4F3D-89CA-BD9FD5147D15}">
      <dsp:nvSpPr>
        <dsp:cNvPr id="0" name=""/>
        <dsp:cNvSpPr/>
      </dsp:nvSpPr>
      <dsp:spPr>
        <a:xfrm>
          <a:off x="0" y="1194608"/>
          <a:ext cx="64008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dirty="0" smtClean="0"/>
            <a:t>COMPILER  MINGW (GCC) </a:t>
          </a:r>
          <a:endParaRPr lang="en-IN" sz="2800" kern="1200" dirty="0"/>
        </a:p>
      </dsp:txBody>
      <dsp:txXfrm>
        <a:off x="32159" y="1226767"/>
        <a:ext cx="6336482" cy="594465"/>
      </dsp:txXfrm>
    </dsp:sp>
    <dsp:sp modelId="{B2D6DAC8-3733-4B48-B205-0DDDD9766BD6}">
      <dsp:nvSpPr>
        <dsp:cNvPr id="0" name=""/>
        <dsp:cNvSpPr/>
      </dsp:nvSpPr>
      <dsp:spPr>
        <a:xfrm>
          <a:off x="0" y="1934032"/>
          <a:ext cx="64008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baseline="0" dirty="0" smtClean="0"/>
            <a:t>C EXTENTION INSTALL IN VS CODE</a:t>
          </a:r>
          <a:endParaRPr lang="en-IN" sz="2800" kern="1200" dirty="0"/>
        </a:p>
      </dsp:txBody>
      <dsp:txXfrm>
        <a:off x="32159" y="1966191"/>
        <a:ext cx="6336482" cy="594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A4D8CAA-97E9-4AC0-8409-8899D6623B4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AC1C663-3C2E-4E8F-A8EA-EC167D20AF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calculator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637596"/>
              </p:ext>
            </p:extLst>
          </p:nvPr>
        </p:nvGraphicFramePr>
        <p:xfrm>
          <a:off x="1371600" y="2636912"/>
          <a:ext cx="6400800" cy="284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8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63633"/>
            <a:ext cx="6400800" cy="1797534"/>
          </a:xfrm>
        </p:spPr>
      </p:pic>
    </p:spTree>
    <p:extLst>
      <p:ext uri="{BB962C8B-B14F-4D97-AF65-F5344CB8AC3E}">
        <p14:creationId xmlns:p14="http://schemas.microsoft.com/office/powerpoint/2010/main" val="32052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92896"/>
            <a:ext cx="5112568" cy="2873731"/>
          </a:xfrm>
        </p:spPr>
      </p:pic>
    </p:spTree>
    <p:extLst>
      <p:ext uri="{BB962C8B-B14F-4D97-AF65-F5344CB8AC3E}">
        <p14:creationId xmlns:p14="http://schemas.microsoft.com/office/powerpoint/2010/main" val="33812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514323"/>
              </p:ext>
            </p:extLst>
          </p:nvPr>
        </p:nvGraphicFramePr>
        <p:xfrm>
          <a:off x="1371600" y="2438400"/>
          <a:ext cx="64008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2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7926"/>
              </p:ext>
            </p:extLst>
          </p:nvPr>
        </p:nvGraphicFramePr>
        <p:xfrm>
          <a:off x="1371600" y="2438400"/>
          <a:ext cx="64008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3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1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20888"/>
            <a:ext cx="5290595" cy="3048000"/>
          </a:xfrm>
        </p:spPr>
      </p:pic>
    </p:spTree>
    <p:extLst>
      <p:ext uri="{BB962C8B-B14F-4D97-AF65-F5344CB8AC3E}">
        <p14:creationId xmlns:p14="http://schemas.microsoft.com/office/powerpoint/2010/main" val="12867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2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20888"/>
            <a:ext cx="4464496" cy="3240360"/>
          </a:xfrm>
        </p:spPr>
      </p:pic>
    </p:spTree>
    <p:extLst>
      <p:ext uri="{BB962C8B-B14F-4D97-AF65-F5344CB8AC3E}">
        <p14:creationId xmlns:p14="http://schemas.microsoft.com/office/powerpoint/2010/main" val="1802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3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18" y="2438400"/>
            <a:ext cx="4219364" cy="3048000"/>
          </a:xfrm>
        </p:spPr>
      </p:pic>
    </p:spTree>
    <p:extLst>
      <p:ext uri="{BB962C8B-B14F-4D97-AF65-F5344CB8AC3E}">
        <p14:creationId xmlns:p14="http://schemas.microsoft.com/office/powerpoint/2010/main" val="344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PROSSES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840296"/>
              </p:ext>
            </p:extLst>
          </p:nvPr>
        </p:nvGraphicFramePr>
        <p:xfrm>
          <a:off x="1371600" y="2438400"/>
          <a:ext cx="64008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0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29957"/>
              </p:ext>
            </p:extLst>
          </p:nvPr>
        </p:nvGraphicFramePr>
        <p:xfrm>
          <a:off x="1371600" y="2438400"/>
          <a:ext cx="64008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4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REQURED FOR C PROG.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500595"/>
              </p:ext>
            </p:extLst>
          </p:nvPr>
        </p:nvGraphicFramePr>
        <p:xfrm>
          <a:off x="1371600" y="2438400"/>
          <a:ext cx="64008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8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149</TotalTime>
  <Words>146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Couture</vt:lpstr>
      <vt:lpstr>Dynamic calculator</vt:lpstr>
      <vt:lpstr>Introduction</vt:lpstr>
      <vt:lpstr>Benefits </vt:lpstr>
      <vt:lpstr>Interface 1 </vt:lpstr>
      <vt:lpstr>Interface 2 </vt:lpstr>
      <vt:lpstr>Interface 3 </vt:lpstr>
      <vt:lpstr>WORKING PROSSES</vt:lpstr>
      <vt:lpstr>Why to use</vt:lpstr>
      <vt:lpstr>REQURED FOR C PROG.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</cp:revision>
  <dcterms:created xsi:type="dcterms:W3CDTF">2024-01-08T16:18:27Z</dcterms:created>
  <dcterms:modified xsi:type="dcterms:W3CDTF">2024-01-08T18:52:20Z</dcterms:modified>
</cp:coreProperties>
</file>