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9" r:id="rId5"/>
    <p:sldId id="299" r:id="rId6"/>
    <p:sldId id="301" r:id="rId7"/>
    <p:sldId id="302" r:id="rId8"/>
    <p:sldId id="303" r:id="rId9"/>
    <p:sldId id="315" r:id="rId10"/>
    <p:sldId id="281" r:id="rId11"/>
    <p:sldId id="304" r:id="rId12"/>
    <p:sldId id="305" r:id="rId13"/>
    <p:sldId id="309" r:id="rId14"/>
    <p:sldId id="307" r:id="rId15"/>
    <p:sldId id="310" r:id="rId16"/>
    <p:sldId id="311" r:id="rId17"/>
    <p:sldId id="312" r:id="rId18"/>
    <p:sldId id="316" r:id="rId19"/>
    <p:sldId id="313" r:id="rId20"/>
    <p:sldId id="317" r:id="rId21"/>
    <p:sldId id="314" r:id="rId22"/>
    <p:sldId id="285" r:id="rId23"/>
    <p:sldId id="295" r:id="rId24"/>
    <p:sldId id="278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5C"/>
    <a:srgbClr val="EABA1D"/>
    <a:srgbClr val="AF1D67"/>
    <a:srgbClr val="88C240"/>
    <a:srgbClr val="19BCE5"/>
    <a:srgbClr val="C3239D"/>
    <a:srgbClr val="A3CD39"/>
    <a:srgbClr val="E4BE33"/>
    <a:srgbClr val="745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3792" autoAdjust="0"/>
  </p:normalViewPr>
  <p:slideViewPr>
    <p:cSldViewPr snapToGrid="0">
      <p:cViewPr varScale="1">
        <p:scale>
          <a:sx n="83" d="100"/>
          <a:sy n="83" d="100"/>
        </p:scale>
        <p:origin x="8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YOUR TITLE</a:t>
            </a:r>
            <a:endParaRPr lang="zh-CN" altLang="en-US" dirty="0"/>
          </a:p>
          <a:p>
            <a:pPr lvl="1"/>
            <a:r>
              <a:rPr lang="en-US" altLang="zh-CN" dirty="0"/>
              <a:t>YOUR TITLE</a:t>
            </a:r>
            <a:endParaRPr lang="zh-CN" altLang="en-US" dirty="0"/>
          </a:p>
          <a:p>
            <a:pPr lvl="3"/>
            <a:r>
              <a:rPr lang="en-US" altLang="zh-CN" dirty="0"/>
              <a:t>YOUR TITLE</a:t>
            </a:r>
            <a:endParaRPr lang="zh-CN" altLang="en-US" dirty="0"/>
          </a:p>
          <a:p>
            <a:pPr lvl="4"/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YOUR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8DBB-A189-4AF3-A154-C6DFB430BCF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20E1-C2B6-4E41-AA23-54F2AD952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9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任意多边形 29"/>
          <p:cNvSpPr/>
          <p:nvPr/>
        </p:nvSpPr>
        <p:spPr>
          <a:xfrm rot="20678629" flipH="1">
            <a:off x="-157163" y="1521619"/>
            <a:ext cx="9583341" cy="4802981"/>
          </a:xfrm>
          <a:custGeom>
            <a:avLst/>
            <a:gdLst>
              <a:gd name="connsiteX0" fmla="*/ 2283089 w 12778504"/>
              <a:gd name="connsiteY0" fmla="*/ 0 h 6403693"/>
              <a:gd name="connsiteX1" fmla="*/ 0 w 12778504"/>
              <a:gd name="connsiteY1" fmla="*/ 2650589 h 6403693"/>
              <a:gd name="connsiteX2" fmla="*/ 1030689 w 12778504"/>
              <a:gd name="connsiteY2" fmla="*/ 6403693 h 6403693"/>
              <a:gd name="connsiteX3" fmla="*/ 12778504 w 12778504"/>
              <a:gd name="connsiteY3" fmla="*/ 3177469 h 6403693"/>
              <a:gd name="connsiteX4" fmla="*/ 12772855 w 12778504"/>
              <a:gd name="connsiteY4" fmla="*/ 3156898 h 640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8504" h="6403693">
                <a:moveTo>
                  <a:pt x="2283089" y="0"/>
                </a:moveTo>
                <a:lnTo>
                  <a:pt x="0" y="2650589"/>
                </a:lnTo>
                <a:lnTo>
                  <a:pt x="1030689" y="6403693"/>
                </a:lnTo>
                <a:lnTo>
                  <a:pt x="12778504" y="3177469"/>
                </a:lnTo>
                <a:lnTo>
                  <a:pt x="12772855" y="3156898"/>
                </a:lnTo>
                <a:close/>
              </a:path>
            </a:pathLst>
          </a:custGeom>
          <a:solidFill>
            <a:srgbClr val="554FA5"/>
          </a:solidFill>
          <a:ln>
            <a:solidFill>
              <a:srgbClr val="554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31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9" y="576263"/>
            <a:ext cx="3571875" cy="385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29"/>
          <p:cNvSpPr txBox="1">
            <a:spLocks noChangeArrowheads="1"/>
          </p:cNvSpPr>
          <p:nvPr/>
        </p:nvSpPr>
        <p:spPr bwMode="auto">
          <a:xfrm>
            <a:off x="4549771" y="786493"/>
            <a:ext cx="489823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微软雅黑" panose="020B0503020204020204" pitchFamily="34" charset="-122"/>
                <a:cs typeface="Mangal" panose="02040503050203030202" pitchFamily="18" charset="0"/>
              </a:rPr>
              <a:t>Airline Customer Satisfaction Data Analysis  and Predictions</a:t>
            </a:r>
            <a:endParaRPr lang="zh-CN" altLang="en-US" sz="3600" b="1" dirty="0">
              <a:solidFill>
                <a:schemeClr val="bg1"/>
              </a:solidFill>
              <a:latin typeface="Franklin Gothic Medium Cond" panose="020B06060304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文本框 30"/>
          <p:cNvSpPr txBox="1">
            <a:spLocks noChangeArrowheads="1"/>
          </p:cNvSpPr>
          <p:nvPr/>
        </p:nvSpPr>
        <p:spPr bwMode="auto">
          <a:xfrm>
            <a:off x="4027715" y="3156250"/>
            <a:ext cx="5004950" cy="197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Insights : Predicting the Customer Satisfaction using RANDOM FOREST  Algorithm </a:t>
            </a:r>
          </a:p>
          <a:p>
            <a:pPr eaLnBrk="1" hangingPunct="1"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Mitesh Desai ( NU ID 002953596 )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Project for INFO 6105 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Science Engineering Methods and Tools 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Spring 2022</a:t>
            </a:r>
          </a:p>
        </p:txBody>
      </p:sp>
    </p:spTree>
    <p:extLst>
      <p:ext uri="{BB962C8B-B14F-4D97-AF65-F5344CB8AC3E}">
        <p14:creationId xmlns:p14="http://schemas.microsoft.com/office/powerpoint/2010/main" val="40019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3" grpId="0"/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397D75-9F30-4340-8538-D5F8E1A3954C}"/>
              </a:ext>
            </a:extLst>
          </p:cNvPr>
          <p:cNvGrpSpPr/>
          <p:nvPr/>
        </p:nvGrpSpPr>
        <p:grpSpPr>
          <a:xfrm>
            <a:off x="279798" y="1033463"/>
            <a:ext cx="8572500" cy="3076574"/>
            <a:chOff x="279798" y="1033463"/>
            <a:chExt cx="8572500" cy="30765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322C8B-1E61-421A-9EE8-31D3ED71C1C3}"/>
                </a:ext>
              </a:extLst>
            </p:cNvPr>
            <p:cNvSpPr/>
            <p:nvPr/>
          </p:nvSpPr>
          <p:spPr>
            <a:xfrm>
              <a:off x="279798" y="1033463"/>
              <a:ext cx="8572500" cy="307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1100E6-9971-4749-A387-04A953C49856}"/>
                </a:ext>
              </a:extLst>
            </p:cNvPr>
            <p:cNvGrpSpPr/>
            <p:nvPr/>
          </p:nvGrpSpPr>
          <p:grpSpPr>
            <a:xfrm>
              <a:off x="279798" y="1490706"/>
              <a:ext cx="1482854" cy="1994499"/>
              <a:chOff x="1895090" y="1168768"/>
              <a:chExt cx="1482854" cy="1994499"/>
            </a:xfrm>
          </p:grpSpPr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0574E68B-29AB-4EB8-A7E1-E0BA72184E28}"/>
                  </a:ext>
                </a:extLst>
              </p:cNvPr>
              <p:cNvSpPr/>
              <p:nvPr/>
            </p:nvSpPr>
            <p:spPr>
              <a:xfrm>
                <a:off x="2466969" y="2377944"/>
                <a:ext cx="910975" cy="785323"/>
              </a:xfrm>
              <a:prstGeom prst="triangle">
                <a:avLst/>
              </a:prstGeom>
              <a:solidFill>
                <a:srgbClr val="EABA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7676B3AA-7EFF-4E5A-A3B0-8EC41F304D4F}"/>
                  </a:ext>
                </a:extLst>
              </p:cNvPr>
              <p:cNvSpPr/>
              <p:nvPr/>
            </p:nvSpPr>
            <p:spPr>
              <a:xfrm rot="18000000">
                <a:off x="2354658" y="1231594"/>
                <a:ext cx="910975" cy="785323"/>
              </a:xfrm>
              <a:prstGeom prst="triangle">
                <a:avLst/>
              </a:prstGeom>
              <a:solidFill>
                <a:srgbClr val="19B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F251E2B-49B9-4674-BB9A-A29726C79F1B}"/>
                  </a:ext>
                </a:extLst>
              </p:cNvPr>
              <p:cNvSpPr/>
              <p:nvPr/>
            </p:nvSpPr>
            <p:spPr>
              <a:xfrm>
                <a:off x="1944575" y="1465828"/>
                <a:ext cx="910975" cy="785323"/>
              </a:xfrm>
              <a:prstGeom prst="triangle">
                <a:avLst/>
              </a:prstGeom>
              <a:solidFill>
                <a:srgbClr val="88C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1B98625-A133-4639-BB45-B76B7364A03B}"/>
                  </a:ext>
                </a:extLst>
              </p:cNvPr>
              <p:cNvSpPr/>
              <p:nvPr/>
            </p:nvSpPr>
            <p:spPr>
              <a:xfrm rot="18000000">
                <a:off x="1832264" y="2136715"/>
                <a:ext cx="910975" cy="785323"/>
              </a:xfrm>
              <a:prstGeom prst="triangle">
                <a:avLst/>
              </a:prstGeom>
              <a:solidFill>
                <a:srgbClr val="E632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文本框 9">
              <a:extLst>
                <a:ext uri="{FF2B5EF4-FFF2-40B4-BE49-F238E27FC236}">
                  <a16:creationId xmlns:a16="http://schemas.microsoft.com/office/drawing/2014/main" id="{C108F2A9-4AE4-4036-965F-7D45B1E14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514" y="2035487"/>
              <a:ext cx="200946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 cap="all" dirty="0">
                  <a:latin typeface="Franklin Gothic Medium Cond" panose="020B06060304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Next Steps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1CF4EA-C3A2-47F2-A586-4AD9EB00BE4C}"/>
                </a:ext>
              </a:extLst>
            </p:cNvPr>
            <p:cNvSpPr/>
            <p:nvPr/>
          </p:nvSpPr>
          <p:spPr>
            <a:xfrm>
              <a:off x="3596978" y="1185863"/>
              <a:ext cx="5086105" cy="27403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文本框 65">
              <a:extLst>
                <a:ext uri="{FF2B5EF4-FFF2-40B4-BE49-F238E27FC236}">
                  <a16:creationId xmlns:a16="http://schemas.microsoft.com/office/drawing/2014/main" id="{05F8F281-9C45-477E-949B-1D65F12D57CF}"/>
                </a:ext>
              </a:extLst>
            </p:cNvPr>
            <p:cNvSpPr txBox="1"/>
            <p:nvPr/>
          </p:nvSpPr>
          <p:spPr>
            <a:xfrm>
              <a:off x="3772116" y="1502232"/>
              <a:ext cx="4816314" cy="22510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342900" marR="0" lvl="0" indent="-34290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We will create  Training &amp; Test Data Sets</a:t>
              </a:r>
              <a:endParaRPr lang="en-US" sz="12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We will fit Random Forest Algorithm to our Dat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 Sets</a:t>
              </a:r>
              <a:endParaRPr lang="en-US" sz="12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We will identify the variable importance .n-estimators, AUC</a:t>
              </a: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We will fine tune the parameters &amp; re-fit our model </a:t>
              </a: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We will re-run those steps and check our model’s accuracy</a:t>
              </a: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We will use K Fold to split our data set and cross verify our model’s accuracy</a:t>
              </a: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We will tune  the model </a:t>
              </a:r>
              <a:endParaRPr lang="en-US" sz="12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3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Creating Training &amp; Test Data  set &amp; fitting the model 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50" name="Picture 49" descr="Logo, icon&#10;&#10;Description automatically generated">
            <a:extLst>
              <a:ext uri="{FF2B5EF4-FFF2-40B4-BE49-F238E27FC236}">
                <a16:creationId xmlns:a16="http://schemas.microsoft.com/office/drawing/2014/main" id="{0BE78C3F-A9B9-4402-8D7A-7F55FE40F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5" y="4483075"/>
            <a:ext cx="522197" cy="52219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46" name="组合 10">
            <a:extLst>
              <a:ext uri="{FF2B5EF4-FFF2-40B4-BE49-F238E27FC236}">
                <a16:creationId xmlns:a16="http://schemas.microsoft.com/office/drawing/2014/main" id="{E22F896F-4627-4A0B-884F-C716DB590C10}"/>
              </a:ext>
            </a:extLst>
          </p:cNvPr>
          <p:cNvGrpSpPr/>
          <p:nvPr/>
        </p:nvGrpSpPr>
        <p:grpSpPr>
          <a:xfrm>
            <a:off x="671200" y="417755"/>
            <a:ext cx="6760162" cy="2412105"/>
            <a:chOff x="887052" y="548031"/>
            <a:chExt cx="3728590" cy="1993578"/>
          </a:xfrm>
        </p:grpSpPr>
        <p:sp>
          <p:nvSpPr>
            <p:cNvPr id="47" name="圆角矩形 16">
              <a:extLst>
                <a:ext uri="{FF2B5EF4-FFF2-40B4-BE49-F238E27FC236}">
                  <a16:creationId xmlns:a16="http://schemas.microsoft.com/office/drawing/2014/main" id="{4BFC5146-B269-4E32-A259-172477C910FA}"/>
                </a:ext>
              </a:extLst>
            </p:cNvPr>
            <p:cNvSpPr/>
            <p:nvPr/>
          </p:nvSpPr>
          <p:spPr>
            <a:xfrm>
              <a:off x="887052" y="1038958"/>
              <a:ext cx="1198857" cy="1502651"/>
            </a:xfrm>
            <a:prstGeom prst="roundRect">
              <a:avLst>
                <a:gd name="adj" fmla="val 9350"/>
              </a:avLst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/>
            </a:p>
          </p:txBody>
        </p:sp>
        <p:sp>
          <p:nvSpPr>
            <p:cNvPr id="52" name="椭圆 18">
              <a:extLst>
                <a:ext uri="{FF2B5EF4-FFF2-40B4-BE49-F238E27FC236}">
                  <a16:creationId xmlns:a16="http://schemas.microsoft.com/office/drawing/2014/main" id="{67615BAA-95BD-4410-84D3-3B6B5607EF04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>
                <a:latin typeface="Impact" pitchFamily="34" charset="0"/>
              </a:endParaRPr>
            </a:p>
          </p:txBody>
        </p:sp>
        <p:sp>
          <p:nvSpPr>
            <p:cNvPr id="53" name="文本框 11">
              <a:extLst>
                <a:ext uri="{FF2B5EF4-FFF2-40B4-BE49-F238E27FC236}">
                  <a16:creationId xmlns:a16="http://schemas.microsoft.com/office/drawing/2014/main" id="{6C65F599-574A-4708-9DED-BDACE3123A91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47695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5" name="文本框 65">
              <a:extLst>
                <a:ext uri="{FF2B5EF4-FFF2-40B4-BE49-F238E27FC236}">
                  <a16:creationId xmlns:a16="http://schemas.microsoft.com/office/drawing/2014/main" id="{05F8F281-9C45-477E-949B-1D65F12D57CF}"/>
                </a:ext>
              </a:extLst>
            </p:cNvPr>
            <p:cNvSpPr txBox="1"/>
            <p:nvPr/>
          </p:nvSpPr>
          <p:spPr>
            <a:xfrm>
              <a:off x="2962522" y="548031"/>
              <a:ext cx="1653120" cy="209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HK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3C0856-00FF-414D-B3E1-0A693B458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24" y="1104066"/>
            <a:ext cx="6015275" cy="40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Features importance 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5" name="文本框 65">
            <a:extLst>
              <a:ext uri="{FF2B5EF4-FFF2-40B4-BE49-F238E27FC236}">
                <a16:creationId xmlns:a16="http://schemas.microsoft.com/office/drawing/2014/main" id="{05F8F281-9C45-477E-949B-1D65F12D57CF}"/>
              </a:ext>
            </a:extLst>
          </p:cNvPr>
          <p:cNvSpPr txBox="1"/>
          <p:nvPr/>
        </p:nvSpPr>
        <p:spPr>
          <a:xfrm>
            <a:off x="4122097" y="374437"/>
            <a:ext cx="299720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HK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F3413D5-E983-4132-93F0-5ACE02994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04" y="536020"/>
            <a:ext cx="4586191" cy="46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Features  importance- Another way 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10">
            <a:extLst>
              <a:ext uri="{FF2B5EF4-FFF2-40B4-BE49-F238E27FC236}">
                <a16:creationId xmlns:a16="http://schemas.microsoft.com/office/drawing/2014/main" id="{E22F896F-4627-4A0B-884F-C716DB590C10}"/>
              </a:ext>
            </a:extLst>
          </p:cNvPr>
          <p:cNvGrpSpPr/>
          <p:nvPr/>
        </p:nvGrpSpPr>
        <p:grpSpPr>
          <a:xfrm>
            <a:off x="1421148" y="374437"/>
            <a:ext cx="5698158" cy="1437011"/>
            <a:chOff x="1300688" y="512229"/>
            <a:chExt cx="3142838" cy="1187674"/>
          </a:xfrm>
        </p:grpSpPr>
        <p:sp>
          <p:nvSpPr>
            <p:cNvPr id="53" name="文本框 11">
              <a:extLst>
                <a:ext uri="{FF2B5EF4-FFF2-40B4-BE49-F238E27FC236}">
                  <a16:creationId xmlns:a16="http://schemas.microsoft.com/office/drawing/2014/main" id="{6C65F599-574A-4708-9DED-BDACE3123A91}"/>
                </a:ext>
              </a:extLst>
            </p:cNvPr>
            <p:cNvSpPr txBox="1"/>
            <p:nvPr/>
          </p:nvSpPr>
          <p:spPr>
            <a:xfrm>
              <a:off x="1300688" y="1222952"/>
              <a:ext cx="839367" cy="47695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5" name="文本框 65">
              <a:extLst>
                <a:ext uri="{FF2B5EF4-FFF2-40B4-BE49-F238E27FC236}">
                  <a16:creationId xmlns:a16="http://schemas.microsoft.com/office/drawing/2014/main" id="{05F8F281-9C45-477E-949B-1D65F12D57CF}"/>
                </a:ext>
              </a:extLst>
            </p:cNvPr>
            <p:cNvSpPr txBox="1"/>
            <p:nvPr/>
          </p:nvSpPr>
          <p:spPr>
            <a:xfrm>
              <a:off x="2790406" y="512229"/>
              <a:ext cx="1653120" cy="209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HK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C765EE6-92E0-4753-9710-D80439905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68" y="781274"/>
            <a:ext cx="6692063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Accuracy vs estimators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B3F1A75-78C3-4B88-A55D-CACBB0458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68" y="889210"/>
            <a:ext cx="5092063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Area under the Curve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01EE642-D9EA-4C9B-B402-D125A310A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0" y="1026320"/>
            <a:ext cx="5015873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5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Max-depths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B106710-3430-4FC3-BA74-A611B9DBD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63" y="889210"/>
            <a:ext cx="5015873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Max-features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D9E5AED-5A4E-450D-B49F-B19CA6ED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63" y="889210"/>
            <a:ext cx="5015873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tst-auc</a:t>
            </a:r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results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89448B8-E87C-4F46-804D-87EC611C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79" y="536019"/>
            <a:ext cx="5923679" cy="46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6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</a:t>
            </a:r>
            <a:r>
              <a:rPr lang="en-US" altLang="zh-CN" sz="18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GridSearch</a:t>
            </a:r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CV Functionality 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C6023C-9B91-4F2D-916E-DA2512FE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88" y="737666"/>
            <a:ext cx="6154911" cy="440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984763" y="1041561"/>
            <a:ext cx="1490862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tx2">
                    <a:alpha val="91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方正豪体简体" panose="03000509000000000000" pitchFamily="65" charset="-122"/>
              </a:defRPr>
            </a:lvl1pPr>
          </a:lstStyle>
          <a:p>
            <a:r>
              <a:rPr lang="en-US" altLang="zh-CN" dirty="0">
                <a:solidFill>
                  <a:prstClr val="black">
                    <a:lumMod val="65000"/>
                    <a:lumOff val="35000"/>
                    <a:alpha val="40000"/>
                  </a:prstClr>
                </a:solidFill>
              </a:rPr>
              <a:t>CONTENTS</a:t>
            </a:r>
          </a:p>
          <a:p>
            <a:endParaRPr lang="en-US" altLang="zh-CN" dirty="0">
              <a:solidFill>
                <a:prstClr val="black">
                  <a:lumMod val="65000"/>
                  <a:lumOff val="35000"/>
                  <a:alpha val="40000"/>
                </a:prst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744403" y="1503225"/>
            <a:ext cx="60679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8035669">
            <a:off x="7577052" y="151120"/>
            <a:ext cx="360040" cy="310379"/>
          </a:xfrm>
          <a:prstGeom prst="triangle">
            <a:avLst/>
          </a:prstGeom>
          <a:solidFill>
            <a:srgbClr val="A3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21283757">
            <a:off x="8011516" y="457519"/>
            <a:ext cx="191945" cy="165470"/>
          </a:xfrm>
          <a:prstGeom prst="triangle">
            <a:avLst/>
          </a:prstGeom>
          <a:solidFill>
            <a:srgbClr val="E4B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 rot="15968008">
            <a:off x="8112572" y="864759"/>
            <a:ext cx="304349" cy="227352"/>
          </a:xfrm>
          <a:prstGeom prst="triangle">
            <a:avLst/>
          </a:prstGeom>
          <a:solidFill>
            <a:srgbClr val="E63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标题层"/>
          <p:cNvSpPr txBox="1"/>
          <p:nvPr/>
        </p:nvSpPr>
        <p:spPr bwMode="auto">
          <a:xfrm>
            <a:off x="2248459" y="1840228"/>
            <a:ext cx="599460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kern="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907774" y="1893168"/>
            <a:ext cx="0" cy="41734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2" name="标题层"/>
          <p:cNvSpPr txBox="1"/>
          <p:nvPr/>
        </p:nvSpPr>
        <p:spPr bwMode="auto">
          <a:xfrm>
            <a:off x="2976231" y="1892266"/>
            <a:ext cx="466169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Project Charter &amp; Problem Statement</a:t>
            </a:r>
            <a:endParaRPr lang="zh-CN" altLang="en-US" sz="18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层"/>
          <p:cNvSpPr txBox="1"/>
          <p:nvPr/>
        </p:nvSpPr>
        <p:spPr bwMode="auto">
          <a:xfrm>
            <a:off x="2248459" y="2372677"/>
            <a:ext cx="599460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kern="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07774" y="2425617"/>
            <a:ext cx="0" cy="41734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/>
          <p:cNvSpPr txBox="1"/>
          <p:nvPr/>
        </p:nvSpPr>
        <p:spPr bwMode="auto">
          <a:xfrm>
            <a:off x="2976231" y="2424715"/>
            <a:ext cx="4153115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 Set Features &amp; Pre-Processing</a:t>
            </a:r>
            <a:endParaRPr lang="zh-CN" altLang="en-US" sz="18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层"/>
          <p:cNvSpPr txBox="1"/>
          <p:nvPr/>
        </p:nvSpPr>
        <p:spPr bwMode="auto">
          <a:xfrm>
            <a:off x="2248459" y="2905126"/>
            <a:ext cx="599460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kern="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907774" y="2958066"/>
            <a:ext cx="0" cy="41734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2" name="标题层"/>
          <p:cNvSpPr txBox="1"/>
          <p:nvPr/>
        </p:nvSpPr>
        <p:spPr bwMode="auto">
          <a:xfrm>
            <a:off x="2976231" y="2957164"/>
            <a:ext cx="5006050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Initial Model Training &amp; Parameters Tuning  </a:t>
            </a:r>
            <a:endParaRPr lang="zh-CN" altLang="en-US" sz="18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标题层"/>
          <p:cNvSpPr txBox="1"/>
          <p:nvPr/>
        </p:nvSpPr>
        <p:spPr bwMode="auto">
          <a:xfrm>
            <a:off x="2248459" y="3437575"/>
            <a:ext cx="599460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kern="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907774" y="3490515"/>
            <a:ext cx="0" cy="41734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7" name="标题层"/>
          <p:cNvSpPr txBox="1"/>
          <p:nvPr/>
        </p:nvSpPr>
        <p:spPr bwMode="auto">
          <a:xfrm>
            <a:off x="2976231" y="3489613"/>
            <a:ext cx="2996398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Insights and  Cross Verifications with K Fold</a:t>
            </a:r>
            <a:endParaRPr lang="zh-CN" altLang="en-US" sz="18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" name="Picture 2" descr="C:\Users\Administrator\Desktop\矢量httpwww.3lian.comvector（三联www.3lian.com） (2) [转换]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40611"/>
            <a:ext cx="1534219" cy="9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标题层">
            <a:extLst>
              <a:ext uri="{FF2B5EF4-FFF2-40B4-BE49-F238E27FC236}">
                <a16:creationId xmlns:a16="http://schemas.microsoft.com/office/drawing/2014/main" id="{94E07420-CFB8-4B13-82FF-4A502A57CEA6}"/>
              </a:ext>
            </a:extLst>
          </p:cNvPr>
          <p:cNvSpPr txBox="1"/>
          <p:nvPr/>
        </p:nvSpPr>
        <p:spPr bwMode="auto">
          <a:xfrm>
            <a:off x="2248459" y="4008815"/>
            <a:ext cx="599460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kern="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2" name="直接连接符 25">
            <a:extLst>
              <a:ext uri="{FF2B5EF4-FFF2-40B4-BE49-F238E27FC236}">
                <a16:creationId xmlns:a16="http://schemas.microsoft.com/office/drawing/2014/main" id="{7A4CE3E6-8ED8-4792-AFD9-9316B5421BDB}"/>
              </a:ext>
            </a:extLst>
          </p:cNvPr>
          <p:cNvCxnSpPr/>
          <p:nvPr/>
        </p:nvCxnSpPr>
        <p:spPr>
          <a:xfrm>
            <a:off x="2907774" y="4061755"/>
            <a:ext cx="0" cy="41734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33" name="标题层">
            <a:extLst>
              <a:ext uri="{FF2B5EF4-FFF2-40B4-BE49-F238E27FC236}">
                <a16:creationId xmlns:a16="http://schemas.microsoft.com/office/drawing/2014/main" id="{C5D59016-1A75-41D1-A4E6-5E6B311C6D0A}"/>
              </a:ext>
            </a:extLst>
          </p:cNvPr>
          <p:cNvSpPr txBox="1"/>
          <p:nvPr/>
        </p:nvSpPr>
        <p:spPr bwMode="auto">
          <a:xfrm>
            <a:off x="2976231" y="4060853"/>
            <a:ext cx="3919310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Conclusions &amp; Final Remarks</a:t>
            </a:r>
            <a:endParaRPr lang="zh-CN" altLang="en-US" sz="18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6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22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00"/>
                            </p:stCondLst>
                            <p:childTnLst>
                              <p:par>
                                <p:cTn id="43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00"/>
                            </p:stCondLst>
                            <p:childTnLst>
                              <p:par>
                                <p:cTn id="58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600"/>
                            </p:stCondLst>
                            <p:childTnLst>
                              <p:par>
                                <p:cTn id="73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600"/>
                            </p:stCondLst>
                            <p:childTnLst>
                              <p:par>
                                <p:cTn id="88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600"/>
                            </p:stCondLst>
                            <p:childTnLst>
                              <p:par>
                                <p:cTn id="103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2" grpId="0"/>
      <p:bldP spid="15" grpId="0"/>
      <p:bldP spid="17" grpId="0"/>
      <p:bldP spid="20" grpId="0"/>
      <p:bldP spid="22" grpId="0"/>
      <p:bldP spid="25" grpId="0"/>
      <p:bldP spid="27" grpId="0"/>
      <p:bldP spid="31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Splitting Data &amp; K Fold Cross Verification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EC3EFB-4F7A-49A4-8BE3-83BF62C2C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891348"/>
            <a:ext cx="6923314" cy="42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Tuning the model 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09771E-E7FF-4E6D-BF18-B1713D2C0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78" y="938034"/>
            <a:ext cx="7545721" cy="42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Conclusions &amp; final remarks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50" name="Picture 49" descr="Logo, icon&#10;&#10;Description automatically generated">
            <a:extLst>
              <a:ext uri="{FF2B5EF4-FFF2-40B4-BE49-F238E27FC236}">
                <a16:creationId xmlns:a16="http://schemas.microsoft.com/office/drawing/2014/main" id="{0BE78C3F-A9B9-4402-8D7A-7F55FE40F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5" y="4483075"/>
            <a:ext cx="522197" cy="52219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5" name="Freeform 37">
            <a:extLst>
              <a:ext uri="{FF2B5EF4-FFF2-40B4-BE49-F238E27FC236}">
                <a16:creationId xmlns:a16="http://schemas.microsoft.com/office/drawing/2014/main" id="{0F426B97-3998-4C0A-A0CB-979F1743EA90}"/>
              </a:ext>
            </a:extLst>
          </p:cNvPr>
          <p:cNvSpPr>
            <a:spLocks noEditPoints="1"/>
          </p:cNvSpPr>
          <p:nvPr/>
        </p:nvSpPr>
        <p:spPr bwMode="auto">
          <a:xfrm>
            <a:off x="4374708" y="2029199"/>
            <a:ext cx="465243" cy="386853"/>
          </a:xfrm>
          <a:custGeom>
            <a:avLst/>
            <a:gdLst>
              <a:gd name="T0" fmla="*/ 274 w 309"/>
              <a:gd name="T1" fmla="*/ 0 h 257"/>
              <a:gd name="T2" fmla="*/ 309 w 309"/>
              <a:gd name="T3" fmla="*/ 34 h 257"/>
              <a:gd name="T4" fmla="*/ 299 w 309"/>
              <a:gd name="T5" fmla="*/ 129 h 257"/>
              <a:gd name="T6" fmla="*/ 247 w 309"/>
              <a:gd name="T7" fmla="*/ 139 h 257"/>
              <a:gd name="T8" fmla="*/ 195 w 309"/>
              <a:gd name="T9" fmla="*/ 202 h 257"/>
              <a:gd name="T10" fmla="*/ 195 w 309"/>
              <a:gd name="T11" fmla="*/ 139 h 257"/>
              <a:gd name="T12" fmla="*/ 168 w 309"/>
              <a:gd name="T13" fmla="*/ 123 h 257"/>
              <a:gd name="T14" fmla="*/ 211 w 309"/>
              <a:gd name="T15" fmla="*/ 123 h 257"/>
              <a:gd name="T16" fmla="*/ 211 w 309"/>
              <a:gd name="T17" fmla="*/ 157 h 257"/>
              <a:gd name="T18" fmla="*/ 239 w 309"/>
              <a:gd name="T19" fmla="*/ 123 h 257"/>
              <a:gd name="T20" fmla="*/ 274 w 309"/>
              <a:gd name="T21" fmla="*/ 123 h 257"/>
              <a:gd name="T22" fmla="*/ 293 w 309"/>
              <a:gd name="T23" fmla="*/ 104 h 257"/>
              <a:gd name="T24" fmla="*/ 287 w 309"/>
              <a:gd name="T25" fmla="*/ 21 h 257"/>
              <a:gd name="T26" fmla="*/ 102 w 309"/>
              <a:gd name="T27" fmla="*/ 16 h 257"/>
              <a:gd name="T28" fmla="*/ 83 w 309"/>
              <a:gd name="T29" fmla="*/ 34 h 257"/>
              <a:gd name="T30" fmla="*/ 76 w 309"/>
              <a:gd name="T31" fmla="*/ 118 h 257"/>
              <a:gd name="T32" fmla="*/ 67 w 309"/>
              <a:gd name="T33" fmla="*/ 104 h 257"/>
              <a:gd name="T34" fmla="*/ 77 w 309"/>
              <a:gd name="T35" fmla="*/ 10 h 257"/>
              <a:gd name="T36" fmla="*/ 44 w 309"/>
              <a:gd name="T37" fmla="*/ 115 h 257"/>
              <a:gd name="T38" fmla="*/ 44 w 309"/>
              <a:gd name="T39" fmla="*/ 171 h 257"/>
              <a:gd name="T40" fmla="*/ 44 w 309"/>
              <a:gd name="T41" fmla="*/ 115 h 257"/>
              <a:gd name="T42" fmla="*/ 88 w 309"/>
              <a:gd name="T43" fmla="*/ 123 h 257"/>
              <a:gd name="T44" fmla="*/ 156 w 309"/>
              <a:gd name="T45" fmla="*/ 123 h 257"/>
              <a:gd name="T46" fmla="*/ 92 w 309"/>
              <a:gd name="T47" fmla="*/ 250 h 257"/>
              <a:gd name="T48" fmla="*/ 96 w 309"/>
              <a:gd name="T49" fmla="*/ 201 h 257"/>
              <a:gd name="T50" fmla="*/ 96 w 309"/>
              <a:gd name="T51" fmla="*/ 257 h 257"/>
              <a:gd name="T52" fmla="*/ 149 w 309"/>
              <a:gd name="T53" fmla="*/ 250 h 257"/>
              <a:gd name="T54" fmla="*/ 153 w 309"/>
              <a:gd name="T55" fmla="*/ 201 h 257"/>
              <a:gd name="T56" fmla="*/ 175 w 309"/>
              <a:gd name="T57" fmla="*/ 250 h 257"/>
              <a:gd name="T58" fmla="*/ 153 w 309"/>
              <a:gd name="T59" fmla="*/ 161 h 257"/>
              <a:gd name="T60" fmla="*/ 70 w 309"/>
              <a:gd name="T61" fmla="*/ 183 h 257"/>
              <a:gd name="T62" fmla="*/ 92 w 309"/>
              <a:gd name="T63" fmla="*/ 250 h 257"/>
              <a:gd name="T64" fmla="*/ 19 w 309"/>
              <a:gd name="T65" fmla="*/ 207 h 257"/>
              <a:gd name="T66" fmla="*/ 22 w 309"/>
              <a:gd name="T67" fmla="*/ 248 h 257"/>
              <a:gd name="T68" fmla="*/ 58 w 309"/>
              <a:gd name="T69" fmla="*/ 252 h 257"/>
              <a:gd name="T70" fmla="*/ 59 w 309"/>
              <a:gd name="T71" fmla="*/ 175 h 257"/>
              <a:gd name="T72" fmla="*/ 0 w 309"/>
              <a:gd name="T73" fmla="*/ 193 h 257"/>
              <a:gd name="T74" fmla="*/ 19 w 309"/>
              <a:gd name="T75" fmla="*/ 24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9" h="257">
                <a:moveTo>
                  <a:pt x="102" y="0"/>
                </a:moveTo>
                <a:cubicBezTo>
                  <a:pt x="274" y="0"/>
                  <a:pt x="274" y="0"/>
                  <a:pt x="274" y="0"/>
                </a:cubicBezTo>
                <a:cubicBezTo>
                  <a:pt x="284" y="0"/>
                  <a:pt x="292" y="4"/>
                  <a:pt x="299" y="10"/>
                </a:cubicBezTo>
                <a:cubicBezTo>
                  <a:pt x="305" y="16"/>
                  <a:pt x="309" y="25"/>
                  <a:pt x="309" y="34"/>
                </a:cubicBezTo>
                <a:cubicBezTo>
                  <a:pt x="309" y="104"/>
                  <a:pt x="309" y="104"/>
                  <a:pt x="309" y="104"/>
                </a:cubicBezTo>
                <a:cubicBezTo>
                  <a:pt x="309" y="114"/>
                  <a:pt x="305" y="122"/>
                  <a:pt x="299" y="129"/>
                </a:cubicBezTo>
                <a:cubicBezTo>
                  <a:pt x="292" y="135"/>
                  <a:pt x="284" y="139"/>
                  <a:pt x="274" y="139"/>
                </a:cubicBezTo>
                <a:cubicBezTo>
                  <a:pt x="247" y="139"/>
                  <a:pt x="247" y="139"/>
                  <a:pt x="247" y="139"/>
                </a:cubicBezTo>
                <a:cubicBezTo>
                  <a:pt x="210" y="184"/>
                  <a:pt x="210" y="184"/>
                  <a:pt x="210" y="184"/>
                </a:cubicBezTo>
                <a:cubicBezTo>
                  <a:pt x="195" y="202"/>
                  <a:pt x="195" y="202"/>
                  <a:pt x="195" y="202"/>
                </a:cubicBezTo>
                <a:cubicBezTo>
                  <a:pt x="195" y="179"/>
                  <a:pt x="195" y="179"/>
                  <a:pt x="195" y="179"/>
                </a:cubicBezTo>
                <a:cubicBezTo>
                  <a:pt x="195" y="139"/>
                  <a:pt x="195" y="139"/>
                  <a:pt x="195" y="139"/>
                </a:cubicBezTo>
                <a:cubicBezTo>
                  <a:pt x="165" y="139"/>
                  <a:pt x="165" y="139"/>
                  <a:pt x="165" y="139"/>
                </a:cubicBezTo>
                <a:cubicBezTo>
                  <a:pt x="167" y="134"/>
                  <a:pt x="168" y="128"/>
                  <a:pt x="168" y="123"/>
                </a:cubicBezTo>
                <a:cubicBezTo>
                  <a:pt x="203" y="123"/>
                  <a:pt x="203" y="123"/>
                  <a:pt x="203" y="123"/>
                </a:cubicBezTo>
                <a:cubicBezTo>
                  <a:pt x="211" y="123"/>
                  <a:pt x="211" y="123"/>
                  <a:pt x="211" y="123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1" y="157"/>
                  <a:pt x="211" y="157"/>
                  <a:pt x="211" y="157"/>
                </a:cubicBezTo>
                <a:cubicBezTo>
                  <a:pt x="237" y="126"/>
                  <a:pt x="237" y="126"/>
                  <a:pt x="237" y="126"/>
                </a:cubicBezTo>
                <a:cubicBezTo>
                  <a:pt x="239" y="123"/>
                  <a:pt x="239" y="123"/>
                  <a:pt x="239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74" y="123"/>
                  <a:pt x="274" y="123"/>
                  <a:pt x="274" y="123"/>
                </a:cubicBezTo>
                <a:cubicBezTo>
                  <a:pt x="279" y="123"/>
                  <a:pt x="284" y="121"/>
                  <a:pt x="287" y="117"/>
                </a:cubicBezTo>
                <a:cubicBezTo>
                  <a:pt x="291" y="114"/>
                  <a:pt x="293" y="109"/>
                  <a:pt x="293" y="104"/>
                </a:cubicBezTo>
                <a:cubicBezTo>
                  <a:pt x="293" y="34"/>
                  <a:pt x="293" y="34"/>
                  <a:pt x="293" y="34"/>
                </a:cubicBezTo>
                <a:cubicBezTo>
                  <a:pt x="293" y="29"/>
                  <a:pt x="291" y="25"/>
                  <a:pt x="287" y="21"/>
                </a:cubicBezTo>
                <a:cubicBezTo>
                  <a:pt x="284" y="18"/>
                  <a:pt x="279" y="16"/>
                  <a:pt x="274" y="16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96" y="16"/>
                  <a:pt x="92" y="18"/>
                  <a:pt x="88" y="21"/>
                </a:cubicBezTo>
                <a:cubicBezTo>
                  <a:pt x="85" y="25"/>
                  <a:pt x="83" y="29"/>
                  <a:pt x="83" y="34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104"/>
                  <a:pt x="76" y="111"/>
                  <a:pt x="76" y="118"/>
                </a:cubicBezTo>
                <a:cubicBezTo>
                  <a:pt x="73" y="115"/>
                  <a:pt x="71" y="113"/>
                  <a:pt x="68" y="110"/>
                </a:cubicBezTo>
                <a:cubicBezTo>
                  <a:pt x="67" y="108"/>
                  <a:pt x="67" y="106"/>
                  <a:pt x="67" y="104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25"/>
                  <a:pt x="71" y="16"/>
                  <a:pt x="77" y="10"/>
                </a:cubicBezTo>
                <a:cubicBezTo>
                  <a:pt x="83" y="4"/>
                  <a:pt x="92" y="0"/>
                  <a:pt x="102" y="0"/>
                </a:cubicBezTo>
                <a:close/>
                <a:moveTo>
                  <a:pt x="44" y="115"/>
                </a:moveTo>
                <a:cubicBezTo>
                  <a:pt x="28" y="115"/>
                  <a:pt x="15" y="127"/>
                  <a:pt x="15" y="143"/>
                </a:cubicBezTo>
                <a:cubicBezTo>
                  <a:pt x="15" y="159"/>
                  <a:pt x="28" y="171"/>
                  <a:pt x="44" y="171"/>
                </a:cubicBezTo>
                <a:cubicBezTo>
                  <a:pt x="59" y="171"/>
                  <a:pt x="72" y="159"/>
                  <a:pt x="72" y="143"/>
                </a:cubicBezTo>
                <a:cubicBezTo>
                  <a:pt x="72" y="127"/>
                  <a:pt x="59" y="115"/>
                  <a:pt x="44" y="115"/>
                </a:cubicBezTo>
                <a:close/>
                <a:moveTo>
                  <a:pt x="122" y="88"/>
                </a:moveTo>
                <a:cubicBezTo>
                  <a:pt x="103" y="88"/>
                  <a:pt x="88" y="104"/>
                  <a:pt x="88" y="123"/>
                </a:cubicBezTo>
                <a:cubicBezTo>
                  <a:pt x="88" y="141"/>
                  <a:pt x="103" y="157"/>
                  <a:pt x="122" y="157"/>
                </a:cubicBezTo>
                <a:cubicBezTo>
                  <a:pt x="141" y="157"/>
                  <a:pt x="156" y="141"/>
                  <a:pt x="156" y="123"/>
                </a:cubicBezTo>
                <a:cubicBezTo>
                  <a:pt x="156" y="104"/>
                  <a:pt x="141" y="88"/>
                  <a:pt x="122" y="88"/>
                </a:cubicBezTo>
                <a:close/>
                <a:moveTo>
                  <a:pt x="92" y="250"/>
                </a:moveTo>
                <a:cubicBezTo>
                  <a:pt x="92" y="201"/>
                  <a:pt x="92" y="201"/>
                  <a:pt x="92" y="20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96" y="250"/>
                  <a:pt x="96" y="250"/>
                  <a:pt x="96" y="250"/>
                </a:cubicBezTo>
                <a:cubicBezTo>
                  <a:pt x="96" y="257"/>
                  <a:pt x="96" y="257"/>
                  <a:pt x="96" y="257"/>
                </a:cubicBezTo>
                <a:cubicBezTo>
                  <a:pt x="149" y="257"/>
                  <a:pt x="149" y="257"/>
                  <a:pt x="149" y="257"/>
                </a:cubicBezTo>
                <a:cubicBezTo>
                  <a:pt x="149" y="250"/>
                  <a:pt x="149" y="250"/>
                  <a:pt x="149" y="250"/>
                </a:cubicBezTo>
                <a:cubicBezTo>
                  <a:pt x="149" y="201"/>
                  <a:pt x="149" y="201"/>
                  <a:pt x="149" y="201"/>
                </a:cubicBezTo>
                <a:cubicBezTo>
                  <a:pt x="153" y="201"/>
                  <a:pt x="153" y="201"/>
                  <a:pt x="153" y="201"/>
                </a:cubicBezTo>
                <a:cubicBezTo>
                  <a:pt x="153" y="250"/>
                  <a:pt x="153" y="250"/>
                  <a:pt x="153" y="250"/>
                </a:cubicBezTo>
                <a:cubicBezTo>
                  <a:pt x="175" y="250"/>
                  <a:pt x="175" y="250"/>
                  <a:pt x="175" y="250"/>
                </a:cubicBezTo>
                <a:cubicBezTo>
                  <a:pt x="175" y="183"/>
                  <a:pt x="175" y="183"/>
                  <a:pt x="175" y="183"/>
                </a:cubicBezTo>
                <a:cubicBezTo>
                  <a:pt x="175" y="171"/>
                  <a:pt x="165" y="161"/>
                  <a:pt x="153" y="161"/>
                </a:cubicBezTo>
                <a:cubicBezTo>
                  <a:pt x="88" y="161"/>
                  <a:pt x="157" y="161"/>
                  <a:pt x="91" y="161"/>
                </a:cubicBezTo>
                <a:cubicBezTo>
                  <a:pt x="79" y="161"/>
                  <a:pt x="70" y="171"/>
                  <a:pt x="70" y="183"/>
                </a:cubicBezTo>
                <a:cubicBezTo>
                  <a:pt x="70" y="250"/>
                  <a:pt x="70" y="250"/>
                  <a:pt x="70" y="250"/>
                </a:cubicBezTo>
                <a:cubicBezTo>
                  <a:pt x="73" y="250"/>
                  <a:pt x="82" y="250"/>
                  <a:pt x="92" y="250"/>
                </a:cubicBezTo>
                <a:close/>
                <a:moveTo>
                  <a:pt x="19" y="248"/>
                </a:moveTo>
                <a:cubicBezTo>
                  <a:pt x="19" y="207"/>
                  <a:pt x="19" y="207"/>
                  <a:pt x="19" y="207"/>
                </a:cubicBezTo>
                <a:cubicBezTo>
                  <a:pt x="22" y="207"/>
                  <a:pt x="22" y="207"/>
                  <a:pt x="22" y="207"/>
                </a:cubicBezTo>
                <a:cubicBezTo>
                  <a:pt x="22" y="248"/>
                  <a:pt x="22" y="248"/>
                  <a:pt x="22" y="248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58" y="252"/>
                  <a:pt x="58" y="252"/>
                  <a:pt x="58" y="252"/>
                </a:cubicBezTo>
                <a:cubicBezTo>
                  <a:pt x="58" y="183"/>
                  <a:pt x="58" y="183"/>
                  <a:pt x="58" y="183"/>
                </a:cubicBezTo>
                <a:cubicBezTo>
                  <a:pt x="58" y="180"/>
                  <a:pt x="59" y="177"/>
                  <a:pt x="59" y="175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8" y="175"/>
                  <a:pt x="0" y="183"/>
                  <a:pt x="0" y="193"/>
                </a:cubicBezTo>
                <a:cubicBezTo>
                  <a:pt x="0" y="248"/>
                  <a:pt x="0" y="248"/>
                  <a:pt x="0" y="248"/>
                </a:cubicBezTo>
                <a:cubicBezTo>
                  <a:pt x="4" y="248"/>
                  <a:pt x="11" y="248"/>
                  <a:pt x="19" y="2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Freeform 47">
            <a:extLst>
              <a:ext uri="{FF2B5EF4-FFF2-40B4-BE49-F238E27FC236}">
                <a16:creationId xmlns:a16="http://schemas.microsoft.com/office/drawing/2014/main" id="{CAE60FDD-F9C8-47FC-B4BC-EF09C7A51C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4887" y="2691545"/>
            <a:ext cx="479376" cy="388800"/>
          </a:xfrm>
          <a:custGeom>
            <a:avLst/>
            <a:gdLst>
              <a:gd name="T0" fmla="*/ 214 w 329"/>
              <a:gd name="T1" fmla="*/ 10 h 267"/>
              <a:gd name="T2" fmla="*/ 297 w 329"/>
              <a:gd name="T3" fmla="*/ 115 h 267"/>
              <a:gd name="T4" fmla="*/ 221 w 329"/>
              <a:gd name="T5" fmla="*/ 247 h 267"/>
              <a:gd name="T6" fmla="*/ 137 w 329"/>
              <a:gd name="T7" fmla="*/ 265 h 267"/>
              <a:gd name="T8" fmla="*/ 128 w 329"/>
              <a:gd name="T9" fmla="*/ 256 h 267"/>
              <a:gd name="T10" fmla="*/ 113 w 329"/>
              <a:gd name="T11" fmla="*/ 170 h 267"/>
              <a:gd name="T12" fmla="*/ 11 w 329"/>
              <a:gd name="T13" fmla="*/ 151 h 267"/>
              <a:gd name="T14" fmla="*/ 11 w 329"/>
              <a:gd name="T15" fmla="*/ 10 h 267"/>
              <a:gd name="T16" fmla="*/ 227 w 329"/>
              <a:gd name="T17" fmla="*/ 195 h 267"/>
              <a:gd name="T18" fmla="*/ 227 w 329"/>
              <a:gd name="T19" fmla="*/ 187 h 267"/>
              <a:gd name="T20" fmla="*/ 292 w 329"/>
              <a:gd name="T21" fmla="*/ 176 h 267"/>
              <a:gd name="T22" fmla="*/ 227 w 329"/>
              <a:gd name="T23" fmla="*/ 149 h 267"/>
              <a:gd name="T24" fmla="*/ 292 w 329"/>
              <a:gd name="T25" fmla="*/ 149 h 267"/>
              <a:gd name="T26" fmla="*/ 126 w 329"/>
              <a:gd name="T27" fmla="*/ 86 h 267"/>
              <a:gd name="T28" fmla="*/ 126 w 329"/>
              <a:gd name="T29" fmla="*/ 77 h 267"/>
              <a:gd name="T30" fmla="*/ 192 w 329"/>
              <a:gd name="T31" fmla="*/ 67 h 267"/>
              <a:gd name="T32" fmla="*/ 126 w 329"/>
              <a:gd name="T33" fmla="*/ 39 h 267"/>
              <a:gd name="T34" fmla="*/ 192 w 329"/>
              <a:gd name="T35" fmla="*/ 39 h 267"/>
              <a:gd name="T36" fmla="*/ 58 w 329"/>
              <a:gd name="T37" fmla="*/ 36 h 267"/>
              <a:gd name="T38" fmla="*/ 77 w 329"/>
              <a:gd name="T39" fmla="*/ 83 h 267"/>
              <a:gd name="T40" fmla="*/ 96 w 329"/>
              <a:gd name="T41" fmla="*/ 36 h 267"/>
              <a:gd name="T42" fmla="*/ 70 w 329"/>
              <a:gd name="T43" fmla="*/ 124 h 267"/>
              <a:gd name="T44" fmla="*/ 77 w 329"/>
              <a:gd name="T45" fmla="*/ 95 h 267"/>
              <a:gd name="T46" fmla="*/ 73 w 329"/>
              <a:gd name="T47" fmla="*/ 94 h 267"/>
              <a:gd name="T48" fmla="*/ 81 w 329"/>
              <a:gd name="T49" fmla="*/ 93 h 267"/>
              <a:gd name="T50" fmla="*/ 88 w 329"/>
              <a:gd name="T51" fmla="*/ 85 h 267"/>
              <a:gd name="T52" fmla="*/ 65 w 329"/>
              <a:gd name="T53" fmla="*/ 85 h 267"/>
              <a:gd name="T54" fmla="*/ 81 w 329"/>
              <a:gd name="T55" fmla="*/ 45 h 267"/>
              <a:gd name="T56" fmla="*/ 53 w 329"/>
              <a:gd name="T57" fmla="*/ 56 h 267"/>
              <a:gd name="T58" fmla="*/ 94 w 329"/>
              <a:gd name="T59" fmla="*/ 72 h 267"/>
              <a:gd name="T60" fmla="*/ 94 w 329"/>
              <a:gd name="T61" fmla="*/ 50 h 267"/>
              <a:gd name="T62" fmla="*/ 224 w 329"/>
              <a:gd name="T63" fmla="*/ 126 h 267"/>
              <a:gd name="T64" fmla="*/ 186 w 329"/>
              <a:gd name="T65" fmla="*/ 162 h 267"/>
              <a:gd name="T66" fmla="*/ 173 w 329"/>
              <a:gd name="T67" fmla="*/ 200 h 267"/>
              <a:gd name="T68" fmla="*/ 127 w 329"/>
              <a:gd name="T69" fmla="*/ 170 h 267"/>
              <a:gd name="T70" fmla="*/ 155 w 329"/>
              <a:gd name="T71" fmla="*/ 221 h 267"/>
              <a:gd name="T72" fmla="*/ 182 w 329"/>
              <a:gd name="T73" fmla="*/ 229 h 267"/>
              <a:gd name="T74" fmla="*/ 221 w 329"/>
              <a:gd name="T75" fmla="*/ 233 h 267"/>
              <a:gd name="T76" fmla="*/ 288 w 329"/>
              <a:gd name="T77" fmla="*/ 127 h 267"/>
              <a:gd name="T78" fmla="*/ 146 w 329"/>
              <a:gd name="T79" fmla="*/ 115 h 267"/>
              <a:gd name="T80" fmla="*/ 203 w 329"/>
              <a:gd name="T81" fmla="*/ 20 h 267"/>
              <a:gd name="T82" fmla="*/ 21 w 329"/>
              <a:gd name="T83" fmla="*/ 20 h 267"/>
              <a:gd name="T84" fmla="*/ 21 w 329"/>
              <a:gd name="T85" fmla="*/ 141 h 267"/>
              <a:gd name="T86" fmla="*/ 210 w 329"/>
              <a:gd name="T87" fmla="*/ 108 h 267"/>
              <a:gd name="T88" fmla="*/ 148 w 329"/>
              <a:gd name="T89" fmla="*/ 148 h 267"/>
              <a:gd name="T90" fmla="*/ 171 w 329"/>
              <a:gd name="T91" fmla="*/ 174 h 267"/>
              <a:gd name="T92" fmla="*/ 188 w 329"/>
              <a:gd name="T93" fmla="*/ 148 h 267"/>
              <a:gd name="T94" fmla="*/ 210 w 329"/>
              <a:gd name="T95" fmla="*/ 108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9" h="267">
                <a:moveTo>
                  <a:pt x="36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98" y="0"/>
                  <a:pt x="207" y="4"/>
                  <a:pt x="214" y="10"/>
                </a:cubicBezTo>
                <a:cubicBezTo>
                  <a:pt x="220" y="17"/>
                  <a:pt x="224" y="26"/>
                  <a:pt x="224" y="36"/>
                </a:cubicBezTo>
                <a:cubicBezTo>
                  <a:pt x="224" y="93"/>
                  <a:pt x="224" y="93"/>
                  <a:pt x="224" y="93"/>
                </a:cubicBezTo>
                <a:cubicBezTo>
                  <a:pt x="252" y="94"/>
                  <a:pt x="278" y="102"/>
                  <a:pt x="297" y="115"/>
                </a:cubicBezTo>
                <a:cubicBezTo>
                  <a:pt x="317" y="129"/>
                  <a:pt x="329" y="148"/>
                  <a:pt x="329" y="170"/>
                </a:cubicBezTo>
                <a:cubicBezTo>
                  <a:pt x="329" y="192"/>
                  <a:pt x="317" y="211"/>
                  <a:pt x="297" y="225"/>
                </a:cubicBezTo>
                <a:cubicBezTo>
                  <a:pt x="277" y="239"/>
                  <a:pt x="251" y="247"/>
                  <a:pt x="221" y="247"/>
                </a:cubicBezTo>
                <a:cubicBezTo>
                  <a:pt x="215" y="247"/>
                  <a:pt x="208" y="247"/>
                  <a:pt x="202" y="246"/>
                </a:cubicBezTo>
                <a:cubicBezTo>
                  <a:pt x="196" y="245"/>
                  <a:pt x="191" y="244"/>
                  <a:pt x="186" y="243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4" y="267"/>
                  <a:pt x="130" y="265"/>
                  <a:pt x="128" y="261"/>
                </a:cubicBezTo>
                <a:cubicBezTo>
                  <a:pt x="127" y="260"/>
                  <a:pt x="127" y="258"/>
                  <a:pt x="128" y="256"/>
                </a:cubicBezTo>
                <a:cubicBezTo>
                  <a:pt x="128" y="256"/>
                  <a:pt x="128" y="256"/>
                  <a:pt x="128" y="256"/>
                </a:cubicBezTo>
                <a:cubicBezTo>
                  <a:pt x="140" y="221"/>
                  <a:pt x="140" y="221"/>
                  <a:pt x="140" y="221"/>
                </a:cubicBezTo>
                <a:cubicBezTo>
                  <a:pt x="132" y="215"/>
                  <a:pt x="126" y="207"/>
                  <a:pt x="121" y="200"/>
                </a:cubicBezTo>
                <a:cubicBezTo>
                  <a:pt x="116" y="191"/>
                  <a:pt x="113" y="181"/>
                  <a:pt x="113" y="170"/>
                </a:cubicBezTo>
                <a:cubicBezTo>
                  <a:pt x="113" y="167"/>
                  <a:pt x="113" y="165"/>
                  <a:pt x="113" y="162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26" y="162"/>
                  <a:pt x="17" y="158"/>
                  <a:pt x="11" y="151"/>
                </a:cubicBezTo>
                <a:cubicBezTo>
                  <a:pt x="4" y="145"/>
                  <a:pt x="0" y="136"/>
                  <a:pt x="0" y="12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6"/>
                  <a:pt x="4" y="17"/>
                  <a:pt x="11" y="10"/>
                </a:cubicBezTo>
                <a:cubicBezTo>
                  <a:pt x="17" y="4"/>
                  <a:pt x="26" y="0"/>
                  <a:pt x="36" y="0"/>
                </a:cubicBezTo>
                <a:close/>
                <a:moveTo>
                  <a:pt x="227" y="187"/>
                </a:moveTo>
                <a:cubicBezTo>
                  <a:pt x="227" y="195"/>
                  <a:pt x="227" y="195"/>
                  <a:pt x="227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187"/>
                  <a:pt x="292" y="187"/>
                  <a:pt x="292" y="187"/>
                </a:cubicBezTo>
                <a:cubicBezTo>
                  <a:pt x="227" y="187"/>
                  <a:pt x="227" y="187"/>
                  <a:pt x="227" y="187"/>
                </a:cubicBezTo>
                <a:close/>
                <a:moveTo>
                  <a:pt x="227" y="168"/>
                </a:moveTo>
                <a:cubicBezTo>
                  <a:pt x="227" y="176"/>
                  <a:pt x="227" y="176"/>
                  <a:pt x="227" y="176"/>
                </a:cubicBezTo>
                <a:cubicBezTo>
                  <a:pt x="292" y="176"/>
                  <a:pt x="292" y="176"/>
                  <a:pt x="292" y="176"/>
                </a:cubicBezTo>
                <a:cubicBezTo>
                  <a:pt x="292" y="168"/>
                  <a:pt x="292" y="168"/>
                  <a:pt x="292" y="168"/>
                </a:cubicBezTo>
                <a:cubicBezTo>
                  <a:pt x="227" y="168"/>
                  <a:pt x="227" y="168"/>
                  <a:pt x="227" y="168"/>
                </a:cubicBezTo>
                <a:close/>
                <a:moveTo>
                  <a:pt x="227" y="149"/>
                </a:moveTo>
                <a:cubicBezTo>
                  <a:pt x="227" y="157"/>
                  <a:pt x="227" y="157"/>
                  <a:pt x="227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49"/>
                  <a:pt x="292" y="149"/>
                  <a:pt x="292" y="149"/>
                </a:cubicBezTo>
                <a:cubicBezTo>
                  <a:pt x="227" y="149"/>
                  <a:pt x="227" y="149"/>
                  <a:pt x="227" y="149"/>
                </a:cubicBezTo>
                <a:close/>
                <a:moveTo>
                  <a:pt x="126" y="77"/>
                </a:moveTo>
                <a:cubicBezTo>
                  <a:pt x="126" y="86"/>
                  <a:pt x="126" y="86"/>
                  <a:pt x="126" y="86"/>
                </a:cubicBezTo>
                <a:cubicBezTo>
                  <a:pt x="192" y="86"/>
                  <a:pt x="192" y="86"/>
                  <a:pt x="192" y="86"/>
                </a:cubicBezTo>
                <a:cubicBezTo>
                  <a:pt x="192" y="77"/>
                  <a:pt x="192" y="77"/>
                  <a:pt x="192" y="77"/>
                </a:cubicBezTo>
                <a:cubicBezTo>
                  <a:pt x="126" y="77"/>
                  <a:pt x="126" y="77"/>
                  <a:pt x="126" y="77"/>
                </a:cubicBezTo>
                <a:close/>
                <a:moveTo>
                  <a:pt x="126" y="58"/>
                </a:moveTo>
                <a:cubicBezTo>
                  <a:pt x="126" y="67"/>
                  <a:pt x="126" y="67"/>
                  <a:pt x="126" y="67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192" y="58"/>
                  <a:pt x="192" y="58"/>
                  <a:pt x="192" y="58"/>
                </a:cubicBezTo>
                <a:cubicBezTo>
                  <a:pt x="126" y="58"/>
                  <a:pt x="126" y="58"/>
                  <a:pt x="126" y="58"/>
                </a:cubicBezTo>
                <a:close/>
                <a:moveTo>
                  <a:pt x="126" y="39"/>
                </a:moveTo>
                <a:cubicBezTo>
                  <a:pt x="126" y="48"/>
                  <a:pt x="126" y="48"/>
                  <a:pt x="126" y="48"/>
                </a:cubicBezTo>
                <a:cubicBezTo>
                  <a:pt x="192" y="48"/>
                  <a:pt x="192" y="48"/>
                  <a:pt x="192" y="48"/>
                </a:cubicBezTo>
                <a:cubicBezTo>
                  <a:pt x="192" y="39"/>
                  <a:pt x="192" y="39"/>
                  <a:pt x="192" y="39"/>
                </a:cubicBezTo>
                <a:cubicBezTo>
                  <a:pt x="126" y="39"/>
                  <a:pt x="126" y="39"/>
                  <a:pt x="126" y="39"/>
                </a:cubicBezTo>
                <a:close/>
                <a:moveTo>
                  <a:pt x="77" y="28"/>
                </a:moveTo>
                <a:cubicBezTo>
                  <a:pt x="70" y="28"/>
                  <a:pt x="63" y="31"/>
                  <a:pt x="58" y="36"/>
                </a:cubicBezTo>
                <a:cubicBezTo>
                  <a:pt x="53" y="41"/>
                  <a:pt x="50" y="48"/>
                  <a:pt x="50" y="56"/>
                </a:cubicBezTo>
                <a:cubicBezTo>
                  <a:pt x="50" y="63"/>
                  <a:pt x="53" y="70"/>
                  <a:pt x="58" y="75"/>
                </a:cubicBezTo>
                <a:cubicBezTo>
                  <a:pt x="63" y="80"/>
                  <a:pt x="70" y="83"/>
                  <a:pt x="77" y="83"/>
                </a:cubicBezTo>
                <a:cubicBezTo>
                  <a:pt x="85" y="83"/>
                  <a:pt x="92" y="80"/>
                  <a:pt x="96" y="75"/>
                </a:cubicBezTo>
                <a:cubicBezTo>
                  <a:pt x="101" y="70"/>
                  <a:pt x="104" y="63"/>
                  <a:pt x="104" y="56"/>
                </a:cubicBezTo>
                <a:cubicBezTo>
                  <a:pt x="104" y="48"/>
                  <a:pt x="101" y="41"/>
                  <a:pt x="96" y="36"/>
                </a:cubicBezTo>
                <a:cubicBezTo>
                  <a:pt x="92" y="31"/>
                  <a:pt x="85" y="28"/>
                  <a:pt x="77" y="28"/>
                </a:cubicBezTo>
                <a:close/>
                <a:moveTo>
                  <a:pt x="76" y="95"/>
                </a:moveTo>
                <a:cubicBezTo>
                  <a:pt x="70" y="124"/>
                  <a:pt x="70" y="124"/>
                  <a:pt x="70" y="124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77" y="95"/>
                  <a:pt x="77" y="95"/>
                  <a:pt x="77" y="95"/>
                </a:cubicBezTo>
                <a:cubicBezTo>
                  <a:pt x="80" y="94"/>
                  <a:pt x="80" y="94"/>
                  <a:pt x="80" y="94"/>
                </a:cubicBezTo>
                <a:cubicBezTo>
                  <a:pt x="77" y="91"/>
                  <a:pt x="77" y="91"/>
                  <a:pt x="77" y="91"/>
                </a:cubicBezTo>
                <a:cubicBezTo>
                  <a:pt x="73" y="94"/>
                  <a:pt x="73" y="94"/>
                  <a:pt x="73" y="94"/>
                </a:cubicBezTo>
                <a:cubicBezTo>
                  <a:pt x="76" y="95"/>
                  <a:pt x="76" y="95"/>
                  <a:pt x="76" y="95"/>
                </a:cubicBezTo>
                <a:close/>
                <a:moveTo>
                  <a:pt x="88" y="85"/>
                </a:moveTo>
                <a:cubicBezTo>
                  <a:pt x="81" y="93"/>
                  <a:pt x="81" y="93"/>
                  <a:pt x="81" y="9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15" y="106"/>
                  <a:pt x="104" y="90"/>
                  <a:pt x="88" y="85"/>
                </a:cubicBezTo>
                <a:close/>
                <a:moveTo>
                  <a:pt x="66" y="124"/>
                </a:moveTo>
                <a:cubicBezTo>
                  <a:pt x="72" y="93"/>
                  <a:pt x="72" y="93"/>
                  <a:pt x="72" y="93"/>
                </a:cubicBezTo>
                <a:cubicBezTo>
                  <a:pt x="65" y="85"/>
                  <a:pt x="65" y="85"/>
                  <a:pt x="65" y="85"/>
                </a:cubicBezTo>
                <a:cubicBezTo>
                  <a:pt x="50" y="90"/>
                  <a:pt x="38" y="106"/>
                  <a:pt x="38" y="124"/>
                </a:cubicBezTo>
                <a:cubicBezTo>
                  <a:pt x="66" y="124"/>
                  <a:pt x="66" y="124"/>
                  <a:pt x="66" y="124"/>
                </a:cubicBezTo>
                <a:close/>
                <a:moveTo>
                  <a:pt x="81" y="45"/>
                </a:moveTo>
                <a:cubicBezTo>
                  <a:pt x="80" y="46"/>
                  <a:pt x="80" y="46"/>
                  <a:pt x="79" y="46"/>
                </a:cubicBezTo>
                <a:cubicBezTo>
                  <a:pt x="70" y="51"/>
                  <a:pt x="59" y="51"/>
                  <a:pt x="54" y="51"/>
                </a:cubicBezTo>
                <a:cubicBezTo>
                  <a:pt x="54" y="53"/>
                  <a:pt x="53" y="54"/>
                  <a:pt x="53" y="56"/>
                </a:cubicBezTo>
                <a:cubicBezTo>
                  <a:pt x="53" y="62"/>
                  <a:pt x="56" y="68"/>
                  <a:pt x="60" y="72"/>
                </a:cubicBezTo>
                <a:cubicBezTo>
                  <a:pt x="65" y="77"/>
                  <a:pt x="71" y="79"/>
                  <a:pt x="77" y="79"/>
                </a:cubicBezTo>
                <a:cubicBezTo>
                  <a:pt x="84" y="79"/>
                  <a:pt x="90" y="77"/>
                  <a:pt x="94" y="72"/>
                </a:cubicBezTo>
                <a:cubicBezTo>
                  <a:pt x="98" y="68"/>
                  <a:pt x="101" y="62"/>
                  <a:pt x="101" y="56"/>
                </a:cubicBezTo>
                <a:cubicBezTo>
                  <a:pt x="101" y="54"/>
                  <a:pt x="101" y="52"/>
                  <a:pt x="100" y="51"/>
                </a:cubicBezTo>
                <a:cubicBezTo>
                  <a:pt x="98" y="51"/>
                  <a:pt x="96" y="51"/>
                  <a:pt x="94" y="50"/>
                </a:cubicBezTo>
                <a:cubicBezTo>
                  <a:pt x="89" y="49"/>
                  <a:pt x="85" y="48"/>
                  <a:pt x="81" y="45"/>
                </a:cubicBezTo>
                <a:close/>
                <a:moveTo>
                  <a:pt x="224" y="107"/>
                </a:moveTo>
                <a:cubicBezTo>
                  <a:pt x="224" y="126"/>
                  <a:pt x="224" y="126"/>
                  <a:pt x="224" y="126"/>
                </a:cubicBezTo>
                <a:cubicBezTo>
                  <a:pt x="224" y="136"/>
                  <a:pt x="220" y="145"/>
                  <a:pt x="214" y="151"/>
                </a:cubicBezTo>
                <a:cubicBezTo>
                  <a:pt x="207" y="158"/>
                  <a:pt x="198" y="162"/>
                  <a:pt x="188" y="162"/>
                </a:cubicBezTo>
                <a:cubicBezTo>
                  <a:pt x="186" y="162"/>
                  <a:pt x="186" y="162"/>
                  <a:pt x="186" y="162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6" y="200"/>
                  <a:pt x="183" y="203"/>
                  <a:pt x="179" y="203"/>
                </a:cubicBezTo>
                <a:cubicBezTo>
                  <a:pt x="176" y="203"/>
                  <a:pt x="174" y="202"/>
                  <a:pt x="173" y="200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28" y="165"/>
                  <a:pt x="127" y="167"/>
                  <a:pt x="127" y="170"/>
                </a:cubicBezTo>
                <a:cubicBezTo>
                  <a:pt x="127" y="178"/>
                  <a:pt x="130" y="185"/>
                  <a:pt x="134" y="192"/>
                </a:cubicBezTo>
                <a:cubicBezTo>
                  <a:pt x="138" y="200"/>
                  <a:pt x="144" y="206"/>
                  <a:pt x="152" y="212"/>
                </a:cubicBezTo>
                <a:cubicBezTo>
                  <a:pt x="155" y="214"/>
                  <a:pt x="156" y="217"/>
                  <a:pt x="155" y="221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82" y="229"/>
                  <a:pt x="182" y="229"/>
                  <a:pt x="182" y="229"/>
                </a:cubicBezTo>
                <a:cubicBezTo>
                  <a:pt x="182" y="229"/>
                  <a:pt x="182" y="229"/>
                  <a:pt x="182" y="229"/>
                </a:cubicBezTo>
                <a:cubicBezTo>
                  <a:pt x="183" y="228"/>
                  <a:pt x="185" y="228"/>
                  <a:pt x="187" y="228"/>
                </a:cubicBezTo>
                <a:cubicBezTo>
                  <a:pt x="192" y="230"/>
                  <a:pt x="198" y="231"/>
                  <a:pt x="204" y="232"/>
                </a:cubicBezTo>
                <a:cubicBezTo>
                  <a:pt x="209" y="232"/>
                  <a:pt x="215" y="233"/>
                  <a:pt x="221" y="233"/>
                </a:cubicBezTo>
                <a:cubicBezTo>
                  <a:pt x="248" y="233"/>
                  <a:pt x="271" y="225"/>
                  <a:pt x="288" y="214"/>
                </a:cubicBezTo>
                <a:cubicBezTo>
                  <a:pt x="305" y="202"/>
                  <a:pt x="315" y="187"/>
                  <a:pt x="315" y="170"/>
                </a:cubicBezTo>
                <a:cubicBezTo>
                  <a:pt x="315" y="153"/>
                  <a:pt x="305" y="138"/>
                  <a:pt x="288" y="127"/>
                </a:cubicBezTo>
                <a:cubicBezTo>
                  <a:pt x="272" y="115"/>
                  <a:pt x="249" y="108"/>
                  <a:pt x="224" y="107"/>
                </a:cubicBezTo>
                <a:close/>
                <a:moveTo>
                  <a:pt x="118" y="148"/>
                </a:moveTo>
                <a:cubicBezTo>
                  <a:pt x="123" y="135"/>
                  <a:pt x="133" y="124"/>
                  <a:pt x="146" y="115"/>
                </a:cubicBezTo>
                <a:cubicBezTo>
                  <a:pt x="162" y="103"/>
                  <a:pt x="185" y="95"/>
                  <a:pt x="210" y="93"/>
                </a:cubicBezTo>
                <a:cubicBezTo>
                  <a:pt x="210" y="36"/>
                  <a:pt x="210" y="36"/>
                  <a:pt x="210" y="36"/>
                </a:cubicBezTo>
                <a:cubicBezTo>
                  <a:pt x="210" y="30"/>
                  <a:pt x="207" y="24"/>
                  <a:pt x="203" y="20"/>
                </a:cubicBezTo>
                <a:cubicBezTo>
                  <a:pt x="200" y="17"/>
                  <a:pt x="194" y="14"/>
                  <a:pt x="188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0" y="14"/>
                  <a:pt x="25" y="17"/>
                  <a:pt x="21" y="20"/>
                </a:cubicBezTo>
                <a:cubicBezTo>
                  <a:pt x="17" y="24"/>
                  <a:pt x="15" y="30"/>
                  <a:pt x="15" y="36"/>
                </a:cubicBezTo>
                <a:cubicBezTo>
                  <a:pt x="15" y="126"/>
                  <a:pt x="15" y="126"/>
                  <a:pt x="15" y="126"/>
                </a:cubicBezTo>
                <a:cubicBezTo>
                  <a:pt x="15" y="132"/>
                  <a:pt x="17" y="137"/>
                  <a:pt x="21" y="141"/>
                </a:cubicBezTo>
                <a:cubicBezTo>
                  <a:pt x="25" y="145"/>
                  <a:pt x="30" y="148"/>
                  <a:pt x="36" y="148"/>
                </a:cubicBezTo>
                <a:cubicBezTo>
                  <a:pt x="118" y="148"/>
                  <a:pt x="118" y="148"/>
                  <a:pt x="118" y="148"/>
                </a:cubicBezTo>
                <a:close/>
                <a:moveTo>
                  <a:pt x="210" y="108"/>
                </a:moveTo>
                <a:cubicBezTo>
                  <a:pt x="188" y="110"/>
                  <a:pt x="168" y="116"/>
                  <a:pt x="154" y="127"/>
                </a:cubicBezTo>
                <a:cubicBezTo>
                  <a:pt x="145" y="133"/>
                  <a:pt x="138" y="140"/>
                  <a:pt x="134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50" y="148"/>
                  <a:pt x="152" y="149"/>
                  <a:pt x="154" y="150"/>
                </a:cubicBezTo>
                <a:cubicBezTo>
                  <a:pt x="171" y="174"/>
                  <a:pt x="171" y="174"/>
                  <a:pt x="171" y="174"/>
                </a:cubicBezTo>
                <a:cubicBezTo>
                  <a:pt x="171" y="155"/>
                  <a:pt x="171" y="155"/>
                  <a:pt x="171" y="155"/>
                </a:cubicBezTo>
                <a:cubicBezTo>
                  <a:pt x="171" y="151"/>
                  <a:pt x="175" y="148"/>
                  <a:pt x="179" y="148"/>
                </a:cubicBezTo>
                <a:cubicBezTo>
                  <a:pt x="188" y="148"/>
                  <a:pt x="188" y="148"/>
                  <a:pt x="188" y="148"/>
                </a:cubicBezTo>
                <a:cubicBezTo>
                  <a:pt x="194" y="148"/>
                  <a:pt x="200" y="145"/>
                  <a:pt x="203" y="141"/>
                </a:cubicBezTo>
                <a:cubicBezTo>
                  <a:pt x="207" y="137"/>
                  <a:pt x="210" y="132"/>
                  <a:pt x="210" y="126"/>
                </a:cubicBezTo>
                <a:lnTo>
                  <a:pt x="210" y="1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Freeform 42">
            <a:extLst>
              <a:ext uri="{FF2B5EF4-FFF2-40B4-BE49-F238E27FC236}">
                <a16:creationId xmlns:a16="http://schemas.microsoft.com/office/drawing/2014/main" id="{ACFF7654-7A54-4F78-9EE6-462A1ACC54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9843" y="2691545"/>
            <a:ext cx="303929" cy="388800"/>
          </a:xfrm>
          <a:custGeom>
            <a:avLst/>
            <a:gdLst>
              <a:gd name="T0" fmla="*/ 49 w 224"/>
              <a:gd name="T1" fmla="*/ 93 h 287"/>
              <a:gd name="T2" fmla="*/ 54 w 224"/>
              <a:gd name="T3" fmla="*/ 281 h 287"/>
              <a:gd name="T4" fmla="*/ 21 w 224"/>
              <a:gd name="T5" fmla="*/ 279 h 287"/>
              <a:gd name="T6" fmla="*/ 0 w 224"/>
              <a:gd name="T7" fmla="*/ 254 h 287"/>
              <a:gd name="T8" fmla="*/ 12 w 224"/>
              <a:gd name="T9" fmla="*/ 70 h 287"/>
              <a:gd name="T10" fmla="*/ 171 w 224"/>
              <a:gd name="T11" fmla="*/ 217 h 287"/>
              <a:gd name="T12" fmla="*/ 190 w 224"/>
              <a:gd name="T13" fmla="*/ 166 h 287"/>
              <a:gd name="T14" fmla="*/ 185 w 224"/>
              <a:gd name="T15" fmla="*/ 183 h 287"/>
              <a:gd name="T16" fmla="*/ 181 w 224"/>
              <a:gd name="T17" fmla="*/ 188 h 287"/>
              <a:gd name="T18" fmla="*/ 161 w 224"/>
              <a:gd name="T19" fmla="*/ 188 h 287"/>
              <a:gd name="T20" fmla="*/ 156 w 224"/>
              <a:gd name="T21" fmla="*/ 183 h 287"/>
              <a:gd name="T22" fmla="*/ 192 w 224"/>
              <a:gd name="T23" fmla="*/ 137 h 287"/>
              <a:gd name="T24" fmla="*/ 193 w 224"/>
              <a:gd name="T25" fmla="*/ 138 h 287"/>
              <a:gd name="T26" fmla="*/ 196 w 224"/>
              <a:gd name="T27" fmla="*/ 139 h 287"/>
              <a:gd name="T28" fmla="*/ 197 w 224"/>
              <a:gd name="T29" fmla="*/ 139 h 287"/>
              <a:gd name="T30" fmla="*/ 198 w 224"/>
              <a:gd name="T31" fmla="*/ 140 h 287"/>
              <a:gd name="T32" fmla="*/ 199 w 224"/>
              <a:gd name="T33" fmla="*/ 141 h 287"/>
              <a:gd name="T34" fmla="*/ 200 w 224"/>
              <a:gd name="T35" fmla="*/ 142 h 287"/>
              <a:gd name="T36" fmla="*/ 202 w 224"/>
              <a:gd name="T37" fmla="*/ 143 h 287"/>
              <a:gd name="T38" fmla="*/ 203 w 224"/>
              <a:gd name="T39" fmla="*/ 144 h 287"/>
              <a:gd name="T40" fmla="*/ 204 w 224"/>
              <a:gd name="T41" fmla="*/ 145 h 287"/>
              <a:gd name="T42" fmla="*/ 205 w 224"/>
              <a:gd name="T43" fmla="*/ 146 h 287"/>
              <a:gd name="T44" fmla="*/ 219 w 224"/>
              <a:gd name="T45" fmla="*/ 185 h 287"/>
              <a:gd name="T46" fmla="*/ 219 w 224"/>
              <a:gd name="T47" fmla="*/ 250 h 287"/>
              <a:gd name="T48" fmla="*/ 124 w 224"/>
              <a:gd name="T49" fmla="*/ 178 h 287"/>
              <a:gd name="T50" fmla="*/ 124 w 224"/>
              <a:gd name="T51" fmla="*/ 178 h 287"/>
              <a:gd name="T52" fmla="*/ 118 w 224"/>
              <a:gd name="T53" fmla="*/ 283 h 287"/>
              <a:gd name="T54" fmla="*/ 118 w 224"/>
              <a:gd name="T55" fmla="*/ 283 h 287"/>
              <a:gd name="T56" fmla="*/ 191 w 224"/>
              <a:gd name="T57" fmla="*/ 234 h 287"/>
              <a:gd name="T58" fmla="*/ 172 w 224"/>
              <a:gd name="T59" fmla="*/ 37 h 287"/>
              <a:gd name="T60" fmla="*/ 52 w 224"/>
              <a:gd name="T61" fmla="*/ 83 h 287"/>
              <a:gd name="T62" fmla="*/ 40 w 224"/>
              <a:gd name="T63" fmla="*/ 82 h 287"/>
              <a:gd name="T64" fmla="*/ 155 w 224"/>
              <a:gd name="T65" fmla="*/ 26 h 287"/>
              <a:gd name="T66" fmla="*/ 40 w 224"/>
              <a:gd name="T67" fmla="*/ 82 h 287"/>
              <a:gd name="T68" fmla="*/ 148 w 224"/>
              <a:gd name="T69" fmla="*/ 19 h 287"/>
              <a:gd name="T70" fmla="*/ 25 w 224"/>
              <a:gd name="T71" fmla="*/ 72 h 287"/>
              <a:gd name="T72" fmla="*/ 62 w 224"/>
              <a:gd name="T73" fmla="*/ 100 h 287"/>
              <a:gd name="T74" fmla="*/ 194 w 224"/>
              <a:gd name="T75" fmla="*/ 40 h 287"/>
              <a:gd name="T76" fmla="*/ 203 w 224"/>
              <a:gd name="T77" fmla="*/ 130 h 287"/>
              <a:gd name="T78" fmla="*/ 202 w 224"/>
              <a:gd name="T79" fmla="*/ 129 h 287"/>
              <a:gd name="T80" fmla="*/ 199 w 224"/>
              <a:gd name="T81" fmla="*/ 127 h 287"/>
              <a:gd name="T82" fmla="*/ 198 w 224"/>
              <a:gd name="T83" fmla="*/ 127 h 287"/>
              <a:gd name="T84" fmla="*/ 172 w 224"/>
              <a:gd name="T85" fmla="*/ 121 h 287"/>
              <a:gd name="T86" fmla="*/ 112 w 224"/>
              <a:gd name="T87" fmla="*/ 178 h 287"/>
              <a:gd name="T88" fmla="*/ 72 w 224"/>
              <a:gd name="T89" fmla="*/ 286 h 287"/>
              <a:gd name="T90" fmla="*/ 21 w 224"/>
              <a:gd name="T91" fmla="*/ 65 h 287"/>
              <a:gd name="T92" fmla="*/ 145 w 224"/>
              <a:gd name="T93" fmla="*/ 1 h 287"/>
              <a:gd name="T94" fmla="*/ 21 w 224"/>
              <a:gd name="T95" fmla="*/ 6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87">
                <a:moveTo>
                  <a:pt x="12" y="70"/>
                </a:moveTo>
                <a:cubicBezTo>
                  <a:pt x="16" y="77"/>
                  <a:pt x="21" y="82"/>
                  <a:pt x="27" y="86"/>
                </a:cubicBezTo>
                <a:cubicBezTo>
                  <a:pt x="33" y="90"/>
                  <a:pt x="41" y="92"/>
                  <a:pt x="49" y="93"/>
                </a:cubicBezTo>
                <a:cubicBezTo>
                  <a:pt x="52" y="94"/>
                  <a:pt x="54" y="97"/>
                  <a:pt x="54" y="100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281"/>
                  <a:pt x="54" y="281"/>
                  <a:pt x="54" y="281"/>
                </a:cubicBezTo>
                <a:cubicBezTo>
                  <a:pt x="54" y="285"/>
                  <a:pt x="52" y="287"/>
                  <a:pt x="48" y="287"/>
                </a:cubicBezTo>
                <a:cubicBezTo>
                  <a:pt x="47" y="287"/>
                  <a:pt x="47" y="287"/>
                  <a:pt x="47" y="287"/>
                </a:cubicBezTo>
                <a:cubicBezTo>
                  <a:pt x="38" y="286"/>
                  <a:pt x="29" y="283"/>
                  <a:pt x="21" y="279"/>
                </a:cubicBezTo>
                <a:cubicBezTo>
                  <a:pt x="13" y="274"/>
                  <a:pt x="6" y="267"/>
                  <a:pt x="1" y="257"/>
                </a:cubicBezTo>
                <a:cubicBezTo>
                  <a:pt x="0" y="256"/>
                  <a:pt x="0" y="255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0"/>
                  <a:pt x="3" y="67"/>
                  <a:pt x="6" y="67"/>
                </a:cubicBezTo>
                <a:cubicBezTo>
                  <a:pt x="9" y="67"/>
                  <a:pt x="11" y="68"/>
                  <a:pt x="12" y="70"/>
                </a:cubicBezTo>
                <a:close/>
                <a:moveTo>
                  <a:pt x="135" y="180"/>
                </a:moveTo>
                <a:cubicBezTo>
                  <a:pt x="135" y="180"/>
                  <a:pt x="135" y="180"/>
                  <a:pt x="135" y="180"/>
                </a:cubicBezTo>
                <a:cubicBezTo>
                  <a:pt x="135" y="201"/>
                  <a:pt x="151" y="217"/>
                  <a:pt x="171" y="217"/>
                </a:cubicBezTo>
                <a:cubicBezTo>
                  <a:pt x="192" y="217"/>
                  <a:pt x="208" y="201"/>
                  <a:pt x="208" y="180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0" y="177"/>
                  <a:pt x="194" y="172"/>
                  <a:pt x="190" y="166"/>
                </a:cubicBezTo>
                <a:cubicBezTo>
                  <a:pt x="178" y="175"/>
                  <a:pt x="162" y="180"/>
                  <a:pt x="143" y="180"/>
                </a:cubicBezTo>
                <a:cubicBezTo>
                  <a:pt x="140" y="180"/>
                  <a:pt x="137" y="180"/>
                  <a:pt x="135" y="180"/>
                </a:cubicBezTo>
                <a:close/>
                <a:moveTo>
                  <a:pt x="185" y="183"/>
                </a:moveTo>
                <a:cubicBezTo>
                  <a:pt x="188" y="183"/>
                  <a:pt x="190" y="185"/>
                  <a:pt x="190" y="188"/>
                </a:cubicBezTo>
                <a:cubicBezTo>
                  <a:pt x="190" y="191"/>
                  <a:pt x="188" y="193"/>
                  <a:pt x="185" y="193"/>
                </a:cubicBezTo>
                <a:cubicBezTo>
                  <a:pt x="183" y="193"/>
                  <a:pt x="181" y="191"/>
                  <a:pt x="181" y="188"/>
                </a:cubicBezTo>
                <a:cubicBezTo>
                  <a:pt x="181" y="185"/>
                  <a:pt x="183" y="183"/>
                  <a:pt x="185" y="183"/>
                </a:cubicBezTo>
                <a:close/>
                <a:moveTo>
                  <a:pt x="156" y="183"/>
                </a:moveTo>
                <a:cubicBezTo>
                  <a:pt x="159" y="183"/>
                  <a:pt x="161" y="185"/>
                  <a:pt x="161" y="188"/>
                </a:cubicBezTo>
                <a:cubicBezTo>
                  <a:pt x="161" y="191"/>
                  <a:pt x="159" y="193"/>
                  <a:pt x="156" y="193"/>
                </a:cubicBezTo>
                <a:cubicBezTo>
                  <a:pt x="153" y="193"/>
                  <a:pt x="151" y="191"/>
                  <a:pt x="151" y="188"/>
                </a:cubicBezTo>
                <a:cubicBezTo>
                  <a:pt x="151" y="185"/>
                  <a:pt x="153" y="183"/>
                  <a:pt x="156" y="183"/>
                </a:cubicBezTo>
                <a:close/>
                <a:moveTo>
                  <a:pt x="190" y="136"/>
                </a:moveTo>
                <a:cubicBezTo>
                  <a:pt x="190" y="136"/>
                  <a:pt x="190" y="136"/>
                  <a:pt x="190" y="136"/>
                </a:cubicBezTo>
                <a:cubicBezTo>
                  <a:pt x="191" y="136"/>
                  <a:pt x="192" y="137"/>
                  <a:pt x="192" y="137"/>
                </a:cubicBezTo>
                <a:cubicBezTo>
                  <a:pt x="193" y="137"/>
                  <a:pt x="193" y="137"/>
                  <a:pt x="193" y="137"/>
                </a:cubicBezTo>
                <a:cubicBezTo>
                  <a:pt x="193" y="137"/>
                  <a:pt x="193" y="137"/>
                  <a:pt x="193" y="137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4" y="138"/>
                  <a:pt x="195" y="138"/>
                  <a:pt x="195" y="138"/>
                </a:cubicBezTo>
                <a:cubicBezTo>
                  <a:pt x="195" y="138"/>
                  <a:pt x="195" y="138"/>
                  <a:pt x="195" y="138"/>
                </a:cubicBezTo>
                <a:cubicBezTo>
                  <a:pt x="195" y="139"/>
                  <a:pt x="196" y="139"/>
                  <a:pt x="196" y="139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196" y="139"/>
                  <a:pt x="196" y="139"/>
                  <a:pt x="197" y="139"/>
                </a:cubicBezTo>
                <a:cubicBezTo>
                  <a:pt x="197" y="139"/>
                  <a:pt x="197" y="139"/>
                  <a:pt x="197" y="139"/>
                </a:cubicBezTo>
                <a:cubicBezTo>
                  <a:pt x="197" y="140"/>
                  <a:pt x="197" y="140"/>
                  <a:pt x="197" y="140"/>
                </a:cubicBezTo>
                <a:cubicBezTo>
                  <a:pt x="198" y="140"/>
                  <a:pt x="198" y="140"/>
                  <a:pt x="198" y="140"/>
                </a:cubicBezTo>
                <a:cubicBezTo>
                  <a:pt x="198" y="140"/>
                  <a:pt x="198" y="140"/>
                  <a:pt x="198" y="140"/>
                </a:cubicBezTo>
                <a:cubicBezTo>
                  <a:pt x="198" y="141"/>
                  <a:pt x="198" y="141"/>
                  <a:pt x="198" y="141"/>
                </a:cubicBezTo>
                <a:cubicBezTo>
                  <a:pt x="199" y="141"/>
                  <a:pt x="199" y="141"/>
                  <a:pt x="199" y="141"/>
                </a:cubicBezTo>
                <a:cubicBezTo>
                  <a:pt x="199" y="141"/>
                  <a:pt x="199" y="141"/>
                  <a:pt x="199" y="141"/>
                </a:cubicBezTo>
                <a:cubicBezTo>
                  <a:pt x="199" y="141"/>
                  <a:pt x="200" y="141"/>
                  <a:pt x="200" y="141"/>
                </a:cubicBezTo>
                <a:cubicBezTo>
                  <a:pt x="200" y="142"/>
                  <a:pt x="200" y="142"/>
                  <a:pt x="200" y="142"/>
                </a:cubicBezTo>
                <a:cubicBezTo>
                  <a:pt x="200" y="142"/>
                  <a:pt x="200" y="142"/>
                  <a:pt x="200" y="142"/>
                </a:cubicBezTo>
                <a:cubicBezTo>
                  <a:pt x="201" y="142"/>
                  <a:pt x="201" y="142"/>
                  <a:pt x="201" y="142"/>
                </a:cubicBezTo>
                <a:cubicBezTo>
                  <a:pt x="201" y="142"/>
                  <a:pt x="201" y="142"/>
                  <a:pt x="201" y="143"/>
                </a:cubicBezTo>
                <a:cubicBezTo>
                  <a:pt x="202" y="143"/>
                  <a:pt x="202" y="143"/>
                  <a:pt x="202" y="143"/>
                </a:cubicBezTo>
                <a:cubicBezTo>
                  <a:pt x="202" y="143"/>
                  <a:pt x="202" y="143"/>
                  <a:pt x="202" y="143"/>
                </a:cubicBezTo>
                <a:cubicBezTo>
                  <a:pt x="202" y="143"/>
                  <a:pt x="202" y="143"/>
                  <a:pt x="202" y="143"/>
                </a:cubicBezTo>
                <a:cubicBezTo>
                  <a:pt x="203" y="144"/>
                  <a:pt x="203" y="144"/>
                  <a:pt x="203" y="144"/>
                </a:cubicBezTo>
                <a:cubicBezTo>
                  <a:pt x="203" y="144"/>
                  <a:pt x="203" y="144"/>
                  <a:pt x="203" y="144"/>
                </a:cubicBezTo>
                <a:cubicBezTo>
                  <a:pt x="203" y="144"/>
                  <a:pt x="203" y="144"/>
                  <a:pt x="203" y="144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05" y="146"/>
                  <a:pt x="205" y="146"/>
                  <a:pt x="205" y="146"/>
                </a:cubicBezTo>
                <a:cubicBezTo>
                  <a:pt x="205" y="146"/>
                  <a:pt x="205" y="146"/>
                  <a:pt x="205" y="146"/>
                </a:cubicBezTo>
                <a:cubicBezTo>
                  <a:pt x="214" y="154"/>
                  <a:pt x="219" y="166"/>
                  <a:pt x="219" y="180"/>
                </a:cubicBezTo>
                <a:cubicBezTo>
                  <a:pt x="219" y="181"/>
                  <a:pt x="219" y="183"/>
                  <a:pt x="219" y="185"/>
                </a:cubicBezTo>
                <a:cubicBezTo>
                  <a:pt x="219" y="185"/>
                  <a:pt x="219" y="185"/>
                  <a:pt x="219" y="185"/>
                </a:cubicBezTo>
                <a:cubicBezTo>
                  <a:pt x="219" y="185"/>
                  <a:pt x="219" y="185"/>
                  <a:pt x="219" y="185"/>
                </a:cubicBezTo>
                <a:cubicBezTo>
                  <a:pt x="219" y="250"/>
                  <a:pt x="219" y="250"/>
                  <a:pt x="219" y="250"/>
                </a:cubicBezTo>
                <a:cubicBezTo>
                  <a:pt x="200" y="215"/>
                  <a:pt x="147" y="214"/>
                  <a:pt x="124" y="24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5" y="153"/>
                  <a:pt x="146" y="132"/>
                  <a:pt x="172" y="132"/>
                </a:cubicBezTo>
                <a:cubicBezTo>
                  <a:pt x="178" y="132"/>
                  <a:pt x="184" y="134"/>
                  <a:pt x="190" y="136"/>
                </a:cubicBezTo>
                <a:close/>
                <a:moveTo>
                  <a:pt x="118" y="283"/>
                </a:moveTo>
                <a:cubicBezTo>
                  <a:pt x="168" y="283"/>
                  <a:pt x="168" y="283"/>
                  <a:pt x="168" y="283"/>
                </a:cubicBezTo>
                <a:cubicBezTo>
                  <a:pt x="150" y="234"/>
                  <a:pt x="150" y="234"/>
                  <a:pt x="150" y="234"/>
                </a:cubicBezTo>
                <a:cubicBezTo>
                  <a:pt x="132" y="243"/>
                  <a:pt x="120" y="262"/>
                  <a:pt x="118" y="283"/>
                </a:cubicBezTo>
                <a:close/>
                <a:moveTo>
                  <a:pt x="176" y="283"/>
                </a:moveTo>
                <a:cubicBezTo>
                  <a:pt x="224" y="283"/>
                  <a:pt x="224" y="283"/>
                  <a:pt x="224" y="283"/>
                </a:cubicBezTo>
                <a:cubicBezTo>
                  <a:pt x="221" y="262"/>
                  <a:pt x="210" y="243"/>
                  <a:pt x="191" y="234"/>
                </a:cubicBezTo>
                <a:cubicBezTo>
                  <a:pt x="176" y="283"/>
                  <a:pt x="176" y="283"/>
                  <a:pt x="176" y="283"/>
                </a:cubicBezTo>
                <a:close/>
                <a:moveTo>
                  <a:pt x="55" y="88"/>
                </a:moveTo>
                <a:cubicBezTo>
                  <a:pt x="172" y="37"/>
                  <a:pt x="172" y="37"/>
                  <a:pt x="172" y="37"/>
                </a:cubicBezTo>
                <a:cubicBezTo>
                  <a:pt x="174" y="37"/>
                  <a:pt x="175" y="35"/>
                  <a:pt x="174" y="34"/>
                </a:cubicBezTo>
                <a:cubicBezTo>
                  <a:pt x="173" y="32"/>
                  <a:pt x="172" y="32"/>
                  <a:pt x="170" y="32"/>
                </a:cubicBezTo>
                <a:cubicBezTo>
                  <a:pt x="52" y="83"/>
                  <a:pt x="52" y="83"/>
                  <a:pt x="52" y="83"/>
                </a:cubicBezTo>
                <a:cubicBezTo>
                  <a:pt x="51" y="83"/>
                  <a:pt x="50" y="85"/>
                  <a:pt x="51" y="87"/>
                </a:cubicBezTo>
                <a:cubicBezTo>
                  <a:pt x="51" y="88"/>
                  <a:pt x="53" y="89"/>
                  <a:pt x="55" y="88"/>
                </a:cubicBezTo>
                <a:close/>
                <a:moveTo>
                  <a:pt x="40" y="82"/>
                </a:moveTo>
                <a:cubicBezTo>
                  <a:pt x="157" y="31"/>
                  <a:pt x="157" y="31"/>
                  <a:pt x="157" y="31"/>
                </a:cubicBezTo>
                <a:cubicBezTo>
                  <a:pt x="159" y="30"/>
                  <a:pt x="160" y="29"/>
                  <a:pt x="159" y="27"/>
                </a:cubicBezTo>
                <a:cubicBezTo>
                  <a:pt x="158" y="26"/>
                  <a:pt x="157" y="25"/>
                  <a:pt x="155" y="26"/>
                </a:cubicBezTo>
                <a:cubicBezTo>
                  <a:pt x="37" y="76"/>
                  <a:pt x="37" y="76"/>
                  <a:pt x="37" y="76"/>
                </a:cubicBezTo>
                <a:cubicBezTo>
                  <a:pt x="36" y="77"/>
                  <a:pt x="35" y="79"/>
                  <a:pt x="36" y="80"/>
                </a:cubicBezTo>
                <a:cubicBezTo>
                  <a:pt x="36" y="82"/>
                  <a:pt x="38" y="82"/>
                  <a:pt x="40" y="82"/>
                </a:cubicBezTo>
                <a:close/>
                <a:moveTo>
                  <a:pt x="29" y="73"/>
                </a:moveTo>
                <a:cubicBezTo>
                  <a:pt x="147" y="23"/>
                  <a:pt x="147" y="23"/>
                  <a:pt x="147" y="23"/>
                </a:cubicBezTo>
                <a:cubicBezTo>
                  <a:pt x="148" y="22"/>
                  <a:pt x="149" y="21"/>
                  <a:pt x="148" y="19"/>
                </a:cubicBezTo>
                <a:cubicBezTo>
                  <a:pt x="148" y="18"/>
                  <a:pt x="146" y="17"/>
                  <a:pt x="145" y="18"/>
                </a:cubicBezTo>
                <a:cubicBezTo>
                  <a:pt x="27" y="68"/>
                  <a:pt x="27" y="68"/>
                  <a:pt x="27" y="68"/>
                </a:cubicBezTo>
                <a:cubicBezTo>
                  <a:pt x="25" y="69"/>
                  <a:pt x="25" y="71"/>
                  <a:pt x="25" y="72"/>
                </a:cubicBezTo>
                <a:cubicBezTo>
                  <a:pt x="26" y="73"/>
                  <a:pt x="27" y="74"/>
                  <a:pt x="29" y="73"/>
                </a:cubicBezTo>
                <a:close/>
                <a:moveTo>
                  <a:pt x="62" y="280"/>
                </a:moveTo>
                <a:cubicBezTo>
                  <a:pt x="62" y="100"/>
                  <a:pt x="62" y="100"/>
                  <a:pt x="62" y="100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62" y="98"/>
                  <a:pt x="64" y="95"/>
                  <a:pt x="66" y="94"/>
                </a:cubicBezTo>
                <a:cubicBezTo>
                  <a:pt x="194" y="40"/>
                  <a:pt x="194" y="40"/>
                  <a:pt x="194" y="40"/>
                </a:cubicBezTo>
                <a:cubicBezTo>
                  <a:pt x="194" y="39"/>
                  <a:pt x="195" y="39"/>
                  <a:pt x="197" y="39"/>
                </a:cubicBezTo>
                <a:cubicBezTo>
                  <a:pt x="200" y="39"/>
                  <a:pt x="203" y="42"/>
                  <a:pt x="203" y="45"/>
                </a:cubicBezTo>
                <a:cubicBezTo>
                  <a:pt x="203" y="130"/>
                  <a:pt x="203" y="130"/>
                  <a:pt x="203" y="130"/>
                </a:cubicBezTo>
                <a:cubicBezTo>
                  <a:pt x="203" y="129"/>
                  <a:pt x="203" y="129"/>
                  <a:pt x="203" y="129"/>
                </a:cubicBezTo>
                <a:cubicBezTo>
                  <a:pt x="203" y="129"/>
                  <a:pt x="202" y="129"/>
                  <a:pt x="202" y="129"/>
                </a:cubicBezTo>
                <a:cubicBezTo>
                  <a:pt x="202" y="129"/>
                  <a:pt x="202" y="129"/>
                  <a:pt x="202" y="129"/>
                </a:cubicBezTo>
                <a:cubicBezTo>
                  <a:pt x="201" y="129"/>
                  <a:pt x="201" y="128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200" y="128"/>
                  <a:pt x="200" y="128"/>
                  <a:pt x="199" y="127"/>
                </a:cubicBezTo>
                <a:cubicBezTo>
                  <a:pt x="199" y="127"/>
                  <a:pt x="199" y="127"/>
                  <a:pt x="199" y="127"/>
                </a:cubicBezTo>
                <a:cubicBezTo>
                  <a:pt x="198" y="127"/>
                  <a:pt x="198" y="127"/>
                  <a:pt x="198" y="127"/>
                </a:cubicBezTo>
                <a:cubicBezTo>
                  <a:pt x="198" y="127"/>
                  <a:pt x="198" y="127"/>
                  <a:pt x="198" y="127"/>
                </a:cubicBezTo>
                <a:cubicBezTo>
                  <a:pt x="197" y="126"/>
                  <a:pt x="196" y="126"/>
                  <a:pt x="194" y="125"/>
                </a:cubicBezTo>
                <a:cubicBezTo>
                  <a:pt x="194" y="125"/>
                  <a:pt x="194" y="125"/>
                  <a:pt x="194" y="125"/>
                </a:cubicBezTo>
                <a:cubicBezTo>
                  <a:pt x="187" y="122"/>
                  <a:pt x="179" y="121"/>
                  <a:pt x="172" y="121"/>
                </a:cubicBezTo>
                <a:cubicBezTo>
                  <a:pt x="140" y="121"/>
                  <a:pt x="114" y="146"/>
                  <a:pt x="112" y="177"/>
                </a:cubicBezTo>
                <a:cubicBezTo>
                  <a:pt x="112" y="178"/>
                  <a:pt x="112" y="178"/>
                  <a:pt x="112" y="178"/>
                </a:cubicBezTo>
                <a:cubicBezTo>
                  <a:pt x="112" y="178"/>
                  <a:pt x="112" y="178"/>
                  <a:pt x="112" y="178"/>
                </a:cubicBezTo>
                <a:cubicBezTo>
                  <a:pt x="112" y="258"/>
                  <a:pt x="112" y="258"/>
                  <a:pt x="112" y="258"/>
                </a:cubicBezTo>
                <a:cubicBezTo>
                  <a:pt x="111" y="262"/>
                  <a:pt x="109" y="266"/>
                  <a:pt x="108" y="270"/>
                </a:cubicBezTo>
                <a:cubicBezTo>
                  <a:pt x="72" y="286"/>
                  <a:pt x="72" y="286"/>
                  <a:pt x="72" y="286"/>
                </a:cubicBezTo>
                <a:cubicBezTo>
                  <a:pt x="71" y="286"/>
                  <a:pt x="70" y="286"/>
                  <a:pt x="69" y="286"/>
                </a:cubicBezTo>
                <a:cubicBezTo>
                  <a:pt x="65" y="286"/>
                  <a:pt x="62" y="284"/>
                  <a:pt x="62" y="280"/>
                </a:cubicBezTo>
                <a:close/>
                <a:moveTo>
                  <a:pt x="21" y="65"/>
                </a:moveTo>
                <a:cubicBezTo>
                  <a:pt x="18" y="66"/>
                  <a:pt x="15" y="64"/>
                  <a:pt x="14" y="62"/>
                </a:cubicBezTo>
                <a:cubicBezTo>
                  <a:pt x="13" y="60"/>
                  <a:pt x="15" y="57"/>
                  <a:pt x="17" y="56"/>
                </a:cubicBezTo>
                <a:cubicBezTo>
                  <a:pt x="145" y="1"/>
                  <a:pt x="145" y="1"/>
                  <a:pt x="145" y="1"/>
                </a:cubicBezTo>
                <a:cubicBezTo>
                  <a:pt x="147" y="0"/>
                  <a:pt x="150" y="1"/>
                  <a:pt x="151" y="3"/>
                </a:cubicBezTo>
                <a:cubicBezTo>
                  <a:pt x="152" y="6"/>
                  <a:pt x="151" y="9"/>
                  <a:pt x="149" y="10"/>
                </a:cubicBezTo>
                <a:lnTo>
                  <a:pt x="21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18">
            <a:extLst>
              <a:ext uri="{FF2B5EF4-FFF2-40B4-BE49-F238E27FC236}">
                <a16:creationId xmlns:a16="http://schemas.microsoft.com/office/drawing/2014/main" id="{EF38ED03-0848-4F83-BFE0-0464EC151D6F}"/>
              </a:ext>
            </a:extLst>
          </p:cNvPr>
          <p:cNvGrpSpPr>
            <a:grpSpLocks noChangeAspect="1"/>
          </p:cNvGrpSpPr>
          <p:nvPr/>
        </p:nvGrpSpPr>
        <p:grpSpPr>
          <a:xfrm>
            <a:off x="4344718" y="3303803"/>
            <a:ext cx="449680" cy="388800"/>
            <a:chOff x="5169548" y="3637977"/>
            <a:chExt cx="674520" cy="5832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5D32E156-2B8D-43A4-8EB0-ED5D8AAAA3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36" y="3885993"/>
              <a:ext cx="456598" cy="250091"/>
            </a:xfrm>
            <a:custGeom>
              <a:avLst/>
              <a:gdLst>
                <a:gd name="T0" fmla="*/ 148 w 186"/>
                <a:gd name="T1" fmla="*/ 81 h 102"/>
                <a:gd name="T2" fmla="*/ 92 w 186"/>
                <a:gd name="T3" fmla="*/ 88 h 102"/>
                <a:gd name="T4" fmla="*/ 92 w 186"/>
                <a:gd name="T5" fmla="*/ 64 h 102"/>
                <a:gd name="T6" fmla="*/ 148 w 186"/>
                <a:gd name="T7" fmla="*/ 71 h 102"/>
                <a:gd name="T8" fmla="*/ 92 w 186"/>
                <a:gd name="T9" fmla="*/ 64 h 102"/>
                <a:gd name="T10" fmla="*/ 186 w 186"/>
                <a:gd name="T11" fmla="*/ 44 h 102"/>
                <a:gd name="T12" fmla="*/ 92 w 186"/>
                <a:gd name="T13" fmla="*/ 51 h 102"/>
                <a:gd name="T14" fmla="*/ 92 w 186"/>
                <a:gd name="T15" fmla="*/ 25 h 102"/>
                <a:gd name="T16" fmla="*/ 186 w 186"/>
                <a:gd name="T17" fmla="*/ 32 h 102"/>
                <a:gd name="T18" fmla="*/ 92 w 186"/>
                <a:gd name="T19" fmla="*/ 25 h 102"/>
                <a:gd name="T20" fmla="*/ 186 w 186"/>
                <a:gd name="T21" fmla="*/ 6 h 102"/>
                <a:gd name="T22" fmla="*/ 92 w 186"/>
                <a:gd name="T23" fmla="*/ 13 h 102"/>
                <a:gd name="T24" fmla="*/ 28 w 186"/>
                <a:gd name="T25" fmla="*/ 3 h 102"/>
                <a:gd name="T26" fmla="*/ 26 w 186"/>
                <a:gd name="T27" fmla="*/ 4 h 102"/>
                <a:gd name="T28" fmla="*/ 25 w 186"/>
                <a:gd name="T29" fmla="*/ 4 h 102"/>
                <a:gd name="T30" fmla="*/ 24 w 186"/>
                <a:gd name="T31" fmla="*/ 5 h 102"/>
                <a:gd name="T32" fmla="*/ 24 w 186"/>
                <a:gd name="T33" fmla="*/ 5 h 102"/>
                <a:gd name="T34" fmla="*/ 23 w 186"/>
                <a:gd name="T35" fmla="*/ 6 h 102"/>
                <a:gd name="T36" fmla="*/ 23 w 186"/>
                <a:gd name="T37" fmla="*/ 6 h 102"/>
                <a:gd name="T38" fmla="*/ 22 w 186"/>
                <a:gd name="T39" fmla="*/ 6 h 102"/>
                <a:gd name="T40" fmla="*/ 21 w 186"/>
                <a:gd name="T41" fmla="*/ 7 h 102"/>
                <a:gd name="T42" fmla="*/ 21 w 186"/>
                <a:gd name="T43" fmla="*/ 7 h 102"/>
                <a:gd name="T44" fmla="*/ 20 w 186"/>
                <a:gd name="T45" fmla="*/ 8 h 102"/>
                <a:gd name="T46" fmla="*/ 20 w 186"/>
                <a:gd name="T47" fmla="*/ 8 h 102"/>
                <a:gd name="T48" fmla="*/ 19 w 186"/>
                <a:gd name="T49" fmla="*/ 8 h 102"/>
                <a:gd name="T50" fmla="*/ 19 w 186"/>
                <a:gd name="T51" fmla="*/ 9 h 102"/>
                <a:gd name="T52" fmla="*/ 18 w 186"/>
                <a:gd name="T53" fmla="*/ 9 h 102"/>
                <a:gd name="T54" fmla="*/ 18 w 186"/>
                <a:gd name="T55" fmla="*/ 10 h 102"/>
                <a:gd name="T56" fmla="*/ 18 w 186"/>
                <a:gd name="T57" fmla="*/ 10 h 102"/>
                <a:gd name="T58" fmla="*/ 8 w 186"/>
                <a:gd name="T59" fmla="*/ 28 h 102"/>
                <a:gd name="T60" fmla="*/ 2 w 186"/>
                <a:gd name="T61" fmla="*/ 61 h 102"/>
                <a:gd name="T62" fmla="*/ 40 w 186"/>
                <a:gd name="T63" fmla="*/ 1 h 102"/>
                <a:gd name="T64" fmla="*/ 16 w 186"/>
                <a:gd name="T65" fmla="*/ 30 h 102"/>
                <a:gd name="T66" fmla="*/ 42 w 186"/>
                <a:gd name="T67" fmla="*/ 16 h 102"/>
                <a:gd name="T68" fmla="*/ 45 w 186"/>
                <a:gd name="T69" fmla="*/ 30 h 102"/>
                <a:gd name="T70" fmla="*/ 49 w 186"/>
                <a:gd name="T71" fmla="*/ 30 h 102"/>
                <a:gd name="T72" fmla="*/ 64 w 186"/>
                <a:gd name="T73" fmla="*/ 33 h 102"/>
                <a:gd name="T74" fmla="*/ 15 w 186"/>
                <a:gd name="T75" fmla="*/ 33 h 102"/>
                <a:gd name="T76" fmla="*/ 16 w 186"/>
                <a:gd name="T77" fmla="*/ 30 h 102"/>
                <a:gd name="T78" fmla="*/ 53 w 186"/>
                <a:gd name="T79" fmla="*/ 38 h 102"/>
                <a:gd name="T80" fmla="*/ 46 w 186"/>
                <a:gd name="T81" fmla="*/ 38 h 102"/>
                <a:gd name="T82" fmla="*/ 29 w 186"/>
                <a:gd name="T83" fmla="*/ 35 h 102"/>
                <a:gd name="T84" fmla="*/ 29 w 186"/>
                <a:gd name="T85" fmla="*/ 42 h 102"/>
                <a:gd name="T86" fmla="*/ 29 w 186"/>
                <a:gd name="T87" fmla="*/ 35 h 102"/>
                <a:gd name="T88" fmla="*/ 0 w 186"/>
                <a:gd name="T89" fmla="*/ 102 h 102"/>
                <a:gd name="T90" fmla="*/ 28 w 186"/>
                <a:gd name="T91" fmla="*/ 96 h 102"/>
                <a:gd name="T92" fmla="*/ 79 w 186"/>
                <a:gd name="T9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6" h="102">
                  <a:moveTo>
                    <a:pt x="92" y="81"/>
                  </a:moveTo>
                  <a:cubicBezTo>
                    <a:pt x="148" y="81"/>
                    <a:pt x="148" y="81"/>
                    <a:pt x="148" y="81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2" y="81"/>
                    <a:pt x="92" y="81"/>
                    <a:pt x="92" y="81"/>
                  </a:cubicBezTo>
                  <a:close/>
                  <a:moveTo>
                    <a:pt x="92" y="64"/>
                  </a:moveTo>
                  <a:cubicBezTo>
                    <a:pt x="148" y="64"/>
                    <a:pt x="148" y="64"/>
                    <a:pt x="148" y="64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64"/>
                    <a:pt x="92" y="64"/>
                    <a:pt x="92" y="64"/>
                  </a:cubicBezTo>
                  <a:close/>
                  <a:moveTo>
                    <a:pt x="92" y="44"/>
                  </a:moveTo>
                  <a:cubicBezTo>
                    <a:pt x="186" y="44"/>
                    <a:pt x="186" y="44"/>
                    <a:pt x="186" y="44"/>
                  </a:cubicBezTo>
                  <a:cubicBezTo>
                    <a:pt x="186" y="51"/>
                    <a:pt x="186" y="51"/>
                    <a:pt x="186" y="51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2" y="44"/>
                    <a:pt x="92" y="44"/>
                    <a:pt x="92" y="44"/>
                  </a:cubicBezTo>
                  <a:close/>
                  <a:moveTo>
                    <a:pt x="92" y="25"/>
                  </a:moveTo>
                  <a:cubicBezTo>
                    <a:pt x="186" y="25"/>
                    <a:pt x="186" y="25"/>
                    <a:pt x="186" y="25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25"/>
                    <a:pt x="92" y="25"/>
                    <a:pt x="92" y="25"/>
                  </a:cubicBezTo>
                  <a:close/>
                  <a:moveTo>
                    <a:pt x="92" y="6"/>
                  </a:moveTo>
                  <a:cubicBezTo>
                    <a:pt x="186" y="6"/>
                    <a:pt x="186" y="6"/>
                    <a:pt x="186" y="6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6"/>
                    <a:pt x="92" y="6"/>
                    <a:pt x="92" y="6"/>
                  </a:cubicBezTo>
                  <a:close/>
                  <a:moveTo>
                    <a:pt x="28" y="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15"/>
                    <a:pt x="9" y="21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6" y="38"/>
                    <a:pt x="17" y="55"/>
                    <a:pt x="2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82" y="40"/>
                    <a:pt x="74" y="0"/>
                    <a:pt x="40" y="1"/>
                  </a:cubicBezTo>
                  <a:cubicBezTo>
                    <a:pt x="36" y="1"/>
                    <a:pt x="31" y="2"/>
                    <a:pt x="28" y="3"/>
                  </a:cubicBezTo>
                  <a:close/>
                  <a:moveTo>
                    <a:pt x="16" y="30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1"/>
                    <a:pt x="64" y="32"/>
                    <a:pt x="64" y="33"/>
                  </a:cubicBezTo>
                  <a:cubicBezTo>
                    <a:pt x="64" y="47"/>
                    <a:pt x="53" y="58"/>
                    <a:pt x="40" y="58"/>
                  </a:cubicBezTo>
                  <a:cubicBezTo>
                    <a:pt x="26" y="58"/>
                    <a:pt x="15" y="47"/>
                    <a:pt x="15" y="33"/>
                  </a:cubicBezTo>
                  <a:cubicBezTo>
                    <a:pt x="15" y="31"/>
                    <a:pt x="15" y="29"/>
                    <a:pt x="16" y="27"/>
                  </a:cubicBezTo>
                  <a:cubicBezTo>
                    <a:pt x="16" y="29"/>
                    <a:pt x="16" y="30"/>
                    <a:pt x="16" y="30"/>
                  </a:cubicBezTo>
                  <a:close/>
                  <a:moveTo>
                    <a:pt x="49" y="35"/>
                  </a:moveTo>
                  <a:cubicBezTo>
                    <a:pt x="51" y="35"/>
                    <a:pt x="53" y="37"/>
                    <a:pt x="53" y="38"/>
                  </a:cubicBezTo>
                  <a:cubicBezTo>
                    <a:pt x="53" y="40"/>
                    <a:pt x="51" y="42"/>
                    <a:pt x="49" y="42"/>
                  </a:cubicBezTo>
                  <a:cubicBezTo>
                    <a:pt x="47" y="42"/>
                    <a:pt x="46" y="40"/>
                    <a:pt x="46" y="38"/>
                  </a:cubicBezTo>
                  <a:cubicBezTo>
                    <a:pt x="46" y="37"/>
                    <a:pt x="47" y="35"/>
                    <a:pt x="49" y="35"/>
                  </a:cubicBezTo>
                  <a:close/>
                  <a:moveTo>
                    <a:pt x="29" y="35"/>
                  </a:moveTo>
                  <a:cubicBezTo>
                    <a:pt x="31" y="35"/>
                    <a:pt x="33" y="37"/>
                    <a:pt x="33" y="38"/>
                  </a:cubicBezTo>
                  <a:cubicBezTo>
                    <a:pt x="33" y="40"/>
                    <a:pt x="31" y="42"/>
                    <a:pt x="29" y="42"/>
                  </a:cubicBezTo>
                  <a:cubicBezTo>
                    <a:pt x="28" y="42"/>
                    <a:pt x="26" y="40"/>
                    <a:pt x="26" y="38"/>
                  </a:cubicBezTo>
                  <a:cubicBezTo>
                    <a:pt x="26" y="37"/>
                    <a:pt x="28" y="35"/>
                    <a:pt x="29" y="35"/>
                  </a:cubicBezTo>
                  <a:close/>
                  <a:moveTo>
                    <a:pt x="79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" y="83"/>
                    <a:pt x="12" y="68"/>
                    <a:pt x="28" y="6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7" y="68"/>
                    <a:pt x="78" y="83"/>
                    <a:pt x="79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E63FBD47-C320-4728-ADAC-0FAAF59221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9548" y="3637977"/>
              <a:ext cx="674520" cy="583200"/>
            </a:xfrm>
            <a:custGeom>
              <a:avLst/>
              <a:gdLst>
                <a:gd name="T0" fmla="*/ 265 w 275"/>
                <a:gd name="T1" fmla="*/ 71 h 238"/>
                <a:gd name="T2" fmla="*/ 243 w 275"/>
                <a:gd name="T3" fmla="*/ 62 h 238"/>
                <a:gd name="T4" fmla="*/ 217 w 275"/>
                <a:gd name="T5" fmla="*/ 62 h 238"/>
                <a:gd name="T6" fmla="*/ 194 w 275"/>
                <a:gd name="T7" fmla="*/ 43 h 238"/>
                <a:gd name="T8" fmla="*/ 172 w 275"/>
                <a:gd name="T9" fmla="*/ 43 h 238"/>
                <a:gd name="T10" fmla="*/ 145 w 275"/>
                <a:gd name="T11" fmla="*/ 0 h 238"/>
                <a:gd name="T12" fmla="*/ 126 w 275"/>
                <a:gd name="T13" fmla="*/ 0 h 238"/>
                <a:gd name="T14" fmla="*/ 100 w 275"/>
                <a:gd name="T15" fmla="*/ 43 h 238"/>
                <a:gd name="T16" fmla="*/ 76 w 275"/>
                <a:gd name="T17" fmla="*/ 44 h 238"/>
                <a:gd name="T18" fmla="*/ 53 w 275"/>
                <a:gd name="T19" fmla="*/ 62 h 238"/>
                <a:gd name="T20" fmla="*/ 31 w 275"/>
                <a:gd name="T21" fmla="*/ 62 h 238"/>
                <a:gd name="T22" fmla="*/ 9 w 275"/>
                <a:gd name="T23" fmla="*/ 71 h 238"/>
                <a:gd name="T24" fmla="*/ 0 w 275"/>
                <a:gd name="T25" fmla="*/ 93 h 238"/>
                <a:gd name="T26" fmla="*/ 0 w 275"/>
                <a:gd name="T27" fmla="*/ 207 h 238"/>
                <a:gd name="T28" fmla="*/ 9 w 275"/>
                <a:gd name="T29" fmla="*/ 229 h 238"/>
                <a:gd name="T30" fmla="*/ 31 w 275"/>
                <a:gd name="T31" fmla="*/ 238 h 238"/>
                <a:gd name="T32" fmla="*/ 243 w 275"/>
                <a:gd name="T33" fmla="*/ 238 h 238"/>
                <a:gd name="T34" fmla="*/ 265 w 275"/>
                <a:gd name="T35" fmla="*/ 229 h 238"/>
                <a:gd name="T36" fmla="*/ 275 w 275"/>
                <a:gd name="T37" fmla="*/ 207 h 238"/>
                <a:gd name="T38" fmla="*/ 275 w 275"/>
                <a:gd name="T39" fmla="*/ 93 h 238"/>
                <a:gd name="T40" fmla="*/ 265 w 275"/>
                <a:gd name="T41" fmla="*/ 71 h 238"/>
                <a:gd name="T42" fmla="*/ 77 w 275"/>
                <a:gd name="T43" fmla="*/ 50 h 238"/>
                <a:gd name="T44" fmla="*/ 194 w 275"/>
                <a:gd name="T45" fmla="*/ 49 h 238"/>
                <a:gd name="T46" fmla="*/ 210 w 275"/>
                <a:gd name="T47" fmla="*/ 58 h 238"/>
                <a:gd name="T48" fmla="*/ 201 w 275"/>
                <a:gd name="T49" fmla="*/ 56 h 238"/>
                <a:gd name="T50" fmla="*/ 83 w 275"/>
                <a:gd name="T51" fmla="*/ 57 h 238"/>
                <a:gd name="T52" fmla="*/ 66 w 275"/>
                <a:gd name="T53" fmla="*/ 74 h 238"/>
                <a:gd name="T54" fmla="*/ 68 w 275"/>
                <a:gd name="T55" fmla="*/ 83 h 238"/>
                <a:gd name="T56" fmla="*/ 59 w 275"/>
                <a:gd name="T57" fmla="*/ 68 h 238"/>
                <a:gd name="T58" fmla="*/ 77 w 275"/>
                <a:gd name="T59" fmla="*/ 50 h 238"/>
                <a:gd name="T60" fmla="*/ 258 w 275"/>
                <a:gd name="T61" fmla="*/ 207 h 238"/>
                <a:gd name="T62" fmla="*/ 254 w 275"/>
                <a:gd name="T63" fmla="*/ 217 h 238"/>
                <a:gd name="T64" fmla="*/ 243 w 275"/>
                <a:gd name="T65" fmla="*/ 222 h 238"/>
                <a:gd name="T66" fmla="*/ 31 w 275"/>
                <a:gd name="T67" fmla="*/ 222 h 238"/>
                <a:gd name="T68" fmla="*/ 21 w 275"/>
                <a:gd name="T69" fmla="*/ 217 h 238"/>
                <a:gd name="T70" fmla="*/ 17 w 275"/>
                <a:gd name="T71" fmla="*/ 207 h 238"/>
                <a:gd name="T72" fmla="*/ 17 w 275"/>
                <a:gd name="T73" fmla="*/ 93 h 238"/>
                <a:gd name="T74" fmla="*/ 21 w 275"/>
                <a:gd name="T75" fmla="*/ 83 h 238"/>
                <a:gd name="T76" fmla="*/ 31 w 275"/>
                <a:gd name="T77" fmla="*/ 78 h 238"/>
                <a:gd name="T78" fmla="*/ 54 w 275"/>
                <a:gd name="T79" fmla="*/ 78 h 238"/>
                <a:gd name="T80" fmla="*/ 76 w 275"/>
                <a:gd name="T81" fmla="*/ 92 h 238"/>
                <a:gd name="T82" fmla="*/ 194 w 275"/>
                <a:gd name="T83" fmla="*/ 92 h 238"/>
                <a:gd name="T84" fmla="*/ 215 w 275"/>
                <a:gd name="T85" fmla="*/ 78 h 238"/>
                <a:gd name="T86" fmla="*/ 243 w 275"/>
                <a:gd name="T87" fmla="*/ 78 h 238"/>
                <a:gd name="T88" fmla="*/ 254 w 275"/>
                <a:gd name="T89" fmla="*/ 83 h 238"/>
                <a:gd name="T90" fmla="*/ 258 w 275"/>
                <a:gd name="T91" fmla="*/ 93 h 238"/>
                <a:gd name="T92" fmla="*/ 258 w 275"/>
                <a:gd name="T93" fmla="*/ 20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238">
                  <a:moveTo>
                    <a:pt x="265" y="71"/>
                  </a:moveTo>
                  <a:cubicBezTo>
                    <a:pt x="260" y="65"/>
                    <a:pt x="252" y="62"/>
                    <a:pt x="243" y="62"/>
                  </a:cubicBezTo>
                  <a:cubicBezTo>
                    <a:pt x="217" y="62"/>
                    <a:pt x="217" y="62"/>
                    <a:pt x="217" y="62"/>
                  </a:cubicBezTo>
                  <a:cubicBezTo>
                    <a:pt x="215" y="51"/>
                    <a:pt x="205" y="43"/>
                    <a:pt x="194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55" y="30"/>
                    <a:pt x="148" y="15"/>
                    <a:pt x="145" y="0"/>
                  </a:cubicBezTo>
                  <a:cubicBezTo>
                    <a:pt x="138" y="0"/>
                    <a:pt x="132" y="0"/>
                    <a:pt x="126" y="0"/>
                  </a:cubicBezTo>
                  <a:cubicBezTo>
                    <a:pt x="123" y="20"/>
                    <a:pt x="114" y="33"/>
                    <a:pt x="100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65" y="44"/>
                    <a:pt x="56" y="51"/>
                    <a:pt x="53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3" y="62"/>
                    <a:pt x="15" y="65"/>
                    <a:pt x="9" y="71"/>
                  </a:cubicBezTo>
                  <a:cubicBezTo>
                    <a:pt x="3" y="77"/>
                    <a:pt x="0" y="84"/>
                    <a:pt x="0" y="93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3" y="223"/>
                    <a:pt x="9" y="229"/>
                  </a:cubicBezTo>
                  <a:cubicBezTo>
                    <a:pt x="15" y="235"/>
                    <a:pt x="23" y="238"/>
                    <a:pt x="31" y="238"/>
                  </a:cubicBezTo>
                  <a:cubicBezTo>
                    <a:pt x="243" y="238"/>
                    <a:pt x="243" y="238"/>
                    <a:pt x="243" y="238"/>
                  </a:cubicBezTo>
                  <a:cubicBezTo>
                    <a:pt x="252" y="238"/>
                    <a:pt x="260" y="235"/>
                    <a:pt x="265" y="229"/>
                  </a:cubicBezTo>
                  <a:cubicBezTo>
                    <a:pt x="271" y="223"/>
                    <a:pt x="275" y="215"/>
                    <a:pt x="275" y="207"/>
                  </a:cubicBezTo>
                  <a:cubicBezTo>
                    <a:pt x="275" y="93"/>
                    <a:pt x="275" y="93"/>
                    <a:pt x="275" y="93"/>
                  </a:cubicBezTo>
                  <a:cubicBezTo>
                    <a:pt x="275" y="84"/>
                    <a:pt x="271" y="77"/>
                    <a:pt x="265" y="71"/>
                  </a:cubicBezTo>
                  <a:close/>
                  <a:moveTo>
                    <a:pt x="77" y="50"/>
                  </a:moveTo>
                  <a:cubicBezTo>
                    <a:pt x="194" y="49"/>
                    <a:pt x="194" y="49"/>
                    <a:pt x="194" y="49"/>
                  </a:cubicBezTo>
                  <a:cubicBezTo>
                    <a:pt x="201" y="49"/>
                    <a:pt x="207" y="53"/>
                    <a:pt x="210" y="58"/>
                  </a:cubicBezTo>
                  <a:cubicBezTo>
                    <a:pt x="207" y="57"/>
                    <a:pt x="204" y="56"/>
                    <a:pt x="201" y="56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74" y="57"/>
                    <a:pt x="66" y="65"/>
                    <a:pt x="66" y="74"/>
                  </a:cubicBezTo>
                  <a:cubicBezTo>
                    <a:pt x="66" y="77"/>
                    <a:pt x="66" y="80"/>
                    <a:pt x="68" y="83"/>
                  </a:cubicBezTo>
                  <a:cubicBezTo>
                    <a:pt x="63" y="80"/>
                    <a:pt x="59" y="74"/>
                    <a:pt x="59" y="68"/>
                  </a:cubicBezTo>
                  <a:cubicBezTo>
                    <a:pt x="59" y="58"/>
                    <a:pt x="67" y="50"/>
                    <a:pt x="77" y="50"/>
                  </a:cubicBezTo>
                  <a:close/>
                  <a:moveTo>
                    <a:pt x="258" y="207"/>
                  </a:moveTo>
                  <a:cubicBezTo>
                    <a:pt x="258" y="211"/>
                    <a:pt x="256" y="214"/>
                    <a:pt x="254" y="217"/>
                  </a:cubicBezTo>
                  <a:cubicBezTo>
                    <a:pt x="251" y="220"/>
                    <a:pt x="247" y="222"/>
                    <a:pt x="243" y="222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27" y="222"/>
                    <a:pt x="24" y="220"/>
                    <a:pt x="21" y="217"/>
                  </a:cubicBezTo>
                  <a:cubicBezTo>
                    <a:pt x="18" y="214"/>
                    <a:pt x="17" y="211"/>
                    <a:pt x="17" y="207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89"/>
                    <a:pt x="18" y="85"/>
                    <a:pt x="21" y="83"/>
                  </a:cubicBezTo>
                  <a:cubicBezTo>
                    <a:pt x="24" y="80"/>
                    <a:pt x="27" y="78"/>
                    <a:pt x="31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8" y="87"/>
                    <a:pt x="67" y="92"/>
                    <a:pt x="76" y="92"/>
                  </a:cubicBezTo>
                  <a:cubicBezTo>
                    <a:pt x="194" y="92"/>
                    <a:pt x="194" y="92"/>
                    <a:pt x="194" y="92"/>
                  </a:cubicBezTo>
                  <a:cubicBezTo>
                    <a:pt x="203" y="92"/>
                    <a:pt x="211" y="86"/>
                    <a:pt x="215" y="78"/>
                  </a:cubicBezTo>
                  <a:cubicBezTo>
                    <a:pt x="243" y="78"/>
                    <a:pt x="243" y="78"/>
                    <a:pt x="243" y="78"/>
                  </a:cubicBezTo>
                  <a:cubicBezTo>
                    <a:pt x="247" y="78"/>
                    <a:pt x="251" y="80"/>
                    <a:pt x="254" y="83"/>
                  </a:cubicBezTo>
                  <a:cubicBezTo>
                    <a:pt x="256" y="85"/>
                    <a:pt x="258" y="89"/>
                    <a:pt x="258" y="93"/>
                  </a:cubicBezTo>
                  <a:lnTo>
                    <a:pt x="258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组合 21">
            <a:extLst>
              <a:ext uri="{FF2B5EF4-FFF2-40B4-BE49-F238E27FC236}">
                <a16:creationId xmlns:a16="http://schemas.microsoft.com/office/drawing/2014/main" id="{4F2ECAAE-EE17-41A3-9FB8-735A706EC90D}"/>
              </a:ext>
            </a:extLst>
          </p:cNvPr>
          <p:cNvGrpSpPr/>
          <p:nvPr/>
        </p:nvGrpSpPr>
        <p:grpSpPr>
          <a:xfrm>
            <a:off x="3006872" y="1311147"/>
            <a:ext cx="1525938" cy="1516360"/>
            <a:chOff x="3006872" y="1129208"/>
            <a:chExt cx="1525938" cy="1516360"/>
          </a:xfrm>
        </p:grpSpPr>
        <p:sp>
          <p:nvSpPr>
            <p:cNvPr id="42" name="圆角矩形 26">
              <a:extLst>
                <a:ext uri="{FF2B5EF4-FFF2-40B4-BE49-F238E27FC236}">
                  <a16:creationId xmlns:a16="http://schemas.microsoft.com/office/drawing/2014/main" id="{A9808A41-B25E-4838-8FDF-369B0DCDB729}"/>
                </a:ext>
              </a:extLst>
            </p:cNvPr>
            <p:cNvSpPr/>
            <p:nvPr/>
          </p:nvSpPr>
          <p:spPr>
            <a:xfrm>
              <a:off x="3006872" y="1129208"/>
              <a:ext cx="1525938" cy="1516360"/>
            </a:xfrm>
            <a:custGeom>
              <a:avLst/>
              <a:gdLst/>
              <a:ahLst/>
              <a:cxnLst/>
              <a:rect l="l" t="t" r="r" b="b"/>
              <a:pathLst>
                <a:path w="1525938" h="1516360">
                  <a:moveTo>
                    <a:pt x="904603" y="0"/>
                  </a:moveTo>
                  <a:cubicBezTo>
                    <a:pt x="1058735" y="0"/>
                    <a:pt x="1184591" y="121065"/>
                    <a:pt x="1191155" y="273347"/>
                  </a:cubicBezTo>
                  <a:lnTo>
                    <a:pt x="1368771" y="273347"/>
                  </a:lnTo>
                  <a:cubicBezTo>
                    <a:pt x="1455572" y="273347"/>
                    <a:pt x="1525938" y="343713"/>
                    <a:pt x="1525938" y="430514"/>
                  </a:cubicBezTo>
                  <a:lnTo>
                    <a:pt x="1525938" y="611087"/>
                  </a:lnTo>
                  <a:lnTo>
                    <a:pt x="1507259" y="609204"/>
                  </a:lnTo>
                  <a:cubicBezTo>
                    <a:pt x="1348183" y="609204"/>
                    <a:pt x="1219227" y="738160"/>
                    <a:pt x="1219227" y="897236"/>
                  </a:cubicBezTo>
                  <a:cubicBezTo>
                    <a:pt x="1219227" y="1056312"/>
                    <a:pt x="1348183" y="1185268"/>
                    <a:pt x="1507259" y="1185268"/>
                  </a:cubicBezTo>
                  <a:cubicBezTo>
                    <a:pt x="1513562" y="1185268"/>
                    <a:pt x="1519818" y="1185066"/>
                    <a:pt x="1525938" y="1183385"/>
                  </a:cubicBezTo>
                  <a:lnTo>
                    <a:pt x="1525938" y="1359193"/>
                  </a:lnTo>
                  <a:cubicBezTo>
                    <a:pt x="1525938" y="1445994"/>
                    <a:pt x="1455572" y="1516360"/>
                    <a:pt x="1368771" y="1516360"/>
                  </a:cubicBezTo>
                  <a:lnTo>
                    <a:pt x="1191254" y="1516360"/>
                  </a:lnTo>
                  <a:lnTo>
                    <a:pt x="1192636" y="1502644"/>
                  </a:lnTo>
                  <a:cubicBezTo>
                    <a:pt x="1192636" y="1343568"/>
                    <a:pt x="1063680" y="1214612"/>
                    <a:pt x="904604" y="1214612"/>
                  </a:cubicBezTo>
                  <a:cubicBezTo>
                    <a:pt x="745528" y="1214612"/>
                    <a:pt x="616572" y="1343568"/>
                    <a:pt x="616572" y="1502644"/>
                  </a:cubicBezTo>
                  <a:cubicBezTo>
                    <a:pt x="616572" y="1507259"/>
                    <a:pt x="616681" y="1511848"/>
                    <a:pt x="617955" y="1516360"/>
                  </a:cubicBezTo>
                  <a:lnTo>
                    <a:pt x="426150" y="1516360"/>
                  </a:lnTo>
                  <a:cubicBezTo>
                    <a:pt x="339349" y="1516360"/>
                    <a:pt x="268983" y="1445994"/>
                    <a:pt x="268983" y="1359193"/>
                  </a:cubicBezTo>
                  <a:lnTo>
                    <a:pt x="268983" y="1183347"/>
                  </a:lnTo>
                  <a:cubicBezTo>
                    <a:pt x="118743" y="1174794"/>
                    <a:pt x="0" y="1049882"/>
                    <a:pt x="0" y="897235"/>
                  </a:cubicBezTo>
                  <a:cubicBezTo>
                    <a:pt x="0" y="744588"/>
                    <a:pt x="118743" y="619676"/>
                    <a:pt x="268983" y="611123"/>
                  </a:cubicBezTo>
                  <a:lnTo>
                    <a:pt x="268983" y="430514"/>
                  </a:lnTo>
                  <a:cubicBezTo>
                    <a:pt x="268983" y="343713"/>
                    <a:pt x="339349" y="273347"/>
                    <a:pt x="426150" y="273347"/>
                  </a:cubicBezTo>
                  <a:lnTo>
                    <a:pt x="618051" y="273347"/>
                  </a:lnTo>
                  <a:cubicBezTo>
                    <a:pt x="624616" y="121065"/>
                    <a:pt x="750471" y="0"/>
                    <a:pt x="904603" y="0"/>
                  </a:cubicBezTo>
                  <a:close/>
                </a:path>
              </a:pathLst>
            </a:custGeom>
            <a:solidFill>
              <a:srgbClr val="E63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TextBox 58">
              <a:extLst>
                <a:ext uri="{FF2B5EF4-FFF2-40B4-BE49-F238E27FC236}">
                  <a16:creationId xmlns:a16="http://schemas.microsoft.com/office/drawing/2014/main" id="{B2A4C9BD-8847-4EDD-BD06-A1238EF02A44}"/>
                </a:ext>
              </a:extLst>
            </p:cNvPr>
            <p:cNvSpPr txBox="1"/>
            <p:nvPr/>
          </p:nvSpPr>
          <p:spPr>
            <a:xfrm>
              <a:off x="3542656" y="1649338"/>
              <a:ext cx="5613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prstClr val="whit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24">
            <a:extLst>
              <a:ext uri="{FF2B5EF4-FFF2-40B4-BE49-F238E27FC236}">
                <a16:creationId xmlns:a16="http://schemas.microsoft.com/office/drawing/2014/main" id="{6E84D6D0-BB7C-48D4-B662-E9F24BFAF03A}"/>
              </a:ext>
            </a:extLst>
          </p:cNvPr>
          <p:cNvGrpSpPr/>
          <p:nvPr/>
        </p:nvGrpSpPr>
        <p:grpSpPr>
          <a:xfrm>
            <a:off x="4607328" y="1311147"/>
            <a:ext cx="1525938" cy="1516360"/>
            <a:chOff x="4607328" y="1129208"/>
            <a:chExt cx="1525938" cy="1516360"/>
          </a:xfrm>
        </p:grpSpPr>
        <p:sp>
          <p:nvSpPr>
            <p:cNvPr id="45" name="圆角矩形 26">
              <a:extLst>
                <a:ext uri="{FF2B5EF4-FFF2-40B4-BE49-F238E27FC236}">
                  <a16:creationId xmlns:a16="http://schemas.microsoft.com/office/drawing/2014/main" id="{119865BA-E287-45B2-874A-4B3B08F152A1}"/>
                </a:ext>
              </a:extLst>
            </p:cNvPr>
            <p:cNvSpPr/>
            <p:nvPr/>
          </p:nvSpPr>
          <p:spPr>
            <a:xfrm flipH="1">
              <a:off x="4607328" y="1129208"/>
              <a:ext cx="1525938" cy="1516360"/>
            </a:xfrm>
            <a:custGeom>
              <a:avLst/>
              <a:gdLst/>
              <a:ahLst/>
              <a:cxnLst/>
              <a:rect l="l" t="t" r="r" b="b"/>
              <a:pathLst>
                <a:path w="1525938" h="1516360">
                  <a:moveTo>
                    <a:pt x="904603" y="0"/>
                  </a:moveTo>
                  <a:cubicBezTo>
                    <a:pt x="1058735" y="0"/>
                    <a:pt x="1184591" y="121065"/>
                    <a:pt x="1191155" y="273347"/>
                  </a:cubicBezTo>
                  <a:lnTo>
                    <a:pt x="1368771" y="273347"/>
                  </a:lnTo>
                  <a:cubicBezTo>
                    <a:pt x="1455572" y="273347"/>
                    <a:pt x="1525938" y="343713"/>
                    <a:pt x="1525938" y="430514"/>
                  </a:cubicBezTo>
                  <a:lnTo>
                    <a:pt x="1525938" y="611087"/>
                  </a:lnTo>
                  <a:lnTo>
                    <a:pt x="1507259" y="609204"/>
                  </a:lnTo>
                  <a:cubicBezTo>
                    <a:pt x="1348183" y="609204"/>
                    <a:pt x="1219227" y="738160"/>
                    <a:pt x="1219227" y="897236"/>
                  </a:cubicBezTo>
                  <a:cubicBezTo>
                    <a:pt x="1219227" y="1056312"/>
                    <a:pt x="1348183" y="1185268"/>
                    <a:pt x="1507259" y="1185268"/>
                  </a:cubicBezTo>
                  <a:cubicBezTo>
                    <a:pt x="1513562" y="1185268"/>
                    <a:pt x="1519818" y="1185066"/>
                    <a:pt x="1525938" y="1183385"/>
                  </a:cubicBezTo>
                  <a:lnTo>
                    <a:pt x="1525938" y="1359193"/>
                  </a:lnTo>
                  <a:cubicBezTo>
                    <a:pt x="1525938" y="1445994"/>
                    <a:pt x="1455572" y="1516360"/>
                    <a:pt x="1368771" y="1516360"/>
                  </a:cubicBezTo>
                  <a:lnTo>
                    <a:pt x="1191254" y="1516360"/>
                  </a:lnTo>
                  <a:lnTo>
                    <a:pt x="1192636" y="1502644"/>
                  </a:lnTo>
                  <a:cubicBezTo>
                    <a:pt x="1192636" y="1343568"/>
                    <a:pt x="1063680" y="1214612"/>
                    <a:pt x="904604" y="1214612"/>
                  </a:cubicBezTo>
                  <a:cubicBezTo>
                    <a:pt x="745528" y="1214612"/>
                    <a:pt x="616572" y="1343568"/>
                    <a:pt x="616572" y="1502644"/>
                  </a:cubicBezTo>
                  <a:cubicBezTo>
                    <a:pt x="616572" y="1507259"/>
                    <a:pt x="616681" y="1511848"/>
                    <a:pt x="617955" y="1516360"/>
                  </a:cubicBezTo>
                  <a:lnTo>
                    <a:pt x="426150" y="1516360"/>
                  </a:lnTo>
                  <a:cubicBezTo>
                    <a:pt x="339349" y="1516360"/>
                    <a:pt x="268983" y="1445994"/>
                    <a:pt x="268983" y="1359193"/>
                  </a:cubicBezTo>
                  <a:lnTo>
                    <a:pt x="268983" y="1183347"/>
                  </a:lnTo>
                  <a:cubicBezTo>
                    <a:pt x="118743" y="1174794"/>
                    <a:pt x="0" y="1049882"/>
                    <a:pt x="0" y="897235"/>
                  </a:cubicBezTo>
                  <a:cubicBezTo>
                    <a:pt x="0" y="744588"/>
                    <a:pt x="118743" y="619676"/>
                    <a:pt x="268983" y="611123"/>
                  </a:cubicBezTo>
                  <a:lnTo>
                    <a:pt x="268983" y="430514"/>
                  </a:lnTo>
                  <a:cubicBezTo>
                    <a:pt x="268983" y="343713"/>
                    <a:pt x="339349" y="273347"/>
                    <a:pt x="426150" y="273347"/>
                  </a:cubicBezTo>
                  <a:lnTo>
                    <a:pt x="618051" y="273347"/>
                  </a:lnTo>
                  <a:cubicBezTo>
                    <a:pt x="624616" y="121065"/>
                    <a:pt x="750471" y="0"/>
                    <a:pt x="904603" y="0"/>
                  </a:cubicBezTo>
                  <a:close/>
                </a:path>
              </a:pathLst>
            </a:custGeom>
            <a:solidFill>
              <a:srgbClr val="A3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61">
              <a:extLst>
                <a:ext uri="{FF2B5EF4-FFF2-40B4-BE49-F238E27FC236}">
                  <a16:creationId xmlns:a16="http://schemas.microsoft.com/office/drawing/2014/main" id="{5F181254-92C4-4E79-955A-A5DBA09C5205}"/>
                </a:ext>
              </a:extLst>
            </p:cNvPr>
            <p:cNvSpPr txBox="1"/>
            <p:nvPr/>
          </p:nvSpPr>
          <p:spPr>
            <a:xfrm>
              <a:off x="5089611" y="1649338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prstClr val="whit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9" name="组合 27">
            <a:extLst>
              <a:ext uri="{FF2B5EF4-FFF2-40B4-BE49-F238E27FC236}">
                <a16:creationId xmlns:a16="http://schemas.microsoft.com/office/drawing/2014/main" id="{221E8884-1A12-4F3A-8DEA-289B06544B40}"/>
              </a:ext>
            </a:extLst>
          </p:cNvPr>
          <p:cNvGrpSpPr/>
          <p:nvPr/>
        </p:nvGrpSpPr>
        <p:grpSpPr>
          <a:xfrm>
            <a:off x="4607329" y="2923265"/>
            <a:ext cx="1525938" cy="1516360"/>
            <a:chOff x="4607329" y="2741326"/>
            <a:chExt cx="1525938" cy="1516360"/>
          </a:xfrm>
        </p:grpSpPr>
        <p:sp>
          <p:nvSpPr>
            <p:cNvPr id="54" name="圆角矩形 26">
              <a:extLst>
                <a:ext uri="{FF2B5EF4-FFF2-40B4-BE49-F238E27FC236}">
                  <a16:creationId xmlns:a16="http://schemas.microsoft.com/office/drawing/2014/main" id="{9866C025-9E38-4199-871F-DCEF2B65BD40}"/>
                </a:ext>
              </a:extLst>
            </p:cNvPr>
            <p:cNvSpPr/>
            <p:nvPr/>
          </p:nvSpPr>
          <p:spPr>
            <a:xfrm flipH="1" flipV="1">
              <a:off x="4607329" y="2741326"/>
              <a:ext cx="1525938" cy="1516360"/>
            </a:xfrm>
            <a:custGeom>
              <a:avLst/>
              <a:gdLst/>
              <a:ahLst/>
              <a:cxnLst/>
              <a:rect l="l" t="t" r="r" b="b"/>
              <a:pathLst>
                <a:path w="1525938" h="1516360">
                  <a:moveTo>
                    <a:pt x="904603" y="0"/>
                  </a:moveTo>
                  <a:cubicBezTo>
                    <a:pt x="1058735" y="0"/>
                    <a:pt x="1184591" y="121065"/>
                    <a:pt x="1191155" y="273347"/>
                  </a:cubicBezTo>
                  <a:lnTo>
                    <a:pt x="1368771" y="273347"/>
                  </a:lnTo>
                  <a:cubicBezTo>
                    <a:pt x="1455572" y="273347"/>
                    <a:pt x="1525938" y="343713"/>
                    <a:pt x="1525938" y="430514"/>
                  </a:cubicBezTo>
                  <a:lnTo>
                    <a:pt x="1525938" y="611087"/>
                  </a:lnTo>
                  <a:lnTo>
                    <a:pt x="1507259" y="609204"/>
                  </a:lnTo>
                  <a:cubicBezTo>
                    <a:pt x="1348183" y="609204"/>
                    <a:pt x="1219227" y="738160"/>
                    <a:pt x="1219227" y="897236"/>
                  </a:cubicBezTo>
                  <a:cubicBezTo>
                    <a:pt x="1219227" y="1056312"/>
                    <a:pt x="1348183" y="1185268"/>
                    <a:pt x="1507259" y="1185268"/>
                  </a:cubicBezTo>
                  <a:cubicBezTo>
                    <a:pt x="1513562" y="1185268"/>
                    <a:pt x="1519818" y="1185066"/>
                    <a:pt x="1525938" y="1183385"/>
                  </a:cubicBezTo>
                  <a:lnTo>
                    <a:pt x="1525938" y="1359193"/>
                  </a:lnTo>
                  <a:cubicBezTo>
                    <a:pt x="1525938" y="1445994"/>
                    <a:pt x="1455572" y="1516360"/>
                    <a:pt x="1368771" y="1516360"/>
                  </a:cubicBezTo>
                  <a:lnTo>
                    <a:pt x="1191254" y="1516360"/>
                  </a:lnTo>
                  <a:lnTo>
                    <a:pt x="1192636" y="1502644"/>
                  </a:lnTo>
                  <a:cubicBezTo>
                    <a:pt x="1192636" y="1343568"/>
                    <a:pt x="1063680" y="1214612"/>
                    <a:pt x="904604" y="1214612"/>
                  </a:cubicBezTo>
                  <a:cubicBezTo>
                    <a:pt x="745528" y="1214612"/>
                    <a:pt x="616572" y="1343568"/>
                    <a:pt x="616572" y="1502644"/>
                  </a:cubicBezTo>
                  <a:cubicBezTo>
                    <a:pt x="616572" y="1507259"/>
                    <a:pt x="616681" y="1511848"/>
                    <a:pt x="617955" y="1516360"/>
                  </a:cubicBezTo>
                  <a:lnTo>
                    <a:pt x="426150" y="1516360"/>
                  </a:lnTo>
                  <a:cubicBezTo>
                    <a:pt x="339349" y="1516360"/>
                    <a:pt x="268983" y="1445994"/>
                    <a:pt x="268983" y="1359193"/>
                  </a:cubicBezTo>
                  <a:lnTo>
                    <a:pt x="268983" y="1183347"/>
                  </a:lnTo>
                  <a:cubicBezTo>
                    <a:pt x="118743" y="1174794"/>
                    <a:pt x="0" y="1049882"/>
                    <a:pt x="0" y="897235"/>
                  </a:cubicBezTo>
                  <a:cubicBezTo>
                    <a:pt x="0" y="744588"/>
                    <a:pt x="118743" y="619676"/>
                    <a:pt x="268983" y="611123"/>
                  </a:cubicBezTo>
                  <a:lnTo>
                    <a:pt x="268983" y="430514"/>
                  </a:lnTo>
                  <a:cubicBezTo>
                    <a:pt x="268983" y="343713"/>
                    <a:pt x="339349" y="273347"/>
                    <a:pt x="426150" y="273347"/>
                  </a:cubicBezTo>
                  <a:lnTo>
                    <a:pt x="618051" y="273347"/>
                  </a:lnTo>
                  <a:cubicBezTo>
                    <a:pt x="624616" y="121065"/>
                    <a:pt x="750471" y="0"/>
                    <a:pt x="904603" y="0"/>
                  </a:cubicBezTo>
                  <a:close/>
                </a:path>
              </a:pathLst>
            </a:cu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TextBox 64">
              <a:extLst>
                <a:ext uri="{FF2B5EF4-FFF2-40B4-BE49-F238E27FC236}">
                  <a16:creationId xmlns:a16="http://schemas.microsoft.com/office/drawing/2014/main" id="{85D745F6-1023-4EF7-81BF-CEB0F8E630A2}"/>
                </a:ext>
              </a:extLst>
            </p:cNvPr>
            <p:cNvSpPr txBox="1"/>
            <p:nvPr/>
          </p:nvSpPr>
          <p:spPr>
            <a:xfrm>
              <a:off x="5089611" y="3139103"/>
              <a:ext cx="622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prstClr val="whit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8" name="组合 30">
            <a:extLst>
              <a:ext uri="{FF2B5EF4-FFF2-40B4-BE49-F238E27FC236}">
                <a16:creationId xmlns:a16="http://schemas.microsoft.com/office/drawing/2014/main" id="{A73EC93E-EC99-4EE6-85C0-D2492F56A0F2}"/>
              </a:ext>
            </a:extLst>
          </p:cNvPr>
          <p:cNvGrpSpPr/>
          <p:nvPr/>
        </p:nvGrpSpPr>
        <p:grpSpPr>
          <a:xfrm>
            <a:off x="3006872" y="2927598"/>
            <a:ext cx="1525938" cy="1516360"/>
            <a:chOff x="3006872" y="2745660"/>
            <a:chExt cx="1525938" cy="1516360"/>
          </a:xfrm>
        </p:grpSpPr>
        <p:sp>
          <p:nvSpPr>
            <p:cNvPr id="75" name="圆角矩形 26">
              <a:extLst>
                <a:ext uri="{FF2B5EF4-FFF2-40B4-BE49-F238E27FC236}">
                  <a16:creationId xmlns:a16="http://schemas.microsoft.com/office/drawing/2014/main" id="{360A3221-BF46-4C6E-9F8D-ACFAEA51E5E4}"/>
                </a:ext>
              </a:extLst>
            </p:cNvPr>
            <p:cNvSpPr/>
            <p:nvPr/>
          </p:nvSpPr>
          <p:spPr>
            <a:xfrm flipV="1">
              <a:off x="3006872" y="2745660"/>
              <a:ext cx="1525938" cy="1516360"/>
            </a:xfrm>
            <a:custGeom>
              <a:avLst/>
              <a:gdLst/>
              <a:ahLst/>
              <a:cxnLst/>
              <a:rect l="l" t="t" r="r" b="b"/>
              <a:pathLst>
                <a:path w="1525938" h="1516360">
                  <a:moveTo>
                    <a:pt x="904603" y="0"/>
                  </a:moveTo>
                  <a:cubicBezTo>
                    <a:pt x="1058735" y="0"/>
                    <a:pt x="1184591" y="121065"/>
                    <a:pt x="1191155" y="273347"/>
                  </a:cubicBezTo>
                  <a:lnTo>
                    <a:pt x="1368771" y="273347"/>
                  </a:lnTo>
                  <a:cubicBezTo>
                    <a:pt x="1455572" y="273347"/>
                    <a:pt x="1525938" y="343713"/>
                    <a:pt x="1525938" y="430514"/>
                  </a:cubicBezTo>
                  <a:lnTo>
                    <a:pt x="1525938" y="611087"/>
                  </a:lnTo>
                  <a:lnTo>
                    <a:pt x="1507259" y="609204"/>
                  </a:lnTo>
                  <a:cubicBezTo>
                    <a:pt x="1348183" y="609204"/>
                    <a:pt x="1219227" y="738160"/>
                    <a:pt x="1219227" y="897236"/>
                  </a:cubicBezTo>
                  <a:cubicBezTo>
                    <a:pt x="1219227" y="1056312"/>
                    <a:pt x="1348183" y="1185268"/>
                    <a:pt x="1507259" y="1185268"/>
                  </a:cubicBezTo>
                  <a:cubicBezTo>
                    <a:pt x="1513562" y="1185268"/>
                    <a:pt x="1519818" y="1185066"/>
                    <a:pt x="1525938" y="1183385"/>
                  </a:cubicBezTo>
                  <a:lnTo>
                    <a:pt x="1525938" y="1359193"/>
                  </a:lnTo>
                  <a:cubicBezTo>
                    <a:pt x="1525938" y="1445994"/>
                    <a:pt x="1455572" y="1516360"/>
                    <a:pt x="1368771" y="1516360"/>
                  </a:cubicBezTo>
                  <a:lnTo>
                    <a:pt x="1191254" y="1516360"/>
                  </a:lnTo>
                  <a:lnTo>
                    <a:pt x="1192636" y="1502644"/>
                  </a:lnTo>
                  <a:cubicBezTo>
                    <a:pt x="1192636" y="1343568"/>
                    <a:pt x="1063680" y="1214612"/>
                    <a:pt x="904604" y="1214612"/>
                  </a:cubicBezTo>
                  <a:cubicBezTo>
                    <a:pt x="745528" y="1214612"/>
                    <a:pt x="616572" y="1343568"/>
                    <a:pt x="616572" y="1502644"/>
                  </a:cubicBezTo>
                  <a:cubicBezTo>
                    <a:pt x="616572" y="1507259"/>
                    <a:pt x="616681" y="1511848"/>
                    <a:pt x="617955" y="1516360"/>
                  </a:cubicBezTo>
                  <a:lnTo>
                    <a:pt x="426150" y="1516360"/>
                  </a:lnTo>
                  <a:cubicBezTo>
                    <a:pt x="339349" y="1516360"/>
                    <a:pt x="268983" y="1445994"/>
                    <a:pt x="268983" y="1359193"/>
                  </a:cubicBezTo>
                  <a:lnTo>
                    <a:pt x="268983" y="1183347"/>
                  </a:lnTo>
                  <a:cubicBezTo>
                    <a:pt x="118743" y="1174794"/>
                    <a:pt x="0" y="1049882"/>
                    <a:pt x="0" y="897235"/>
                  </a:cubicBezTo>
                  <a:cubicBezTo>
                    <a:pt x="0" y="744588"/>
                    <a:pt x="118743" y="619676"/>
                    <a:pt x="268983" y="611123"/>
                  </a:cubicBezTo>
                  <a:lnTo>
                    <a:pt x="268983" y="430514"/>
                  </a:lnTo>
                  <a:cubicBezTo>
                    <a:pt x="268983" y="343713"/>
                    <a:pt x="339349" y="273347"/>
                    <a:pt x="426150" y="273347"/>
                  </a:cubicBezTo>
                  <a:lnTo>
                    <a:pt x="618051" y="273347"/>
                  </a:lnTo>
                  <a:cubicBezTo>
                    <a:pt x="624616" y="121065"/>
                    <a:pt x="750471" y="0"/>
                    <a:pt x="904603" y="0"/>
                  </a:cubicBez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TextBox 67">
              <a:extLst>
                <a:ext uri="{FF2B5EF4-FFF2-40B4-BE49-F238E27FC236}">
                  <a16:creationId xmlns:a16="http://schemas.microsoft.com/office/drawing/2014/main" id="{40F64F47-FAE8-4D74-BDEE-4ABD191792AE}"/>
                </a:ext>
              </a:extLst>
            </p:cNvPr>
            <p:cNvSpPr txBox="1"/>
            <p:nvPr/>
          </p:nvSpPr>
          <p:spPr>
            <a:xfrm>
              <a:off x="3542656" y="3139103"/>
              <a:ext cx="6094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prstClr val="whit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78" name="直接连接符 33">
            <a:extLst>
              <a:ext uri="{FF2B5EF4-FFF2-40B4-BE49-F238E27FC236}">
                <a16:creationId xmlns:a16="http://schemas.microsoft.com/office/drawing/2014/main" id="{46207505-39B5-4B14-A202-D781830CB0E1}"/>
              </a:ext>
            </a:extLst>
          </p:cNvPr>
          <p:cNvCxnSpPr/>
          <p:nvPr/>
        </p:nvCxnSpPr>
        <p:spPr>
          <a:xfrm flipH="1">
            <a:off x="2577260" y="2222273"/>
            <a:ext cx="720080" cy="0"/>
          </a:xfrm>
          <a:prstGeom prst="line">
            <a:avLst/>
          </a:prstGeom>
          <a:ln w="6350">
            <a:solidFill>
              <a:schemeClr val="tx2">
                <a:lumMod val="50000"/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1">
            <a:extLst>
              <a:ext uri="{FF2B5EF4-FFF2-40B4-BE49-F238E27FC236}">
                <a16:creationId xmlns:a16="http://schemas.microsoft.com/office/drawing/2014/main" id="{3C32D621-1250-4592-946D-02CA32E8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89" y="3010671"/>
            <a:ext cx="18936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fine tuning max depths to 25 &amp; N-estimators to 100 , we were able to improve accuracy to 91 %</a:t>
            </a:r>
          </a:p>
        </p:txBody>
      </p:sp>
      <p:cxnSp>
        <p:nvCxnSpPr>
          <p:cNvPr id="80" name="直接连接符 35">
            <a:extLst>
              <a:ext uri="{FF2B5EF4-FFF2-40B4-BE49-F238E27FC236}">
                <a16:creationId xmlns:a16="http://schemas.microsoft.com/office/drawing/2014/main" id="{D84B5426-3D62-4BAD-945A-53D0F3394219}"/>
              </a:ext>
            </a:extLst>
          </p:cNvPr>
          <p:cNvCxnSpPr/>
          <p:nvPr/>
        </p:nvCxnSpPr>
        <p:spPr>
          <a:xfrm flipH="1">
            <a:off x="5868144" y="2222273"/>
            <a:ext cx="515214" cy="0"/>
          </a:xfrm>
          <a:prstGeom prst="line">
            <a:avLst/>
          </a:prstGeom>
          <a:ln w="6350">
            <a:solidFill>
              <a:schemeClr val="tx2">
                <a:lumMod val="50000"/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1">
            <a:extLst>
              <a:ext uri="{FF2B5EF4-FFF2-40B4-BE49-F238E27FC236}">
                <a16:creationId xmlns:a16="http://schemas.microsoft.com/office/drawing/2014/main" id="{2F6FCFAE-A870-41B2-834B-701484CC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857" y="1915699"/>
            <a:ext cx="22299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Our model did well in terns of overall accuracy ( close to 90 %)</a:t>
            </a:r>
          </a:p>
        </p:txBody>
      </p:sp>
      <p:cxnSp>
        <p:nvCxnSpPr>
          <p:cNvPr id="82" name="直接连接符 37">
            <a:extLst>
              <a:ext uri="{FF2B5EF4-FFF2-40B4-BE49-F238E27FC236}">
                <a16:creationId xmlns:a16="http://schemas.microsoft.com/office/drawing/2014/main" id="{D80012A9-EB7C-4A6B-81F2-DF4A8E66AE77}"/>
              </a:ext>
            </a:extLst>
          </p:cNvPr>
          <p:cNvCxnSpPr/>
          <p:nvPr/>
        </p:nvCxnSpPr>
        <p:spPr>
          <a:xfrm flipH="1">
            <a:off x="5868144" y="3530212"/>
            <a:ext cx="515214" cy="0"/>
          </a:xfrm>
          <a:prstGeom prst="line">
            <a:avLst/>
          </a:prstGeom>
          <a:ln w="6350">
            <a:solidFill>
              <a:schemeClr val="tx2">
                <a:lumMod val="50000"/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1">
            <a:extLst>
              <a:ext uri="{FF2B5EF4-FFF2-40B4-BE49-F238E27FC236}">
                <a16:creationId xmlns:a16="http://schemas.microsoft.com/office/drawing/2014/main" id="{F4FF747E-6E79-46B2-B320-2ACDA128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95" y="3209724"/>
            <a:ext cx="25836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could achieve reasonable AUC for our testing data set</a:t>
            </a:r>
          </a:p>
        </p:txBody>
      </p:sp>
      <p:cxnSp>
        <p:nvCxnSpPr>
          <p:cNvPr id="84" name="直接连接符 39">
            <a:extLst>
              <a:ext uri="{FF2B5EF4-FFF2-40B4-BE49-F238E27FC236}">
                <a16:creationId xmlns:a16="http://schemas.microsoft.com/office/drawing/2014/main" id="{11050B13-31BB-4B22-BBF2-AE21415ADD10}"/>
              </a:ext>
            </a:extLst>
          </p:cNvPr>
          <p:cNvCxnSpPr/>
          <p:nvPr/>
        </p:nvCxnSpPr>
        <p:spPr>
          <a:xfrm flipH="1">
            <a:off x="2717987" y="3541137"/>
            <a:ext cx="720080" cy="0"/>
          </a:xfrm>
          <a:prstGeom prst="line">
            <a:avLst/>
          </a:prstGeom>
          <a:ln w="6350">
            <a:solidFill>
              <a:schemeClr val="tx2">
                <a:lumMod val="50000"/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1">
            <a:extLst>
              <a:ext uri="{FF2B5EF4-FFF2-40B4-BE49-F238E27FC236}">
                <a16:creationId xmlns:a16="http://schemas.microsoft.com/office/drawing/2014/main" id="{9FAF38BE-A873-4371-B9AE-30E84D3C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68" y="2143840"/>
            <a:ext cx="189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Our model identified “ On-line Boarding “ &amp; inflight wi-fi “ as most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8785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9" fill="hold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7" dur="4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8" dur="4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1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2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5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6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9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40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75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8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84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3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102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5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2" grpId="0" animBg="1"/>
          <p:bldP spid="35" grpId="0" animBg="1"/>
          <p:bldP spid="36" grpId="0" animBg="1"/>
          <p:bldP spid="37" grpId="0" animBg="1"/>
          <p:bldP spid="79" grpId="0"/>
          <p:bldP spid="81" grpId="0"/>
          <p:bldP spid="83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4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4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7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8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8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10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2" grpId="0" animBg="1"/>
          <p:bldP spid="35" grpId="0" animBg="1"/>
          <p:bldP spid="36" grpId="0" animBg="1"/>
          <p:bldP spid="37" grpId="0" animBg="1"/>
          <p:bldP spid="79" grpId="0"/>
          <p:bldP spid="81" grpId="0"/>
          <p:bldP spid="83" grpId="0"/>
          <p:bldP spid="4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50" name="Picture 49" descr="Logo, icon&#10;&#10;Description automatically generated">
            <a:extLst>
              <a:ext uri="{FF2B5EF4-FFF2-40B4-BE49-F238E27FC236}">
                <a16:creationId xmlns:a16="http://schemas.microsoft.com/office/drawing/2014/main" id="{0BE78C3F-A9B9-4402-8D7A-7F55FE40F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5" y="4483075"/>
            <a:ext cx="522197" cy="52219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8" name="文本框 9">
            <a:extLst>
              <a:ext uri="{FF2B5EF4-FFF2-40B4-BE49-F238E27FC236}">
                <a16:creationId xmlns:a16="http://schemas.microsoft.com/office/drawing/2014/main" id="{E78A1A1E-8C52-4D72-BE9C-551A100DD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41" y="166688"/>
            <a:ext cx="5967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 and Answer Segment</a:t>
            </a:r>
          </a:p>
        </p:txBody>
      </p:sp>
      <p:pic>
        <p:nvPicPr>
          <p:cNvPr id="2050" name="Picture 2" descr="St. Clair County Emergency Management Agency - Tomorrow will be our weekly  Question and Answer Segment. Please submit any question to the link below  and tomorrows panel will attempt to answer all">
            <a:extLst>
              <a:ext uri="{FF2B5EF4-FFF2-40B4-BE49-F238E27FC236}">
                <a16:creationId xmlns:a16="http://schemas.microsoft.com/office/drawing/2014/main" id="{3B5EB1C3-285F-4095-BB57-779376452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15" y="1768578"/>
            <a:ext cx="3273171" cy="20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任意多边形 29"/>
          <p:cNvSpPr/>
          <p:nvPr/>
        </p:nvSpPr>
        <p:spPr>
          <a:xfrm rot="20678629" flipH="1">
            <a:off x="-157163" y="1521619"/>
            <a:ext cx="9583341" cy="4802981"/>
          </a:xfrm>
          <a:custGeom>
            <a:avLst/>
            <a:gdLst>
              <a:gd name="connsiteX0" fmla="*/ 2283089 w 12778504"/>
              <a:gd name="connsiteY0" fmla="*/ 0 h 6403693"/>
              <a:gd name="connsiteX1" fmla="*/ 0 w 12778504"/>
              <a:gd name="connsiteY1" fmla="*/ 2650589 h 6403693"/>
              <a:gd name="connsiteX2" fmla="*/ 1030689 w 12778504"/>
              <a:gd name="connsiteY2" fmla="*/ 6403693 h 6403693"/>
              <a:gd name="connsiteX3" fmla="*/ 12778504 w 12778504"/>
              <a:gd name="connsiteY3" fmla="*/ 3177469 h 6403693"/>
              <a:gd name="connsiteX4" fmla="*/ 12772855 w 12778504"/>
              <a:gd name="connsiteY4" fmla="*/ 3156898 h 640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8504" h="6403693">
                <a:moveTo>
                  <a:pt x="2283089" y="0"/>
                </a:moveTo>
                <a:lnTo>
                  <a:pt x="0" y="2650589"/>
                </a:lnTo>
                <a:lnTo>
                  <a:pt x="1030689" y="6403693"/>
                </a:lnTo>
                <a:lnTo>
                  <a:pt x="12778504" y="3177469"/>
                </a:lnTo>
                <a:lnTo>
                  <a:pt x="12772855" y="3156898"/>
                </a:lnTo>
                <a:close/>
              </a:path>
            </a:pathLst>
          </a:custGeom>
          <a:solidFill>
            <a:srgbClr val="554FA5"/>
          </a:solidFill>
          <a:ln>
            <a:solidFill>
              <a:srgbClr val="554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1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9" y="576263"/>
            <a:ext cx="3571875" cy="385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29">
            <a:extLst>
              <a:ext uri="{FF2B5EF4-FFF2-40B4-BE49-F238E27FC236}">
                <a16:creationId xmlns:a16="http://schemas.microsoft.com/office/drawing/2014/main" id="{B25342C0-F6F8-4B9C-A014-36D1184BE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144" y="3184445"/>
            <a:ext cx="489823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42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THANK YOU</a:t>
            </a:r>
          </a:p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微软雅黑" panose="020B0503020204020204" pitchFamily="34" charset="-122"/>
                <a:cs typeface="Mangal" panose="02040503050203030202" pitchFamily="18" charset="0"/>
              </a:rPr>
              <a:t>Special  thanks to Prof Pramod Gupta for his valuable teaching &amp; guidance</a:t>
            </a:r>
            <a:endParaRPr lang="zh-CN" altLang="en-US" sz="2400" b="1" dirty="0">
              <a:solidFill>
                <a:schemeClr val="bg1"/>
              </a:solidFill>
              <a:latin typeface="Franklin Gothic Medium Cond" panose="020B06060304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文本框 30">
            <a:extLst>
              <a:ext uri="{FF2B5EF4-FFF2-40B4-BE49-F238E27FC236}">
                <a16:creationId xmlns:a16="http://schemas.microsoft.com/office/drawing/2014/main" id="{4C151A9D-3131-43D6-90FC-CE6DF6AF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172" y="3923109"/>
            <a:ext cx="4775749" cy="2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9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2546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Project Charter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814145" y="1968799"/>
            <a:ext cx="1351902" cy="1609411"/>
            <a:chOff x="4901450" y="2211710"/>
            <a:chExt cx="1773781" cy="1609411"/>
          </a:xfrm>
        </p:grpSpPr>
        <p:grpSp>
          <p:nvGrpSpPr>
            <p:cNvPr id="20" name="组合 19"/>
            <p:cNvGrpSpPr/>
            <p:nvPr/>
          </p:nvGrpSpPr>
          <p:grpSpPr>
            <a:xfrm>
              <a:off x="4901450" y="2211710"/>
              <a:ext cx="1773781" cy="1609411"/>
              <a:chOff x="1074198" y="2188917"/>
              <a:chExt cx="1773781" cy="1609411"/>
            </a:xfrm>
          </p:grpSpPr>
          <p:sp>
            <p:nvSpPr>
              <p:cNvPr id="22" name="右箭头 55"/>
              <p:cNvSpPr/>
              <p:nvPr/>
            </p:nvSpPr>
            <p:spPr>
              <a:xfrm>
                <a:off x="1176802" y="2551604"/>
                <a:ext cx="1671177" cy="911035"/>
              </a:xfrm>
              <a:custGeom>
                <a:avLst/>
                <a:gdLst/>
                <a:ahLst/>
                <a:cxnLst/>
                <a:rect l="l" t="t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右箭头 55"/>
              <p:cNvSpPr/>
              <p:nvPr/>
            </p:nvSpPr>
            <p:spPr>
              <a:xfrm>
                <a:off x="1074198" y="2188917"/>
                <a:ext cx="1671177" cy="1609411"/>
              </a:xfrm>
              <a:custGeom>
                <a:avLst/>
                <a:gdLst>
                  <a:gd name="connsiteX0" fmla="*/ 0 w 1731146"/>
                  <a:gd name="connsiteY0" fmla="*/ 355742 h 1624170"/>
                  <a:gd name="connsiteX1" fmla="*/ 892425 w 1731146"/>
                  <a:gd name="connsiteY1" fmla="*/ 355742 h 1624170"/>
                  <a:gd name="connsiteX2" fmla="*/ 892425 w 1731146"/>
                  <a:gd name="connsiteY2" fmla="*/ 0 h 1624170"/>
                  <a:gd name="connsiteX3" fmla="*/ 1731146 w 1731146"/>
                  <a:gd name="connsiteY3" fmla="*/ 812085 h 1624170"/>
                  <a:gd name="connsiteX4" fmla="*/ 892425 w 1731146"/>
                  <a:gd name="connsiteY4" fmla="*/ 1624170 h 1624170"/>
                  <a:gd name="connsiteX5" fmla="*/ 892425 w 1731146"/>
                  <a:gd name="connsiteY5" fmla="*/ 1268428 h 1624170"/>
                  <a:gd name="connsiteX6" fmla="*/ 0 w 1731146"/>
                  <a:gd name="connsiteY6" fmla="*/ 1268428 h 1624170"/>
                  <a:gd name="connsiteX7" fmla="*/ 0 w 1731146"/>
                  <a:gd name="connsiteY7" fmla="*/ 355742 h 1624170"/>
                  <a:gd name="connsiteX0-1" fmla="*/ 0 w 1731146"/>
                  <a:gd name="connsiteY0-2" fmla="*/ 355742 h 1624170"/>
                  <a:gd name="connsiteX1-3" fmla="*/ 508986 w 1731146"/>
                  <a:gd name="connsiteY1-4" fmla="*/ 351329 h 1624170"/>
                  <a:gd name="connsiteX2-5" fmla="*/ 892425 w 1731146"/>
                  <a:gd name="connsiteY2-6" fmla="*/ 355742 h 1624170"/>
                  <a:gd name="connsiteX3-7" fmla="*/ 892425 w 1731146"/>
                  <a:gd name="connsiteY3-8" fmla="*/ 0 h 1624170"/>
                  <a:gd name="connsiteX4-9" fmla="*/ 1731146 w 1731146"/>
                  <a:gd name="connsiteY4-10" fmla="*/ 812085 h 1624170"/>
                  <a:gd name="connsiteX5-11" fmla="*/ 892425 w 1731146"/>
                  <a:gd name="connsiteY5-12" fmla="*/ 1624170 h 1624170"/>
                  <a:gd name="connsiteX6-13" fmla="*/ 892425 w 1731146"/>
                  <a:gd name="connsiteY6-14" fmla="*/ 1268428 h 1624170"/>
                  <a:gd name="connsiteX7-15" fmla="*/ 0 w 1731146"/>
                  <a:gd name="connsiteY7-16" fmla="*/ 1268428 h 1624170"/>
                  <a:gd name="connsiteX8" fmla="*/ 0 w 1731146"/>
                  <a:gd name="connsiteY8" fmla="*/ 355742 h 1624170"/>
                  <a:gd name="connsiteX0-17" fmla="*/ 0 w 1731146"/>
                  <a:gd name="connsiteY0-18" fmla="*/ 355742 h 1624170"/>
                  <a:gd name="connsiteX1-19" fmla="*/ 556334 w 1731146"/>
                  <a:gd name="connsiteY1-20" fmla="*/ 354289 h 1624170"/>
                  <a:gd name="connsiteX2-21" fmla="*/ 892425 w 1731146"/>
                  <a:gd name="connsiteY2-22" fmla="*/ 355742 h 1624170"/>
                  <a:gd name="connsiteX3-23" fmla="*/ 892425 w 1731146"/>
                  <a:gd name="connsiteY3-24" fmla="*/ 0 h 1624170"/>
                  <a:gd name="connsiteX4-25" fmla="*/ 1731146 w 1731146"/>
                  <a:gd name="connsiteY4-26" fmla="*/ 812085 h 1624170"/>
                  <a:gd name="connsiteX5-27" fmla="*/ 892425 w 1731146"/>
                  <a:gd name="connsiteY5-28" fmla="*/ 1624170 h 1624170"/>
                  <a:gd name="connsiteX6-29" fmla="*/ 892425 w 1731146"/>
                  <a:gd name="connsiteY6-30" fmla="*/ 1268428 h 1624170"/>
                  <a:gd name="connsiteX7-31" fmla="*/ 0 w 1731146"/>
                  <a:gd name="connsiteY7-32" fmla="*/ 1268428 h 1624170"/>
                  <a:gd name="connsiteX8-33" fmla="*/ 0 w 1731146"/>
                  <a:gd name="connsiteY8-34" fmla="*/ 355742 h 1624170"/>
                  <a:gd name="connsiteX0-35" fmla="*/ 0 w 1731146"/>
                  <a:gd name="connsiteY0-36" fmla="*/ 355742 h 1624170"/>
                  <a:gd name="connsiteX1-37" fmla="*/ 556334 w 1731146"/>
                  <a:gd name="connsiteY1-38" fmla="*/ 354289 h 1624170"/>
                  <a:gd name="connsiteX2-39" fmla="*/ 848037 w 1731146"/>
                  <a:gd name="connsiteY2-40" fmla="*/ 127882 h 1624170"/>
                  <a:gd name="connsiteX3-41" fmla="*/ 892425 w 1731146"/>
                  <a:gd name="connsiteY3-42" fmla="*/ 0 h 1624170"/>
                  <a:gd name="connsiteX4-43" fmla="*/ 1731146 w 1731146"/>
                  <a:gd name="connsiteY4-44" fmla="*/ 812085 h 1624170"/>
                  <a:gd name="connsiteX5-45" fmla="*/ 892425 w 1731146"/>
                  <a:gd name="connsiteY5-46" fmla="*/ 1624170 h 1624170"/>
                  <a:gd name="connsiteX6-47" fmla="*/ 892425 w 1731146"/>
                  <a:gd name="connsiteY6-48" fmla="*/ 1268428 h 1624170"/>
                  <a:gd name="connsiteX7-49" fmla="*/ 0 w 1731146"/>
                  <a:gd name="connsiteY7-50" fmla="*/ 1268428 h 1624170"/>
                  <a:gd name="connsiteX8-51" fmla="*/ 0 w 1731146"/>
                  <a:gd name="connsiteY8-52" fmla="*/ 355742 h 1624170"/>
                  <a:gd name="connsiteX0-53" fmla="*/ 0 w 1731146"/>
                  <a:gd name="connsiteY0-54" fmla="*/ 320232 h 1588660"/>
                  <a:gd name="connsiteX1-55" fmla="*/ 556334 w 1731146"/>
                  <a:gd name="connsiteY1-56" fmla="*/ 318779 h 1588660"/>
                  <a:gd name="connsiteX2-57" fmla="*/ 848037 w 1731146"/>
                  <a:gd name="connsiteY2-58" fmla="*/ 92372 h 1588660"/>
                  <a:gd name="connsiteX3-59" fmla="*/ 1004876 w 1731146"/>
                  <a:gd name="connsiteY3-60" fmla="*/ 0 h 1588660"/>
                  <a:gd name="connsiteX4-61" fmla="*/ 1731146 w 1731146"/>
                  <a:gd name="connsiteY4-62" fmla="*/ 776575 h 1588660"/>
                  <a:gd name="connsiteX5-63" fmla="*/ 892425 w 1731146"/>
                  <a:gd name="connsiteY5-64" fmla="*/ 1588660 h 1588660"/>
                  <a:gd name="connsiteX6-65" fmla="*/ 892425 w 1731146"/>
                  <a:gd name="connsiteY6-66" fmla="*/ 1232918 h 1588660"/>
                  <a:gd name="connsiteX7-67" fmla="*/ 0 w 1731146"/>
                  <a:gd name="connsiteY7-68" fmla="*/ 1232918 h 1588660"/>
                  <a:gd name="connsiteX8-69" fmla="*/ 0 w 1731146"/>
                  <a:gd name="connsiteY8-70" fmla="*/ 320232 h 1588660"/>
                  <a:gd name="connsiteX0-71" fmla="*/ 0 w 1731146"/>
                  <a:gd name="connsiteY0-72" fmla="*/ 320232 h 1588660"/>
                  <a:gd name="connsiteX1-73" fmla="*/ 556334 w 1731146"/>
                  <a:gd name="connsiteY1-74" fmla="*/ 318779 h 1588660"/>
                  <a:gd name="connsiteX2-75" fmla="*/ 850996 w 1731146"/>
                  <a:gd name="connsiteY2-76" fmla="*/ 59821 h 1588660"/>
                  <a:gd name="connsiteX3-77" fmla="*/ 1004876 w 1731146"/>
                  <a:gd name="connsiteY3-78" fmla="*/ 0 h 1588660"/>
                  <a:gd name="connsiteX4-79" fmla="*/ 1731146 w 1731146"/>
                  <a:gd name="connsiteY4-80" fmla="*/ 776575 h 1588660"/>
                  <a:gd name="connsiteX5-81" fmla="*/ 892425 w 1731146"/>
                  <a:gd name="connsiteY5-82" fmla="*/ 1588660 h 1588660"/>
                  <a:gd name="connsiteX6-83" fmla="*/ 892425 w 1731146"/>
                  <a:gd name="connsiteY6-84" fmla="*/ 1232918 h 1588660"/>
                  <a:gd name="connsiteX7-85" fmla="*/ 0 w 1731146"/>
                  <a:gd name="connsiteY7-86" fmla="*/ 1232918 h 1588660"/>
                  <a:gd name="connsiteX8-87" fmla="*/ 0 w 1731146"/>
                  <a:gd name="connsiteY8-88" fmla="*/ 320232 h 1588660"/>
                  <a:gd name="connsiteX0-89" fmla="*/ 2959 w 1734105"/>
                  <a:gd name="connsiteY0-90" fmla="*/ 320232 h 1588660"/>
                  <a:gd name="connsiteX1-91" fmla="*/ 559293 w 1734105"/>
                  <a:gd name="connsiteY1-92" fmla="*/ 318779 h 1588660"/>
                  <a:gd name="connsiteX2-93" fmla="*/ 853955 w 1734105"/>
                  <a:gd name="connsiteY2-94" fmla="*/ 59821 h 1588660"/>
                  <a:gd name="connsiteX3-95" fmla="*/ 1007835 w 1734105"/>
                  <a:gd name="connsiteY3-96" fmla="*/ 0 h 1588660"/>
                  <a:gd name="connsiteX4-97" fmla="*/ 1734105 w 1734105"/>
                  <a:gd name="connsiteY4-98" fmla="*/ 776575 h 1588660"/>
                  <a:gd name="connsiteX5-99" fmla="*/ 895384 w 1734105"/>
                  <a:gd name="connsiteY5-100" fmla="*/ 1588660 h 1588660"/>
                  <a:gd name="connsiteX6-101" fmla="*/ 895384 w 1734105"/>
                  <a:gd name="connsiteY6-102" fmla="*/ 1232918 h 1588660"/>
                  <a:gd name="connsiteX7-103" fmla="*/ 2959 w 1734105"/>
                  <a:gd name="connsiteY7-104" fmla="*/ 1232918 h 1588660"/>
                  <a:gd name="connsiteX8-105" fmla="*/ 0 w 1734105"/>
                  <a:gd name="connsiteY8-106" fmla="*/ 576230 h 1588660"/>
                  <a:gd name="connsiteX9" fmla="*/ 2959 w 1734105"/>
                  <a:gd name="connsiteY9" fmla="*/ 320232 h 1588660"/>
                  <a:gd name="connsiteX0-107" fmla="*/ 3 w 1731149"/>
                  <a:gd name="connsiteY0-108" fmla="*/ 320232 h 1588660"/>
                  <a:gd name="connsiteX1-109" fmla="*/ 556337 w 1731149"/>
                  <a:gd name="connsiteY1-110" fmla="*/ 318779 h 1588660"/>
                  <a:gd name="connsiteX2-111" fmla="*/ 850999 w 1731149"/>
                  <a:gd name="connsiteY2-112" fmla="*/ 59821 h 1588660"/>
                  <a:gd name="connsiteX3-113" fmla="*/ 1004879 w 1731149"/>
                  <a:gd name="connsiteY3-114" fmla="*/ 0 h 1588660"/>
                  <a:gd name="connsiteX4-115" fmla="*/ 1731149 w 1731149"/>
                  <a:gd name="connsiteY4-116" fmla="*/ 776575 h 1588660"/>
                  <a:gd name="connsiteX5-117" fmla="*/ 892428 w 1731149"/>
                  <a:gd name="connsiteY5-118" fmla="*/ 1588660 h 1588660"/>
                  <a:gd name="connsiteX6-119" fmla="*/ 892428 w 1731149"/>
                  <a:gd name="connsiteY6-120" fmla="*/ 1232918 h 1588660"/>
                  <a:gd name="connsiteX7-121" fmla="*/ 3 w 1731149"/>
                  <a:gd name="connsiteY7-122" fmla="*/ 1232918 h 1588660"/>
                  <a:gd name="connsiteX8-123" fmla="*/ 275211 w 1731149"/>
                  <a:gd name="connsiteY8-124" fmla="*/ 617659 h 1588660"/>
                  <a:gd name="connsiteX9-125" fmla="*/ 3 w 1731149"/>
                  <a:gd name="connsiteY9-126" fmla="*/ 320232 h 1588660"/>
                  <a:gd name="connsiteX0-127" fmla="*/ 3 w 1731149"/>
                  <a:gd name="connsiteY0-128" fmla="*/ 320232 h 1588660"/>
                  <a:gd name="connsiteX1-129" fmla="*/ 556337 w 1731149"/>
                  <a:gd name="connsiteY1-130" fmla="*/ 318779 h 1588660"/>
                  <a:gd name="connsiteX2-131" fmla="*/ 850999 w 1731149"/>
                  <a:gd name="connsiteY2-132" fmla="*/ 59821 h 1588660"/>
                  <a:gd name="connsiteX3-133" fmla="*/ 1004879 w 1731149"/>
                  <a:gd name="connsiteY3-134" fmla="*/ 0 h 1588660"/>
                  <a:gd name="connsiteX4-135" fmla="*/ 1731149 w 1731149"/>
                  <a:gd name="connsiteY4-136" fmla="*/ 776575 h 1588660"/>
                  <a:gd name="connsiteX5-137" fmla="*/ 892428 w 1731149"/>
                  <a:gd name="connsiteY5-138" fmla="*/ 1588660 h 1588660"/>
                  <a:gd name="connsiteX6-139" fmla="*/ 892428 w 1731149"/>
                  <a:gd name="connsiteY6-140" fmla="*/ 1232918 h 1588660"/>
                  <a:gd name="connsiteX7-141" fmla="*/ 3 w 1731149"/>
                  <a:gd name="connsiteY7-142" fmla="*/ 1232918 h 1588660"/>
                  <a:gd name="connsiteX8-143" fmla="*/ 275211 w 1731149"/>
                  <a:gd name="connsiteY8-144" fmla="*/ 617659 h 1588660"/>
                  <a:gd name="connsiteX9-145" fmla="*/ 3 w 1731149"/>
                  <a:gd name="connsiteY9-146" fmla="*/ 320232 h 1588660"/>
                  <a:gd name="connsiteX0-147" fmla="*/ 5 w 1731151"/>
                  <a:gd name="connsiteY0-148" fmla="*/ 320232 h 1588660"/>
                  <a:gd name="connsiteX1-149" fmla="*/ 556339 w 1731151"/>
                  <a:gd name="connsiteY1-150" fmla="*/ 318779 h 1588660"/>
                  <a:gd name="connsiteX2-151" fmla="*/ 851001 w 1731151"/>
                  <a:gd name="connsiteY2-152" fmla="*/ 59821 h 1588660"/>
                  <a:gd name="connsiteX3-153" fmla="*/ 1004881 w 1731151"/>
                  <a:gd name="connsiteY3-154" fmla="*/ 0 h 1588660"/>
                  <a:gd name="connsiteX4-155" fmla="*/ 1731151 w 1731151"/>
                  <a:gd name="connsiteY4-156" fmla="*/ 776575 h 1588660"/>
                  <a:gd name="connsiteX5-157" fmla="*/ 892430 w 1731151"/>
                  <a:gd name="connsiteY5-158" fmla="*/ 1588660 h 1588660"/>
                  <a:gd name="connsiteX6-159" fmla="*/ 892430 w 1731151"/>
                  <a:gd name="connsiteY6-160" fmla="*/ 1232918 h 1588660"/>
                  <a:gd name="connsiteX7-161" fmla="*/ 5 w 1731151"/>
                  <a:gd name="connsiteY7-162" fmla="*/ 1232918 h 1588660"/>
                  <a:gd name="connsiteX8-163" fmla="*/ 275213 w 1731151"/>
                  <a:gd name="connsiteY8-164" fmla="*/ 617659 h 1588660"/>
                  <a:gd name="connsiteX9-165" fmla="*/ 5 w 1731151"/>
                  <a:gd name="connsiteY9-166" fmla="*/ 320232 h 1588660"/>
                  <a:gd name="connsiteX0-167" fmla="*/ 5 w 1731151"/>
                  <a:gd name="connsiteY0-168" fmla="*/ 320232 h 1588660"/>
                  <a:gd name="connsiteX1-169" fmla="*/ 556339 w 1731151"/>
                  <a:gd name="connsiteY1-170" fmla="*/ 318779 h 1588660"/>
                  <a:gd name="connsiteX2-171" fmla="*/ 851001 w 1731151"/>
                  <a:gd name="connsiteY2-172" fmla="*/ 59821 h 1588660"/>
                  <a:gd name="connsiteX3-173" fmla="*/ 1004881 w 1731151"/>
                  <a:gd name="connsiteY3-174" fmla="*/ 0 h 1588660"/>
                  <a:gd name="connsiteX4-175" fmla="*/ 1731151 w 1731151"/>
                  <a:gd name="connsiteY4-176" fmla="*/ 776575 h 1588660"/>
                  <a:gd name="connsiteX5-177" fmla="*/ 892430 w 1731151"/>
                  <a:gd name="connsiteY5-178" fmla="*/ 1588660 h 1588660"/>
                  <a:gd name="connsiteX6-179" fmla="*/ 892430 w 1731151"/>
                  <a:gd name="connsiteY6-180" fmla="*/ 1232918 h 1588660"/>
                  <a:gd name="connsiteX7-181" fmla="*/ 5 w 1731151"/>
                  <a:gd name="connsiteY7-182" fmla="*/ 1232918 h 1588660"/>
                  <a:gd name="connsiteX8-183" fmla="*/ 275213 w 1731151"/>
                  <a:gd name="connsiteY8-184" fmla="*/ 617659 h 1588660"/>
                  <a:gd name="connsiteX9-185" fmla="*/ 5 w 1731151"/>
                  <a:gd name="connsiteY9-186" fmla="*/ 320232 h 1588660"/>
                  <a:gd name="connsiteX0-187" fmla="*/ 3 w 1731149"/>
                  <a:gd name="connsiteY0-188" fmla="*/ 320232 h 1588660"/>
                  <a:gd name="connsiteX1-189" fmla="*/ 556337 w 1731149"/>
                  <a:gd name="connsiteY1-190" fmla="*/ 318779 h 1588660"/>
                  <a:gd name="connsiteX2-191" fmla="*/ 850999 w 1731149"/>
                  <a:gd name="connsiteY2-192" fmla="*/ 59821 h 1588660"/>
                  <a:gd name="connsiteX3-193" fmla="*/ 1004879 w 1731149"/>
                  <a:gd name="connsiteY3-194" fmla="*/ 0 h 1588660"/>
                  <a:gd name="connsiteX4-195" fmla="*/ 1731149 w 1731149"/>
                  <a:gd name="connsiteY4-196" fmla="*/ 776575 h 1588660"/>
                  <a:gd name="connsiteX5-197" fmla="*/ 892428 w 1731149"/>
                  <a:gd name="connsiteY5-198" fmla="*/ 1588660 h 1588660"/>
                  <a:gd name="connsiteX6-199" fmla="*/ 892428 w 1731149"/>
                  <a:gd name="connsiteY6-200" fmla="*/ 1232918 h 1588660"/>
                  <a:gd name="connsiteX7-201" fmla="*/ 3 w 1731149"/>
                  <a:gd name="connsiteY7-202" fmla="*/ 1232918 h 1588660"/>
                  <a:gd name="connsiteX8-203" fmla="*/ 275211 w 1731149"/>
                  <a:gd name="connsiteY8-204" fmla="*/ 617659 h 1588660"/>
                  <a:gd name="connsiteX9-205" fmla="*/ 3 w 1731149"/>
                  <a:gd name="connsiteY9-206" fmla="*/ 320232 h 1588660"/>
                  <a:gd name="connsiteX0-207" fmla="*/ 0 w 1731146"/>
                  <a:gd name="connsiteY0-208" fmla="*/ 320232 h 1588660"/>
                  <a:gd name="connsiteX1-209" fmla="*/ 556334 w 1731146"/>
                  <a:gd name="connsiteY1-210" fmla="*/ 318779 h 1588660"/>
                  <a:gd name="connsiteX2-211" fmla="*/ 850996 w 1731146"/>
                  <a:gd name="connsiteY2-212" fmla="*/ 59821 h 1588660"/>
                  <a:gd name="connsiteX3-213" fmla="*/ 1004876 w 1731146"/>
                  <a:gd name="connsiteY3-214" fmla="*/ 0 h 1588660"/>
                  <a:gd name="connsiteX4-215" fmla="*/ 1731146 w 1731146"/>
                  <a:gd name="connsiteY4-216" fmla="*/ 776575 h 1588660"/>
                  <a:gd name="connsiteX5-217" fmla="*/ 892425 w 1731146"/>
                  <a:gd name="connsiteY5-218" fmla="*/ 1588660 h 1588660"/>
                  <a:gd name="connsiteX6-219" fmla="*/ 892425 w 1731146"/>
                  <a:gd name="connsiteY6-220" fmla="*/ 1232918 h 1588660"/>
                  <a:gd name="connsiteX7-221" fmla="*/ 0 w 1731146"/>
                  <a:gd name="connsiteY7-222" fmla="*/ 1232918 h 1588660"/>
                  <a:gd name="connsiteX8-223" fmla="*/ 275208 w 1731146"/>
                  <a:gd name="connsiteY8-224" fmla="*/ 617659 h 1588660"/>
                  <a:gd name="connsiteX9-225" fmla="*/ 0 w 1731146"/>
                  <a:gd name="connsiteY9-226" fmla="*/ 320232 h 1588660"/>
                  <a:gd name="connsiteX0-227" fmla="*/ 0 w 1731146"/>
                  <a:gd name="connsiteY0-228" fmla="*/ 320232 h 1588660"/>
                  <a:gd name="connsiteX1-229" fmla="*/ 556334 w 1731146"/>
                  <a:gd name="connsiteY1-230" fmla="*/ 318779 h 1588660"/>
                  <a:gd name="connsiteX2-231" fmla="*/ 850996 w 1731146"/>
                  <a:gd name="connsiteY2-232" fmla="*/ 59821 h 1588660"/>
                  <a:gd name="connsiteX3-233" fmla="*/ 1004876 w 1731146"/>
                  <a:gd name="connsiteY3-234" fmla="*/ 0 h 1588660"/>
                  <a:gd name="connsiteX4-235" fmla="*/ 1731146 w 1731146"/>
                  <a:gd name="connsiteY4-236" fmla="*/ 776575 h 1588660"/>
                  <a:gd name="connsiteX5-237" fmla="*/ 892425 w 1731146"/>
                  <a:gd name="connsiteY5-238" fmla="*/ 1588660 h 1588660"/>
                  <a:gd name="connsiteX6-239" fmla="*/ 892425 w 1731146"/>
                  <a:gd name="connsiteY6-240" fmla="*/ 1232918 h 1588660"/>
                  <a:gd name="connsiteX7-241" fmla="*/ 0 w 1731146"/>
                  <a:gd name="connsiteY7-242" fmla="*/ 1232918 h 1588660"/>
                  <a:gd name="connsiteX8-243" fmla="*/ 275208 w 1731146"/>
                  <a:gd name="connsiteY8-244" fmla="*/ 617659 h 1588660"/>
                  <a:gd name="connsiteX9-245" fmla="*/ 0 w 1731146"/>
                  <a:gd name="connsiteY9-246" fmla="*/ 320232 h 1588660"/>
                  <a:gd name="connsiteX0-247" fmla="*/ 0 w 1731146"/>
                  <a:gd name="connsiteY0-248" fmla="*/ 320232 h 1588660"/>
                  <a:gd name="connsiteX1-249" fmla="*/ 556334 w 1731146"/>
                  <a:gd name="connsiteY1-250" fmla="*/ 318779 h 1588660"/>
                  <a:gd name="connsiteX2-251" fmla="*/ 850996 w 1731146"/>
                  <a:gd name="connsiteY2-252" fmla="*/ 59821 h 1588660"/>
                  <a:gd name="connsiteX3-253" fmla="*/ 1004876 w 1731146"/>
                  <a:gd name="connsiteY3-254" fmla="*/ 0 h 1588660"/>
                  <a:gd name="connsiteX4-255" fmla="*/ 1731146 w 1731146"/>
                  <a:gd name="connsiteY4-256" fmla="*/ 776575 h 1588660"/>
                  <a:gd name="connsiteX5-257" fmla="*/ 892425 w 1731146"/>
                  <a:gd name="connsiteY5-258" fmla="*/ 1588660 h 1588660"/>
                  <a:gd name="connsiteX6-259" fmla="*/ 892425 w 1731146"/>
                  <a:gd name="connsiteY6-260" fmla="*/ 1232918 h 1588660"/>
                  <a:gd name="connsiteX7-261" fmla="*/ 0 w 1731146"/>
                  <a:gd name="connsiteY7-262" fmla="*/ 1232918 h 1588660"/>
                  <a:gd name="connsiteX8-263" fmla="*/ 275208 w 1731146"/>
                  <a:gd name="connsiteY8-264" fmla="*/ 617659 h 1588660"/>
                  <a:gd name="connsiteX9-265" fmla="*/ 0 w 1731146"/>
                  <a:gd name="connsiteY9-266" fmla="*/ 320232 h 1588660"/>
                  <a:gd name="connsiteX0-267" fmla="*/ 0 w 1731146"/>
                  <a:gd name="connsiteY0-268" fmla="*/ 320232 h 1588660"/>
                  <a:gd name="connsiteX1-269" fmla="*/ 556334 w 1731146"/>
                  <a:gd name="connsiteY1-270" fmla="*/ 318779 h 1588660"/>
                  <a:gd name="connsiteX2-271" fmla="*/ 850996 w 1731146"/>
                  <a:gd name="connsiteY2-272" fmla="*/ 59821 h 1588660"/>
                  <a:gd name="connsiteX3-273" fmla="*/ 1004876 w 1731146"/>
                  <a:gd name="connsiteY3-274" fmla="*/ 0 h 1588660"/>
                  <a:gd name="connsiteX4-275" fmla="*/ 1731146 w 1731146"/>
                  <a:gd name="connsiteY4-276" fmla="*/ 776575 h 1588660"/>
                  <a:gd name="connsiteX5-277" fmla="*/ 892425 w 1731146"/>
                  <a:gd name="connsiteY5-278" fmla="*/ 1588660 h 1588660"/>
                  <a:gd name="connsiteX6-279" fmla="*/ 892425 w 1731146"/>
                  <a:gd name="connsiteY6-280" fmla="*/ 1232918 h 1588660"/>
                  <a:gd name="connsiteX7-281" fmla="*/ 0 w 1731146"/>
                  <a:gd name="connsiteY7-282" fmla="*/ 1232918 h 1588660"/>
                  <a:gd name="connsiteX8-283" fmla="*/ 281126 w 1731146"/>
                  <a:gd name="connsiteY8-284" fmla="*/ 620619 h 1588660"/>
                  <a:gd name="connsiteX9-285" fmla="*/ 0 w 1731146"/>
                  <a:gd name="connsiteY9-286" fmla="*/ 320232 h 1588660"/>
                  <a:gd name="connsiteX0-287" fmla="*/ 0 w 1731146"/>
                  <a:gd name="connsiteY0-288" fmla="*/ 320232 h 1588660"/>
                  <a:gd name="connsiteX1-289" fmla="*/ 556334 w 1731146"/>
                  <a:gd name="connsiteY1-290" fmla="*/ 318779 h 1588660"/>
                  <a:gd name="connsiteX2-291" fmla="*/ 850996 w 1731146"/>
                  <a:gd name="connsiteY2-292" fmla="*/ 59821 h 1588660"/>
                  <a:gd name="connsiteX3-293" fmla="*/ 1004876 w 1731146"/>
                  <a:gd name="connsiteY3-294" fmla="*/ 0 h 1588660"/>
                  <a:gd name="connsiteX4-295" fmla="*/ 1731146 w 1731146"/>
                  <a:gd name="connsiteY4-296" fmla="*/ 776575 h 1588660"/>
                  <a:gd name="connsiteX5-297" fmla="*/ 892425 w 1731146"/>
                  <a:gd name="connsiteY5-298" fmla="*/ 1588660 h 1588660"/>
                  <a:gd name="connsiteX6-299" fmla="*/ 892425 w 1731146"/>
                  <a:gd name="connsiteY6-300" fmla="*/ 1232918 h 1588660"/>
                  <a:gd name="connsiteX7-301" fmla="*/ 0 w 1731146"/>
                  <a:gd name="connsiteY7-302" fmla="*/ 1232918 h 1588660"/>
                  <a:gd name="connsiteX8-303" fmla="*/ 136124 w 1731146"/>
                  <a:gd name="connsiteY8-304" fmla="*/ 922459 h 1588660"/>
                  <a:gd name="connsiteX9-305" fmla="*/ 281126 w 1731146"/>
                  <a:gd name="connsiteY9-306" fmla="*/ 620619 h 1588660"/>
                  <a:gd name="connsiteX10" fmla="*/ 0 w 1731146"/>
                  <a:gd name="connsiteY10" fmla="*/ 320232 h 1588660"/>
                  <a:gd name="connsiteX0-307" fmla="*/ 0 w 1731146"/>
                  <a:gd name="connsiteY0-308" fmla="*/ 320232 h 1588660"/>
                  <a:gd name="connsiteX1-309" fmla="*/ 556334 w 1731146"/>
                  <a:gd name="connsiteY1-310" fmla="*/ 318779 h 1588660"/>
                  <a:gd name="connsiteX2-311" fmla="*/ 850996 w 1731146"/>
                  <a:gd name="connsiteY2-312" fmla="*/ 59821 h 1588660"/>
                  <a:gd name="connsiteX3-313" fmla="*/ 1004876 w 1731146"/>
                  <a:gd name="connsiteY3-314" fmla="*/ 0 h 1588660"/>
                  <a:gd name="connsiteX4-315" fmla="*/ 1731146 w 1731146"/>
                  <a:gd name="connsiteY4-316" fmla="*/ 776575 h 1588660"/>
                  <a:gd name="connsiteX5-317" fmla="*/ 892425 w 1731146"/>
                  <a:gd name="connsiteY5-318" fmla="*/ 1588660 h 1588660"/>
                  <a:gd name="connsiteX6-319" fmla="*/ 892425 w 1731146"/>
                  <a:gd name="connsiteY6-320" fmla="*/ 1232918 h 1588660"/>
                  <a:gd name="connsiteX7-321" fmla="*/ 0 w 1731146"/>
                  <a:gd name="connsiteY7-322" fmla="*/ 1232918 h 1588660"/>
                  <a:gd name="connsiteX8-323" fmla="*/ 266330 w 1731146"/>
                  <a:gd name="connsiteY8-324" fmla="*/ 955011 h 1588660"/>
                  <a:gd name="connsiteX9-325" fmla="*/ 281126 w 1731146"/>
                  <a:gd name="connsiteY9-326" fmla="*/ 620619 h 1588660"/>
                  <a:gd name="connsiteX10-327" fmla="*/ 0 w 1731146"/>
                  <a:gd name="connsiteY10-328" fmla="*/ 320232 h 1588660"/>
                  <a:gd name="connsiteX0-329" fmla="*/ 0 w 1731146"/>
                  <a:gd name="connsiteY0-330" fmla="*/ 320232 h 1588660"/>
                  <a:gd name="connsiteX1-331" fmla="*/ 556334 w 1731146"/>
                  <a:gd name="connsiteY1-332" fmla="*/ 318779 h 1588660"/>
                  <a:gd name="connsiteX2-333" fmla="*/ 850996 w 1731146"/>
                  <a:gd name="connsiteY2-334" fmla="*/ 59821 h 1588660"/>
                  <a:gd name="connsiteX3-335" fmla="*/ 1004876 w 1731146"/>
                  <a:gd name="connsiteY3-336" fmla="*/ 0 h 1588660"/>
                  <a:gd name="connsiteX4-337" fmla="*/ 1731146 w 1731146"/>
                  <a:gd name="connsiteY4-338" fmla="*/ 776575 h 1588660"/>
                  <a:gd name="connsiteX5-339" fmla="*/ 892425 w 1731146"/>
                  <a:gd name="connsiteY5-340" fmla="*/ 1588660 h 1588660"/>
                  <a:gd name="connsiteX6-341" fmla="*/ 892425 w 1731146"/>
                  <a:gd name="connsiteY6-342" fmla="*/ 1232918 h 1588660"/>
                  <a:gd name="connsiteX7-343" fmla="*/ 582967 w 1731146"/>
                  <a:gd name="connsiteY7-344" fmla="*/ 1233178 h 1588660"/>
                  <a:gd name="connsiteX8-345" fmla="*/ 0 w 1731146"/>
                  <a:gd name="connsiteY8-346" fmla="*/ 1232918 h 1588660"/>
                  <a:gd name="connsiteX9-347" fmla="*/ 266330 w 1731146"/>
                  <a:gd name="connsiteY9-348" fmla="*/ 955011 h 1588660"/>
                  <a:gd name="connsiteX10-349" fmla="*/ 281126 w 1731146"/>
                  <a:gd name="connsiteY10-350" fmla="*/ 620619 h 1588660"/>
                  <a:gd name="connsiteX11" fmla="*/ 0 w 1731146"/>
                  <a:gd name="connsiteY11" fmla="*/ 320232 h 1588660"/>
                  <a:gd name="connsiteX0-351" fmla="*/ 0 w 1731146"/>
                  <a:gd name="connsiteY0-352" fmla="*/ 320232 h 1588660"/>
                  <a:gd name="connsiteX1-353" fmla="*/ 556334 w 1731146"/>
                  <a:gd name="connsiteY1-354" fmla="*/ 318779 h 1588660"/>
                  <a:gd name="connsiteX2-355" fmla="*/ 850996 w 1731146"/>
                  <a:gd name="connsiteY2-356" fmla="*/ 59821 h 1588660"/>
                  <a:gd name="connsiteX3-357" fmla="*/ 1004876 w 1731146"/>
                  <a:gd name="connsiteY3-358" fmla="*/ 0 h 1588660"/>
                  <a:gd name="connsiteX4-359" fmla="*/ 1731146 w 1731146"/>
                  <a:gd name="connsiteY4-360" fmla="*/ 776575 h 1588660"/>
                  <a:gd name="connsiteX5-361" fmla="*/ 892425 w 1731146"/>
                  <a:gd name="connsiteY5-362" fmla="*/ 1588660 h 1588660"/>
                  <a:gd name="connsiteX6-363" fmla="*/ 853956 w 1731146"/>
                  <a:gd name="connsiteY6-364" fmla="*/ 1460778 h 1588660"/>
                  <a:gd name="connsiteX7-365" fmla="*/ 582967 w 1731146"/>
                  <a:gd name="connsiteY7-366" fmla="*/ 1233178 h 1588660"/>
                  <a:gd name="connsiteX8-367" fmla="*/ 0 w 1731146"/>
                  <a:gd name="connsiteY8-368" fmla="*/ 1232918 h 1588660"/>
                  <a:gd name="connsiteX9-369" fmla="*/ 266330 w 1731146"/>
                  <a:gd name="connsiteY9-370" fmla="*/ 955011 h 1588660"/>
                  <a:gd name="connsiteX10-371" fmla="*/ 281126 w 1731146"/>
                  <a:gd name="connsiteY10-372" fmla="*/ 620619 h 1588660"/>
                  <a:gd name="connsiteX11-373" fmla="*/ 0 w 1731146"/>
                  <a:gd name="connsiteY11-374" fmla="*/ 320232 h 1588660"/>
                  <a:gd name="connsiteX0-375" fmla="*/ 0 w 1731146"/>
                  <a:gd name="connsiteY0-376" fmla="*/ 320232 h 1517638"/>
                  <a:gd name="connsiteX1-377" fmla="*/ 556334 w 1731146"/>
                  <a:gd name="connsiteY1-378" fmla="*/ 318779 h 1517638"/>
                  <a:gd name="connsiteX2-379" fmla="*/ 850996 w 1731146"/>
                  <a:gd name="connsiteY2-380" fmla="*/ 59821 h 1517638"/>
                  <a:gd name="connsiteX3-381" fmla="*/ 1004876 w 1731146"/>
                  <a:gd name="connsiteY3-382" fmla="*/ 0 h 1517638"/>
                  <a:gd name="connsiteX4-383" fmla="*/ 1731146 w 1731146"/>
                  <a:gd name="connsiteY4-384" fmla="*/ 776575 h 1517638"/>
                  <a:gd name="connsiteX5-385" fmla="*/ 1010794 w 1731146"/>
                  <a:gd name="connsiteY5-386" fmla="*/ 1517638 h 1517638"/>
                  <a:gd name="connsiteX6-387" fmla="*/ 853956 w 1731146"/>
                  <a:gd name="connsiteY6-388" fmla="*/ 1460778 h 1517638"/>
                  <a:gd name="connsiteX7-389" fmla="*/ 582967 w 1731146"/>
                  <a:gd name="connsiteY7-390" fmla="*/ 1233178 h 1517638"/>
                  <a:gd name="connsiteX8-391" fmla="*/ 0 w 1731146"/>
                  <a:gd name="connsiteY8-392" fmla="*/ 1232918 h 1517638"/>
                  <a:gd name="connsiteX9-393" fmla="*/ 266330 w 1731146"/>
                  <a:gd name="connsiteY9-394" fmla="*/ 955011 h 1517638"/>
                  <a:gd name="connsiteX10-395" fmla="*/ 281126 w 1731146"/>
                  <a:gd name="connsiteY10-396" fmla="*/ 620619 h 1517638"/>
                  <a:gd name="connsiteX11-397" fmla="*/ 0 w 1731146"/>
                  <a:gd name="connsiteY11-398" fmla="*/ 320232 h 1517638"/>
                  <a:gd name="connsiteX0-399" fmla="*/ 0 w 1589104"/>
                  <a:gd name="connsiteY0-400" fmla="*/ 320232 h 1517638"/>
                  <a:gd name="connsiteX1-401" fmla="*/ 556334 w 1589104"/>
                  <a:gd name="connsiteY1-402" fmla="*/ 318779 h 1517638"/>
                  <a:gd name="connsiteX2-403" fmla="*/ 850996 w 1589104"/>
                  <a:gd name="connsiteY2-404" fmla="*/ 59821 h 1517638"/>
                  <a:gd name="connsiteX3-405" fmla="*/ 1004876 w 1589104"/>
                  <a:gd name="connsiteY3-406" fmla="*/ 0 h 1517638"/>
                  <a:gd name="connsiteX4-407" fmla="*/ 1589104 w 1589104"/>
                  <a:gd name="connsiteY4-408" fmla="*/ 936373 h 1517638"/>
                  <a:gd name="connsiteX5-409" fmla="*/ 1010794 w 1589104"/>
                  <a:gd name="connsiteY5-410" fmla="*/ 1517638 h 1517638"/>
                  <a:gd name="connsiteX6-411" fmla="*/ 853956 w 1589104"/>
                  <a:gd name="connsiteY6-412" fmla="*/ 1460778 h 1517638"/>
                  <a:gd name="connsiteX7-413" fmla="*/ 582967 w 1589104"/>
                  <a:gd name="connsiteY7-414" fmla="*/ 1233178 h 1517638"/>
                  <a:gd name="connsiteX8-415" fmla="*/ 0 w 1589104"/>
                  <a:gd name="connsiteY8-416" fmla="*/ 1232918 h 1517638"/>
                  <a:gd name="connsiteX9-417" fmla="*/ 266330 w 1589104"/>
                  <a:gd name="connsiteY9-418" fmla="*/ 955011 h 1517638"/>
                  <a:gd name="connsiteX10-419" fmla="*/ 281126 w 1589104"/>
                  <a:gd name="connsiteY10-420" fmla="*/ 620619 h 1517638"/>
                  <a:gd name="connsiteX11-421" fmla="*/ 0 w 1589104"/>
                  <a:gd name="connsiteY11-422" fmla="*/ 320232 h 1517638"/>
                  <a:gd name="connsiteX0-423" fmla="*/ 0 w 1589104"/>
                  <a:gd name="connsiteY0-424" fmla="*/ 320232 h 1517638"/>
                  <a:gd name="connsiteX1-425" fmla="*/ 556334 w 1589104"/>
                  <a:gd name="connsiteY1-426" fmla="*/ 318779 h 1517638"/>
                  <a:gd name="connsiteX2-427" fmla="*/ 850996 w 1589104"/>
                  <a:gd name="connsiteY2-428" fmla="*/ 59821 h 1517638"/>
                  <a:gd name="connsiteX3-429" fmla="*/ 1004876 w 1589104"/>
                  <a:gd name="connsiteY3-430" fmla="*/ 0 h 1517638"/>
                  <a:gd name="connsiteX4-431" fmla="*/ 1373080 w 1589104"/>
                  <a:gd name="connsiteY4-432" fmla="*/ 591026 h 1517638"/>
                  <a:gd name="connsiteX5-433" fmla="*/ 1589104 w 1589104"/>
                  <a:gd name="connsiteY5-434" fmla="*/ 936373 h 1517638"/>
                  <a:gd name="connsiteX6-435" fmla="*/ 1010794 w 1589104"/>
                  <a:gd name="connsiteY6-436" fmla="*/ 1517638 h 1517638"/>
                  <a:gd name="connsiteX7-437" fmla="*/ 853956 w 1589104"/>
                  <a:gd name="connsiteY7-438" fmla="*/ 1460778 h 1517638"/>
                  <a:gd name="connsiteX8-439" fmla="*/ 582967 w 1589104"/>
                  <a:gd name="connsiteY8-440" fmla="*/ 1233178 h 1517638"/>
                  <a:gd name="connsiteX9-441" fmla="*/ 0 w 1589104"/>
                  <a:gd name="connsiteY9-442" fmla="*/ 1232918 h 1517638"/>
                  <a:gd name="connsiteX10-443" fmla="*/ 266330 w 1589104"/>
                  <a:gd name="connsiteY10-444" fmla="*/ 955011 h 1517638"/>
                  <a:gd name="connsiteX11-445" fmla="*/ 281126 w 1589104"/>
                  <a:gd name="connsiteY11-446" fmla="*/ 620619 h 1517638"/>
                  <a:gd name="connsiteX12" fmla="*/ 0 w 1589104"/>
                  <a:gd name="connsiteY12" fmla="*/ 320232 h 1517638"/>
                  <a:gd name="connsiteX0-447" fmla="*/ 0 w 1589104"/>
                  <a:gd name="connsiteY0-448" fmla="*/ 320232 h 1517638"/>
                  <a:gd name="connsiteX1-449" fmla="*/ 556334 w 1589104"/>
                  <a:gd name="connsiteY1-450" fmla="*/ 318779 h 1517638"/>
                  <a:gd name="connsiteX2-451" fmla="*/ 850996 w 1589104"/>
                  <a:gd name="connsiteY2-452" fmla="*/ 59821 h 1517638"/>
                  <a:gd name="connsiteX3-453" fmla="*/ 1004876 w 1589104"/>
                  <a:gd name="connsiteY3-454" fmla="*/ 0 h 1517638"/>
                  <a:gd name="connsiteX4-455" fmla="*/ 1583185 w 1589104"/>
                  <a:gd name="connsiteY4-456" fmla="*/ 596945 h 1517638"/>
                  <a:gd name="connsiteX5-457" fmla="*/ 1589104 w 1589104"/>
                  <a:gd name="connsiteY5-458" fmla="*/ 936373 h 1517638"/>
                  <a:gd name="connsiteX6-459" fmla="*/ 1010794 w 1589104"/>
                  <a:gd name="connsiteY6-460" fmla="*/ 1517638 h 1517638"/>
                  <a:gd name="connsiteX7-461" fmla="*/ 853956 w 1589104"/>
                  <a:gd name="connsiteY7-462" fmla="*/ 1460778 h 1517638"/>
                  <a:gd name="connsiteX8-463" fmla="*/ 582967 w 1589104"/>
                  <a:gd name="connsiteY8-464" fmla="*/ 1233178 h 1517638"/>
                  <a:gd name="connsiteX9-465" fmla="*/ 0 w 1589104"/>
                  <a:gd name="connsiteY9-466" fmla="*/ 1232918 h 1517638"/>
                  <a:gd name="connsiteX10-467" fmla="*/ 266330 w 1589104"/>
                  <a:gd name="connsiteY10-468" fmla="*/ 955011 h 1517638"/>
                  <a:gd name="connsiteX11-469" fmla="*/ 281126 w 1589104"/>
                  <a:gd name="connsiteY11-470" fmla="*/ 620619 h 1517638"/>
                  <a:gd name="connsiteX12-471" fmla="*/ 0 w 1589104"/>
                  <a:gd name="connsiteY12-472" fmla="*/ 320232 h 1517638"/>
                  <a:gd name="connsiteX0-473" fmla="*/ 0 w 1592063"/>
                  <a:gd name="connsiteY0-474" fmla="*/ 320232 h 1517638"/>
                  <a:gd name="connsiteX1-475" fmla="*/ 556334 w 1592063"/>
                  <a:gd name="connsiteY1-476" fmla="*/ 318779 h 1517638"/>
                  <a:gd name="connsiteX2-477" fmla="*/ 850996 w 1592063"/>
                  <a:gd name="connsiteY2-478" fmla="*/ 59821 h 1517638"/>
                  <a:gd name="connsiteX3-479" fmla="*/ 1004876 w 1592063"/>
                  <a:gd name="connsiteY3-480" fmla="*/ 0 h 1517638"/>
                  <a:gd name="connsiteX4-481" fmla="*/ 1583185 w 1592063"/>
                  <a:gd name="connsiteY4-482" fmla="*/ 596945 h 1517638"/>
                  <a:gd name="connsiteX5-483" fmla="*/ 1592063 w 1592063"/>
                  <a:gd name="connsiteY5-484" fmla="*/ 942292 h 1517638"/>
                  <a:gd name="connsiteX6-485" fmla="*/ 1010794 w 1592063"/>
                  <a:gd name="connsiteY6-486" fmla="*/ 1517638 h 1517638"/>
                  <a:gd name="connsiteX7-487" fmla="*/ 853956 w 1592063"/>
                  <a:gd name="connsiteY7-488" fmla="*/ 1460778 h 1517638"/>
                  <a:gd name="connsiteX8-489" fmla="*/ 582967 w 1592063"/>
                  <a:gd name="connsiteY8-490" fmla="*/ 1233178 h 1517638"/>
                  <a:gd name="connsiteX9-491" fmla="*/ 0 w 1592063"/>
                  <a:gd name="connsiteY9-492" fmla="*/ 1232918 h 1517638"/>
                  <a:gd name="connsiteX10-493" fmla="*/ 266330 w 1592063"/>
                  <a:gd name="connsiteY10-494" fmla="*/ 955011 h 1517638"/>
                  <a:gd name="connsiteX11-495" fmla="*/ 281126 w 1592063"/>
                  <a:gd name="connsiteY11-496" fmla="*/ 620619 h 1517638"/>
                  <a:gd name="connsiteX12-497" fmla="*/ 0 w 1592063"/>
                  <a:gd name="connsiteY12-498" fmla="*/ 320232 h 1517638"/>
                  <a:gd name="connsiteX0-499" fmla="*/ 0 w 1589104"/>
                  <a:gd name="connsiteY0-500" fmla="*/ 320232 h 1517638"/>
                  <a:gd name="connsiteX1-501" fmla="*/ 556334 w 1589104"/>
                  <a:gd name="connsiteY1-502" fmla="*/ 318779 h 1517638"/>
                  <a:gd name="connsiteX2-503" fmla="*/ 850996 w 1589104"/>
                  <a:gd name="connsiteY2-504" fmla="*/ 59821 h 1517638"/>
                  <a:gd name="connsiteX3-505" fmla="*/ 1004876 w 1589104"/>
                  <a:gd name="connsiteY3-506" fmla="*/ 0 h 1517638"/>
                  <a:gd name="connsiteX4-507" fmla="*/ 1583185 w 1589104"/>
                  <a:gd name="connsiteY4-508" fmla="*/ 596945 h 1517638"/>
                  <a:gd name="connsiteX5-509" fmla="*/ 1589104 w 1589104"/>
                  <a:gd name="connsiteY5-510" fmla="*/ 948210 h 1517638"/>
                  <a:gd name="connsiteX6-511" fmla="*/ 1010794 w 1589104"/>
                  <a:gd name="connsiteY6-512" fmla="*/ 1517638 h 1517638"/>
                  <a:gd name="connsiteX7-513" fmla="*/ 853956 w 1589104"/>
                  <a:gd name="connsiteY7-514" fmla="*/ 1460778 h 1517638"/>
                  <a:gd name="connsiteX8-515" fmla="*/ 582967 w 1589104"/>
                  <a:gd name="connsiteY8-516" fmla="*/ 1233178 h 1517638"/>
                  <a:gd name="connsiteX9-517" fmla="*/ 0 w 1589104"/>
                  <a:gd name="connsiteY9-518" fmla="*/ 1232918 h 1517638"/>
                  <a:gd name="connsiteX10-519" fmla="*/ 266330 w 1589104"/>
                  <a:gd name="connsiteY10-520" fmla="*/ 955011 h 1517638"/>
                  <a:gd name="connsiteX11-521" fmla="*/ 281126 w 1589104"/>
                  <a:gd name="connsiteY11-522" fmla="*/ 620619 h 1517638"/>
                  <a:gd name="connsiteX12-523" fmla="*/ 0 w 1589104"/>
                  <a:gd name="connsiteY12-524" fmla="*/ 320232 h 1517638"/>
                  <a:gd name="connsiteX0-525" fmla="*/ 0 w 1589104"/>
                  <a:gd name="connsiteY0-526" fmla="*/ 320232 h 1514679"/>
                  <a:gd name="connsiteX1-527" fmla="*/ 556334 w 1589104"/>
                  <a:gd name="connsiteY1-528" fmla="*/ 318779 h 1514679"/>
                  <a:gd name="connsiteX2-529" fmla="*/ 850996 w 1589104"/>
                  <a:gd name="connsiteY2-530" fmla="*/ 59821 h 1514679"/>
                  <a:gd name="connsiteX3-531" fmla="*/ 1004876 w 1589104"/>
                  <a:gd name="connsiteY3-532" fmla="*/ 0 h 1514679"/>
                  <a:gd name="connsiteX4-533" fmla="*/ 1583185 w 1589104"/>
                  <a:gd name="connsiteY4-534" fmla="*/ 596945 h 1514679"/>
                  <a:gd name="connsiteX5-535" fmla="*/ 1589104 w 1589104"/>
                  <a:gd name="connsiteY5-536" fmla="*/ 948210 h 1514679"/>
                  <a:gd name="connsiteX6-537" fmla="*/ 1013753 w 1589104"/>
                  <a:gd name="connsiteY6-538" fmla="*/ 1514679 h 1514679"/>
                  <a:gd name="connsiteX7-539" fmla="*/ 853956 w 1589104"/>
                  <a:gd name="connsiteY7-540" fmla="*/ 1460778 h 1514679"/>
                  <a:gd name="connsiteX8-541" fmla="*/ 582967 w 1589104"/>
                  <a:gd name="connsiteY8-542" fmla="*/ 1233178 h 1514679"/>
                  <a:gd name="connsiteX9-543" fmla="*/ 0 w 1589104"/>
                  <a:gd name="connsiteY9-544" fmla="*/ 1232918 h 1514679"/>
                  <a:gd name="connsiteX10-545" fmla="*/ 266330 w 1589104"/>
                  <a:gd name="connsiteY10-546" fmla="*/ 955011 h 1514679"/>
                  <a:gd name="connsiteX11-547" fmla="*/ 281126 w 1589104"/>
                  <a:gd name="connsiteY11-548" fmla="*/ 620619 h 1514679"/>
                  <a:gd name="connsiteX12-549" fmla="*/ 0 w 1589104"/>
                  <a:gd name="connsiteY12-550" fmla="*/ 320232 h 1514679"/>
                  <a:gd name="connsiteX0-551" fmla="*/ 0 w 1589104"/>
                  <a:gd name="connsiteY0-552" fmla="*/ 320232 h 1514679"/>
                  <a:gd name="connsiteX1-553" fmla="*/ 556334 w 1589104"/>
                  <a:gd name="connsiteY1-554" fmla="*/ 318779 h 1514679"/>
                  <a:gd name="connsiteX2-555" fmla="*/ 850996 w 1589104"/>
                  <a:gd name="connsiteY2-556" fmla="*/ 59821 h 1514679"/>
                  <a:gd name="connsiteX3-557" fmla="*/ 1004876 w 1589104"/>
                  <a:gd name="connsiteY3-558" fmla="*/ 0 h 1514679"/>
                  <a:gd name="connsiteX4-559" fmla="*/ 1583185 w 1589104"/>
                  <a:gd name="connsiteY4-560" fmla="*/ 596945 h 1514679"/>
                  <a:gd name="connsiteX5-561" fmla="*/ 1589104 w 1589104"/>
                  <a:gd name="connsiteY5-562" fmla="*/ 948210 h 1514679"/>
                  <a:gd name="connsiteX6-563" fmla="*/ 1013753 w 1589104"/>
                  <a:gd name="connsiteY6-564" fmla="*/ 1514679 h 1514679"/>
                  <a:gd name="connsiteX7-565" fmla="*/ 853956 w 1589104"/>
                  <a:gd name="connsiteY7-566" fmla="*/ 1460778 h 1514679"/>
                  <a:gd name="connsiteX8-567" fmla="*/ 582967 w 1589104"/>
                  <a:gd name="connsiteY8-568" fmla="*/ 1233178 h 1514679"/>
                  <a:gd name="connsiteX9-569" fmla="*/ 0 w 1589104"/>
                  <a:gd name="connsiteY9-570" fmla="*/ 1232918 h 1514679"/>
                  <a:gd name="connsiteX10-571" fmla="*/ 266330 w 1589104"/>
                  <a:gd name="connsiteY10-572" fmla="*/ 955011 h 1514679"/>
                  <a:gd name="connsiteX11-573" fmla="*/ 287045 w 1589104"/>
                  <a:gd name="connsiteY11-574" fmla="*/ 611742 h 1514679"/>
                  <a:gd name="connsiteX12-575" fmla="*/ 0 w 1589104"/>
                  <a:gd name="connsiteY12-576" fmla="*/ 320232 h 1514679"/>
                  <a:gd name="connsiteX0-577" fmla="*/ 0 w 1589104"/>
                  <a:gd name="connsiteY0-578" fmla="*/ 320232 h 1514679"/>
                  <a:gd name="connsiteX1-579" fmla="*/ 556334 w 1589104"/>
                  <a:gd name="connsiteY1-580" fmla="*/ 318779 h 1514679"/>
                  <a:gd name="connsiteX2-581" fmla="*/ 850996 w 1589104"/>
                  <a:gd name="connsiteY2-582" fmla="*/ 59821 h 1514679"/>
                  <a:gd name="connsiteX3-583" fmla="*/ 1004876 w 1589104"/>
                  <a:gd name="connsiteY3-584" fmla="*/ 0 h 1514679"/>
                  <a:gd name="connsiteX4-585" fmla="*/ 1583185 w 1589104"/>
                  <a:gd name="connsiteY4-586" fmla="*/ 596945 h 1514679"/>
                  <a:gd name="connsiteX5-587" fmla="*/ 1589104 w 1589104"/>
                  <a:gd name="connsiteY5-588" fmla="*/ 948210 h 1514679"/>
                  <a:gd name="connsiteX6-589" fmla="*/ 1013753 w 1589104"/>
                  <a:gd name="connsiteY6-590" fmla="*/ 1514679 h 1514679"/>
                  <a:gd name="connsiteX7-591" fmla="*/ 853956 w 1589104"/>
                  <a:gd name="connsiteY7-592" fmla="*/ 1460778 h 1514679"/>
                  <a:gd name="connsiteX8-593" fmla="*/ 582967 w 1589104"/>
                  <a:gd name="connsiteY8-594" fmla="*/ 1233178 h 1514679"/>
                  <a:gd name="connsiteX9-595" fmla="*/ 0 w 1589104"/>
                  <a:gd name="connsiteY9-596" fmla="*/ 1232918 h 1514679"/>
                  <a:gd name="connsiteX10-597" fmla="*/ 266330 w 1589104"/>
                  <a:gd name="connsiteY10-598" fmla="*/ 955011 h 1514679"/>
                  <a:gd name="connsiteX11-599" fmla="*/ 287045 w 1589104"/>
                  <a:gd name="connsiteY11-600" fmla="*/ 611742 h 1514679"/>
                  <a:gd name="connsiteX12-601" fmla="*/ 0 w 1589104"/>
                  <a:gd name="connsiteY12-602" fmla="*/ 320232 h 1514679"/>
                  <a:gd name="connsiteX0-603" fmla="*/ 0 w 1589104"/>
                  <a:gd name="connsiteY0-604" fmla="*/ 320232 h 1514679"/>
                  <a:gd name="connsiteX1-605" fmla="*/ 556334 w 1589104"/>
                  <a:gd name="connsiteY1-606" fmla="*/ 318779 h 1514679"/>
                  <a:gd name="connsiteX2-607" fmla="*/ 850996 w 1589104"/>
                  <a:gd name="connsiteY2-608" fmla="*/ 59821 h 1514679"/>
                  <a:gd name="connsiteX3-609" fmla="*/ 1004876 w 1589104"/>
                  <a:gd name="connsiteY3-610" fmla="*/ 0 h 1514679"/>
                  <a:gd name="connsiteX4-611" fmla="*/ 1583185 w 1589104"/>
                  <a:gd name="connsiteY4-612" fmla="*/ 596945 h 1514679"/>
                  <a:gd name="connsiteX5-613" fmla="*/ 1589104 w 1589104"/>
                  <a:gd name="connsiteY5-614" fmla="*/ 948210 h 1514679"/>
                  <a:gd name="connsiteX6-615" fmla="*/ 1013753 w 1589104"/>
                  <a:gd name="connsiteY6-616" fmla="*/ 1514679 h 1514679"/>
                  <a:gd name="connsiteX7-617" fmla="*/ 853956 w 1589104"/>
                  <a:gd name="connsiteY7-618" fmla="*/ 1460778 h 1514679"/>
                  <a:gd name="connsiteX8-619" fmla="*/ 582967 w 1589104"/>
                  <a:gd name="connsiteY8-620" fmla="*/ 1233178 h 1514679"/>
                  <a:gd name="connsiteX9-621" fmla="*/ 0 w 1589104"/>
                  <a:gd name="connsiteY9-622" fmla="*/ 1232918 h 1514679"/>
                  <a:gd name="connsiteX10-623" fmla="*/ 266330 w 1589104"/>
                  <a:gd name="connsiteY10-624" fmla="*/ 955011 h 1514679"/>
                  <a:gd name="connsiteX11-625" fmla="*/ 287045 w 1589104"/>
                  <a:gd name="connsiteY11-626" fmla="*/ 611742 h 1514679"/>
                  <a:gd name="connsiteX12-627" fmla="*/ 0 w 1589104"/>
                  <a:gd name="connsiteY12-628" fmla="*/ 320232 h 1514679"/>
                  <a:gd name="connsiteX0-629" fmla="*/ 0 w 1589104"/>
                  <a:gd name="connsiteY0-630" fmla="*/ 320232 h 1514679"/>
                  <a:gd name="connsiteX1-631" fmla="*/ 556334 w 1589104"/>
                  <a:gd name="connsiteY1-632" fmla="*/ 318779 h 1514679"/>
                  <a:gd name="connsiteX2-633" fmla="*/ 850996 w 1589104"/>
                  <a:gd name="connsiteY2-634" fmla="*/ 59821 h 1514679"/>
                  <a:gd name="connsiteX3-635" fmla="*/ 1004876 w 1589104"/>
                  <a:gd name="connsiteY3-636" fmla="*/ 0 h 1514679"/>
                  <a:gd name="connsiteX4-637" fmla="*/ 1583185 w 1589104"/>
                  <a:gd name="connsiteY4-638" fmla="*/ 596945 h 1514679"/>
                  <a:gd name="connsiteX5-639" fmla="*/ 1589104 w 1589104"/>
                  <a:gd name="connsiteY5-640" fmla="*/ 948210 h 1514679"/>
                  <a:gd name="connsiteX6-641" fmla="*/ 1013753 w 1589104"/>
                  <a:gd name="connsiteY6-642" fmla="*/ 1514679 h 1514679"/>
                  <a:gd name="connsiteX7-643" fmla="*/ 853956 w 1589104"/>
                  <a:gd name="connsiteY7-644" fmla="*/ 1460778 h 1514679"/>
                  <a:gd name="connsiteX8-645" fmla="*/ 582967 w 1589104"/>
                  <a:gd name="connsiteY8-646" fmla="*/ 1233178 h 1514679"/>
                  <a:gd name="connsiteX9-647" fmla="*/ 0 w 1589104"/>
                  <a:gd name="connsiteY9-648" fmla="*/ 1232918 h 1514679"/>
                  <a:gd name="connsiteX10-649" fmla="*/ 266330 w 1589104"/>
                  <a:gd name="connsiteY10-650" fmla="*/ 955011 h 1514679"/>
                  <a:gd name="connsiteX11-651" fmla="*/ 287045 w 1589104"/>
                  <a:gd name="connsiteY11-652" fmla="*/ 611742 h 1514679"/>
                  <a:gd name="connsiteX12-653" fmla="*/ 0 w 1589104"/>
                  <a:gd name="connsiteY12-654" fmla="*/ 320232 h 1514679"/>
                  <a:gd name="connsiteX0-655" fmla="*/ 0 w 1589104"/>
                  <a:gd name="connsiteY0-656" fmla="*/ 320232 h 1514679"/>
                  <a:gd name="connsiteX1-657" fmla="*/ 556334 w 1589104"/>
                  <a:gd name="connsiteY1-658" fmla="*/ 318779 h 1514679"/>
                  <a:gd name="connsiteX2-659" fmla="*/ 850996 w 1589104"/>
                  <a:gd name="connsiteY2-660" fmla="*/ 59821 h 1514679"/>
                  <a:gd name="connsiteX3-661" fmla="*/ 1004876 w 1589104"/>
                  <a:gd name="connsiteY3-662" fmla="*/ 0 h 1514679"/>
                  <a:gd name="connsiteX4-663" fmla="*/ 1583185 w 1589104"/>
                  <a:gd name="connsiteY4-664" fmla="*/ 596945 h 1514679"/>
                  <a:gd name="connsiteX5-665" fmla="*/ 1589104 w 1589104"/>
                  <a:gd name="connsiteY5-666" fmla="*/ 948210 h 1514679"/>
                  <a:gd name="connsiteX6-667" fmla="*/ 1013753 w 1589104"/>
                  <a:gd name="connsiteY6-668" fmla="*/ 1514679 h 1514679"/>
                  <a:gd name="connsiteX7-669" fmla="*/ 853956 w 1589104"/>
                  <a:gd name="connsiteY7-670" fmla="*/ 1460778 h 1514679"/>
                  <a:gd name="connsiteX8-671" fmla="*/ 582967 w 1589104"/>
                  <a:gd name="connsiteY8-672" fmla="*/ 1233178 h 1514679"/>
                  <a:gd name="connsiteX9-673" fmla="*/ 0 w 1589104"/>
                  <a:gd name="connsiteY9-674" fmla="*/ 1232918 h 1514679"/>
                  <a:gd name="connsiteX10-675" fmla="*/ 266330 w 1589104"/>
                  <a:gd name="connsiteY10-676" fmla="*/ 955011 h 1514679"/>
                  <a:gd name="connsiteX11-677" fmla="*/ 287045 w 1589104"/>
                  <a:gd name="connsiteY11-678" fmla="*/ 611742 h 1514679"/>
                  <a:gd name="connsiteX12-679" fmla="*/ 0 w 1589104"/>
                  <a:gd name="connsiteY12-680" fmla="*/ 320232 h 1514679"/>
                  <a:gd name="connsiteX0-681" fmla="*/ 0 w 1589104"/>
                  <a:gd name="connsiteY0-682" fmla="*/ 320232 h 1514679"/>
                  <a:gd name="connsiteX1-683" fmla="*/ 556334 w 1589104"/>
                  <a:gd name="connsiteY1-684" fmla="*/ 318779 h 1514679"/>
                  <a:gd name="connsiteX2-685" fmla="*/ 850996 w 1589104"/>
                  <a:gd name="connsiteY2-686" fmla="*/ 59821 h 1514679"/>
                  <a:gd name="connsiteX3-687" fmla="*/ 1004876 w 1589104"/>
                  <a:gd name="connsiteY3-688" fmla="*/ 0 h 1514679"/>
                  <a:gd name="connsiteX4-689" fmla="*/ 1583185 w 1589104"/>
                  <a:gd name="connsiteY4-690" fmla="*/ 596945 h 1514679"/>
                  <a:gd name="connsiteX5-691" fmla="*/ 1589104 w 1589104"/>
                  <a:gd name="connsiteY5-692" fmla="*/ 948210 h 1514679"/>
                  <a:gd name="connsiteX6-693" fmla="*/ 1013753 w 1589104"/>
                  <a:gd name="connsiteY6-694" fmla="*/ 1514679 h 1514679"/>
                  <a:gd name="connsiteX7-695" fmla="*/ 853956 w 1589104"/>
                  <a:gd name="connsiteY7-696" fmla="*/ 1460778 h 1514679"/>
                  <a:gd name="connsiteX8-697" fmla="*/ 582967 w 1589104"/>
                  <a:gd name="connsiteY8-698" fmla="*/ 1233178 h 1514679"/>
                  <a:gd name="connsiteX9-699" fmla="*/ 0 w 1589104"/>
                  <a:gd name="connsiteY9-700" fmla="*/ 1232918 h 1514679"/>
                  <a:gd name="connsiteX10-701" fmla="*/ 266330 w 1589104"/>
                  <a:gd name="connsiteY10-702" fmla="*/ 955011 h 1514679"/>
                  <a:gd name="connsiteX11-703" fmla="*/ 287045 w 1589104"/>
                  <a:gd name="connsiteY11-704" fmla="*/ 611742 h 1514679"/>
                  <a:gd name="connsiteX12-705" fmla="*/ 0 w 1589104"/>
                  <a:gd name="connsiteY12-706" fmla="*/ 320232 h 1514679"/>
                  <a:gd name="connsiteX0-707" fmla="*/ 0 w 1589104"/>
                  <a:gd name="connsiteY0-708" fmla="*/ 320232 h 1514679"/>
                  <a:gd name="connsiteX1-709" fmla="*/ 556334 w 1589104"/>
                  <a:gd name="connsiteY1-710" fmla="*/ 318779 h 1514679"/>
                  <a:gd name="connsiteX2-711" fmla="*/ 850996 w 1589104"/>
                  <a:gd name="connsiteY2-712" fmla="*/ 59821 h 1514679"/>
                  <a:gd name="connsiteX3-713" fmla="*/ 1004876 w 1589104"/>
                  <a:gd name="connsiteY3-714" fmla="*/ 0 h 1514679"/>
                  <a:gd name="connsiteX4-715" fmla="*/ 1583185 w 1589104"/>
                  <a:gd name="connsiteY4-716" fmla="*/ 596945 h 1514679"/>
                  <a:gd name="connsiteX5-717" fmla="*/ 1589104 w 1589104"/>
                  <a:gd name="connsiteY5-718" fmla="*/ 948210 h 1514679"/>
                  <a:gd name="connsiteX6-719" fmla="*/ 1013753 w 1589104"/>
                  <a:gd name="connsiteY6-720" fmla="*/ 1514679 h 1514679"/>
                  <a:gd name="connsiteX7-721" fmla="*/ 853956 w 1589104"/>
                  <a:gd name="connsiteY7-722" fmla="*/ 1460778 h 1514679"/>
                  <a:gd name="connsiteX8-723" fmla="*/ 582967 w 1589104"/>
                  <a:gd name="connsiteY8-724" fmla="*/ 1233178 h 1514679"/>
                  <a:gd name="connsiteX9-725" fmla="*/ 0 w 1589104"/>
                  <a:gd name="connsiteY9-726" fmla="*/ 1232918 h 1514679"/>
                  <a:gd name="connsiteX10-727" fmla="*/ 266330 w 1589104"/>
                  <a:gd name="connsiteY10-728" fmla="*/ 955011 h 1514679"/>
                  <a:gd name="connsiteX11-729" fmla="*/ 287045 w 1589104"/>
                  <a:gd name="connsiteY11-730" fmla="*/ 611742 h 1514679"/>
                  <a:gd name="connsiteX12-731" fmla="*/ 0 w 1589104"/>
                  <a:gd name="connsiteY12-732" fmla="*/ 320232 h 1514679"/>
                  <a:gd name="connsiteX0-733" fmla="*/ 0 w 1589104"/>
                  <a:gd name="connsiteY0-734" fmla="*/ 320232 h 1514679"/>
                  <a:gd name="connsiteX1-735" fmla="*/ 556334 w 1589104"/>
                  <a:gd name="connsiteY1-736" fmla="*/ 318779 h 1514679"/>
                  <a:gd name="connsiteX2-737" fmla="*/ 850996 w 1589104"/>
                  <a:gd name="connsiteY2-738" fmla="*/ 59821 h 1514679"/>
                  <a:gd name="connsiteX3-739" fmla="*/ 1004876 w 1589104"/>
                  <a:gd name="connsiteY3-740" fmla="*/ 0 h 1514679"/>
                  <a:gd name="connsiteX4-741" fmla="*/ 1583185 w 1589104"/>
                  <a:gd name="connsiteY4-742" fmla="*/ 596945 h 1514679"/>
                  <a:gd name="connsiteX5-743" fmla="*/ 1589104 w 1589104"/>
                  <a:gd name="connsiteY5-744" fmla="*/ 948210 h 1514679"/>
                  <a:gd name="connsiteX6-745" fmla="*/ 1013753 w 1589104"/>
                  <a:gd name="connsiteY6-746" fmla="*/ 1514679 h 1514679"/>
                  <a:gd name="connsiteX7-747" fmla="*/ 853956 w 1589104"/>
                  <a:gd name="connsiteY7-748" fmla="*/ 1460778 h 1514679"/>
                  <a:gd name="connsiteX8-749" fmla="*/ 582967 w 1589104"/>
                  <a:gd name="connsiteY8-750" fmla="*/ 1233178 h 1514679"/>
                  <a:gd name="connsiteX9-751" fmla="*/ 0 w 1589104"/>
                  <a:gd name="connsiteY9-752" fmla="*/ 1232918 h 1514679"/>
                  <a:gd name="connsiteX10-753" fmla="*/ 266330 w 1589104"/>
                  <a:gd name="connsiteY10-754" fmla="*/ 955011 h 1514679"/>
                  <a:gd name="connsiteX11-755" fmla="*/ 287045 w 1589104"/>
                  <a:gd name="connsiteY11-756" fmla="*/ 611742 h 1514679"/>
                  <a:gd name="connsiteX12-757" fmla="*/ 0 w 1589104"/>
                  <a:gd name="connsiteY12-758" fmla="*/ 320232 h 1514679"/>
                  <a:gd name="connsiteX0-759" fmla="*/ 0 w 1589104"/>
                  <a:gd name="connsiteY0-760" fmla="*/ 320232 h 1514679"/>
                  <a:gd name="connsiteX1-761" fmla="*/ 556334 w 1589104"/>
                  <a:gd name="connsiteY1-762" fmla="*/ 318779 h 1514679"/>
                  <a:gd name="connsiteX2-763" fmla="*/ 850996 w 1589104"/>
                  <a:gd name="connsiteY2-764" fmla="*/ 59821 h 1514679"/>
                  <a:gd name="connsiteX3-765" fmla="*/ 1004876 w 1589104"/>
                  <a:gd name="connsiteY3-766" fmla="*/ 0 h 1514679"/>
                  <a:gd name="connsiteX4-767" fmla="*/ 1583185 w 1589104"/>
                  <a:gd name="connsiteY4-768" fmla="*/ 596945 h 1514679"/>
                  <a:gd name="connsiteX5-769" fmla="*/ 1589104 w 1589104"/>
                  <a:gd name="connsiteY5-770" fmla="*/ 948210 h 1514679"/>
                  <a:gd name="connsiteX6-771" fmla="*/ 1013753 w 1589104"/>
                  <a:gd name="connsiteY6-772" fmla="*/ 1514679 h 1514679"/>
                  <a:gd name="connsiteX7-773" fmla="*/ 853956 w 1589104"/>
                  <a:gd name="connsiteY7-774" fmla="*/ 1460778 h 1514679"/>
                  <a:gd name="connsiteX8-775" fmla="*/ 582967 w 1589104"/>
                  <a:gd name="connsiteY8-776" fmla="*/ 1233178 h 1514679"/>
                  <a:gd name="connsiteX9-777" fmla="*/ 0 w 1589104"/>
                  <a:gd name="connsiteY9-778" fmla="*/ 1232918 h 1514679"/>
                  <a:gd name="connsiteX10-779" fmla="*/ 266330 w 1589104"/>
                  <a:gd name="connsiteY10-780" fmla="*/ 955011 h 1514679"/>
                  <a:gd name="connsiteX11-781" fmla="*/ 287045 w 1589104"/>
                  <a:gd name="connsiteY11-782" fmla="*/ 611742 h 1514679"/>
                  <a:gd name="connsiteX12-783" fmla="*/ 0 w 1589104"/>
                  <a:gd name="connsiteY12-784" fmla="*/ 320232 h 1514679"/>
                  <a:gd name="connsiteX0-785" fmla="*/ 0 w 1589104"/>
                  <a:gd name="connsiteY0-786" fmla="*/ 320232 h 1532336"/>
                  <a:gd name="connsiteX1-787" fmla="*/ 556334 w 1589104"/>
                  <a:gd name="connsiteY1-788" fmla="*/ 318779 h 1532336"/>
                  <a:gd name="connsiteX2-789" fmla="*/ 850996 w 1589104"/>
                  <a:gd name="connsiteY2-790" fmla="*/ 59821 h 1532336"/>
                  <a:gd name="connsiteX3-791" fmla="*/ 1004876 w 1589104"/>
                  <a:gd name="connsiteY3-792" fmla="*/ 0 h 1532336"/>
                  <a:gd name="connsiteX4-793" fmla="*/ 1583185 w 1589104"/>
                  <a:gd name="connsiteY4-794" fmla="*/ 596945 h 1532336"/>
                  <a:gd name="connsiteX5-795" fmla="*/ 1589104 w 1589104"/>
                  <a:gd name="connsiteY5-796" fmla="*/ 948210 h 1532336"/>
                  <a:gd name="connsiteX6-797" fmla="*/ 1013753 w 1589104"/>
                  <a:gd name="connsiteY6-798" fmla="*/ 1514679 h 1532336"/>
                  <a:gd name="connsiteX7-799" fmla="*/ 853956 w 1589104"/>
                  <a:gd name="connsiteY7-800" fmla="*/ 1460778 h 1532336"/>
                  <a:gd name="connsiteX8-801" fmla="*/ 582967 w 1589104"/>
                  <a:gd name="connsiteY8-802" fmla="*/ 1233178 h 1532336"/>
                  <a:gd name="connsiteX9-803" fmla="*/ 0 w 1589104"/>
                  <a:gd name="connsiteY9-804" fmla="*/ 1232918 h 1532336"/>
                  <a:gd name="connsiteX10-805" fmla="*/ 266330 w 1589104"/>
                  <a:gd name="connsiteY10-806" fmla="*/ 955011 h 1532336"/>
                  <a:gd name="connsiteX11-807" fmla="*/ 287045 w 1589104"/>
                  <a:gd name="connsiteY11-808" fmla="*/ 611742 h 1532336"/>
                  <a:gd name="connsiteX12-809" fmla="*/ 0 w 1589104"/>
                  <a:gd name="connsiteY12-810" fmla="*/ 320232 h 1532336"/>
                  <a:gd name="connsiteX0-811" fmla="*/ 0 w 1589104"/>
                  <a:gd name="connsiteY0-812" fmla="*/ 320232 h 1575133"/>
                  <a:gd name="connsiteX1-813" fmla="*/ 556334 w 1589104"/>
                  <a:gd name="connsiteY1-814" fmla="*/ 318779 h 1575133"/>
                  <a:gd name="connsiteX2-815" fmla="*/ 850996 w 1589104"/>
                  <a:gd name="connsiteY2-816" fmla="*/ 59821 h 1575133"/>
                  <a:gd name="connsiteX3-817" fmla="*/ 1004876 w 1589104"/>
                  <a:gd name="connsiteY3-818" fmla="*/ 0 h 1575133"/>
                  <a:gd name="connsiteX4-819" fmla="*/ 1583185 w 1589104"/>
                  <a:gd name="connsiteY4-820" fmla="*/ 596945 h 1575133"/>
                  <a:gd name="connsiteX5-821" fmla="*/ 1589104 w 1589104"/>
                  <a:gd name="connsiteY5-822" fmla="*/ 948210 h 1575133"/>
                  <a:gd name="connsiteX6-823" fmla="*/ 1013753 w 1589104"/>
                  <a:gd name="connsiteY6-824" fmla="*/ 1514679 h 1575133"/>
                  <a:gd name="connsiteX7-825" fmla="*/ 853956 w 1589104"/>
                  <a:gd name="connsiteY7-826" fmla="*/ 1460778 h 1575133"/>
                  <a:gd name="connsiteX8-827" fmla="*/ 582967 w 1589104"/>
                  <a:gd name="connsiteY8-828" fmla="*/ 1233178 h 1575133"/>
                  <a:gd name="connsiteX9-829" fmla="*/ 0 w 1589104"/>
                  <a:gd name="connsiteY9-830" fmla="*/ 1232918 h 1575133"/>
                  <a:gd name="connsiteX10-831" fmla="*/ 266330 w 1589104"/>
                  <a:gd name="connsiteY10-832" fmla="*/ 955011 h 1575133"/>
                  <a:gd name="connsiteX11-833" fmla="*/ 287045 w 1589104"/>
                  <a:gd name="connsiteY11-834" fmla="*/ 611742 h 1575133"/>
                  <a:gd name="connsiteX12-835" fmla="*/ 0 w 1589104"/>
                  <a:gd name="connsiteY12-836" fmla="*/ 320232 h 1575133"/>
                  <a:gd name="connsiteX0-837" fmla="*/ 0 w 1589104"/>
                  <a:gd name="connsiteY0-838" fmla="*/ 320232 h 1575133"/>
                  <a:gd name="connsiteX1-839" fmla="*/ 556334 w 1589104"/>
                  <a:gd name="connsiteY1-840" fmla="*/ 318779 h 1575133"/>
                  <a:gd name="connsiteX2-841" fmla="*/ 850996 w 1589104"/>
                  <a:gd name="connsiteY2-842" fmla="*/ 59821 h 1575133"/>
                  <a:gd name="connsiteX3-843" fmla="*/ 1004876 w 1589104"/>
                  <a:gd name="connsiteY3-844" fmla="*/ 0 h 1575133"/>
                  <a:gd name="connsiteX4-845" fmla="*/ 1583185 w 1589104"/>
                  <a:gd name="connsiteY4-846" fmla="*/ 596945 h 1575133"/>
                  <a:gd name="connsiteX5-847" fmla="*/ 1589104 w 1589104"/>
                  <a:gd name="connsiteY5-848" fmla="*/ 948210 h 1575133"/>
                  <a:gd name="connsiteX6-849" fmla="*/ 1013753 w 1589104"/>
                  <a:gd name="connsiteY6-850" fmla="*/ 1514679 h 1575133"/>
                  <a:gd name="connsiteX7-851" fmla="*/ 853956 w 1589104"/>
                  <a:gd name="connsiteY7-852" fmla="*/ 1460778 h 1575133"/>
                  <a:gd name="connsiteX8-853" fmla="*/ 582967 w 1589104"/>
                  <a:gd name="connsiteY8-854" fmla="*/ 1233178 h 1575133"/>
                  <a:gd name="connsiteX9-855" fmla="*/ 0 w 1589104"/>
                  <a:gd name="connsiteY9-856" fmla="*/ 1232918 h 1575133"/>
                  <a:gd name="connsiteX10-857" fmla="*/ 266330 w 1589104"/>
                  <a:gd name="connsiteY10-858" fmla="*/ 955011 h 1575133"/>
                  <a:gd name="connsiteX11-859" fmla="*/ 287045 w 1589104"/>
                  <a:gd name="connsiteY11-860" fmla="*/ 611742 h 1575133"/>
                  <a:gd name="connsiteX12-861" fmla="*/ 0 w 1589104"/>
                  <a:gd name="connsiteY12-862" fmla="*/ 320232 h 1575133"/>
                  <a:gd name="connsiteX0-863" fmla="*/ 0 w 1589104"/>
                  <a:gd name="connsiteY0-864" fmla="*/ 320232 h 1575133"/>
                  <a:gd name="connsiteX1-865" fmla="*/ 556334 w 1589104"/>
                  <a:gd name="connsiteY1-866" fmla="*/ 318779 h 1575133"/>
                  <a:gd name="connsiteX2-867" fmla="*/ 850996 w 1589104"/>
                  <a:gd name="connsiteY2-868" fmla="*/ 59821 h 1575133"/>
                  <a:gd name="connsiteX3-869" fmla="*/ 1004876 w 1589104"/>
                  <a:gd name="connsiteY3-870" fmla="*/ 0 h 1575133"/>
                  <a:gd name="connsiteX4-871" fmla="*/ 1583185 w 1589104"/>
                  <a:gd name="connsiteY4-872" fmla="*/ 596945 h 1575133"/>
                  <a:gd name="connsiteX5-873" fmla="*/ 1589104 w 1589104"/>
                  <a:gd name="connsiteY5-874" fmla="*/ 948210 h 1575133"/>
                  <a:gd name="connsiteX6-875" fmla="*/ 1013753 w 1589104"/>
                  <a:gd name="connsiteY6-876" fmla="*/ 1514679 h 1575133"/>
                  <a:gd name="connsiteX7-877" fmla="*/ 853956 w 1589104"/>
                  <a:gd name="connsiteY7-878" fmla="*/ 1460778 h 1575133"/>
                  <a:gd name="connsiteX8-879" fmla="*/ 582967 w 1589104"/>
                  <a:gd name="connsiteY8-880" fmla="*/ 1233178 h 1575133"/>
                  <a:gd name="connsiteX9-881" fmla="*/ 0 w 1589104"/>
                  <a:gd name="connsiteY9-882" fmla="*/ 1232918 h 1575133"/>
                  <a:gd name="connsiteX10-883" fmla="*/ 266330 w 1589104"/>
                  <a:gd name="connsiteY10-884" fmla="*/ 955011 h 1575133"/>
                  <a:gd name="connsiteX11-885" fmla="*/ 287045 w 1589104"/>
                  <a:gd name="connsiteY11-886" fmla="*/ 611742 h 1575133"/>
                  <a:gd name="connsiteX12-887" fmla="*/ 0 w 1589104"/>
                  <a:gd name="connsiteY12-888" fmla="*/ 320232 h 1575133"/>
                  <a:gd name="connsiteX0-889" fmla="*/ 0 w 1589104"/>
                  <a:gd name="connsiteY0-890" fmla="*/ 320232 h 1575133"/>
                  <a:gd name="connsiteX1-891" fmla="*/ 556334 w 1589104"/>
                  <a:gd name="connsiteY1-892" fmla="*/ 318779 h 1575133"/>
                  <a:gd name="connsiteX2-893" fmla="*/ 850996 w 1589104"/>
                  <a:gd name="connsiteY2-894" fmla="*/ 59821 h 1575133"/>
                  <a:gd name="connsiteX3-895" fmla="*/ 1004876 w 1589104"/>
                  <a:gd name="connsiteY3-896" fmla="*/ 0 h 1575133"/>
                  <a:gd name="connsiteX4-897" fmla="*/ 1583185 w 1589104"/>
                  <a:gd name="connsiteY4-898" fmla="*/ 596945 h 1575133"/>
                  <a:gd name="connsiteX5-899" fmla="*/ 1589104 w 1589104"/>
                  <a:gd name="connsiteY5-900" fmla="*/ 948210 h 1575133"/>
                  <a:gd name="connsiteX6-901" fmla="*/ 1013753 w 1589104"/>
                  <a:gd name="connsiteY6-902" fmla="*/ 1514679 h 1575133"/>
                  <a:gd name="connsiteX7-903" fmla="*/ 853956 w 1589104"/>
                  <a:gd name="connsiteY7-904" fmla="*/ 1460778 h 1575133"/>
                  <a:gd name="connsiteX8-905" fmla="*/ 582967 w 1589104"/>
                  <a:gd name="connsiteY8-906" fmla="*/ 1233178 h 1575133"/>
                  <a:gd name="connsiteX9-907" fmla="*/ 0 w 1589104"/>
                  <a:gd name="connsiteY9-908" fmla="*/ 1232918 h 1575133"/>
                  <a:gd name="connsiteX10-909" fmla="*/ 266330 w 1589104"/>
                  <a:gd name="connsiteY10-910" fmla="*/ 955011 h 1575133"/>
                  <a:gd name="connsiteX11-911" fmla="*/ 287045 w 1589104"/>
                  <a:gd name="connsiteY11-912" fmla="*/ 611742 h 1575133"/>
                  <a:gd name="connsiteX12-913" fmla="*/ 0 w 1589104"/>
                  <a:gd name="connsiteY12-914" fmla="*/ 320232 h 1575133"/>
                  <a:gd name="connsiteX0-915" fmla="*/ 0 w 1589104"/>
                  <a:gd name="connsiteY0-916" fmla="*/ 354510 h 1609411"/>
                  <a:gd name="connsiteX1-917" fmla="*/ 556334 w 1589104"/>
                  <a:gd name="connsiteY1-918" fmla="*/ 353057 h 1609411"/>
                  <a:gd name="connsiteX2-919" fmla="*/ 850996 w 1589104"/>
                  <a:gd name="connsiteY2-920" fmla="*/ 94099 h 1609411"/>
                  <a:gd name="connsiteX3-921" fmla="*/ 1004876 w 1589104"/>
                  <a:gd name="connsiteY3-922" fmla="*/ 34278 h 1609411"/>
                  <a:gd name="connsiteX4-923" fmla="*/ 1583185 w 1589104"/>
                  <a:gd name="connsiteY4-924" fmla="*/ 631223 h 1609411"/>
                  <a:gd name="connsiteX5-925" fmla="*/ 1589104 w 1589104"/>
                  <a:gd name="connsiteY5-926" fmla="*/ 982488 h 1609411"/>
                  <a:gd name="connsiteX6-927" fmla="*/ 1013753 w 1589104"/>
                  <a:gd name="connsiteY6-928" fmla="*/ 1548957 h 1609411"/>
                  <a:gd name="connsiteX7-929" fmla="*/ 853956 w 1589104"/>
                  <a:gd name="connsiteY7-930" fmla="*/ 1495056 h 1609411"/>
                  <a:gd name="connsiteX8-931" fmla="*/ 582967 w 1589104"/>
                  <a:gd name="connsiteY8-932" fmla="*/ 1267456 h 1609411"/>
                  <a:gd name="connsiteX9-933" fmla="*/ 0 w 1589104"/>
                  <a:gd name="connsiteY9-934" fmla="*/ 1267196 h 1609411"/>
                  <a:gd name="connsiteX10-935" fmla="*/ 266330 w 1589104"/>
                  <a:gd name="connsiteY10-936" fmla="*/ 989289 h 1609411"/>
                  <a:gd name="connsiteX11-937" fmla="*/ 287045 w 1589104"/>
                  <a:gd name="connsiteY11-938" fmla="*/ 646020 h 1609411"/>
                  <a:gd name="connsiteX12-939" fmla="*/ 0 w 1589104"/>
                  <a:gd name="connsiteY12-940" fmla="*/ 354510 h 1609411"/>
                  <a:gd name="connsiteX0-941" fmla="*/ 0 w 1589104"/>
                  <a:gd name="connsiteY0-942" fmla="*/ 354510 h 1609411"/>
                  <a:gd name="connsiteX1-943" fmla="*/ 556334 w 1589104"/>
                  <a:gd name="connsiteY1-944" fmla="*/ 353057 h 1609411"/>
                  <a:gd name="connsiteX2-945" fmla="*/ 850996 w 1589104"/>
                  <a:gd name="connsiteY2-946" fmla="*/ 94099 h 1609411"/>
                  <a:gd name="connsiteX3-947" fmla="*/ 1004876 w 1589104"/>
                  <a:gd name="connsiteY3-948" fmla="*/ 34278 h 1609411"/>
                  <a:gd name="connsiteX4-949" fmla="*/ 1577267 w 1589104"/>
                  <a:gd name="connsiteY4-950" fmla="*/ 619386 h 1609411"/>
                  <a:gd name="connsiteX5-951" fmla="*/ 1589104 w 1589104"/>
                  <a:gd name="connsiteY5-952" fmla="*/ 982488 h 1609411"/>
                  <a:gd name="connsiteX6-953" fmla="*/ 1013753 w 1589104"/>
                  <a:gd name="connsiteY6-954" fmla="*/ 1548957 h 1609411"/>
                  <a:gd name="connsiteX7-955" fmla="*/ 853956 w 1589104"/>
                  <a:gd name="connsiteY7-956" fmla="*/ 1495056 h 1609411"/>
                  <a:gd name="connsiteX8-957" fmla="*/ 582967 w 1589104"/>
                  <a:gd name="connsiteY8-958" fmla="*/ 1267456 h 1609411"/>
                  <a:gd name="connsiteX9-959" fmla="*/ 0 w 1589104"/>
                  <a:gd name="connsiteY9-960" fmla="*/ 1267196 h 1609411"/>
                  <a:gd name="connsiteX10-961" fmla="*/ 266330 w 1589104"/>
                  <a:gd name="connsiteY10-962" fmla="*/ 989289 h 1609411"/>
                  <a:gd name="connsiteX11-963" fmla="*/ 287045 w 1589104"/>
                  <a:gd name="connsiteY11-964" fmla="*/ 646020 h 1609411"/>
                  <a:gd name="connsiteX12-965" fmla="*/ 0 w 1589104"/>
                  <a:gd name="connsiteY12-966" fmla="*/ 354510 h 1609411"/>
                  <a:gd name="connsiteX0-967" fmla="*/ 0 w 1643112"/>
                  <a:gd name="connsiteY0-968" fmla="*/ 354510 h 1609411"/>
                  <a:gd name="connsiteX1-969" fmla="*/ 556334 w 1643112"/>
                  <a:gd name="connsiteY1-970" fmla="*/ 353057 h 1609411"/>
                  <a:gd name="connsiteX2-971" fmla="*/ 850996 w 1643112"/>
                  <a:gd name="connsiteY2-972" fmla="*/ 94099 h 1609411"/>
                  <a:gd name="connsiteX3-973" fmla="*/ 1004876 w 1643112"/>
                  <a:gd name="connsiteY3-974" fmla="*/ 34278 h 1609411"/>
                  <a:gd name="connsiteX4-975" fmla="*/ 1577267 w 1643112"/>
                  <a:gd name="connsiteY4-976" fmla="*/ 619386 h 1609411"/>
                  <a:gd name="connsiteX5-977" fmla="*/ 1589104 w 1643112"/>
                  <a:gd name="connsiteY5-978" fmla="*/ 982488 h 1609411"/>
                  <a:gd name="connsiteX6-979" fmla="*/ 1013753 w 1643112"/>
                  <a:gd name="connsiteY6-980" fmla="*/ 1548957 h 1609411"/>
                  <a:gd name="connsiteX7-981" fmla="*/ 853956 w 1643112"/>
                  <a:gd name="connsiteY7-982" fmla="*/ 1495056 h 1609411"/>
                  <a:gd name="connsiteX8-983" fmla="*/ 582967 w 1643112"/>
                  <a:gd name="connsiteY8-984" fmla="*/ 1267456 h 1609411"/>
                  <a:gd name="connsiteX9-985" fmla="*/ 0 w 1643112"/>
                  <a:gd name="connsiteY9-986" fmla="*/ 1267196 h 1609411"/>
                  <a:gd name="connsiteX10-987" fmla="*/ 266330 w 1643112"/>
                  <a:gd name="connsiteY10-988" fmla="*/ 989289 h 1609411"/>
                  <a:gd name="connsiteX11-989" fmla="*/ 287045 w 1643112"/>
                  <a:gd name="connsiteY11-990" fmla="*/ 646020 h 1609411"/>
                  <a:gd name="connsiteX12-991" fmla="*/ 0 w 1643112"/>
                  <a:gd name="connsiteY12-992" fmla="*/ 354510 h 1609411"/>
                  <a:gd name="connsiteX0-993" fmla="*/ 0 w 1669115"/>
                  <a:gd name="connsiteY0-994" fmla="*/ 354510 h 1609411"/>
                  <a:gd name="connsiteX1-995" fmla="*/ 556334 w 1669115"/>
                  <a:gd name="connsiteY1-996" fmla="*/ 353057 h 1609411"/>
                  <a:gd name="connsiteX2-997" fmla="*/ 850996 w 1669115"/>
                  <a:gd name="connsiteY2-998" fmla="*/ 94099 h 1609411"/>
                  <a:gd name="connsiteX3-999" fmla="*/ 1004876 w 1669115"/>
                  <a:gd name="connsiteY3-1000" fmla="*/ 34278 h 1609411"/>
                  <a:gd name="connsiteX4-1001" fmla="*/ 1577267 w 1669115"/>
                  <a:gd name="connsiteY4-1002" fmla="*/ 619386 h 1609411"/>
                  <a:gd name="connsiteX5-1003" fmla="*/ 1589104 w 1669115"/>
                  <a:gd name="connsiteY5-1004" fmla="*/ 982488 h 1609411"/>
                  <a:gd name="connsiteX6-1005" fmla="*/ 1013753 w 1669115"/>
                  <a:gd name="connsiteY6-1006" fmla="*/ 1548957 h 1609411"/>
                  <a:gd name="connsiteX7-1007" fmla="*/ 853956 w 1669115"/>
                  <a:gd name="connsiteY7-1008" fmla="*/ 1495056 h 1609411"/>
                  <a:gd name="connsiteX8-1009" fmla="*/ 582967 w 1669115"/>
                  <a:gd name="connsiteY8-1010" fmla="*/ 1267456 h 1609411"/>
                  <a:gd name="connsiteX9-1011" fmla="*/ 0 w 1669115"/>
                  <a:gd name="connsiteY9-1012" fmla="*/ 1267196 h 1609411"/>
                  <a:gd name="connsiteX10-1013" fmla="*/ 266330 w 1669115"/>
                  <a:gd name="connsiteY10-1014" fmla="*/ 989289 h 1609411"/>
                  <a:gd name="connsiteX11-1015" fmla="*/ 287045 w 1669115"/>
                  <a:gd name="connsiteY11-1016" fmla="*/ 646020 h 1609411"/>
                  <a:gd name="connsiteX12-1017" fmla="*/ 0 w 1669115"/>
                  <a:gd name="connsiteY12-1018" fmla="*/ 354510 h 1609411"/>
                  <a:gd name="connsiteX0-1019" fmla="*/ 0 w 1671177"/>
                  <a:gd name="connsiteY0-1020" fmla="*/ 354510 h 1609411"/>
                  <a:gd name="connsiteX1-1021" fmla="*/ 556334 w 1671177"/>
                  <a:gd name="connsiteY1-1022" fmla="*/ 353057 h 1609411"/>
                  <a:gd name="connsiteX2-1023" fmla="*/ 850996 w 1671177"/>
                  <a:gd name="connsiteY2-1024" fmla="*/ 94099 h 1609411"/>
                  <a:gd name="connsiteX3-1025" fmla="*/ 1004876 w 1671177"/>
                  <a:gd name="connsiteY3-1026" fmla="*/ 34278 h 1609411"/>
                  <a:gd name="connsiteX4-1027" fmla="*/ 1577267 w 1671177"/>
                  <a:gd name="connsiteY4-1028" fmla="*/ 619386 h 1609411"/>
                  <a:gd name="connsiteX5-1029" fmla="*/ 1589104 w 1671177"/>
                  <a:gd name="connsiteY5-1030" fmla="*/ 982488 h 1609411"/>
                  <a:gd name="connsiteX6-1031" fmla="*/ 1013753 w 1671177"/>
                  <a:gd name="connsiteY6-1032" fmla="*/ 1548957 h 1609411"/>
                  <a:gd name="connsiteX7-1033" fmla="*/ 853956 w 1671177"/>
                  <a:gd name="connsiteY7-1034" fmla="*/ 1495056 h 1609411"/>
                  <a:gd name="connsiteX8-1035" fmla="*/ 582967 w 1671177"/>
                  <a:gd name="connsiteY8-1036" fmla="*/ 1267456 h 1609411"/>
                  <a:gd name="connsiteX9-1037" fmla="*/ 0 w 1671177"/>
                  <a:gd name="connsiteY9-1038" fmla="*/ 1267196 h 1609411"/>
                  <a:gd name="connsiteX10-1039" fmla="*/ 266330 w 1671177"/>
                  <a:gd name="connsiteY10-1040" fmla="*/ 989289 h 1609411"/>
                  <a:gd name="connsiteX11-1041" fmla="*/ 287045 w 1671177"/>
                  <a:gd name="connsiteY11-1042" fmla="*/ 646020 h 1609411"/>
                  <a:gd name="connsiteX12-1043" fmla="*/ 0 w 1671177"/>
                  <a:gd name="connsiteY12-1044" fmla="*/ 354510 h 16094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33" y="connsiteY8-34"/>
                  </a:cxn>
                  <a:cxn ang="0">
                    <a:pos x="connsiteX9-125" y="connsiteY9-126"/>
                  </a:cxn>
                  <a:cxn ang="0">
                    <a:pos x="connsiteX10-327" y="connsiteY10-328"/>
                  </a:cxn>
                  <a:cxn ang="0">
                    <a:pos x="connsiteX11-373" y="connsiteY11-374"/>
                  </a:cxn>
                  <a:cxn ang="0">
                    <a:pos x="connsiteX12-471" y="connsiteY12-472"/>
                  </a:cxn>
                </a:cxnLst>
                <a:rect l="l" t="t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TextBox 30"/>
            <p:cNvSpPr txBox="1"/>
            <p:nvPr/>
          </p:nvSpPr>
          <p:spPr>
            <a:xfrm>
              <a:off x="5583001" y="2754805"/>
              <a:ext cx="747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prstClr val="white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20847" y="1911198"/>
            <a:ext cx="1522453" cy="1609411"/>
            <a:chOff x="3470101" y="2223429"/>
            <a:chExt cx="1991190" cy="1609411"/>
          </a:xfrm>
        </p:grpSpPr>
        <p:grpSp>
          <p:nvGrpSpPr>
            <p:cNvPr id="25" name="组合 24"/>
            <p:cNvGrpSpPr/>
            <p:nvPr/>
          </p:nvGrpSpPr>
          <p:grpSpPr>
            <a:xfrm>
              <a:off x="3470101" y="2223429"/>
              <a:ext cx="1991190" cy="1609411"/>
              <a:chOff x="856789" y="2200636"/>
              <a:chExt cx="1991190" cy="1609411"/>
            </a:xfrm>
          </p:grpSpPr>
          <p:sp>
            <p:nvSpPr>
              <p:cNvPr id="27" name="右箭头 55"/>
              <p:cNvSpPr/>
              <p:nvPr/>
            </p:nvSpPr>
            <p:spPr>
              <a:xfrm>
                <a:off x="1176802" y="2551604"/>
                <a:ext cx="1671177" cy="911035"/>
              </a:xfrm>
              <a:custGeom>
                <a:avLst/>
                <a:gdLst/>
                <a:ahLst/>
                <a:cxnLst/>
                <a:rect l="l" t="t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右箭头 55"/>
              <p:cNvSpPr/>
              <p:nvPr/>
            </p:nvSpPr>
            <p:spPr>
              <a:xfrm>
                <a:off x="856789" y="2200636"/>
                <a:ext cx="1669021" cy="1609411"/>
              </a:xfrm>
              <a:custGeom>
                <a:avLst/>
                <a:gdLst>
                  <a:gd name="connsiteX0" fmla="*/ 0 w 1731146"/>
                  <a:gd name="connsiteY0" fmla="*/ 355742 h 1624170"/>
                  <a:gd name="connsiteX1" fmla="*/ 892425 w 1731146"/>
                  <a:gd name="connsiteY1" fmla="*/ 355742 h 1624170"/>
                  <a:gd name="connsiteX2" fmla="*/ 892425 w 1731146"/>
                  <a:gd name="connsiteY2" fmla="*/ 0 h 1624170"/>
                  <a:gd name="connsiteX3" fmla="*/ 1731146 w 1731146"/>
                  <a:gd name="connsiteY3" fmla="*/ 812085 h 1624170"/>
                  <a:gd name="connsiteX4" fmla="*/ 892425 w 1731146"/>
                  <a:gd name="connsiteY4" fmla="*/ 1624170 h 1624170"/>
                  <a:gd name="connsiteX5" fmla="*/ 892425 w 1731146"/>
                  <a:gd name="connsiteY5" fmla="*/ 1268428 h 1624170"/>
                  <a:gd name="connsiteX6" fmla="*/ 0 w 1731146"/>
                  <a:gd name="connsiteY6" fmla="*/ 1268428 h 1624170"/>
                  <a:gd name="connsiteX7" fmla="*/ 0 w 1731146"/>
                  <a:gd name="connsiteY7" fmla="*/ 355742 h 1624170"/>
                  <a:gd name="connsiteX0-1" fmla="*/ 0 w 1731146"/>
                  <a:gd name="connsiteY0-2" fmla="*/ 355742 h 1624170"/>
                  <a:gd name="connsiteX1-3" fmla="*/ 508986 w 1731146"/>
                  <a:gd name="connsiteY1-4" fmla="*/ 351329 h 1624170"/>
                  <a:gd name="connsiteX2-5" fmla="*/ 892425 w 1731146"/>
                  <a:gd name="connsiteY2-6" fmla="*/ 355742 h 1624170"/>
                  <a:gd name="connsiteX3-7" fmla="*/ 892425 w 1731146"/>
                  <a:gd name="connsiteY3-8" fmla="*/ 0 h 1624170"/>
                  <a:gd name="connsiteX4-9" fmla="*/ 1731146 w 1731146"/>
                  <a:gd name="connsiteY4-10" fmla="*/ 812085 h 1624170"/>
                  <a:gd name="connsiteX5-11" fmla="*/ 892425 w 1731146"/>
                  <a:gd name="connsiteY5-12" fmla="*/ 1624170 h 1624170"/>
                  <a:gd name="connsiteX6-13" fmla="*/ 892425 w 1731146"/>
                  <a:gd name="connsiteY6-14" fmla="*/ 1268428 h 1624170"/>
                  <a:gd name="connsiteX7-15" fmla="*/ 0 w 1731146"/>
                  <a:gd name="connsiteY7-16" fmla="*/ 1268428 h 1624170"/>
                  <a:gd name="connsiteX8" fmla="*/ 0 w 1731146"/>
                  <a:gd name="connsiteY8" fmla="*/ 355742 h 1624170"/>
                  <a:gd name="connsiteX0-17" fmla="*/ 0 w 1731146"/>
                  <a:gd name="connsiteY0-18" fmla="*/ 355742 h 1624170"/>
                  <a:gd name="connsiteX1-19" fmla="*/ 556334 w 1731146"/>
                  <a:gd name="connsiteY1-20" fmla="*/ 354289 h 1624170"/>
                  <a:gd name="connsiteX2-21" fmla="*/ 892425 w 1731146"/>
                  <a:gd name="connsiteY2-22" fmla="*/ 355742 h 1624170"/>
                  <a:gd name="connsiteX3-23" fmla="*/ 892425 w 1731146"/>
                  <a:gd name="connsiteY3-24" fmla="*/ 0 h 1624170"/>
                  <a:gd name="connsiteX4-25" fmla="*/ 1731146 w 1731146"/>
                  <a:gd name="connsiteY4-26" fmla="*/ 812085 h 1624170"/>
                  <a:gd name="connsiteX5-27" fmla="*/ 892425 w 1731146"/>
                  <a:gd name="connsiteY5-28" fmla="*/ 1624170 h 1624170"/>
                  <a:gd name="connsiteX6-29" fmla="*/ 892425 w 1731146"/>
                  <a:gd name="connsiteY6-30" fmla="*/ 1268428 h 1624170"/>
                  <a:gd name="connsiteX7-31" fmla="*/ 0 w 1731146"/>
                  <a:gd name="connsiteY7-32" fmla="*/ 1268428 h 1624170"/>
                  <a:gd name="connsiteX8-33" fmla="*/ 0 w 1731146"/>
                  <a:gd name="connsiteY8-34" fmla="*/ 355742 h 1624170"/>
                  <a:gd name="connsiteX0-35" fmla="*/ 0 w 1731146"/>
                  <a:gd name="connsiteY0-36" fmla="*/ 355742 h 1624170"/>
                  <a:gd name="connsiteX1-37" fmla="*/ 556334 w 1731146"/>
                  <a:gd name="connsiteY1-38" fmla="*/ 354289 h 1624170"/>
                  <a:gd name="connsiteX2-39" fmla="*/ 848037 w 1731146"/>
                  <a:gd name="connsiteY2-40" fmla="*/ 127882 h 1624170"/>
                  <a:gd name="connsiteX3-41" fmla="*/ 892425 w 1731146"/>
                  <a:gd name="connsiteY3-42" fmla="*/ 0 h 1624170"/>
                  <a:gd name="connsiteX4-43" fmla="*/ 1731146 w 1731146"/>
                  <a:gd name="connsiteY4-44" fmla="*/ 812085 h 1624170"/>
                  <a:gd name="connsiteX5-45" fmla="*/ 892425 w 1731146"/>
                  <a:gd name="connsiteY5-46" fmla="*/ 1624170 h 1624170"/>
                  <a:gd name="connsiteX6-47" fmla="*/ 892425 w 1731146"/>
                  <a:gd name="connsiteY6-48" fmla="*/ 1268428 h 1624170"/>
                  <a:gd name="connsiteX7-49" fmla="*/ 0 w 1731146"/>
                  <a:gd name="connsiteY7-50" fmla="*/ 1268428 h 1624170"/>
                  <a:gd name="connsiteX8-51" fmla="*/ 0 w 1731146"/>
                  <a:gd name="connsiteY8-52" fmla="*/ 355742 h 1624170"/>
                  <a:gd name="connsiteX0-53" fmla="*/ 0 w 1731146"/>
                  <a:gd name="connsiteY0-54" fmla="*/ 320232 h 1588660"/>
                  <a:gd name="connsiteX1-55" fmla="*/ 556334 w 1731146"/>
                  <a:gd name="connsiteY1-56" fmla="*/ 318779 h 1588660"/>
                  <a:gd name="connsiteX2-57" fmla="*/ 848037 w 1731146"/>
                  <a:gd name="connsiteY2-58" fmla="*/ 92372 h 1588660"/>
                  <a:gd name="connsiteX3-59" fmla="*/ 1004876 w 1731146"/>
                  <a:gd name="connsiteY3-60" fmla="*/ 0 h 1588660"/>
                  <a:gd name="connsiteX4-61" fmla="*/ 1731146 w 1731146"/>
                  <a:gd name="connsiteY4-62" fmla="*/ 776575 h 1588660"/>
                  <a:gd name="connsiteX5-63" fmla="*/ 892425 w 1731146"/>
                  <a:gd name="connsiteY5-64" fmla="*/ 1588660 h 1588660"/>
                  <a:gd name="connsiteX6-65" fmla="*/ 892425 w 1731146"/>
                  <a:gd name="connsiteY6-66" fmla="*/ 1232918 h 1588660"/>
                  <a:gd name="connsiteX7-67" fmla="*/ 0 w 1731146"/>
                  <a:gd name="connsiteY7-68" fmla="*/ 1232918 h 1588660"/>
                  <a:gd name="connsiteX8-69" fmla="*/ 0 w 1731146"/>
                  <a:gd name="connsiteY8-70" fmla="*/ 320232 h 1588660"/>
                  <a:gd name="connsiteX0-71" fmla="*/ 0 w 1731146"/>
                  <a:gd name="connsiteY0-72" fmla="*/ 320232 h 1588660"/>
                  <a:gd name="connsiteX1-73" fmla="*/ 556334 w 1731146"/>
                  <a:gd name="connsiteY1-74" fmla="*/ 318779 h 1588660"/>
                  <a:gd name="connsiteX2-75" fmla="*/ 850996 w 1731146"/>
                  <a:gd name="connsiteY2-76" fmla="*/ 59821 h 1588660"/>
                  <a:gd name="connsiteX3-77" fmla="*/ 1004876 w 1731146"/>
                  <a:gd name="connsiteY3-78" fmla="*/ 0 h 1588660"/>
                  <a:gd name="connsiteX4-79" fmla="*/ 1731146 w 1731146"/>
                  <a:gd name="connsiteY4-80" fmla="*/ 776575 h 1588660"/>
                  <a:gd name="connsiteX5-81" fmla="*/ 892425 w 1731146"/>
                  <a:gd name="connsiteY5-82" fmla="*/ 1588660 h 1588660"/>
                  <a:gd name="connsiteX6-83" fmla="*/ 892425 w 1731146"/>
                  <a:gd name="connsiteY6-84" fmla="*/ 1232918 h 1588660"/>
                  <a:gd name="connsiteX7-85" fmla="*/ 0 w 1731146"/>
                  <a:gd name="connsiteY7-86" fmla="*/ 1232918 h 1588660"/>
                  <a:gd name="connsiteX8-87" fmla="*/ 0 w 1731146"/>
                  <a:gd name="connsiteY8-88" fmla="*/ 320232 h 1588660"/>
                  <a:gd name="connsiteX0-89" fmla="*/ 2959 w 1734105"/>
                  <a:gd name="connsiteY0-90" fmla="*/ 320232 h 1588660"/>
                  <a:gd name="connsiteX1-91" fmla="*/ 559293 w 1734105"/>
                  <a:gd name="connsiteY1-92" fmla="*/ 318779 h 1588660"/>
                  <a:gd name="connsiteX2-93" fmla="*/ 853955 w 1734105"/>
                  <a:gd name="connsiteY2-94" fmla="*/ 59821 h 1588660"/>
                  <a:gd name="connsiteX3-95" fmla="*/ 1007835 w 1734105"/>
                  <a:gd name="connsiteY3-96" fmla="*/ 0 h 1588660"/>
                  <a:gd name="connsiteX4-97" fmla="*/ 1734105 w 1734105"/>
                  <a:gd name="connsiteY4-98" fmla="*/ 776575 h 1588660"/>
                  <a:gd name="connsiteX5-99" fmla="*/ 895384 w 1734105"/>
                  <a:gd name="connsiteY5-100" fmla="*/ 1588660 h 1588660"/>
                  <a:gd name="connsiteX6-101" fmla="*/ 895384 w 1734105"/>
                  <a:gd name="connsiteY6-102" fmla="*/ 1232918 h 1588660"/>
                  <a:gd name="connsiteX7-103" fmla="*/ 2959 w 1734105"/>
                  <a:gd name="connsiteY7-104" fmla="*/ 1232918 h 1588660"/>
                  <a:gd name="connsiteX8-105" fmla="*/ 0 w 1734105"/>
                  <a:gd name="connsiteY8-106" fmla="*/ 576230 h 1588660"/>
                  <a:gd name="connsiteX9" fmla="*/ 2959 w 1734105"/>
                  <a:gd name="connsiteY9" fmla="*/ 320232 h 1588660"/>
                  <a:gd name="connsiteX0-107" fmla="*/ 3 w 1731149"/>
                  <a:gd name="connsiteY0-108" fmla="*/ 320232 h 1588660"/>
                  <a:gd name="connsiteX1-109" fmla="*/ 556337 w 1731149"/>
                  <a:gd name="connsiteY1-110" fmla="*/ 318779 h 1588660"/>
                  <a:gd name="connsiteX2-111" fmla="*/ 850999 w 1731149"/>
                  <a:gd name="connsiteY2-112" fmla="*/ 59821 h 1588660"/>
                  <a:gd name="connsiteX3-113" fmla="*/ 1004879 w 1731149"/>
                  <a:gd name="connsiteY3-114" fmla="*/ 0 h 1588660"/>
                  <a:gd name="connsiteX4-115" fmla="*/ 1731149 w 1731149"/>
                  <a:gd name="connsiteY4-116" fmla="*/ 776575 h 1588660"/>
                  <a:gd name="connsiteX5-117" fmla="*/ 892428 w 1731149"/>
                  <a:gd name="connsiteY5-118" fmla="*/ 1588660 h 1588660"/>
                  <a:gd name="connsiteX6-119" fmla="*/ 892428 w 1731149"/>
                  <a:gd name="connsiteY6-120" fmla="*/ 1232918 h 1588660"/>
                  <a:gd name="connsiteX7-121" fmla="*/ 3 w 1731149"/>
                  <a:gd name="connsiteY7-122" fmla="*/ 1232918 h 1588660"/>
                  <a:gd name="connsiteX8-123" fmla="*/ 275211 w 1731149"/>
                  <a:gd name="connsiteY8-124" fmla="*/ 617659 h 1588660"/>
                  <a:gd name="connsiteX9-125" fmla="*/ 3 w 1731149"/>
                  <a:gd name="connsiteY9-126" fmla="*/ 320232 h 1588660"/>
                  <a:gd name="connsiteX0-127" fmla="*/ 3 w 1731149"/>
                  <a:gd name="connsiteY0-128" fmla="*/ 320232 h 1588660"/>
                  <a:gd name="connsiteX1-129" fmla="*/ 556337 w 1731149"/>
                  <a:gd name="connsiteY1-130" fmla="*/ 318779 h 1588660"/>
                  <a:gd name="connsiteX2-131" fmla="*/ 850999 w 1731149"/>
                  <a:gd name="connsiteY2-132" fmla="*/ 59821 h 1588660"/>
                  <a:gd name="connsiteX3-133" fmla="*/ 1004879 w 1731149"/>
                  <a:gd name="connsiteY3-134" fmla="*/ 0 h 1588660"/>
                  <a:gd name="connsiteX4-135" fmla="*/ 1731149 w 1731149"/>
                  <a:gd name="connsiteY4-136" fmla="*/ 776575 h 1588660"/>
                  <a:gd name="connsiteX5-137" fmla="*/ 892428 w 1731149"/>
                  <a:gd name="connsiteY5-138" fmla="*/ 1588660 h 1588660"/>
                  <a:gd name="connsiteX6-139" fmla="*/ 892428 w 1731149"/>
                  <a:gd name="connsiteY6-140" fmla="*/ 1232918 h 1588660"/>
                  <a:gd name="connsiteX7-141" fmla="*/ 3 w 1731149"/>
                  <a:gd name="connsiteY7-142" fmla="*/ 1232918 h 1588660"/>
                  <a:gd name="connsiteX8-143" fmla="*/ 275211 w 1731149"/>
                  <a:gd name="connsiteY8-144" fmla="*/ 617659 h 1588660"/>
                  <a:gd name="connsiteX9-145" fmla="*/ 3 w 1731149"/>
                  <a:gd name="connsiteY9-146" fmla="*/ 320232 h 1588660"/>
                  <a:gd name="connsiteX0-147" fmla="*/ 5 w 1731151"/>
                  <a:gd name="connsiteY0-148" fmla="*/ 320232 h 1588660"/>
                  <a:gd name="connsiteX1-149" fmla="*/ 556339 w 1731151"/>
                  <a:gd name="connsiteY1-150" fmla="*/ 318779 h 1588660"/>
                  <a:gd name="connsiteX2-151" fmla="*/ 851001 w 1731151"/>
                  <a:gd name="connsiteY2-152" fmla="*/ 59821 h 1588660"/>
                  <a:gd name="connsiteX3-153" fmla="*/ 1004881 w 1731151"/>
                  <a:gd name="connsiteY3-154" fmla="*/ 0 h 1588660"/>
                  <a:gd name="connsiteX4-155" fmla="*/ 1731151 w 1731151"/>
                  <a:gd name="connsiteY4-156" fmla="*/ 776575 h 1588660"/>
                  <a:gd name="connsiteX5-157" fmla="*/ 892430 w 1731151"/>
                  <a:gd name="connsiteY5-158" fmla="*/ 1588660 h 1588660"/>
                  <a:gd name="connsiteX6-159" fmla="*/ 892430 w 1731151"/>
                  <a:gd name="connsiteY6-160" fmla="*/ 1232918 h 1588660"/>
                  <a:gd name="connsiteX7-161" fmla="*/ 5 w 1731151"/>
                  <a:gd name="connsiteY7-162" fmla="*/ 1232918 h 1588660"/>
                  <a:gd name="connsiteX8-163" fmla="*/ 275213 w 1731151"/>
                  <a:gd name="connsiteY8-164" fmla="*/ 617659 h 1588660"/>
                  <a:gd name="connsiteX9-165" fmla="*/ 5 w 1731151"/>
                  <a:gd name="connsiteY9-166" fmla="*/ 320232 h 1588660"/>
                  <a:gd name="connsiteX0-167" fmla="*/ 5 w 1731151"/>
                  <a:gd name="connsiteY0-168" fmla="*/ 320232 h 1588660"/>
                  <a:gd name="connsiteX1-169" fmla="*/ 556339 w 1731151"/>
                  <a:gd name="connsiteY1-170" fmla="*/ 318779 h 1588660"/>
                  <a:gd name="connsiteX2-171" fmla="*/ 851001 w 1731151"/>
                  <a:gd name="connsiteY2-172" fmla="*/ 59821 h 1588660"/>
                  <a:gd name="connsiteX3-173" fmla="*/ 1004881 w 1731151"/>
                  <a:gd name="connsiteY3-174" fmla="*/ 0 h 1588660"/>
                  <a:gd name="connsiteX4-175" fmla="*/ 1731151 w 1731151"/>
                  <a:gd name="connsiteY4-176" fmla="*/ 776575 h 1588660"/>
                  <a:gd name="connsiteX5-177" fmla="*/ 892430 w 1731151"/>
                  <a:gd name="connsiteY5-178" fmla="*/ 1588660 h 1588660"/>
                  <a:gd name="connsiteX6-179" fmla="*/ 892430 w 1731151"/>
                  <a:gd name="connsiteY6-180" fmla="*/ 1232918 h 1588660"/>
                  <a:gd name="connsiteX7-181" fmla="*/ 5 w 1731151"/>
                  <a:gd name="connsiteY7-182" fmla="*/ 1232918 h 1588660"/>
                  <a:gd name="connsiteX8-183" fmla="*/ 275213 w 1731151"/>
                  <a:gd name="connsiteY8-184" fmla="*/ 617659 h 1588660"/>
                  <a:gd name="connsiteX9-185" fmla="*/ 5 w 1731151"/>
                  <a:gd name="connsiteY9-186" fmla="*/ 320232 h 1588660"/>
                  <a:gd name="connsiteX0-187" fmla="*/ 3 w 1731149"/>
                  <a:gd name="connsiteY0-188" fmla="*/ 320232 h 1588660"/>
                  <a:gd name="connsiteX1-189" fmla="*/ 556337 w 1731149"/>
                  <a:gd name="connsiteY1-190" fmla="*/ 318779 h 1588660"/>
                  <a:gd name="connsiteX2-191" fmla="*/ 850999 w 1731149"/>
                  <a:gd name="connsiteY2-192" fmla="*/ 59821 h 1588660"/>
                  <a:gd name="connsiteX3-193" fmla="*/ 1004879 w 1731149"/>
                  <a:gd name="connsiteY3-194" fmla="*/ 0 h 1588660"/>
                  <a:gd name="connsiteX4-195" fmla="*/ 1731149 w 1731149"/>
                  <a:gd name="connsiteY4-196" fmla="*/ 776575 h 1588660"/>
                  <a:gd name="connsiteX5-197" fmla="*/ 892428 w 1731149"/>
                  <a:gd name="connsiteY5-198" fmla="*/ 1588660 h 1588660"/>
                  <a:gd name="connsiteX6-199" fmla="*/ 892428 w 1731149"/>
                  <a:gd name="connsiteY6-200" fmla="*/ 1232918 h 1588660"/>
                  <a:gd name="connsiteX7-201" fmla="*/ 3 w 1731149"/>
                  <a:gd name="connsiteY7-202" fmla="*/ 1232918 h 1588660"/>
                  <a:gd name="connsiteX8-203" fmla="*/ 275211 w 1731149"/>
                  <a:gd name="connsiteY8-204" fmla="*/ 617659 h 1588660"/>
                  <a:gd name="connsiteX9-205" fmla="*/ 3 w 1731149"/>
                  <a:gd name="connsiteY9-206" fmla="*/ 320232 h 1588660"/>
                  <a:gd name="connsiteX0-207" fmla="*/ 0 w 1731146"/>
                  <a:gd name="connsiteY0-208" fmla="*/ 320232 h 1588660"/>
                  <a:gd name="connsiteX1-209" fmla="*/ 556334 w 1731146"/>
                  <a:gd name="connsiteY1-210" fmla="*/ 318779 h 1588660"/>
                  <a:gd name="connsiteX2-211" fmla="*/ 850996 w 1731146"/>
                  <a:gd name="connsiteY2-212" fmla="*/ 59821 h 1588660"/>
                  <a:gd name="connsiteX3-213" fmla="*/ 1004876 w 1731146"/>
                  <a:gd name="connsiteY3-214" fmla="*/ 0 h 1588660"/>
                  <a:gd name="connsiteX4-215" fmla="*/ 1731146 w 1731146"/>
                  <a:gd name="connsiteY4-216" fmla="*/ 776575 h 1588660"/>
                  <a:gd name="connsiteX5-217" fmla="*/ 892425 w 1731146"/>
                  <a:gd name="connsiteY5-218" fmla="*/ 1588660 h 1588660"/>
                  <a:gd name="connsiteX6-219" fmla="*/ 892425 w 1731146"/>
                  <a:gd name="connsiteY6-220" fmla="*/ 1232918 h 1588660"/>
                  <a:gd name="connsiteX7-221" fmla="*/ 0 w 1731146"/>
                  <a:gd name="connsiteY7-222" fmla="*/ 1232918 h 1588660"/>
                  <a:gd name="connsiteX8-223" fmla="*/ 275208 w 1731146"/>
                  <a:gd name="connsiteY8-224" fmla="*/ 617659 h 1588660"/>
                  <a:gd name="connsiteX9-225" fmla="*/ 0 w 1731146"/>
                  <a:gd name="connsiteY9-226" fmla="*/ 320232 h 1588660"/>
                  <a:gd name="connsiteX0-227" fmla="*/ 0 w 1731146"/>
                  <a:gd name="connsiteY0-228" fmla="*/ 320232 h 1588660"/>
                  <a:gd name="connsiteX1-229" fmla="*/ 556334 w 1731146"/>
                  <a:gd name="connsiteY1-230" fmla="*/ 318779 h 1588660"/>
                  <a:gd name="connsiteX2-231" fmla="*/ 850996 w 1731146"/>
                  <a:gd name="connsiteY2-232" fmla="*/ 59821 h 1588660"/>
                  <a:gd name="connsiteX3-233" fmla="*/ 1004876 w 1731146"/>
                  <a:gd name="connsiteY3-234" fmla="*/ 0 h 1588660"/>
                  <a:gd name="connsiteX4-235" fmla="*/ 1731146 w 1731146"/>
                  <a:gd name="connsiteY4-236" fmla="*/ 776575 h 1588660"/>
                  <a:gd name="connsiteX5-237" fmla="*/ 892425 w 1731146"/>
                  <a:gd name="connsiteY5-238" fmla="*/ 1588660 h 1588660"/>
                  <a:gd name="connsiteX6-239" fmla="*/ 892425 w 1731146"/>
                  <a:gd name="connsiteY6-240" fmla="*/ 1232918 h 1588660"/>
                  <a:gd name="connsiteX7-241" fmla="*/ 0 w 1731146"/>
                  <a:gd name="connsiteY7-242" fmla="*/ 1232918 h 1588660"/>
                  <a:gd name="connsiteX8-243" fmla="*/ 275208 w 1731146"/>
                  <a:gd name="connsiteY8-244" fmla="*/ 617659 h 1588660"/>
                  <a:gd name="connsiteX9-245" fmla="*/ 0 w 1731146"/>
                  <a:gd name="connsiteY9-246" fmla="*/ 320232 h 1588660"/>
                  <a:gd name="connsiteX0-247" fmla="*/ 0 w 1731146"/>
                  <a:gd name="connsiteY0-248" fmla="*/ 320232 h 1588660"/>
                  <a:gd name="connsiteX1-249" fmla="*/ 556334 w 1731146"/>
                  <a:gd name="connsiteY1-250" fmla="*/ 318779 h 1588660"/>
                  <a:gd name="connsiteX2-251" fmla="*/ 850996 w 1731146"/>
                  <a:gd name="connsiteY2-252" fmla="*/ 59821 h 1588660"/>
                  <a:gd name="connsiteX3-253" fmla="*/ 1004876 w 1731146"/>
                  <a:gd name="connsiteY3-254" fmla="*/ 0 h 1588660"/>
                  <a:gd name="connsiteX4-255" fmla="*/ 1731146 w 1731146"/>
                  <a:gd name="connsiteY4-256" fmla="*/ 776575 h 1588660"/>
                  <a:gd name="connsiteX5-257" fmla="*/ 892425 w 1731146"/>
                  <a:gd name="connsiteY5-258" fmla="*/ 1588660 h 1588660"/>
                  <a:gd name="connsiteX6-259" fmla="*/ 892425 w 1731146"/>
                  <a:gd name="connsiteY6-260" fmla="*/ 1232918 h 1588660"/>
                  <a:gd name="connsiteX7-261" fmla="*/ 0 w 1731146"/>
                  <a:gd name="connsiteY7-262" fmla="*/ 1232918 h 1588660"/>
                  <a:gd name="connsiteX8-263" fmla="*/ 275208 w 1731146"/>
                  <a:gd name="connsiteY8-264" fmla="*/ 617659 h 1588660"/>
                  <a:gd name="connsiteX9-265" fmla="*/ 0 w 1731146"/>
                  <a:gd name="connsiteY9-266" fmla="*/ 320232 h 1588660"/>
                  <a:gd name="connsiteX0-267" fmla="*/ 0 w 1731146"/>
                  <a:gd name="connsiteY0-268" fmla="*/ 320232 h 1588660"/>
                  <a:gd name="connsiteX1-269" fmla="*/ 556334 w 1731146"/>
                  <a:gd name="connsiteY1-270" fmla="*/ 318779 h 1588660"/>
                  <a:gd name="connsiteX2-271" fmla="*/ 850996 w 1731146"/>
                  <a:gd name="connsiteY2-272" fmla="*/ 59821 h 1588660"/>
                  <a:gd name="connsiteX3-273" fmla="*/ 1004876 w 1731146"/>
                  <a:gd name="connsiteY3-274" fmla="*/ 0 h 1588660"/>
                  <a:gd name="connsiteX4-275" fmla="*/ 1731146 w 1731146"/>
                  <a:gd name="connsiteY4-276" fmla="*/ 776575 h 1588660"/>
                  <a:gd name="connsiteX5-277" fmla="*/ 892425 w 1731146"/>
                  <a:gd name="connsiteY5-278" fmla="*/ 1588660 h 1588660"/>
                  <a:gd name="connsiteX6-279" fmla="*/ 892425 w 1731146"/>
                  <a:gd name="connsiteY6-280" fmla="*/ 1232918 h 1588660"/>
                  <a:gd name="connsiteX7-281" fmla="*/ 0 w 1731146"/>
                  <a:gd name="connsiteY7-282" fmla="*/ 1232918 h 1588660"/>
                  <a:gd name="connsiteX8-283" fmla="*/ 281126 w 1731146"/>
                  <a:gd name="connsiteY8-284" fmla="*/ 620619 h 1588660"/>
                  <a:gd name="connsiteX9-285" fmla="*/ 0 w 1731146"/>
                  <a:gd name="connsiteY9-286" fmla="*/ 320232 h 1588660"/>
                  <a:gd name="connsiteX0-287" fmla="*/ 0 w 1731146"/>
                  <a:gd name="connsiteY0-288" fmla="*/ 320232 h 1588660"/>
                  <a:gd name="connsiteX1-289" fmla="*/ 556334 w 1731146"/>
                  <a:gd name="connsiteY1-290" fmla="*/ 318779 h 1588660"/>
                  <a:gd name="connsiteX2-291" fmla="*/ 850996 w 1731146"/>
                  <a:gd name="connsiteY2-292" fmla="*/ 59821 h 1588660"/>
                  <a:gd name="connsiteX3-293" fmla="*/ 1004876 w 1731146"/>
                  <a:gd name="connsiteY3-294" fmla="*/ 0 h 1588660"/>
                  <a:gd name="connsiteX4-295" fmla="*/ 1731146 w 1731146"/>
                  <a:gd name="connsiteY4-296" fmla="*/ 776575 h 1588660"/>
                  <a:gd name="connsiteX5-297" fmla="*/ 892425 w 1731146"/>
                  <a:gd name="connsiteY5-298" fmla="*/ 1588660 h 1588660"/>
                  <a:gd name="connsiteX6-299" fmla="*/ 892425 w 1731146"/>
                  <a:gd name="connsiteY6-300" fmla="*/ 1232918 h 1588660"/>
                  <a:gd name="connsiteX7-301" fmla="*/ 0 w 1731146"/>
                  <a:gd name="connsiteY7-302" fmla="*/ 1232918 h 1588660"/>
                  <a:gd name="connsiteX8-303" fmla="*/ 136124 w 1731146"/>
                  <a:gd name="connsiteY8-304" fmla="*/ 922459 h 1588660"/>
                  <a:gd name="connsiteX9-305" fmla="*/ 281126 w 1731146"/>
                  <a:gd name="connsiteY9-306" fmla="*/ 620619 h 1588660"/>
                  <a:gd name="connsiteX10" fmla="*/ 0 w 1731146"/>
                  <a:gd name="connsiteY10" fmla="*/ 320232 h 1588660"/>
                  <a:gd name="connsiteX0-307" fmla="*/ 0 w 1731146"/>
                  <a:gd name="connsiteY0-308" fmla="*/ 320232 h 1588660"/>
                  <a:gd name="connsiteX1-309" fmla="*/ 556334 w 1731146"/>
                  <a:gd name="connsiteY1-310" fmla="*/ 318779 h 1588660"/>
                  <a:gd name="connsiteX2-311" fmla="*/ 850996 w 1731146"/>
                  <a:gd name="connsiteY2-312" fmla="*/ 59821 h 1588660"/>
                  <a:gd name="connsiteX3-313" fmla="*/ 1004876 w 1731146"/>
                  <a:gd name="connsiteY3-314" fmla="*/ 0 h 1588660"/>
                  <a:gd name="connsiteX4-315" fmla="*/ 1731146 w 1731146"/>
                  <a:gd name="connsiteY4-316" fmla="*/ 776575 h 1588660"/>
                  <a:gd name="connsiteX5-317" fmla="*/ 892425 w 1731146"/>
                  <a:gd name="connsiteY5-318" fmla="*/ 1588660 h 1588660"/>
                  <a:gd name="connsiteX6-319" fmla="*/ 892425 w 1731146"/>
                  <a:gd name="connsiteY6-320" fmla="*/ 1232918 h 1588660"/>
                  <a:gd name="connsiteX7-321" fmla="*/ 0 w 1731146"/>
                  <a:gd name="connsiteY7-322" fmla="*/ 1232918 h 1588660"/>
                  <a:gd name="connsiteX8-323" fmla="*/ 266330 w 1731146"/>
                  <a:gd name="connsiteY8-324" fmla="*/ 955011 h 1588660"/>
                  <a:gd name="connsiteX9-325" fmla="*/ 281126 w 1731146"/>
                  <a:gd name="connsiteY9-326" fmla="*/ 620619 h 1588660"/>
                  <a:gd name="connsiteX10-327" fmla="*/ 0 w 1731146"/>
                  <a:gd name="connsiteY10-328" fmla="*/ 320232 h 1588660"/>
                  <a:gd name="connsiteX0-329" fmla="*/ 0 w 1731146"/>
                  <a:gd name="connsiteY0-330" fmla="*/ 320232 h 1588660"/>
                  <a:gd name="connsiteX1-331" fmla="*/ 556334 w 1731146"/>
                  <a:gd name="connsiteY1-332" fmla="*/ 318779 h 1588660"/>
                  <a:gd name="connsiteX2-333" fmla="*/ 850996 w 1731146"/>
                  <a:gd name="connsiteY2-334" fmla="*/ 59821 h 1588660"/>
                  <a:gd name="connsiteX3-335" fmla="*/ 1004876 w 1731146"/>
                  <a:gd name="connsiteY3-336" fmla="*/ 0 h 1588660"/>
                  <a:gd name="connsiteX4-337" fmla="*/ 1731146 w 1731146"/>
                  <a:gd name="connsiteY4-338" fmla="*/ 776575 h 1588660"/>
                  <a:gd name="connsiteX5-339" fmla="*/ 892425 w 1731146"/>
                  <a:gd name="connsiteY5-340" fmla="*/ 1588660 h 1588660"/>
                  <a:gd name="connsiteX6-341" fmla="*/ 892425 w 1731146"/>
                  <a:gd name="connsiteY6-342" fmla="*/ 1232918 h 1588660"/>
                  <a:gd name="connsiteX7-343" fmla="*/ 582967 w 1731146"/>
                  <a:gd name="connsiteY7-344" fmla="*/ 1233178 h 1588660"/>
                  <a:gd name="connsiteX8-345" fmla="*/ 0 w 1731146"/>
                  <a:gd name="connsiteY8-346" fmla="*/ 1232918 h 1588660"/>
                  <a:gd name="connsiteX9-347" fmla="*/ 266330 w 1731146"/>
                  <a:gd name="connsiteY9-348" fmla="*/ 955011 h 1588660"/>
                  <a:gd name="connsiteX10-349" fmla="*/ 281126 w 1731146"/>
                  <a:gd name="connsiteY10-350" fmla="*/ 620619 h 1588660"/>
                  <a:gd name="connsiteX11" fmla="*/ 0 w 1731146"/>
                  <a:gd name="connsiteY11" fmla="*/ 320232 h 1588660"/>
                  <a:gd name="connsiteX0-351" fmla="*/ 0 w 1731146"/>
                  <a:gd name="connsiteY0-352" fmla="*/ 320232 h 1588660"/>
                  <a:gd name="connsiteX1-353" fmla="*/ 556334 w 1731146"/>
                  <a:gd name="connsiteY1-354" fmla="*/ 318779 h 1588660"/>
                  <a:gd name="connsiteX2-355" fmla="*/ 850996 w 1731146"/>
                  <a:gd name="connsiteY2-356" fmla="*/ 59821 h 1588660"/>
                  <a:gd name="connsiteX3-357" fmla="*/ 1004876 w 1731146"/>
                  <a:gd name="connsiteY3-358" fmla="*/ 0 h 1588660"/>
                  <a:gd name="connsiteX4-359" fmla="*/ 1731146 w 1731146"/>
                  <a:gd name="connsiteY4-360" fmla="*/ 776575 h 1588660"/>
                  <a:gd name="connsiteX5-361" fmla="*/ 892425 w 1731146"/>
                  <a:gd name="connsiteY5-362" fmla="*/ 1588660 h 1588660"/>
                  <a:gd name="connsiteX6-363" fmla="*/ 853956 w 1731146"/>
                  <a:gd name="connsiteY6-364" fmla="*/ 1460778 h 1588660"/>
                  <a:gd name="connsiteX7-365" fmla="*/ 582967 w 1731146"/>
                  <a:gd name="connsiteY7-366" fmla="*/ 1233178 h 1588660"/>
                  <a:gd name="connsiteX8-367" fmla="*/ 0 w 1731146"/>
                  <a:gd name="connsiteY8-368" fmla="*/ 1232918 h 1588660"/>
                  <a:gd name="connsiteX9-369" fmla="*/ 266330 w 1731146"/>
                  <a:gd name="connsiteY9-370" fmla="*/ 955011 h 1588660"/>
                  <a:gd name="connsiteX10-371" fmla="*/ 281126 w 1731146"/>
                  <a:gd name="connsiteY10-372" fmla="*/ 620619 h 1588660"/>
                  <a:gd name="connsiteX11-373" fmla="*/ 0 w 1731146"/>
                  <a:gd name="connsiteY11-374" fmla="*/ 320232 h 1588660"/>
                  <a:gd name="connsiteX0-375" fmla="*/ 0 w 1731146"/>
                  <a:gd name="connsiteY0-376" fmla="*/ 320232 h 1517638"/>
                  <a:gd name="connsiteX1-377" fmla="*/ 556334 w 1731146"/>
                  <a:gd name="connsiteY1-378" fmla="*/ 318779 h 1517638"/>
                  <a:gd name="connsiteX2-379" fmla="*/ 850996 w 1731146"/>
                  <a:gd name="connsiteY2-380" fmla="*/ 59821 h 1517638"/>
                  <a:gd name="connsiteX3-381" fmla="*/ 1004876 w 1731146"/>
                  <a:gd name="connsiteY3-382" fmla="*/ 0 h 1517638"/>
                  <a:gd name="connsiteX4-383" fmla="*/ 1731146 w 1731146"/>
                  <a:gd name="connsiteY4-384" fmla="*/ 776575 h 1517638"/>
                  <a:gd name="connsiteX5-385" fmla="*/ 1010794 w 1731146"/>
                  <a:gd name="connsiteY5-386" fmla="*/ 1517638 h 1517638"/>
                  <a:gd name="connsiteX6-387" fmla="*/ 853956 w 1731146"/>
                  <a:gd name="connsiteY6-388" fmla="*/ 1460778 h 1517638"/>
                  <a:gd name="connsiteX7-389" fmla="*/ 582967 w 1731146"/>
                  <a:gd name="connsiteY7-390" fmla="*/ 1233178 h 1517638"/>
                  <a:gd name="connsiteX8-391" fmla="*/ 0 w 1731146"/>
                  <a:gd name="connsiteY8-392" fmla="*/ 1232918 h 1517638"/>
                  <a:gd name="connsiteX9-393" fmla="*/ 266330 w 1731146"/>
                  <a:gd name="connsiteY9-394" fmla="*/ 955011 h 1517638"/>
                  <a:gd name="connsiteX10-395" fmla="*/ 281126 w 1731146"/>
                  <a:gd name="connsiteY10-396" fmla="*/ 620619 h 1517638"/>
                  <a:gd name="connsiteX11-397" fmla="*/ 0 w 1731146"/>
                  <a:gd name="connsiteY11-398" fmla="*/ 320232 h 1517638"/>
                  <a:gd name="connsiteX0-399" fmla="*/ 0 w 1589104"/>
                  <a:gd name="connsiteY0-400" fmla="*/ 320232 h 1517638"/>
                  <a:gd name="connsiteX1-401" fmla="*/ 556334 w 1589104"/>
                  <a:gd name="connsiteY1-402" fmla="*/ 318779 h 1517638"/>
                  <a:gd name="connsiteX2-403" fmla="*/ 850996 w 1589104"/>
                  <a:gd name="connsiteY2-404" fmla="*/ 59821 h 1517638"/>
                  <a:gd name="connsiteX3-405" fmla="*/ 1004876 w 1589104"/>
                  <a:gd name="connsiteY3-406" fmla="*/ 0 h 1517638"/>
                  <a:gd name="connsiteX4-407" fmla="*/ 1589104 w 1589104"/>
                  <a:gd name="connsiteY4-408" fmla="*/ 936373 h 1517638"/>
                  <a:gd name="connsiteX5-409" fmla="*/ 1010794 w 1589104"/>
                  <a:gd name="connsiteY5-410" fmla="*/ 1517638 h 1517638"/>
                  <a:gd name="connsiteX6-411" fmla="*/ 853956 w 1589104"/>
                  <a:gd name="connsiteY6-412" fmla="*/ 1460778 h 1517638"/>
                  <a:gd name="connsiteX7-413" fmla="*/ 582967 w 1589104"/>
                  <a:gd name="connsiteY7-414" fmla="*/ 1233178 h 1517638"/>
                  <a:gd name="connsiteX8-415" fmla="*/ 0 w 1589104"/>
                  <a:gd name="connsiteY8-416" fmla="*/ 1232918 h 1517638"/>
                  <a:gd name="connsiteX9-417" fmla="*/ 266330 w 1589104"/>
                  <a:gd name="connsiteY9-418" fmla="*/ 955011 h 1517638"/>
                  <a:gd name="connsiteX10-419" fmla="*/ 281126 w 1589104"/>
                  <a:gd name="connsiteY10-420" fmla="*/ 620619 h 1517638"/>
                  <a:gd name="connsiteX11-421" fmla="*/ 0 w 1589104"/>
                  <a:gd name="connsiteY11-422" fmla="*/ 320232 h 1517638"/>
                  <a:gd name="connsiteX0-423" fmla="*/ 0 w 1589104"/>
                  <a:gd name="connsiteY0-424" fmla="*/ 320232 h 1517638"/>
                  <a:gd name="connsiteX1-425" fmla="*/ 556334 w 1589104"/>
                  <a:gd name="connsiteY1-426" fmla="*/ 318779 h 1517638"/>
                  <a:gd name="connsiteX2-427" fmla="*/ 850996 w 1589104"/>
                  <a:gd name="connsiteY2-428" fmla="*/ 59821 h 1517638"/>
                  <a:gd name="connsiteX3-429" fmla="*/ 1004876 w 1589104"/>
                  <a:gd name="connsiteY3-430" fmla="*/ 0 h 1517638"/>
                  <a:gd name="connsiteX4-431" fmla="*/ 1373080 w 1589104"/>
                  <a:gd name="connsiteY4-432" fmla="*/ 591026 h 1517638"/>
                  <a:gd name="connsiteX5-433" fmla="*/ 1589104 w 1589104"/>
                  <a:gd name="connsiteY5-434" fmla="*/ 936373 h 1517638"/>
                  <a:gd name="connsiteX6-435" fmla="*/ 1010794 w 1589104"/>
                  <a:gd name="connsiteY6-436" fmla="*/ 1517638 h 1517638"/>
                  <a:gd name="connsiteX7-437" fmla="*/ 853956 w 1589104"/>
                  <a:gd name="connsiteY7-438" fmla="*/ 1460778 h 1517638"/>
                  <a:gd name="connsiteX8-439" fmla="*/ 582967 w 1589104"/>
                  <a:gd name="connsiteY8-440" fmla="*/ 1233178 h 1517638"/>
                  <a:gd name="connsiteX9-441" fmla="*/ 0 w 1589104"/>
                  <a:gd name="connsiteY9-442" fmla="*/ 1232918 h 1517638"/>
                  <a:gd name="connsiteX10-443" fmla="*/ 266330 w 1589104"/>
                  <a:gd name="connsiteY10-444" fmla="*/ 955011 h 1517638"/>
                  <a:gd name="connsiteX11-445" fmla="*/ 281126 w 1589104"/>
                  <a:gd name="connsiteY11-446" fmla="*/ 620619 h 1517638"/>
                  <a:gd name="connsiteX12" fmla="*/ 0 w 1589104"/>
                  <a:gd name="connsiteY12" fmla="*/ 320232 h 1517638"/>
                  <a:gd name="connsiteX0-447" fmla="*/ 0 w 1589104"/>
                  <a:gd name="connsiteY0-448" fmla="*/ 320232 h 1517638"/>
                  <a:gd name="connsiteX1-449" fmla="*/ 556334 w 1589104"/>
                  <a:gd name="connsiteY1-450" fmla="*/ 318779 h 1517638"/>
                  <a:gd name="connsiteX2-451" fmla="*/ 850996 w 1589104"/>
                  <a:gd name="connsiteY2-452" fmla="*/ 59821 h 1517638"/>
                  <a:gd name="connsiteX3-453" fmla="*/ 1004876 w 1589104"/>
                  <a:gd name="connsiteY3-454" fmla="*/ 0 h 1517638"/>
                  <a:gd name="connsiteX4-455" fmla="*/ 1583185 w 1589104"/>
                  <a:gd name="connsiteY4-456" fmla="*/ 596945 h 1517638"/>
                  <a:gd name="connsiteX5-457" fmla="*/ 1589104 w 1589104"/>
                  <a:gd name="connsiteY5-458" fmla="*/ 936373 h 1517638"/>
                  <a:gd name="connsiteX6-459" fmla="*/ 1010794 w 1589104"/>
                  <a:gd name="connsiteY6-460" fmla="*/ 1517638 h 1517638"/>
                  <a:gd name="connsiteX7-461" fmla="*/ 853956 w 1589104"/>
                  <a:gd name="connsiteY7-462" fmla="*/ 1460778 h 1517638"/>
                  <a:gd name="connsiteX8-463" fmla="*/ 582967 w 1589104"/>
                  <a:gd name="connsiteY8-464" fmla="*/ 1233178 h 1517638"/>
                  <a:gd name="connsiteX9-465" fmla="*/ 0 w 1589104"/>
                  <a:gd name="connsiteY9-466" fmla="*/ 1232918 h 1517638"/>
                  <a:gd name="connsiteX10-467" fmla="*/ 266330 w 1589104"/>
                  <a:gd name="connsiteY10-468" fmla="*/ 955011 h 1517638"/>
                  <a:gd name="connsiteX11-469" fmla="*/ 281126 w 1589104"/>
                  <a:gd name="connsiteY11-470" fmla="*/ 620619 h 1517638"/>
                  <a:gd name="connsiteX12-471" fmla="*/ 0 w 1589104"/>
                  <a:gd name="connsiteY12-472" fmla="*/ 320232 h 1517638"/>
                  <a:gd name="connsiteX0-473" fmla="*/ 0 w 1592063"/>
                  <a:gd name="connsiteY0-474" fmla="*/ 320232 h 1517638"/>
                  <a:gd name="connsiteX1-475" fmla="*/ 556334 w 1592063"/>
                  <a:gd name="connsiteY1-476" fmla="*/ 318779 h 1517638"/>
                  <a:gd name="connsiteX2-477" fmla="*/ 850996 w 1592063"/>
                  <a:gd name="connsiteY2-478" fmla="*/ 59821 h 1517638"/>
                  <a:gd name="connsiteX3-479" fmla="*/ 1004876 w 1592063"/>
                  <a:gd name="connsiteY3-480" fmla="*/ 0 h 1517638"/>
                  <a:gd name="connsiteX4-481" fmla="*/ 1583185 w 1592063"/>
                  <a:gd name="connsiteY4-482" fmla="*/ 596945 h 1517638"/>
                  <a:gd name="connsiteX5-483" fmla="*/ 1592063 w 1592063"/>
                  <a:gd name="connsiteY5-484" fmla="*/ 942292 h 1517638"/>
                  <a:gd name="connsiteX6-485" fmla="*/ 1010794 w 1592063"/>
                  <a:gd name="connsiteY6-486" fmla="*/ 1517638 h 1517638"/>
                  <a:gd name="connsiteX7-487" fmla="*/ 853956 w 1592063"/>
                  <a:gd name="connsiteY7-488" fmla="*/ 1460778 h 1517638"/>
                  <a:gd name="connsiteX8-489" fmla="*/ 582967 w 1592063"/>
                  <a:gd name="connsiteY8-490" fmla="*/ 1233178 h 1517638"/>
                  <a:gd name="connsiteX9-491" fmla="*/ 0 w 1592063"/>
                  <a:gd name="connsiteY9-492" fmla="*/ 1232918 h 1517638"/>
                  <a:gd name="connsiteX10-493" fmla="*/ 266330 w 1592063"/>
                  <a:gd name="connsiteY10-494" fmla="*/ 955011 h 1517638"/>
                  <a:gd name="connsiteX11-495" fmla="*/ 281126 w 1592063"/>
                  <a:gd name="connsiteY11-496" fmla="*/ 620619 h 1517638"/>
                  <a:gd name="connsiteX12-497" fmla="*/ 0 w 1592063"/>
                  <a:gd name="connsiteY12-498" fmla="*/ 320232 h 1517638"/>
                  <a:gd name="connsiteX0-499" fmla="*/ 0 w 1589104"/>
                  <a:gd name="connsiteY0-500" fmla="*/ 320232 h 1517638"/>
                  <a:gd name="connsiteX1-501" fmla="*/ 556334 w 1589104"/>
                  <a:gd name="connsiteY1-502" fmla="*/ 318779 h 1517638"/>
                  <a:gd name="connsiteX2-503" fmla="*/ 850996 w 1589104"/>
                  <a:gd name="connsiteY2-504" fmla="*/ 59821 h 1517638"/>
                  <a:gd name="connsiteX3-505" fmla="*/ 1004876 w 1589104"/>
                  <a:gd name="connsiteY3-506" fmla="*/ 0 h 1517638"/>
                  <a:gd name="connsiteX4-507" fmla="*/ 1583185 w 1589104"/>
                  <a:gd name="connsiteY4-508" fmla="*/ 596945 h 1517638"/>
                  <a:gd name="connsiteX5-509" fmla="*/ 1589104 w 1589104"/>
                  <a:gd name="connsiteY5-510" fmla="*/ 948210 h 1517638"/>
                  <a:gd name="connsiteX6-511" fmla="*/ 1010794 w 1589104"/>
                  <a:gd name="connsiteY6-512" fmla="*/ 1517638 h 1517638"/>
                  <a:gd name="connsiteX7-513" fmla="*/ 853956 w 1589104"/>
                  <a:gd name="connsiteY7-514" fmla="*/ 1460778 h 1517638"/>
                  <a:gd name="connsiteX8-515" fmla="*/ 582967 w 1589104"/>
                  <a:gd name="connsiteY8-516" fmla="*/ 1233178 h 1517638"/>
                  <a:gd name="connsiteX9-517" fmla="*/ 0 w 1589104"/>
                  <a:gd name="connsiteY9-518" fmla="*/ 1232918 h 1517638"/>
                  <a:gd name="connsiteX10-519" fmla="*/ 266330 w 1589104"/>
                  <a:gd name="connsiteY10-520" fmla="*/ 955011 h 1517638"/>
                  <a:gd name="connsiteX11-521" fmla="*/ 281126 w 1589104"/>
                  <a:gd name="connsiteY11-522" fmla="*/ 620619 h 1517638"/>
                  <a:gd name="connsiteX12-523" fmla="*/ 0 w 1589104"/>
                  <a:gd name="connsiteY12-524" fmla="*/ 320232 h 1517638"/>
                  <a:gd name="connsiteX0-525" fmla="*/ 0 w 1589104"/>
                  <a:gd name="connsiteY0-526" fmla="*/ 320232 h 1514679"/>
                  <a:gd name="connsiteX1-527" fmla="*/ 556334 w 1589104"/>
                  <a:gd name="connsiteY1-528" fmla="*/ 318779 h 1514679"/>
                  <a:gd name="connsiteX2-529" fmla="*/ 850996 w 1589104"/>
                  <a:gd name="connsiteY2-530" fmla="*/ 59821 h 1514679"/>
                  <a:gd name="connsiteX3-531" fmla="*/ 1004876 w 1589104"/>
                  <a:gd name="connsiteY3-532" fmla="*/ 0 h 1514679"/>
                  <a:gd name="connsiteX4-533" fmla="*/ 1583185 w 1589104"/>
                  <a:gd name="connsiteY4-534" fmla="*/ 596945 h 1514679"/>
                  <a:gd name="connsiteX5-535" fmla="*/ 1589104 w 1589104"/>
                  <a:gd name="connsiteY5-536" fmla="*/ 948210 h 1514679"/>
                  <a:gd name="connsiteX6-537" fmla="*/ 1013753 w 1589104"/>
                  <a:gd name="connsiteY6-538" fmla="*/ 1514679 h 1514679"/>
                  <a:gd name="connsiteX7-539" fmla="*/ 853956 w 1589104"/>
                  <a:gd name="connsiteY7-540" fmla="*/ 1460778 h 1514679"/>
                  <a:gd name="connsiteX8-541" fmla="*/ 582967 w 1589104"/>
                  <a:gd name="connsiteY8-542" fmla="*/ 1233178 h 1514679"/>
                  <a:gd name="connsiteX9-543" fmla="*/ 0 w 1589104"/>
                  <a:gd name="connsiteY9-544" fmla="*/ 1232918 h 1514679"/>
                  <a:gd name="connsiteX10-545" fmla="*/ 266330 w 1589104"/>
                  <a:gd name="connsiteY10-546" fmla="*/ 955011 h 1514679"/>
                  <a:gd name="connsiteX11-547" fmla="*/ 281126 w 1589104"/>
                  <a:gd name="connsiteY11-548" fmla="*/ 620619 h 1514679"/>
                  <a:gd name="connsiteX12-549" fmla="*/ 0 w 1589104"/>
                  <a:gd name="connsiteY12-550" fmla="*/ 320232 h 1514679"/>
                  <a:gd name="connsiteX0-551" fmla="*/ 0 w 1589104"/>
                  <a:gd name="connsiteY0-552" fmla="*/ 320232 h 1514679"/>
                  <a:gd name="connsiteX1-553" fmla="*/ 556334 w 1589104"/>
                  <a:gd name="connsiteY1-554" fmla="*/ 318779 h 1514679"/>
                  <a:gd name="connsiteX2-555" fmla="*/ 850996 w 1589104"/>
                  <a:gd name="connsiteY2-556" fmla="*/ 59821 h 1514679"/>
                  <a:gd name="connsiteX3-557" fmla="*/ 1004876 w 1589104"/>
                  <a:gd name="connsiteY3-558" fmla="*/ 0 h 1514679"/>
                  <a:gd name="connsiteX4-559" fmla="*/ 1583185 w 1589104"/>
                  <a:gd name="connsiteY4-560" fmla="*/ 596945 h 1514679"/>
                  <a:gd name="connsiteX5-561" fmla="*/ 1589104 w 1589104"/>
                  <a:gd name="connsiteY5-562" fmla="*/ 948210 h 1514679"/>
                  <a:gd name="connsiteX6-563" fmla="*/ 1013753 w 1589104"/>
                  <a:gd name="connsiteY6-564" fmla="*/ 1514679 h 1514679"/>
                  <a:gd name="connsiteX7-565" fmla="*/ 853956 w 1589104"/>
                  <a:gd name="connsiteY7-566" fmla="*/ 1460778 h 1514679"/>
                  <a:gd name="connsiteX8-567" fmla="*/ 582967 w 1589104"/>
                  <a:gd name="connsiteY8-568" fmla="*/ 1233178 h 1514679"/>
                  <a:gd name="connsiteX9-569" fmla="*/ 0 w 1589104"/>
                  <a:gd name="connsiteY9-570" fmla="*/ 1232918 h 1514679"/>
                  <a:gd name="connsiteX10-571" fmla="*/ 266330 w 1589104"/>
                  <a:gd name="connsiteY10-572" fmla="*/ 955011 h 1514679"/>
                  <a:gd name="connsiteX11-573" fmla="*/ 287045 w 1589104"/>
                  <a:gd name="connsiteY11-574" fmla="*/ 611742 h 1514679"/>
                  <a:gd name="connsiteX12-575" fmla="*/ 0 w 1589104"/>
                  <a:gd name="connsiteY12-576" fmla="*/ 320232 h 1514679"/>
                  <a:gd name="connsiteX0-577" fmla="*/ 0 w 1589104"/>
                  <a:gd name="connsiteY0-578" fmla="*/ 320232 h 1514679"/>
                  <a:gd name="connsiteX1-579" fmla="*/ 556334 w 1589104"/>
                  <a:gd name="connsiteY1-580" fmla="*/ 318779 h 1514679"/>
                  <a:gd name="connsiteX2-581" fmla="*/ 850996 w 1589104"/>
                  <a:gd name="connsiteY2-582" fmla="*/ 59821 h 1514679"/>
                  <a:gd name="connsiteX3-583" fmla="*/ 1004876 w 1589104"/>
                  <a:gd name="connsiteY3-584" fmla="*/ 0 h 1514679"/>
                  <a:gd name="connsiteX4-585" fmla="*/ 1583185 w 1589104"/>
                  <a:gd name="connsiteY4-586" fmla="*/ 596945 h 1514679"/>
                  <a:gd name="connsiteX5-587" fmla="*/ 1589104 w 1589104"/>
                  <a:gd name="connsiteY5-588" fmla="*/ 948210 h 1514679"/>
                  <a:gd name="connsiteX6-589" fmla="*/ 1013753 w 1589104"/>
                  <a:gd name="connsiteY6-590" fmla="*/ 1514679 h 1514679"/>
                  <a:gd name="connsiteX7-591" fmla="*/ 853956 w 1589104"/>
                  <a:gd name="connsiteY7-592" fmla="*/ 1460778 h 1514679"/>
                  <a:gd name="connsiteX8-593" fmla="*/ 582967 w 1589104"/>
                  <a:gd name="connsiteY8-594" fmla="*/ 1233178 h 1514679"/>
                  <a:gd name="connsiteX9-595" fmla="*/ 0 w 1589104"/>
                  <a:gd name="connsiteY9-596" fmla="*/ 1232918 h 1514679"/>
                  <a:gd name="connsiteX10-597" fmla="*/ 266330 w 1589104"/>
                  <a:gd name="connsiteY10-598" fmla="*/ 955011 h 1514679"/>
                  <a:gd name="connsiteX11-599" fmla="*/ 287045 w 1589104"/>
                  <a:gd name="connsiteY11-600" fmla="*/ 611742 h 1514679"/>
                  <a:gd name="connsiteX12-601" fmla="*/ 0 w 1589104"/>
                  <a:gd name="connsiteY12-602" fmla="*/ 320232 h 1514679"/>
                  <a:gd name="connsiteX0-603" fmla="*/ 0 w 1589104"/>
                  <a:gd name="connsiteY0-604" fmla="*/ 320232 h 1514679"/>
                  <a:gd name="connsiteX1-605" fmla="*/ 556334 w 1589104"/>
                  <a:gd name="connsiteY1-606" fmla="*/ 318779 h 1514679"/>
                  <a:gd name="connsiteX2-607" fmla="*/ 850996 w 1589104"/>
                  <a:gd name="connsiteY2-608" fmla="*/ 59821 h 1514679"/>
                  <a:gd name="connsiteX3-609" fmla="*/ 1004876 w 1589104"/>
                  <a:gd name="connsiteY3-610" fmla="*/ 0 h 1514679"/>
                  <a:gd name="connsiteX4-611" fmla="*/ 1583185 w 1589104"/>
                  <a:gd name="connsiteY4-612" fmla="*/ 596945 h 1514679"/>
                  <a:gd name="connsiteX5-613" fmla="*/ 1589104 w 1589104"/>
                  <a:gd name="connsiteY5-614" fmla="*/ 948210 h 1514679"/>
                  <a:gd name="connsiteX6-615" fmla="*/ 1013753 w 1589104"/>
                  <a:gd name="connsiteY6-616" fmla="*/ 1514679 h 1514679"/>
                  <a:gd name="connsiteX7-617" fmla="*/ 853956 w 1589104"/>
                  <a:gd name="connsiteY7-618" fmla="*/ 1460778 h 1514679"/>
                  <a:gd name="connsiteX8-619" fmla="*/ 582967 w 1589104"/>
                  <a:gd name="connsiteY8-620" fmla="*/ 1233178 h 1514679"/>
                  <a:gd name="connsiteX9-621" fmla="*/ 0 w 1589104"/>
                  <a:gd name="connsiteY9-622" fmla="*/ 1232918 h 1514679"/>
                  <a:gd name="connsiteX10-623" fmla="*/ 266330 w 1589104"/>
                  <a:gd name="connsiteY10-624" fmla="*/ 955011 h 1514679"/>
                  <a:gd name="connsiteX11-625" fmla="*/ 287045 w 1589104"/>
                  <a:gd name="connsiteY11-626" fmla="*/ 611742 h 1514679"/>
                  <a:gd name="connsiteX12-627" fmla="*/ 0 w 1589104"/>
                  <a:gd name="connsiteY12-628" fmla="*/ 320232 h 1514679"/>
                  <a:gd name="connsiteX0-629" fmla="*/ 0 w 1589104"/>
                  <a:gd name="connsiteY0-630" fmla="*/ 320232 h 1514679"/>
                  <a:gd name="connsiteX1-631" fmla="*/ 556334 w 1589104"/>
                  <a:gd name="connsiteY1-632" fmla="*/ 318779 h 1514679"/>
                  <a:gd name="connsiteX2-633" fmla="*/ 850996 w 1589104"/>
                  <a:gd name="connsiteY2-634" fmla="*/ 59821 h 1514679"/>
                  <a:gd name="connsiteX3-635" fmla="*/ 1004876 w 1589104"/>
                  <a:gd name="connsiteY3-636" fmla="*/ 0 h 1514679"/>
                  <a:gd name="connsiteX4-637" fmla="*/ 1583185 w 1589104"/>
                  <a:gd name="connsiteY4-638" fmla="*/ 596945 h 1514679"/>
                  <a:gd name="connsiteX5-639" fmla="*/ 1589104 w 1589104"/>
                  <a:gd name="connsiteY5-640" fmla="*/ 948210 h 1514679"/>
                  <a:gd name="connsiteX6-641" fmla="*/ 1013753 w 1589104"/>
                  <a:gd name="connsiteY6-642" fmla="*/ 1514679 h 1514679"/>
                  <a:gd name="connsiteX7-643" fmla="*/ 853956 w 1589104"/>
                  <a:gd name="connsiteY7-644" fmla="*/ 1460778 h 1514679"/>
                  <a:gd name="connsiteX8-645" fmla="*/ 582967 w 1589104"/>
                  <a:gd name="connsiteY8-646" fmla="*/ 1233178 h 1514679"/>
                  <a:gd name="connsiteX9-647" fmla="*/ 0 w 1589104"/>
                  <a:gd name="connsiteY9-648" fmla="*/ 1232918 h 1514679"/>
                  <a:gd name="connsiteX10-649" fmla="*/ 266330 w 1589104"/>
                  <a:gd name="connsiteY10-650" fmla="*/ 955011 h 1514679"/>
                  <a:gd name="connsiteX11-651" fmla="*/ 287045 w 1589104"/>
                  <a:gd name="connsiteY11-652" fmla="*/ 611742 h 1514679"/>
                  <a:gd name="connsiteX12-653" fmla="*/ 0 w 1589104"/>
                  <a:gd name="connsiteY12-654" fmla="*/ 320232 h 1514679"/>
                  <a:gd name="connsiteX0-655" fmla="*/ 0 w 1589104"/>
                  <a:gd name="connsiteY0-656" fmla="*/ 320232 h 1514679"/>
                  <a:gd name="connsiteX1-657" fmla="*/ 556334 w 1589104"/>
                  <a:gd name="connsiteY1-658" fmla="*/ 318779 h 1514679"/>
                  <a:gd name="connsiteX2-659" fmla="*/ 850996 w 1589104"/>
                  <a:gd name="connsiteY2-660" fmla="*/ 59821 h 1514679"/>
                  <a:gd name="connsiteX3-661" fmla="*/ 1004876 w 1589104"/>
                  <a:gd name="connsiteY3-662" fmla="*/ 0 h 1514679"/>
                  <a:gd name="connsiteX4-663" fmla="*/ 1583185 w 1589104"/>
                  <a:gd name="connsiteY4-664" fmla="*/ 596945 h 1514679"/>
                  <a:gd name="connsiteX5-665" fmla="*/ 1589104 w 1589104"/>
                  <a:gd name="connsiteY5-666" fmla="*/ 948210 h 1514679"/>
                  <a:gd name="connsiteX6-667" fmla="*/ 1013753 w 1589104"/>
                  <a:gd name="connsiteY6-668" fmla="*/ 1514679 h 1514679"/>
                  <a:gd name="connsiteX7-669" fmla="*/ 853956 w 1589104"/>
                  <a:gd name="connsiteY7-670" fmla="*/ 1460778 h 1514679"/>
                  <a:gd name="connsiteX8-671" fmla="*/ 582967 w 1589104"/>
                  <a:gd name="connsiteY8-672" fmla="*/ 1233178 h 1514679"/>
                  <a:gd name="connsiteX9-673" fmla="*/ 0 w 1589104"/>
                  <a:gd name="connsiteY9-674" fmla="*/ 1232918 h 1514679"/>
                  <a:gd name="connsiteX10-675" fmla="*/ 266330 w 1589104"/>
                  <a:gd name="connsiteY10-676" fmla="*/ 955011 h 1514679"/>
                  <a:gd name="connsiteX11-677" fmla="*/ 287045 w 1589104"/>
                  <a:gd name="connsiteY11-678" fmla="*/ 611742 h 1514679"/>
                  <a:gd name="connsiteX12-679" fmla="*/ 0 w 1589104"/>
                  <a:gd name="connsiteY12-680" fmla="*/ 320232 h 1514679"/>
                  <a:gd name="connsiteX0-681" fmla="*/ 0 w 1589104"/>
                  <a:gd name="connsiteY0-682" fmla="*/ 320232 h 1514679"/>
                  <a:gd name="connsiteX1-683" fmla="*/ 556334 w 1589104"/>
                  <a:gd name="connsiteY1-684" fmla="*/ 318779 h 1514679"/>
                  <a:gd name="connsiteX2-685" fmla="*/ 850996 w 1589104"/>
                  <a:gd name="connsiteY2-686" fmla="*/ 59821 h 1514679"/>
                  <a:gd name="connsiteX3-687" fmla="*/ 1004876 w 1589104"/>
                  <a:gd name="connsiteY3-688" fmla="*/ 0 h 1514679"/>
                  <a:gd name="connsiteX4-689" fmla="*/ 1583185 w 1589104"/>
                  <a:gd name="connsiteY4-690" fmla="*/ 596945 h 1514679"/>
                  <a:gd name="connsiteX5-691" fmla="*/ 1589104 w 1589104"/>
                  <a:gd name="connsiteY5-692" fmla="*/ 948210 h 1514679"/>
                  <a:gd name="connsiteX6-693" fmla="*/ 1013753 w 1589104"/>
                  <a:gd name="connsiteY6-694" fmla="*/ 1514679 h 1514679"/>
                  <a:gd name="connsiteX7-695" fmla="*/ 853956 w 1589104"/>
                  <a:gd name="connsiteY7-696" fmla="*/ 1460778 h 1514679"/>
                  <a:gd name="connsiteX8-697" fmla="*/ 582967 w 1589104"/>
                  <a:gd name="connsiteY8-698" fmla="*/ 1233178 h 1514679"/>
                  <a:gd name="connsiteX9-699" fmla="*/ 0 w 1589104"/>
                  <a:gd name="connsiteY9-700" fmla="*/ 1232918 h 1514679"/>
                  <a:gd name="connsiteX10-701" fmla="*/ 266330 w 1589104"/>
                  <a:gd name="connsiteY10-702" fmla="*/ 955011 h 1514679"/>
                  <a:gd name="connsiteX11-703" fmla="*/ 287045 w 1589104"/>
                  <a:gd name="connsiteY11-704" fmla="*/ 611742 h 1514679"/>
                  <a:gd name="connsiteX12-705" fmla="*/ 0 w 1589104"/>
                  <a:gd name="connsiteY12-706" fmla="*/ 320232 h 1514679"/>
                  <a:gd name="connsiteX0-707" fmla="*/ 0 w 1589104"/>
                  <a:gd name="connsiteY0-708" fmla="*/ 320232 h 1514679"/>
                  <a:gd name="connsiteX1-709" fmla="*/ 556334 w 1589104"/>
                  <a:gd name="connsiteY1-710" fmla="*/ 318779 h 1514679"/>
                  <a:gd name="connsiteX2-711" fmla="*/ 850996 w 1589104"/>
                  <a:gd name="connsiteY2-712" fmla="*/ 59821 h 1514679"/>
                  <a:gd name="connsiteX3-713" fmla="*/ 1004876 w 1589104"/>
                  <a:gd name="connsiteY3-714" fmla="*/ 0 h 1514679"/>
                  <a:gd name="connsiteX4-715" fmla="*/ 1583185 w 1589104"/>
                  <a:gd name="connsiteY4-716" fmla="*/ 596945 h 1514679"/>
                  <a:gd name="connsiteX5-717" fmla="*/ 1589104 w 1589104"/>
                  <a:gd name="connsiteY5-718" fmla="*/ 948210 h 1514679"/>
                  <a:gd name="connsiteX6-719" fmla="*/ 1013753 w 1589104"/>
                  <a:gd name="connsiteY6-720" fmla="*/ 1514679 h 1514679"/>
                  <a:gd name="connsiteX7-721" fmla="*/ 853956 w 1589104"/>
                  <a:gd name="connsiteY7-722" fmla="*/ 1460778 h 1514679"/>
                  <a:gd name="connsiteX8-723" fmla="*/ 582967 w 1589104"/>
                  <a:gd name="connsiteY8-724" fmla="*/ 1233178 h 1514679"/>
                  <a:gd name="connsiteX9-725" fmla="*/ 0 w 1589104"/>
                  <a:gd name="connsiteY9-726" fmla="*/ 1232918 h 1514679"/>
                  <a:gd name="connsiteX10-727" fmla="*/ 266330 w 1589104"/>
                  <a:gd name="connsiteY10-728" fmla="*/ 955011 h 1514679"/>
                  <a:gd name="connsiteX11-729" fmla="*/ 287045 w 1589104"/>
                  <a:gd name="connsiteY11-730" fmla="*/ 611742 h 1514679"/>
                  <a:gd name="connsiteX12-731" fmla="*/ 0 w 1589104"/>
                  <a:gd name="connsiteY12-732" fmla="*/ 320232 h 1514679"/>
                  <a:gd name="connsiteX0-733" fmla="*/ 0 w 1589104"/>
                  <a:gd name="connsiteY0-734" fmla="*/ 320232 h 1514679"/>
                  <a:gd name="connsiteX1-735" fmla="*/ 556334 w 1589104"/>
                  <a:gd name="connsiteY1-736" fmla="*/ 318779 h 1514679"/>
                  <a:gd name="connsiteX2-737" fmla="*/ 850996 w 1589104"/>
                  <a:gd name="connsiteY2-738" fmla="*/ 59821 h 1514679"/>
                  <a:gd name="connsiteX3-739" fmla="*/ 1004876 w 1589104"/>
                  <a:gd name="connsiteY3-740" fmla="*/ 0 h 1514679"/>
                  <a:gd name="connsiteX4-741" fmla="*/ 1583185 w 1589104"/>
                  <a:gd name="connsiteY4-742" fmla="*/ 596945 h 1514679"/>
                  <a:gd name="connsiteX5-743" fmla="*/ 1589104 w 1589104"/>
                  <a:gd name="connsiteY5-744" fmla="*/ 948210 h 1514679"/>
                  <a:gd name="connsiteX6-745" fmla="*/ 1013753 w 1589104"/>
                  <a:gd name="connsiteY6-746" fmla="*/ 1514679 h 1514679"/>
                  <a:gd name="connsiteX7-747" fmla="*/ 853956 w 1589104"/>
                  <a:gd name="connsiteY7-748" fmla="*/ 1460778 h 1514679"/>
                  <a:gd name="connsiteX8-749" fmla="*/ 582967 w 1589104"/>
                  <a:gd name="connsiteY8-750" fmla="*/ 1233178 h 1514679"/>
                  <a:gd name="connsiteX9-751" fmla="*/ 0 w 1589104"/>
                  <a:gd name="connsiteY9-752" fmla="*/ 1232918 h 1514679"/>
                  <a:gd name="connsiteX10-753" fmla="*/ 266330 w 1589104"/>
                  <a:gd name="connsiteY10-754" fmla="*/ 955011 h 1514679"/>
                  <a:gd name="connsiteX11-755" fmla="*/ 287045 w 1589104"/>
                  <a:gd name="connsiteY11-756" fmla="*/ 611742 h 1514679"/>
                  <a:gd name="connsiteX12-757" fmla="*/ 0 w 1589104"/>
                  <a:gd name="connsiteY12-758" fmla="*/ 320232 h 1514679"/>
                  <a:gd name="connsiteX0-759" fmla="*/ 0 w 1589104"/>
                  <a:gd name="connsiteY0-760" fmla="*/ 320232 h 1514679"/>
                  <a:gd name="connsiteX1-761" fmla="*/ 556334 w 1589104"/>
                  <a:gd name="connsiteY1-762" fmla="*/ 318779 h 1514679"/>
                  <a:gd name="connsiteX2-763" fmla="*/ 850996 w 1589104"/>
                  <a:gd name="connsiteY2-764" fmla="*/ 59821 h 1514679"/>
                  <a:gd name="connsiteX3-765" fmla="*/ 1004876 w 1589104"/>
                  <a:gd name="connsiteY3-766" fmla="*/ 0 h 1514679"/>
                  <a:gd name="connsiteX4-767" fmla="*/ 1583185 w 1589104"/>
                  <a:gd name="connsiteY4-768" fmla="*/ 596945 h 1514679"/>
                  <a:gd name="connsiteX5-769" fmla="*/ 1589104 w 1589104"/>
                  <a:gd name="connsiteY5-770" fmla="*/ 948210 h 1514679"/>
                  <a:gd name="connsiteX6-771" fmla="*/ 1013753 w 1589104"/>
                  <a:gd name="connsiteY6-772" fmla="*/ 1514679 h 1514679"/>
                  <a:gd name="connsiteX7-773" fmla="*/ 853956 w 1589104"/>
                  <a:gd name="connsiteY7-774" fmla="*/ 1460778 h 1514679"/>
                  <a:gd name="connsiteX8-775" fmla="*/ 582967 w 1589104"/>
                  <a:gd name="connsiteY8-776" fmla="*/ 1233178 h 1514679"/>
                  <a:gd name="connsiteX9-777" fmla="*/ 0 w 1589104"/>
                  <a:gd name="connsiteY9-778" fmla="*/ 1232918 h 1514679"/>
                  <a:gd name="connsiteX10-779" fmla="*/ 266330 w 1589104"/>
                  <a:gd name="connsiteY10-780" fmla="*/ 955011 h 1514679"/>
                  <a:gd name="connsiteX11-781" fmla="*/ 287045 w 1589104"/>
                  <a:gd name="connsiteY11-782" fmla="*/ 611742 h 1514679"/>
                  <a:gd name="connsiteX12-783" fmla="*/ 0 w 1589104"/>
                  <a:gd name="connsiteY12-784" fmla="*/ 320232 h 1514679"/>
                  <a:gd name="connsiteX0-785" fmla="*/ 0 w 1589104"/>
                  <a:gd name="connsiteY0-786" fmla="*/ 320232 h 1532336"/>
                  <a:gd name="connsiteX1-787" fmla="*/ 556334 w 1589104"/>
                  <a:gd name="connsiteY1-788" fmla="*/ 318779 h 1532336"/>
                  <a:gd name="connsiteX2-789" fmla="*/ 850996 w 1589104"/>
                  <a:gd name="connsiteY2-790" fmla="*/ 59821 h 1532336"/>
                  <a:gd name="connsiteX3-791" fmla="*/ 1004876 w 1589104"/>
                  <a:gd name="connsiteY3-792" fmla="*/ 0 h 1532336"/>
                  <a:gd name="connsiteX4-793" fmla="*/ 1583185 w 1589104"/>
                  <a:gd name="connsiteY4-794" fmla="*/ 596945 h 1532336"/>
                  <a:gd name="connsiteX5-795" fmla="*/ 1589104 w 1589104"/>
                  <a:gd name="connsiteY5-796" fmla="*/ 948210 h 1532336"/>
                  <a:gd name="connsiteX6-797" fmla="*/ 1013753 w 1589104"/>
                  <a:gd name="connsiteY6-798" fmla="*/ 1514679 h 1532336"/>
                  <a:gd name="connsiteX7-799" fmla="*/ 853956 w 1589104"/>
                  <a:gd name="connsiteY7-800" fmla="*/ 1460778 h 1532336"/>
                  <a:gd name="connsiteX8-801" fmla="*/ 582967 w 1589104"/>
                  <a:gd name="connsiteY8-802" fmla="*/ 1233178 h 1532336"/>
                  <a:gd name="connsiteX9-803" fmla="*/ 0 w 1589104"/>
                  <a:gd name="connsiteY9-804" fmla="*/ 1232918 h 1532336"/>
                  <a:gd name="connsiteX10-805" fmla="*/ 266330 w 1589104"/>
                  <a:gd name="connsiteY10-806" fmla="*/ 955011 h 1532336"/>
                  <a:gd name="connsiteX11-807" fmla="*/ 287045 w 1589104"/>
                  <a:gd name="connsiteY11-808" fmla="*/ 611742 h 1532336"/>
                  <a:gd name="connsiteX12-809" fmla="*/ 0 w 1589104"/>
                  <a:gd name="connsiteY12-810" fmla="*/ 320232 h 1532336"/>
                  <a:gd name="connsiteX0-811" fmla="*/ 0 w 1589104"/>
                  <a:gd name="connsiteY0-812" fmla="*/ 320232 h 1575133"/>
                  <a:gd name="connsiteX1-813" fmla="*/ 556334 w 1589104"/>
                  <a:gd name="connsiteY1-814" fmla="*/ 318779 h 1575133"/>
                  <a:gd name="connsiteX2-815" fmla="*/ 850996 w 1589104"/>
                  <a:gd name="connsiteY2-816" fmla="*/ 59821 h 1575133"/>
                  <a:gd name="connsiteX3-817" fmla="*/ 1004876 w 1589104"/>
                  <a:gd name="connsiteY3-818" fmla="*/ 0 h 1575133"/>
                  <a:gd name="connsiteX4-819" fmla="*/ 1583185 w 1589104"/>
                  <a:gd name="connsiteY4-820" fmla="*/ 596945 h 1575133"/>
                  <a:gd name="connsiteX5-821" fmla="*/ 1589104 w 1589104"/>
                  <a:gd name="connsiteY5-822" fmla="*/ 948210 h 1575133"/>
                  <a:gd name="connsiteX6-823" fmla="*/ 1013753 w 1589104"/>
                  <a:gd name="connsiteY6-824" fmla="*/ 1514679 h 1575133"/>
                  <a:gd name="connsiteX7-825" fmla="*/ 853956 w 1589104"/>
                  <a:gd name="connsiteY7-826" fmla="*/ 1460778 h 1575133"/>
                  <a:gd name="connsiteX8-827" fmla="*/ 582967 w 1589104"/>
                  <a:gd name="connsiteY8-828" fmla="*/ 1233178 h 1575133"/>
                  <a:gd name="connsiteX9-829" fmla="*/ 0 w 1589104"/>
                  <a:gd name="connsiteY9-830" fmla="*/ 1232918 h 1575133"/>
                  <a:gd name="connsiteX10-831" fmla="*/ 266330 w 1589104"/>
                  <a:gd name="connsiteY10-832" fmla="*/ 955011 h 1575133"/>
                  <a:gd name="connsiteX11-833" fmla="*/ 287045 w 1589104"/>
                  <a:gd name="connsiteY11-834" fmla="*/ 611742 h 1575133"/>
                  <a:gd name="connsiteX12-835" fmla="*/ 0 w 1589104"/>
                  <a:gd name="connsiteY12-836" fmla="*/ 320232 h 1575133"/>
                  <a:gd name="connsiteX0-837" fmla="*/ 0 w 1589104"/>
                  <a:gd name="connsiteY0-838" fmla="*/ 320232 h 1575133"/>
                  <a:gd name="connsiteX1-839" fmla="*/ 556334 w 1589104"/>
                  <a:gd name="connsiteY1-840" fmla="*/ 318779 h 1575133"/>
                  <a:gd name="connsiteX2-841" fmla="*/ 850996 w 1589104"/>
                  <a:gd name="connsiteY2-842" fmla="*/ 59821 h 1575133"/>
                  <a:gd name="connsiteX3-843" fmla="*/ 1004876 w 1589104"/>
                  <a:gd name="connsiteY3-844" fmla="*/ 0 h 1575133"/>
                  <a:gd name="connsiteX4-845" fmla="*/ 1583185 w 1589104"/>
                  <a:gd name="connsiteY4-846" fmla="*/ 596945 h 1575133"/>
                  <a:gd name="connsiteX5-847" fmla="*/ 1589104 w 1589104"/>
                  <a:gd name="connsiteY5-848" fmla="*/ 948210 h 1575133"/>
                  <a:gd name="connsiteX6-849" fmla="*/ 1013753 w 1589104"/>
                  <a:gd name="connsiteY6-850" fmla="*/ 1514679 h 1575133"/>
                  <a:gd name="connsiteX7-851" fmla="*/ 853956 w 1589104"/>
                  <a:gd name="connsiteY7-852" fmla="*/ 1460778 h 1575133"/>
                  <a:gd name="connsiteX8-853" fmla="*/ 582967 w 1589104"/>
                  <a:gd name="connsiteY8-854" fmla="*/ 1233178 h 1575133"/>
                  <a:gd name="connsiteX9-855" fmla="*/ 0 w 1589104"/>
                  <a:gd name="connsiteY9-856" fmla="*/ 1232918 h 1575133"/>
                  <a:gd name="connsiteX10-857" fmla="*/ 266330 w 1589104"/>
                  <a:gd name="connsiteY10-858" fmla="*/ 955011 h 1575133"/>
                  <a:gd name="connsiteX11-859" fmla="*/ 287045 w 1589104"/>
                  <a:gd name="connsiteY11-860" fmla="*/ 611742 h 1575133"/>
                  <a:gd name="connsiteX12-861" fmla="*/ 0 w 1589104"/>
                  <a:gd name="connsiteY12-862" fmla="*/ 320232 h 1575133"/>
                  <a:gd name="connsiteX0-863" fmla="*/ 0 w 1589104"/>
                  <a:gd name="connsiteY0-864" fmla="*/ 320232 h 1575133"/>
                  <a:gd name="connsiteX1-865" fmla="*/ 556334 w 1589104"/>
                  <a:gd name="connsiteY1-866" fmla="*/ 318779 h 1575133"/>
                  <a:gd name="connsiteX2-867" fmla="*/ 850996 w 1589104"/>
                  <a:gd name="connsiteY2-868" fmla="*/ 59821 h 1575133"/>
                  <a:gd name="connsiteX3-869" fmla="*/ 1004876 w 1589104"/>
                  <a:gd name="connsiteY3-870" fmla="*/ 0 h 1575133"/>
                  <a:gd name="connsiteX4-871" fmla="*/ 1583185 w 1589104"/>
                  <a:gd name="connsiteY4-872" fmla="*/ 596945 h 1575133"/>
                  <a:gd name="connsiteX5-873" fmla="*/ 1589104 w 1589104"/>
                  <a:gd name="connsiteY5-874" fmla="*/ 948210 h 1575133"/>
                  <a:gd name="connsiteX6-875" fmla="*/ 1013753 w 1589104"/>
                  <a:gd name="connsiteY6-876" fmla="*/ 1514679 h 1575133"/>
                  <a:gd name="connsiteX7-877" fmla="*/ 853956 w 1589104"/>
                  <a:gd name="connsiteY7-878" fmla="*/ 1460778 h 1575133"/>
                  <a:gd name="connsiteX8-879" fmla="*/ 582967 w 1589104"/>
                  <a:gd name="connsiteY8-880" fmla="*/ 1233178 h 1575133"/>
                  <a:gd name="connsiteX9-881" fmla="*/ 0 w 1589104"/>
                  <a:gd name="connsiteY9-882" fmla="*/ 1232918 h 1575133"/>
                  <a:gd name="connsiteX10-883" fmla="*/ 266330 w 1589104"/>
                  <a:gd name="connsiteY10-884" fmla="*/ 955011 h 1575133"/>
                  <a:gd name="connsiteX11-885" fmla="*/ 287045 w 1589104"/>
                  <a:gd name="connsiteY11-886" fmla="*/ 611742 h 1575133"/>
                  <a:gd name="connsiteX12-887" fmla="*/ 0 w 1589104"/>
                  <a:gd name="connsiteY12-888" fmla="*/ 320232 h 1575133"/>
                  <a:gd name="connsiteX0-889" fmla="*/ 0 w 1589104"/>
                  <a:gd name="connsiteY0-890" fmla="*/ 320232 h 1575133"/>
                  <a:gd name="connsiteX1-891" fmla="*/ 556334 w 1589104"/>
                  <a:gd name="connsiteY1-892" fmla="*/ 318779 h 1575133"/>
                  <a:gd name="connsiteX2-893" fmla="*/ 850996 w 1589104"/>
                  <a:gd name="connsiteY2-894" fmla="*/ 59821 h 1575133"/>
                  <a:gd name="connsiteX3-895" fmla="*/ 1004876 w 1589104"/>
                  <a:gd name="connsiteY3-896" fmla="*/ 0 h 1575133"/>
                  <a:gd name="connsiteX4-897" fmla="*/ 1583185 w 1589104"/>
                  <a:gd name="connsiteY4-898" fmla="*/ 596945 h 1575133"/>
                  <a:gd name="connsiteX5-899" fmla="*/ 1589104 w 1589104"/>
                  <a:gd name="connsiteY5-900" fmla="*/ 948210 h 1575133"/>
                  <a:gd name="connsiteX6-901" fmla="*/ 1013753 w 1589104"/>
                  <a:gd name="connsiteY6-902" fmla="*/ 1514679 h 1575133"/>
                  <a:gd name="connsiteX7-903" fmla="*/ 853956 w 1589104"/>
                  <a:gd name="connsiteY7-904" fmla="*/ 1460778 h 1575133"/>
                  <a:gd name="connsiteX8-905" fmla="*/ 582967 w 1589104"/>
                  <a:gd name="connsiteY8-906" fmla="*/ 1233178 h 1575133"/>
                  <a:gd name="connsiteX9-907" fmla="*/ 0 w 1589104"/>
                  <a:gd name="connsiteY9-908" fmla="*/ 1232918 h 1575133"/>
                  <a:gd name="connsiteX10-909" fmla="*/ 266330 w 1589104"/>
                  <a:gd name="connsiteY10-910" fmla="*/ 955011 h 1575133"/>
                  <a:gd name="connsiteX11-911" fmla="*/ 287045 w 1589104"/>
                  <a:gd name="connsiteY11-912" fmla="*/ 611742 h 1575133"/>
                  <a:gd name="connsiteX12-913" fmla="*/ 0 w 1589104"/>
                  <a:gd name="connsiteY12-914" fmla="*/ 320232 h 1575133"/>
                  <a:gd name="connsiteX0-915" fmla="*/ 0 w 1589104"/>
                  <a:gd name="connsiteY0-916" fmla="*/ 354510 h 1609411"/>
                  <a:gd name="connsiteX1-917" fmla="*/ 556334 w 1589104"/>
                  <a:gd name="connsiteY1-918" fmla="*/ 353057 h 1609411"/>
                  <a:gd name="connsiteX2-919" fmla="*/ 850996 w 1589104"/>
                  <a:gd name="connsiteY2-920" fmla="*/ 94099 h 1609411"/>
                  <a:gd name="connsiteX3-921" fmla="*/ 1004876 w 1589104"/>
                  <a:gd name="connsiteY3-922" fmla="*/ 34278 h 1609411"/>
                  <a:gd name="connsiteX4-923" fmla="*/ 1583185 w 1589104"/>
                  <a:gd name="connsiteY4-924" fmla="*/ 631223 h 1609411"/>
                  <a:gd name="connsiteX5-925" fmla="*/ 1589104 w 1589104"/>
                  <a:gd name="connsiteY5-926" fmla="*/ 982488 h 1609411"/>
                  <a:gd name="connsiteX6-927" fmla="*/ 1013753 w 1589104"/>
                  <a:gd name="connsiteY6-928" fmla="*/ 1548957 h 1609411"/>
                  <a:gd name="connsiteX7-929" fmla="*/ 853956 w 1589104"/>
                  <a:gd name="connsiteY7-930" fmla="*/ 1495056 h 1609411"/>
                  <a:gd name="connsiteX8-931" fmla="*/ 582967 w 1589104"/>
                  <a:gd name="connsiteY8-932" fmla="*/ 1267456 h 1609411"/>
                  <a:gd name="connsiteX9-933" fmla="*/ 0 w 1589104"/>
                  <a:gd name="connsiteY9-934" fmla="*/ 1267196 h 1609411"/>
                  <a:gd name="connsiteX10-935" fmla="*/ 266330 w 1589104"/>
                  <a:gd name="connsiteY10-936" fmla="*/ 989289 h 1609411"/>
                  <a:gd name="connsiteX11-937" fmla="*/ 287045 w 1589104"/>
                  <a:gd name="connsiteY11-938" fmla="*/ 646020 h 1609411"/>
                  <a:gd name="connsiteX12-939" fmla="*/ 0 w 1589104"/>
                  <a:gd name="connsiteY12-940" fmla="*/ 354510 h 1609411"/>
                  <a:gd name="connsiteX0-941" fmla="*/ 0 w 1589104"/>
                  <a:gd name="connsiteY0-942" fmla="*/ 354510 h 1609411"/>
                  <a:gd name="connsiteX1-943" fmla="*/ 556334 w 1589104"/>
                  <a:gd name="connsiteY1-944" fmla="*/ 353057 h 1609411"/>
                  <a:gd name="connsiteX2-945" fmla="*/ 850996 w 1589104"/>
                  <a:gd name="connsiteY2-946" fmla="*/ 94099 h 1609411"/>
                  <a:gd name="connsiteX3-947" fmla="*/ 1004876 w 1589104"/>
                  <a:gd name="connsiteY3-948" fmla="*/ 34278 h 1609411"/>
                  <a:gd name="connsiteX4-949" fmla="*/ 1577267 w 1589104"/>
                  <a:gd name="connsiteY4-950" fmla="*/ 619386 h 1609411"/>
                  <a:gd name="connsiteX5-951" fmla="*/ 1589104 w 1589104"/>
                  <a:gd name="connsiteY5-952" fmla="*/ 982488 h 1609411"/>
                  <a:gd name="connsiteX6-953" fmla="*/ 1013753 w 1589104"/>
                  <a:gd name="connsiteY6-954" fmla="*/ 1548957 h 1609411"/>
                  <a:gd name="connsiteX7-955" fmla="*/ 853956 w 1589104"/>
                  <a:gd name="connsiteY7-956" fmla="*/ 1495056 h 1609411"/>
                  <a:gd name="connsiteX8-957" fmla="*/ 582967 w 1589104"/>
                  <a:gd name="connsiteY8-958" fmla="*/ 1267456 h 1609411"/>
                  <a:gd name="connsiteX9-959" fmla="*/ 0 w 1589104"/>
                  <a:gd name="connsiteY9-960" fmla="*/ 1267196 h 1609411"/>
                  <a:gd name="connsiteX10-961" fmla="*/ 266330 w 1589104"/>
                  <a:gd name="connsiteY10-962" fmla="*/ 989289 h 1609411"/>
                  <a:gd name="connsiteX11-963" fmla="*/ 287045 w 1589104"/>
                  <a:gd name="connsiteY11-964" fmla="*/ 646020 h 1609411"/>
                  <a:gd name="connsiteX12-965" fmla="*/ 0 w 1589104"/>
                  <a:gd name="connsiteY12-966" fmla="*/ 354510 h 1609411"/>
                  <a:gd name="connsiteX0-967" fmla="*/ 0 w 1643112"/>
                  <a:gd name="connsiteY0-968" fmla="*/ 354510 h 1609411"/>
                  <a:gd name="connsiteX1-969" fmla="*/ 556334 w 1643112"/>
                  <a:gd name="connsiteY1-970" fmla="*/ 353057 h 1609411"/>
                  <a:gd name="connsiteX2-971" fmla="*/ 850996 w 1643112"/>
                  <a:gd name="connsiteY2-972" fmla="*/ 94099 h 1609411"/>
                  <a:gd name="connsiteX3-973" fmla="*/ 1004876 w 1643112"/>
                  <a:gd name="connsiteY3-974" fmla="*/ 34278 h 1609411"/>
                  <a:gd name="connsiteX4-975" fmla="*/ 1577267 w 1643112"/>
                  <a:gd name="connsiteY4-976" fmla="*/ 619386 h 1609411"/>
                  <a:gd name="connsiteX5-977" fmla="*/ 1589104 w 1643112"/>
                  <a:gd name="connsiteY5-978" fmla="*/ 982488 h 1609411"/>
                  <a:gd name="connsiteX6-979" fmla="*/ 1013753 w 1643112"/>
                  <a:gd name="connsiteY6-980" fmla="*/ 1548957 h 1609411"/>
                  <a:gd name="connsiteX7-981" fmla="*/ 853956 w 1643112"/>
                  <a:gd name="connsiteY7-982" fmla="*/ 1495056 h 1609411"/>
                  <a:gd name="connsiteX8-983" fmla="*/ 582967 w 1643112"/>
                  <a:gd name="connsiteY8-984" fmla="*/ 1267456 h 1609411"/>
                  <a:gd name="connsiteX9-985" fmla="*/ 0 w 1643112"/>
                  <a:gd name="connsiteY9-986" fmla="*/ 1267196 h 1609411"/>
                  <a:gd name="connsiteX10-987" fmla="*/ 266330 w 1643112"/>
                  <a:gd name="connsiteY10-988" fmla="*/ 989289 h 1609411"/>
                  <a:gd name="connsiteX11-989" fmla="*/ 287045 w 1643112"/>
                  <a:gd name="connsiteY11-990" fmla="*/ 646020 h 1609411"/>
                  <a:gd name="connsiteX12-991" fmla="*/ 0 w 1643112"/>
                  <a:gd name="connsiteY12-992" fmla="*/ 354510 h 1609411"/>
                  <a:gd name="connsiteX0-993" fmla="*/ 0 w 1669115"/>
                  <a:gd name="connsiteY0-994" fmla="*/ 354510 h 1609411"/>
                  <a:gd name="connsiteX1-995" fmla="*/ 556334 w 1669115"/>
                  <a:gd name="connsiteY1-996" fmla="*/ 353057 h 1609411"/>
                  <a:gd name="connsiteX2-997" fmla="*/ 850996 w 1669115"/>
                  <a:gd name="connsiteY2-998" fmla="*/ 94099 h 1609411"/>
                  <a:gd name="connsiteX3-999" fmla="*/ 1004876 w 1669115"/>
                  <a:gd name="connsiteY3-1000" fmla="*/ 34278 h 1609411"/>
                  <a:gd name="connsiteX4-1001" fmla="*/ 1577267 w 1669115"/>
                  <a:gd name="connsiteY4-1002" fmla="*/ 619386 h 1609411"/>
                  <a:gd name="connsiteX5-1003" fmla="*/ 1589104 w 1669115"/>
                  <a:gd name="connsiteY5-1004" fmla="*/ 982488 h 1609411"/>
                  <a:gd name="connsiteX6-1005" fmla="*/ 1013753 w 1669115"/>
                  <a:gd name="connsiteY6-1006" fmla="*/ 1548957 h 1609411"/>
                  <a:gd name="connsiteX7-1007" fmla="*/ 853956 w 1669115"/>
                  <a:gd name="connsiteY7-1008" fmla="*/ 1495056 h 1609411"/>
                  <a:gd name="connsiteX8-1009" fmla="*/ 582967 w 1669115"/>
                  <a:gd name="connsiteY8-1010" fmla="*/ 1267456 h 1609411"/>
                  <a:gd name="connsiteX9-1011" fmla="*/ 0 w 1669115"/>
                  <a:gd name="connsiteY9-1012" fmla="*/ 1267196 h 1609411"/>
                  <a:gd name="connsiteX10-1013" fmla="*/ 266330 w 1669115"/>
                  <a:gd name="connsiteY10-1014" fmla="*/ 989289 h 1609411"/>
                  <a:gd name="connsiteX11-1015" fmla="*/ 287045 w 1669115"/>
                  <a:gd name="connsiteY11-1016" fmla="*/ 646020 h 1609411"/>
                  <a:gd name="connsiteX12-1017" fmla="*/ 0 w 1669115"/>
                  <a:gd name="connsiteY12-1018" fmla="*/ 354510 h 1609411"/>
                  <a:gd name="connsiteX0-1019" fmla="*/ 0 w 1671177"/>
                  <a:gd name="connsiteY0-1020" fmla="*/ 354510 h 1609411"/>
                  <a:gd name="connsiteX1-1021" fmla="*/ 556334 w 1671177"/>
                  <a:gd name="connsiteY1-1022" fmla="*/ 353057 h 1609411"/>
                  <a:gd name="connsiteX2-1023" fmla="*/ 850996 w 1671177"/>
                  <a:gd name="connsiteY2-1024" fmla="*/ 94099 h 1609411"/>
                  <a:gd name="connsiteX3-1025" fmla="*/ 1004876 w 1671177"/>
                  <a:gd name="connsiteY3-1026" fmla="*/ 34278 h 1609411"/>
                  <a:gd name="connsiteX4-1027" fmla="*/ 1577267 w 1671177"/>
                  <a:gd name="connsiteY4-1028" fmla="*/ 619386 h 1609411"/>
                  <a:gd name="connsiteX5-1029" fmla="*/ 1589104 w 1671177"/>
                  <a:gd name="connsiteY5-1030" fmla="*/ 982488 h 1609411"/>
                  <a:gd name="connsiteX6-1031" fmla="*/ 1013753 w 1671177"/>
                  <a:gd name="connsiteY6-1032" fmla="*/ 1548957 h 1609411"/>
                  <a:gd name="connsiteX7-1033" fmla="*/ 853956 w 1671177"/>
                  <a:gd name="connsiteY7-1034" fmla="*/ 1495056 h 1609411"/>
                  <a:gd name="connsiteX8-1035" fmla="*/ 582967 w 1671177"/>
                  <a:gd name="connsiteY8-1036" fmla="*/ 1267456 h 1609411"/>
                  <a:gd name="connsiteX9-1037" fmla="*/ 0 w 1671177"/>
                  <a:gd name="connsiteY9-1038" fmla="*/ 1267196 h 1609411"/>
                  <a:gd name="connsiteX10-1039" fmla="*/ 266330 w 1671177"/>
                  <a:gd name="connsiteY10-1040" fmla="*/ 989289 h 1609411"/>
                  <a:gd name="connsiteX11-1041" fmla="*/ 287045 w 1671177"/>
                  <a:gd name="connsiteY11-1042" fmla="*/ 646020 h 1609411"/>
                  <a:gd name="connsiteX12-1043" fmla="*/ 0 w 1671177"/>
                  <a:gd name="connsiteY12-1044" fmla="*/ 354510 h 16094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33" y="connsiteY8-34"/>
                  </a:cxn>
                  <a:cxn ang="0">
                    <a:pos x="connsiteX9-125" y="connsiteY9-126"/>
                  </a:cxn>
                  <a:cxn ang="0">
                    <a:pos x="connsiteX10-327" y="connsiteY10-328"/>
                  </a:cxn>
                  <a:cxn ang="0">
                    <a:pos x="connsiteX11-373" y="connsiteY11-374"/>
                  </a:cxn>
                  <a:cxn ang="0">
                    <a:pos x="connsiteX12-471" y="connsiteY12-472"/>
                  </a:cxn>
                </a:cxnLst>
                <a:rect l="l" t="t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TextBox 35"/>
            <p:cNvSpPr txBox="1"/>
            <p:nvPr/>
          </p:nvSpPr>
          <p:spPr>
            <a:xfrm>
              <a:off x="4309589" y="2754805"/>
              <a:ext cx="567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prstClr val="whit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61764" y="1899479"/>
            <a:ext cx="1265741" cy="1609411"/>
            <a:chOff x="2473571" y="2211710"/>
            <a:chExt cx="1773781" cy="1609411"/>
          </a:xfrm>
        </p:grpSpPr>
        <p:grpSp>
          <p:nvGrpSpPr>
            <p:cNvPr id="30" name="组合 29"/>
            <p:cNvGrpSpPr/>
            <p:nvPr/>
          </p:nvGrpSpPr>
          <p:grpSpPr>
            <a:xfrm>
              <a:off x="2473571" y="2211710"/>
              <a:ext cx="1773781" cy="1609411"/>
              <a:chOff x="1074198" y="2188917"/>
              <a:chExt cx="1773781" cy="1609411"/>
            </a:xfrm>
          </p:grpSpPr>
          <p:sp>
            <p:nvSpPr>
              <p:cNvPr id="32" name="右箭头 55"/>
              <p:cNvSpPr/>
              <p:nvPr/>
            </p:nvSpPr>
            <p:spPr>
              <a:xfrm>
                <a:off x="1176802" y="2551604"/>
                <a:ext cx="1671177" cy="911035"/>
              </a:xfrm>
              <a:custGeom>
                <a:avLst/>
                <a:gdLst/>
                <a:ahLst/>
                <a:cxnLst/>
                <a:rect l="l" t="t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右箭头 55"/>
              <p:cNvSpPr/>
              <p:nvPr/>
            </p:nvSpPr>
            <p:spPr>
              <a:xfrm>
                <a:off x="1074198" y="2188917"/>
                <a:ext cx="1671177" cy="1609411"/>
              </a:xfrm>
              <a:custGeom>
                <a:avLst/>
                <a:gdLst>
                  <a:gd name="connsiteX0" fmla="*/ 0 w 1731146"/>
                  <a:gd name="connsiteY0" fmla="*/ 355742 h 1624170"/>
                  <a:gd name="connsiteX1" fmla="*/ 892425 w 1731146"/>
                  <a:gd name="connsiteY1" fmla="*/ 355742 h 1624170"/>
                  <a:gd name="connsiteX2" fmla="*/ 892425 w 1731146"/>
                  <a:gd name="connsiteY2" fmla="*/ 0 h 1624170"/>
                  <a:gd name="connsiteX3" fmla="*/ 1731146 w 1731146"/>
                  <a:gd name="connsiteY3" fmla="*/ 812085 h 1624170"/>
                  <a:gd name="connsiteX4" fmla="*/ 892425 w 1731146"/>
                  <a:gd name="connsiteY4" fmla="*/ 1624170 h 1624170"/>
                  <a:gd name="connsiteX5" fmla="*/ 892425 w 1731146"/>
                  <a:gd name="connsiteY5" fmla="*/ 1268428 h 1624170"/>
                  <a:gd name="connsiteX6" fmla="*/ 0 w 1731146"/>
                  <a:gd name="connsiteY6" fmla="*/ 1268428 h 1624170"/>
                  <a:gd name="connsiteX7" fmla="*/ 0 w 1731146"/>
                  <a:gd name="connsiteY7" fmla="*/ 355742 h 1624170"/>
                  <a:gd name="connsiteX0-1" fmla="*/ 0 w 1731146"/>
                  <a:gd name="connsiteY0-2" fmla="*/ 355742 h 1624170"/>
                  <a:gd name="connsiteX1-3" fmla="*/ 508986 w 1731146"/>
                  <a:gd name="connsiteY1-4" fmla="*/ 351329 h 1624170"/>
                  <a:gd name="connsiteX2-5" fmla="*/ 892425 w 1731146"/>
                  <a:gd name="connsiteY2-6" fmla="*/ 355742 h 1624170"/>
                  <a:gd name="connsiteX3-7" fmla="*/ 892425 w 1731146"/>
                  <a:gd name="connsiteY3-8" fmla="*/ 0 h 1624170"/>
                  <a:gd name="connsiteX4-9" fmla="*/ 1731146 w 1731146"/>
                  <a:gd name="connsiteY4-10" fmla="*/ 812085 h 1624170"/>
                  <a:gd name="connsiteX5-11" fmla="*/ 892425 w 1731146"/>
                  <a:gd name="connsiteY5-12" fmla="*/ 1624170 h 1624170"/>
                  <a:gd name="connsiteX6-13" fmla="*/ 892425 w 1731146"/>
                  <a:gd name="connsiteY6-14" fmla="*/ 1268428 h 1624170"/>
                  <a:gd name="connsiteX7-15" fmla="*/ 0 w 1731146"/>
                  <a:gd name="connsiteY7-16" fmla="*/ 1268428 h 1624170"/>
                  <a:gd name="connsiteX8" fmla="*/ 0 w 1731146"/>
                  <a:gd name="connsiteY8" fmla="*/ 355742 h 1624170"/>
                  <a:gd name="connsiteX0-17" fmla="*/ 0 w 1731146"/>
                  <a:gd name="connsiteY0-18" fmla="*/ 355742 h 1624170"/>
                  <a:gd name="connsiteX1-19" fmla="*/ 556334 w 1731146"/>
                  <a:gd name="connsiteY1-20" fmla="*/ 354289 h 1624170"/>
                  <a:gd name="connsiteX2-21" fmla="*/ 892425 w 1731146"/>
                  <a:gd name="connsiteY2-22" fmla="*/ 355742 h 1624170"/>
                  <a:gd name="connsiteX3-23" fmla="*/ 892425 w 1731146"/>
                  <a:gd name="connsiteY3-24" fmla="*/ 0 h 1624170"/>
                  <a:gd name="connsiteX4-25" fmla="*/ 1731146 w 1731146"/>
                  <a:gd name="connsiteY4-26" fmla="*/ 812085 h 1624170"/>
                  <a:gd name="connsiteX5-27" fmla="*/ 892425 w 1731146"/>
                  <a:gd name="connsiteY5-28" fmla="*/ 1624170 h 1624170"/>
                  <a:gd name="connsiteX6-29" fmla="*/ 892425 w 1731146"/>
                  <a:gd name="connsiteY6-30" fmla="*/ 1268428 h 1624170"/>
                  <a:gd name="connsiteX7-31" fmla="*/ 0 w 1731146"/>
                  <a:gd name="connsiteY7-32" fmla="*/ 1268428 h 1624170"/>
                  <a:gd name="connsiteX8-33" fmla="*/ 0 w 1731146"/>
                  <a:gd name="connsiteY8-34" fmla="*/ 355742 h 1624170"/>
                  <a:gd name="connsiteX0-35" fmla="*/ 0 w 1731146"/>
                  <a:gd name="connsiteY0-36" fmla="*/ 355742 h 1624170"/>
                  <a:gd name="connsiteX1-37" fmla="*/ 556334 w 1731146"/>
                  <a:gd name="connsiteY1-38" fmla="*/ 354289 h 1624170"/>
                  <a:gd name="connsiteX2-39" fmla="*/ 848037 w 1731146"/>
                  <a:gd name="connsiteY2-40" fmla="*/ 127882 h 1624170"/>
                  <a:gd name="connsiteX3-41" fmla="*/ 892425 w 1731146"/>
                  <a:gd name="connsiteY3-42" fmla="*/ 0 h 1624170"/>
                  <a:gd name="connsiteX4-43" fmla="*/ 1731146 w 1731146"/>
                  <a:gd name="connsiteY4-44" fmla="*/ 812085 h 1624170"/>
                  <a:gd name="connsiteX5-45" fmla="*/ 892425 w 1731146"/>
                  <a:gd name="connsiteY5-46" fmla="*/ 1624170 h 1624170"/>
                  <a:gd name="connsiteX6-47" fmla="*/ 892425 w 1731146"/>
                  <a:gd name="connsiteY6-48" fmla="*/ 1268428 h 1624170"/>
                  <a:gd name="connsiteX7-49" fmla="*/ 0 w 1731146"/>
                  <a:gd name="connsiteY7-50" fmla="*/ 1268428 h 1624170"/>
                  <a:gd name="connsiteX8-51" fmla="*/ 0 w 1731146"/>
                  <a:gd name="connsiteY8-52" fmla="*/ 355742 h 1624170"/>
                  <a:gd name="connsiteX0-53" fmla="*/ 0 w 1731146"/>
                  <a:gd name="connsiteY0-54" fmla="*/ 320232 h 1588660"/>
                  <a:gd name="connsiteX1-55" fmla="*/ 556334 w 1731146"/>
                  <a:gd name="connsiteY1-56" fmla="*/ 318779 h 1588660"/>
                  <a:gd name="connsiteX2-57" fmla="*/ 848037 w 1731146"/>
                  <a:gd name="connsiteY2-58" fmla="*/ 92372 h 1588660"/>
                  <a:gd name="connsiteX3-59" fmla="*/ 1004876 w 1731146"/>
                  <a:gd name="connsiteY3-60" fmla="*/ 0 h 1588660"/>
                  <a:gd name="connsiteX4-61" fmla="*/ 1731146 w 1731146"/>
                  <a:gd name="connsiteY4-62" fmla="*/ 776575 h 1588660"/>
                  <a:gd name="connsiteX5-63" fmla="*/ 892425 w 1731146"/>
                  <a:gd name="connsiteY5-64" fmla="*/ 1588660 h 1588660"/>
                  <a:gd name="connsiteX6-65" fmla="*/ 892425 w 1731146"/>
                  <a:gd name="connsiteY6-66" fmla="*/ 1232918 h 1588660"/>
                  <a:gd name="connsiteX7-67" fmla="*/ 0 w 1731146"/>
                  <a:gd name="connsiteY7-68" fmla="*/ 1232918 h 1588660"/>
                  <a:gd name="connsiteX8-69" fmla="*/ 0 w 1731146"/>
                  <a:gd name="connsiteY8-70" fmla="*/ 320232 h 1588660"/>
                  <a:gd name="connsiteX0-71" fmla="*/ 0 w 1731146"/>
                  <a:gd name="connsiteY0-72" fmla="*/ 320232 h 1588660"/>
                  <a:gd name="connsiteX1-73" fmla="*/ 556334 w 1731146"/>
                  <a:gd name="connsiteY1-74" fmla="*/ 318779 h 1588660"/>
                  <a:gd name="connsiteX2-75" fmla="*/ 850996 w 1731146"/>
                  <a:gd name="connsiteY2-76" fmla="*/ 59821 h 1588660"/>
                  <a:gd name="connsiteX3-77" fmla="*/ 1004876 w 1731146"/>
                  <a:gd name="connsiteY3-78" fmla="*/ 0 h 1588660"/>
                  <a:gd name="connsiteX4-79" fmla="*/ 1731146 w 1731146"/>
                  <a:gd name="connsiteY4-80" fmla="*/ 776575 h 1588660"/>
                  <a:gd name="connsiteX5-81" fmla="*/ 892425 w 1731146"/>
                  <a:gd name="connsiteY5-82" fmla="*/ 1588660 h 1588660"/>
                  <a:gd name="connsiteX6-83" fmla="*/ 892425 w 1731146"/>
                  <a:gd name="connsiteY6-84" fmla="*/ 1232918 h 1588660"/>
                  <a:gd name="connsiteX7-85" fmla="*/ 0 w 1731146"/>
                  <a:gd name="connsiteY7-86" fmla="*/ 1232918 h 1588660"/>
                  <a:gd name="connsiteX8-87" fmla="*/ 0 w 1731146"/>
                  <a:gd name="connsiteY8-88" fmla="*/ 320232 h 1588660"/>
                  <a:gd name="connsiteX0-89" fmla="*/ 2959 w 1734105"/>
                  <a:gd name="connsiteY0-90" fmla="*/ 320232 h 1588660"/>
                  <a:gd name="connsiteX1-91" fmla="*/ 559293 w 1734105"/>
                  <a:gd name="connsiteY1-92" fmla="*/ 318779 h 1588660"/>
                  <a:gd name="connsiteX2-93" fmla="*/ 853955 w 1734105"/>
                  <a:gd name="connsiteY2-94" fmla="*/ 59821 h 1588660"/>
                  <a:gd name="connsiteX3-95" fmla="*/ 1007835 w 1734105"/>
                  <a:gd name="connsiteY3-96" fmla="*/ 0 h 1588660"/>
                  <a:gd name="connsiteX4-97" fmla="*/ 1734105 w 1734105"/>
                  <a:gd name="connsiteY4-98" fmla="*/ 776575 h 1588660"/>
                  <a:gd name="connsiteX5-99" fmla="*/ 895384 w 1734105"/>
                  <a:gd name="connsiteY5-100" fmla="*/ 1588660 h 1588660"/>
                  <a:gd name="connsiteX6-101" fmla="*/ 895384 w 1734105"/>
                  <a:gd name="connsiteY6-102" fmla="*/ 1232918 h 1588660"/>
                  <a:gd name="connsiteX7-103" fmla="*/ 2959 w 1734105"/>
                  <a:gd name="connsiteY7-104" fmla="*/ 1232918 h 1588660"/>
                  <a:gd name="connsiteX8-105" fmla="*/ 0 w 1734105"/>
                  <a:gd name="connsiteY8-106" fmla="*/ 576230 h 1588660"/>
                  <a:gd name="connsiteX9" fmla="*/ 2959 w 1734105"/>
                  <a:gd name="connsiteY9" fmla="*/ 320232 h 1588660"/>
                  <a:gd name="connsiteX0-107" fmla="*/ 3 w 1731149"/>
                  <a:gd name="connsiteY0-108" fmla="*/ 320232 h 1588660"/>
                  <a:gd name="connsiteX1-109" fmla="*/ 556337 w 1731149"/>
                  <a:gd name="connsiteY1-110" fmla="*/ 318779 h 1588660"/>
                  <a:gd name="connsiteX2-111" fmla="*/ 850999 w 1731149"/>
                  <a:gd name="connsiteY2-112" fmla="*/ 59821 h 1588660"/>
                  <a:gd name="connsiteX3-113" fmla="*/ 1004879 w 1731149"/>
                  <a:gd name="connsiteY3-114" fmla="*/ 0 h 1588660"/>
                  <a:gd name="connsiteX4-115" fmla="*/ 1731149 w 1731149"/>
                  <a:gd name="connsiteY4-116" fmla="*/ 776575 h 1588660"/>
                  <a:gd name="connsiteX5-117" fmla="*/ 892428 w 1731149"/>
                  <a:gd name="connsiteY5-118" fmla="*/ 1588660 h 1588660"/>
                  <a:gd name="connsiteX6-119" fmla="*/ 892428 w 1731149"/>
                  <a:gd name="connsiteY6-120" fmla="*/ 1232918 h 1588660"/>
                  <a:gd name="connsiteX7-121" fmla="*/ 3 w 1731149"/>
                  <a:gd name="connsiteY7-122" fmla="*/ 1232918 h 1588660"/>
                  <a:gd name="connsiteX8-123" fmla="*/ 275211 w 1731149"/>
                  <a:gd name="connsiteY8-124" fmla="*/ 617659 h 1588660"/>
                  <a:gd name="connsiteX9-125" fmla="*/ 3 w 1731149"/>
                  <a:gd name="connsiteY9-126" fmla="*/ 320232 h 1588660"/>
                  <a:gd name="connsiteX0-127" fmla="*/ 3 w 1731149"/>
                  <a:gd name="connsiteY0-128" fmla="*/ 320232 h 1588660"/>
                  <a:gd name="connsiteX1-129" fmla="*/ 556337 w 1731149"/>
                  <a:gd name="connsiteY1-130" fmla="*/ 318779 h 1588660"/>
                  <a:gd name="connsiteX2-131" fmla="*/ 850999 w 1731149"/>
                  <a:gd name="connsiteY2-132" fmla="*/ 59821 h 1588660"/>
                  <a:gd name="connsiteX3-133" fmla="*/ 1004879 w 1731149"/>
                  <a:gd name="connsiteY3-134" fmla="*/ 0 h 1588660"/>
                  <a:gd name="connsiteX4-135" fmla="*/ 1731149 w 1731149"/>
                  <a:gd name="connsiteY4-136" fmla="*/ 776575 h 1588660"/>
                  <a:gd name="connsiteX5-137" fmla="*/ 892428 w 1731149"/>
                  <a:gd name="connsiteY5-138" fmla="*/ 1588660 h 1588660"/>
                  <a:gd name="connsiteX6-139" fmla="*/ 892428 w 1731149"/>
                  <a:gd name="connsiteY6-140" fmla="*/ 1232918 h 1588660"/>
                  <a:gd name="connsiteX7-141" fmla="*/ 3 w 1731149"/>
                  <a:gd name="connsiteY7-142" fmla="*/ 1232918 h 1588660"/>
                  <a:gd name="connsiteX8-143" fmla="*/ 275211 w 1731149"/>
                  <a:gd name="connsiteY8-144" fmla="*/ 617659 h 1588660"/>
                  <a:gd name="connsiteX9-145" fmla="*/ 3 w 1731149"/>
                  <a:gd name="connsiteY9-146" fmla="*/ 320232 h 1588660"/>
                  <a:gd name="connsiteX0-147" fmla="*/ 5 w 1731151"/>
                  <a:gd name="connsiteY0-148" fmla="*/ 320232 h 1588660"/>
                  <a:gd name="connsiteX1-149" fmla="*/ 556339 w 1731151"/>
                  <a:gd name="connsiteY1-150" fmla="*/ 318779 h 1588660"/>
                  <a:gd name="connsiteX2-151" fmla="*/ 851001 w 1731151"/>
                  <a:gd name="connsiteY2-152" fmla="*/ 59821 h 1588660"/>
                  <a:gd name="connsiteX3-153" fmla="*/ 1004881 w 1731151"/>
                  <a:gd name="connsiteY3-154" fmla="*/ 0 h 1588660"/>
                  <a:gd name="connsiteX4-155" fmla="*/ 1731151 w 1731151"/>
                  <a:gd name="connsiteY4-156" fmla="*/ 776575 h 1588660"/>
                  <a:gd name="connsiteX5-157" fmla="*/ 892430 w 1731151"/>
                  <a:gd name="connsiteY5-158" fmla="*/ 1588660 h 1588660"/>
                  <a:gd name="connsiteX6-159" fmla="*/ 892430 w 1731151"/>
                  <a:gd name="connsiteY6-160" fmla="*/ 1232918 h 1588660"/>
                  <a:gd name="connsiteX7-161" fmla="*/ 5 w 1731151"/>
                  <a:gd name="connsiteY7-162" fmla="*/ 1232918 h 1588660"/>
                  <a:gd name="connsiteX8-163" fmla="*/ 275213 w 1731151"/>
                  <a:gd name="connsiteY8-164" fmla="*/ 617659 h 1588660"/>
                  <a:gd name="connsiteX9-165" fmla="*/ 5 w 1731151"/>
                  <a:gd name="connsiteY9-166" fmla="*/ 320232 h 1588660"/>
                  <a:gd name="connsiteX0-167" fmla="*/ 5 w 1731151"/>
                  <a:gd name="connsiteY0-168" fmla="*/ 320232 h 1588660"/>
                  <a:gd name="connsiteX1-169" fmla="*/ 556339 w 1731151"/>
                  <a:gd name="connsiteY1-170" fmla="*/ 318779 h 1588660"/>
                  <a:gd name="connsiteX2-171" fmla="*/ 851001 w 1731151"/>
                  <a:gd name="connsiteY2-172" fmla="*/ 59821 h 1588660"/>
                  <a:gd name="connsiteX3-173" fmla="*/ 1004881 w 1731151"/>
                  <a:gd name="connsiteY3-174" fmla="*/ 0 h 1588660"/>
                  <a:gd name="connsiteX4-175" fmla="*/ 1731151 w 1731151"/>
                  <a:gd name="connsiteY4-176" fmla="*/ 776575 h 1588660"/>
                  <a:gd name="connsiteX5-177" fmla="*/ 892430 w 1731151"/>
                  <a:gd name="connsiteY5-178" fmla="*/ 1588660 h 1588660"/>
                  <a:gd name="connsiteX6-179" fmla="*/ 892430 w 1731151"/>
                  <a:gd name="connsiteY6-180" fmla="*/ 1232918 h 1588660"/>
                  <a:gd name="connsiteX7-181" fmla="*/ 5 w 1731151"/>
                  <a:gd name="connsiteY7-182" fmla="*/ 1232918 h 1588660"/>
                  <a:gd name="connsiteX8-183" fmla="*/ 275213 w 1731151"/>
                  <a:gd name="connsiteY8-184" fmla="*/ 617659 h 1588660"/>
                  <a:gd name="connsiteX9-185" fmla="*/ 5 w 1731151"/>
                  <a:gd name="connsiteY9-186" fmla="*/ 320232 h 1588660"/>
                  <a:gd name="connsiteX0-187" fmla="*/ 3 w 1731149"/>
                  <a:gd name="connsiteY0-188" fmla="*/ 320232 h 1588660"/>
                  <a:gd name="connsiteX1-189" fmla="*/ 556337 w 1731149"/>
                  <a:gd name="connsiteY1-190" fmla="*/ 318779 h 1588660"/>
                  <a:gd name="connsiteX2-191" fmla="*/ 850999 w 1731149"/>
                  <a:gd name="connsiteY2-192" fmla="*/ 59821 h 1588660"/>
                  <a:gd name="connsiteX3-193" fmla="*/ 1004879 w 1731149"/>
                  <a:gd name="connsiteY3-194" fmla="*/ 0 h 1588660"/>
                  <a:gd name="connsiteX4-195" fmla="*/ 1731149 w 1731149"/>
                  <a:gd name="connsiteY4-196" fmla="*/ 776575 h 1588660"/>
                  <a:gd name="connsiteX5-197" fmla="*/ 892428 w 1731149"/>
                  <a:gd name="connsiteY5-198" fmla="*/ 1588660 h 1588660"/>
                  <a:gd name="connsiteX6-199" fmla="*/ 892428 w 1731149"/>
                  <a:gd name="connsiteY6-200" fmla="*/ 1232918 h 1588660"/>
                  <a:gd name="connsiteX7-201" fmla="*/ 3 w 1731149"/>
                  <a:gd name="connsiteY7-202" fmla="*/ 1232918 h 1588660"/>
                  <a:gd name="connsiteX8-203" fmla="*/ 275211 w 1731149"/>
                  <a:gd name="connsiteY8-204" fmla="*/ 617659 h 1588660"/>
                  <a:gd name="connsiteX9-205" fmla="*/ 3 w 1731149"/>
                  <a:gd name="connsiteY9-206" fmla="*/ 320232 h 1588660"/>
                  <a:gd name="connsiteX0-207" fmla="*/ 0 w 1731146"/>
                  <a:gd name="connsiteY0-208" fmla="*/ 320232 h 1588660"/>
                  <a:gd name="connsiteX1-209" fmla="*/ 556334 w 1731146"/>
                  <a:gd name="connsiteY1-210" fmla="*/ 318779 h 1588660"/>
                  <a:gd name="connsiteX2-211" fmla="*/ 850996 w 1731146"/>
                  <a:gd name="connsiteY2-212" fmla="*/ 59821 h 1588660"/>
                  <a:gd name="connsiteX3-213" fmla="*/ 1004876 w 1731146"/>
                  <a:gd name="connsiteY3-214" fmla="*/ 0 h 1588660"/>
                  <a:gd name="connsiteX4-215" fmla="*/ 1731146 w 1731146"/>
                  <a:gd name="connsiteY4-216" fmla="*/ 776575 h 1588660"/>
                  <a:gd name="connsiteX5-217" fmla="*/ 892425 w 1731146"/>
                  <a:gd name="connsiteY5-218" fmla="*/ 1588660 h 1588660"/>
                  <a:gd name="connsiteX6-219" fmla="*/ 892425 w 1731146"/>
                  <a:gd name="connsiteY6-220" fmla="*/ 1232918 h 1588660"/>
                  <a:gd name="connsiteX7-221" fmla="*/ 0 w 1731146"/>
                  <a:gd name="connsiteY7-222" fmla="*/ 1232918 h 1588660"/>
                  <a:gd name="connsiteX8-223" fmla="*/ 275208 w 1731146"/>
                  <a:gd name="connsiteY8-224" fmla="*/ 617659 h 1588660"/>
                  <a:gd name="connsiteX9-225" fmla="*/ 0 w 1731146"/>
                  <a:gd name="connsiteY9-226" fmla="*/ 320232 h 1588660"/>
                  <a:gd name="connsiteX0-227" fmla="*/ 0 w 1731146"/>
                  <a:gd name="connsiteY0-228" fmla="*/ 320232 h 1588660"/>
                  <a:gd name="connsiteX1-229" fmla="*/ 556334 w 1731146"/>
                  <a:gd name="connsiteY1-230" fmla="*/ 318779 h 1588660"/>
                  <a:gd name="connsiteX2-231" fmla="*/ 850996 w 1731146"/>
                  <a:gd name="connsiteY2-232" fmla="*/ 59821 h 1588660"/>
                  <a:gd name="connsiteX3-233" fmla="*/ 1004876 w 1731146"/>
                  <a:gd name="connsiteY3-234" fmla="*/ 0 h 1588660"/>
                  <a:gd name="connsiteX4-235" fmla="*/ 1731146 w 1731146"/>
                  <a:gd name="connsiteY4-236" fmla="*/ 776575 h 1588660"/>
                  <a:gd name="connsiteX5-237" fmla="*/ 892425 w 1731146"/>
                  <a:gd name="connsiteY5-238" fmla="*/ 1588660 h 1588660"/>
                  <a:gd name="connsiteX6-239" fmla="*/ 892425 w 1731146"/>
                  <a:gd name="connsiteY6-240" fmla="*/ 1232918 h 1588660"/>
                  <a:gd name="connsiteX7-241" fmla="*/ 0 w 1731146"/>
                  <a:gd name="connsiteY7-242" fmla="*/ 1232918 h 1588660"/>
                  <a:gd name="connsiteX8-243" fmla="*/ 275208 w 1731146"/>
                  <a:gd name="connsiteY8-244" fmla="*/ 617659 h 1588660"/>
                  <a:gd name="connsiteX9-245" fmla="*/ 0 w 1731146"/>
                  <a:gd name="connsiteY9-246" fmla="*/ 320232 h 1588660"/>
                  <a:gd name="connsiteX0-247" fmla="*/ 0 w 1731146"/>
                  <a:gd name="connsiteY0-248" fmla="*/ 320232 h 1588660"/>
                  <a:gd name="connsiteX1-249" fmla="*/ 556334 w 1731146"/>
                  <a:gd name="connsiteY1-250" fmla="*/ 318779 h 1588660"/>
                  <a:gd name="connsiteX2-251" fmla="*/ 850996 w 1731146"/>
                  <a:gd name="connsiteY2-252" fmla="*/ 59821 h 1588660"/>
                  <a:gd name="connsiteX3-253" fmla="*/ 1004876 w 1731146"/>
                  <a:gd name="connsiteY3-254" fmla="*/ 0 h 1588660"/>
                  <a:gd name="connsiteX4-255" fmla="*/ 1731146 w 1731146"/>
                  <a:gd name="connsiteY4-256" fmla="*/ 776575 h 1588660"/>
                  <a:gd name="connsiteX5-257" fmla="*/ 892425 w 1731146"/>
                  <a:gd name="connsiteY5-258" fmla="*/ 1588660 h 1588660"/>
                  <a:gd name="connsiteX6-259" fmla="*/ 892425 w 1731146"/>
                  <a:gd name="connsiteY6-260" fmla="*/ 1232918 h 1588660"/>
                  <a:gd name="connsiteX7-261" fmla="*/ 0 w 1731146"/>
                  <a:gd name="connsiteY7-262" fmla="*/ 1232918 h 1588660"/>
                  <a:gd name="connsiteX8-263" fmla="*/ 275208 w 1731146"/>
                  <a:gd name="connsiteY8-264" fmla="*/ 617659 h 1588660"/>
                  <a:gd name="connsiteX9-265" fmla="*/ 0 w 1731146"/>
                  <a:gd name="connsiteY9-266" fmla="*/ 320232 h 1588660"/>
                  <a:gd name="connsiteX0-267" fmla="*/ 0 w 1731146"/>
                  <a:gd name="connsiteY0-268" fmla="*/ 320232 h 1588660"/>
                  <a:gd name="connsiteX1-269" fmla="*/ 556334 w 1731146"/>
                  <a:gd name="connsiteY1-270" fmla="*/ 318779 h 1588660"/>
                  <a:gd name="connsiteX2-271" fmla="*/ 850996 w 1731146"/>
                  <a:gd name="connsiteY2-272" fmla="*/ 59821 h 1588660"/>
                  <a:gd name="connsiteX3-273" fmla="*/ 1004876 w 1731146"/>
                  <a:gd name="connsiteY3-274" fmla="*/ 0 h 1588660"/>
                  <a:gd name="connsiteX4-275" fmla="*/ 1731146 w 1731146"/>
                  <a:gd name="connsiteY4-276" fmla="*/ 776575 h 1588660"/>
                  <a:gd name="connsiteX5-277" fmla="*/ 892425 w 1731146"/>
                  <a:gd name="connsiteY5-278" fmla="*/ 1588660 h 1588660"/>
                  <a:gd name="connsiteX6-279" fmla="*/ 892425 w 1731146"/>
                  <a:gd name="connsiteY6-280" fmla="*/ 1232918 h 1588660"/>
                  <a:gd name="connsiteX7-281" fmla="*/ 0 w 1731146"/>
                  <a:gd name="connsiteY7-282" fmla="*/ 1232918 h 1588660"/>
                  <a:gd name="connsiteX8-283" fmla="*/ 281126 w 1731146"/>
                  <a:gd name="connsiteY8-284" fmla="*/ 620619 h 1588660"/>
                  <a:gd name="connsiteX9-285" fmla="*/ 0 w 1731146"/>
                  <a:gd name="connsiteY9-286" fmla="*/ 320232 h 1588660"/>
                  <a:gd name="connsiteX0-287" fmla="*/ 0 w 1731146"/>
                  <a:gd name="connsiteY0-288" fmla="*/ 320232 h 1588660"/>
                  <a:gd name="connsiteX1-289" fmla="*/ 556334 w 1731146"/>
                  <a:gd name="connsiteY1-290" fmla="*/ 318779 h 1588660"/>
                  <a:gd name="connsiteX2-291" fmla="*/ 850996 w 1731146"/>
                  <a:gd name="connsiteY2-292" fmla="*/ 59821 h 1588660"/>
                  <a:gd name="connsiteX3-293" fmla="*/ 1004876 w 1731146"/>
                  <a:gd name="connsiteY3-294" fmla="*/ 0 h 1588660"/>
                  <a:gd name="connsiteX4-295" fmla="*/ 1731146 w 1731146"/>
                  <a:gd name="connsiteY4-296" fmla="*/ 776575 h 1588660"/>
                  <a:gd name="connsiteX5-297" fmla="*/ 892425 w 1731146"/>
                  <a:gd name="connsiteY5-298" fmla="*/ 1588660 h 1588660"/>
                  <a:gd name="connsiteX6-299" fmla="*/ 892425 w 1731146"/>
                  <a:gd name="connsiteY6-300" fmla="*/ 1232918 h 1588660"/>
                  <a:gd name="connsiteX7-301" fmla="*/ 0 w 1731146"/>
                  <a:gd name="connsiteY7-302" fmla="*/ 1232918 h 1588660"/>
                  <a:gd name="connsiteX8-303" fmla="*/ 136124 w 1731146"/>
                  <a:gd name="connsiteY8-304" fmla="*/ 922459 h 1588660"/>
                  <a:gd name="connsiteX9-305" fmla="*/ 281126 w 1731146"/>
                  <a:gd name="connsiteY9-306" fmla="*/ 620619 h 1588660"/>
                  <a:gd name="connsiteX10" fmla="*/ 0 w 1731146"/>
                  <a:gd name="connsiteY10" fmla="*/ 320232 h 1588660"/>
                  <a:gd name="connsiteX0-307" fmla="*/ 0 w 1731146"/>
                  <a:gd name="connsiteY0-308" fmla="*/ 320232 h 1588660"/>
                  <a:gd name="connsiteX1-309" fmla="*/ 556334 w 1731146"/>
                  <a:gd name="connsiteY1-310" fmla="*/ 318779 h 1588660"/>
                  <a:gd name="connsiteX2-311" fmla="*/ 850996 w 1731146"/>
                  <a:gd name="connsiteY2-312" fmla="*/ 59821 h 1588660"/>
                  <a:gd name="connsiteX3-313" fmla="*/ 1004876 w 1731146"/>
                  <a:gd name="connsiteY3-314" fmla="*/ 0 h 1588660"/>
                  <a:gd name="connsiteX4-315" fmla="*/ 1731146 w 1731146"/>
                  <a:gd name="connsiteY4-316" fmla="*/ 776575 h 1588660"/>
                  <a:gd name="connsiteX5-317" fmla="*/ 892425 w 1731146"/>
                  <a:gd name="connsiteY5-318" fmla="*/ 1588660 h 1588660"/>
                  <a:gd name="connsiteX6-319" fmla="*/ 892425 w 1731146"/>
                  <a:gd name="connsiteY6-320" fmla="*/ 1232918 h 1588660"/>
                  <a:gd name="connsiteX7-321" fmla="*/ 0 w 1731146"/>
                  <a:gd name="connsiteY7-322" fmla="*/ 1232918 h 1588660"/>
                  <a:gd name="connsiteX8-323" fmla="*/ 266330 w 1731146"/>
                  <a:gd name="connsiteY8-324" fmla="*/ 955011 h 1588660"/>
                  <a:gd name="connsiteX9-325" fmla="*/ 281126 w 1731146"/>
                  <a:gd name="connsiteY9-326" fmla="*/ 620619 h 1588660"/>
                  <a:gd name="connsiteX10-327" fmla="*/ 0 w 1731146"/>
                  <a:gd name="connsiteY10-328" fmla="*/ 320232 h 1588660"/>
                  <a:gd name="connsiteX0-329" fmla="*/ 0 w 1731146"/>
                  <a:gd name="connsiteY0-330" fmla="*/ 320232 h 1588660"/>
                  <a:gd name="connsiteX1-331" fmla="*/ 556334 w 1731146"/>
                  <a:gd name="connsiteY1-332" fmla="*/ 318779 h 1588660"/>
                  <a:gd name="connsiteX2-333" fmla="*/ 850996 w 1731146"/>
                  <a:gd name="connsiteY2-334" fmla="*/ 59821 h 1588660"/>
                  <a:gd name="connsiteX3-335" fmla="*/ 1004876 w 1731146"/>
                  <a:gd name="connsiteY3-336" fmla="*/ 0 h 1588660"/>
                  <a:gd name="connsiteX4-337" fmla="*/ 1731146 w 1731146"/>
                  <a:gd name="connsiteY4-338" fmla="*/ 776575 h 1588660"/>
                  <a:gd name="connsiteX5-339" fmla="*/ 892425 w 1731146"/>
                  <a:gd name="connsiteY5-340" fmla="*/ 1588660 h 1588660"/>
                  <a:gd name="connsiteX6-341" fmla="*/ 892425 w 1731146"/>
                  <a:gd name="connsiteY6-342" fmla="*/ 1232918 h 1588660"/>
                  <a:gd name="connsiteX7-343" fmla="*/ 582967 w 1731146"/>
                  <a:gd name="connsiteY7-344" fmla="*/ 1233178 h 1588660"/>
                  <a:gd name="connsiteX8-345" fmla="*/ 0 w 1731146"/>
                  <a:gd name="connsiteY8-346" fmla="*/ 1232918 h 1588660"/>
                  <a:gd name="connsiteX9-347" fmla="*/ 266330 w 1731146"/>
                  <a:gd name="connsiteY9-348" fmla="*/ 955011 h 1588660"/>
                  <a:gd name="connsiteX10-349" fmla="*/ 281126 w 1731146"/>
                  <a:gd name="connsiteY10-350" fmla="*/ 620619 h 1588660"/>
                  <a:gd name="connsiteX11" fmla="*/ 0 w 1731146"/>
                  <a:gd name="connsiteY11" fmla="*/ 320232 h 1588660"/>
                  <a:gd name="connsiteX0-351" fmla="*/ 0 w 1731146"/>
                  <a:gd name="connsiteY0-352" fmla="*/ 320232 h 1588660"/>
                  <a:gd name="connsiteX1-353" fmla="*/ 556334 w 1731146"/>
                  <a:gd name="connsiteY1-354" fmla="*/ 318779 h 1588660"/>
                  <a:gd name="connsiteX2-355" fmla="*/ 850996 w 1731146"/>
                  <a:gd name="connsiteY2-356" fmla="*/ 59821 h 1588660"/>
                  <a:gd name="connsiteX3-357" fmla="*/ 1004876 w 1731146"/>
                  <a:gd name="connsiteY3-358" fmla="*/ 0 h 1588660"/>
                  <a:gd name="connsiteX4-359" fmla="*/ 1731146 w 1731146"/>
                  <a:gd name="connsiteY4-360" fmla="*/ 776575 h 1588660"/>
                  <a:gd name="connsiteX5-361" fmla="*/ 892425 w 1731146"/>
                  <a:gd name="connsiteY5-362" fmla="*/ 1588660 h 1588660"/>
                  <a:gd name="connsiteX6-363" fmla="*/ 853956 w 1731146"/>
                  <a:gd name="connsiteY6-364" fmla="*/ 1460778 h 1588660"/>
                  <a:gd name="connsiteX7-365" fmla="*/ 582967 w 1731146"/>
                  <a:gd name="connsiteY7-366" fmla="*/ 1233178 h 1588660"/>
                  <a:gd name="connsiteX8-367" fmla="*/ 0 w 1731146"/>
                  <a:gd name="connsiteY8-368" fmla="*/ 1232918 h 1588660"/>
                  <a:gd name="connsiteX9-369" fmla="*/ 266330 w 1731146"/>
                  <a:gd name="connsiteY9-370" fmla="*/ 955011 h 1588660"/>
                  <a:gd name="connsiteX10-371" fmla="*/ 281126 w 1731146"/>
                  <a:gd name="connsiteY10-372" fmla="*/ 620619 h 1588660"/>
                  <a:gd name="connsiteX11-373" fmla="*/ 0 w 1731146"/>
                  <a:gd name="connsiteY11-374" fmla="*/ 320232 h 1588660"/>
                  <a:gd name="connsiteX0-375" fmla="*/ 0 w 1731146"/>
                  <a:gd name="connsiteY0-376" fmla="*/ 320232 h 1517638"/>
                  <a:gd name="connsiteX1-377" fmla="*/ 556334 w 1731146"/>
                  <a:gd name="connsiteY1-378" fmla="*/ 318779 h 1517638"/>
                  <a:gd name="connsiteX2-379" fmla="*/ 850996 w 1731146"/>
                  <a:gd name="connsiteY2-380" fmla="*/ 59821 h 1517638"/>
                  <a:gd name="connsiteX3-381" fmla="*/ 1004876 w 1731146"/>
                  <a:gd name="connsiteY3-382" fmla="*/ 0 h 1517638"/>
                  <a:gd name="connsiteX4-383" fmla="*/ 1731146 w 1731146"/>
                  <a:gd name="connsiteY4-384" fmla="*/ 776575 h 1517638"/>
                  <a:gd name="connsiteX5-385" fmla="*/ 1010794 w 1731146"/>
                  <a:gd name="connsiteY5-386" fmla="*/ 1517638 h 1517638"/>
                  <a:gd name="connsiteX6-387" fmla="*/ 853956 w 1731146"/>
                  <a:gd name="connsiteY6-388" fmla="*/ 1460778 h 1517638"/>
                  <a:gd name="connsiteX7-389" fmla="*/ 582967 w 1731146"/>
                  <a:gd name="connsiteY7-390" fmla="*/ 1233178 h 1517638"/>
                  <a:gd name="connsiteX8-391" fmla="*/ 0 w 1731146"/>
                  <a:gd name="connsiteY8-392" fmla="*/ 1232918 h 1517638"/>
                  <a:gd name="connsiteX9-393" fmla="*/ 266330 w 1731146"/>
                  <a:gd name="connsiteY9-394" fmla="*/ 955011 h 1517638"/>
                  <a:gd name="connsiteX10-395" fmla="*/ 281126 w 1731146"/>
                  <a:gd name="connsiteY10-396" fmla="*/ 620619 h 1517638"/>
                  <a:gd name="connsiteX11-397" fmla="*/ 0 w 1731146"/>
                  <a:gd name="connsiteY11-398" fmla="*/ 320232 h 1517638"/>
                  <a:gd name="connsiteX0-399" fmla="*/ 0 w 1589104"/>
                  <a:gd name="connsiteY0-400" fmla="*/ 320232 h 1517638"/>
                  <a:gd name="connsiteX1-401" fmla="*/ 556334 w 1589104"/>
                  <a:gd name="connsiteY1-402" fmla="*/ 318779 h 1517638"/>
                  <a:gd name="connsiteX2-403" fmla="*/ 850996 w 1589104"/>
                  <a:gd name="connsiteY2-404" fmla="*/ 59821 h 1517638"/>
                  <a:gd name="connsiteX3-405" fmla="*/ 1004876 w 1589104"/>
                  <a:gd name="connsiteY3-406" fmla="*/ 0 h 1517638"/>
                  <a:gd name="connsiteX4-407" fmla="*/ 1589104 w 1589104"/>
                  <a:gd name="connsiteY4-408" fmla="*/ 936373 h 1517638"/>
                  <a:gd name="connsiteX5-409" fmla="*/ 1010794 w 1589104"/>
                  <a:gd name="connsiteY5-410" fmla="*/ 1517638 h 1517638"/>
                  <a:gd name="connsiteX6-411" fmla="*/ 853956 w 1589104"/>
                  <a:gd name="connsiteY6-412" fmla="*/ 1460778 h 1517638"/>
                  <a:gd name="connsiteX7-413" fmla="*/ 582967 w 1589104"/>
                  <a:gd name="connsiteY7-414" fmla="*/ 1233178 h 1517638"/>
                  <a:gd name="connsiteX8-415" fmla="*/ 0 w 1589104"/>
                  <a:gd name="connsiteY8-416" fmla="*/ 1232918 h 1517638"/>
                  <a:gd name="connsiteX9-417" fmla="*/ 266330 w 1589104"/>
                  <a:gd name="connsiteY9-418" fmla="*/ 955011 h 1517638"/>
                  <a:gd name="connsiteX10-419" fmla="*/ 281126 w 1589104"/>
                  <a:gd name="connsiteY10-420" fmla="*/ 620619 h 1517638"/>
                  <a:gd name="connsiteX11-421" fmla="*/ 0 w 1589104"/>
                  <a:gd name="connsiteY11-422" fmla="*/ 320232 h 1517638"/>
                  <a:gd name="connsiteX0-423" fmla="*/ 0 w 1589104"/>
                  <a:gd name="connsiteY0-424" fmla="*/ 320232 h 1517638"/>
                  <a:gd name="connsiteX1-425" fmla="*/ 556334 w 1589104"/>
                  <a:gd name="connsiteY1-426" fmla="*/ 318779 h 1517638"/>
                  <a:gd name="connsiteX2-427" fmla="*/ 850996 w 1589104"/>
                  <a:gd name="connsiteY2-428" fmla="*/ 59821 h 1517638"/>
                  <a:gd name="connsiteX3-429" fmla="*/ 1004876 w 1589104"/>
                  <a:gd name="connsiteY3-430" fmla="*/ 0 h 1517638"/>
                  <a:gd name="connsiteX4-431" fmla="*/ 1373080 w 1589104"/>
                  <a:gd name="connsiteY4-432" fmla="*/ 591026 h 1517638"/>
                  <a:gd name="connsiteX5-433" fmla="*/ 1589104 w 1589104"/>
                  <a:gd name="connsiteY5-434" fmla="*/ 936373 h 1517638"/>
                  <a:gd name="connsiteX6-435" fmla="*/ 1010794 w 1589104"/>
                  <a:gd name="connsiteY6-436" fmla="*/ 1517638 h 1517638"/>
                  <a:gd name="connsiteX7-437" fmla="*/ 853956 w 1589104"/>
                  <a:gd name="connsiteY7-438" fmla="*/ 1460778 h 1517638"/>
                  <a:gd name="connsiteX8-439" fmla="*/ 582967 w 1589104"/>
                  <a:gd name="connsiteY8-440" fmla="*/ 1233178 h 1517638"/>
                  <a:gd name="connsiteX9-441" fmla="*/ 0 w 1589104"/>
                  <a:gd name="connsiteY9-442" fmla="*/ 1232918 h 1517638"/>
                  <a:gd name="connsiteX10-443" fmla="*/ 266330 w 1589104"/>
                  <a:gd name="connsiteY10-444" fmla="*/ 955011 h 1517638"/>
                  <a:gd name="connsiteX11-445" fmla="*/ 281126 w 1589104"/>
                  <a:gd name="connsiteY11-446" fmla="*/ 620619 h 1517638"/>
                  <a:gd name="connsiteX12" fmla="*/ 0 w 1589104"/>
                  <a:gd name="connsiteY12" fmla="*/ 320232 h 1517638"/>
                  <a:gd name="connsiteX0-447" fmla="*/ 0 w 1589104"/>
                  <a:gd name="connsiteY0-448" fmla="*/ 320232 h 1517638"/>
                  <a:gd name="connsiteX1-449" fmla="*/ 556334 w 1589104"/>
                  <a:gd name="connsiteY1-450" fmla="*/ 318779 h 1517638"/>
                  <a:gd name="connsiteX2-451" fmla="*/ 850996 w 1589104"/>
                  <a:gd name="connsiteY2-452" fmla="*/ 59821 h 1517638"/>
                  <a:gd name="connsiteX3-453" fmla="*/ 1004876 w 1589104"/>
                  <a:gd name="connsiteY3-454" fmla="*/ 0 h 1517638"/>
                  <a:gd name="connsiteX4-455" fmla="*/ 1583185 w 1589104"/>
                  <a:gd name="connsiteY4-456" fmla="*/ 596945 h 1517638"/>
                  <a:gd name="connsiteX5-457" fmla="*/ 1589104 w 1589104"/>
                  <a:gd name="connsiteY5-458" fmla="*/ 936373 h 1517638"/>
                  <a:gd name="connsiteX6-459" fmla="*/ 1010794 w 1589104"/>
                  <a:gd name="connsiteY6-460" fmla="*/ 1517638 h 1517638"/>
                  <a:gd name="connsiteX7-461" fmla="*/ 853956 w 1589104"/>
                  <a:gd name="connsiteY7-462" fmla="*/ 1460778 h 1517638"/>
                  <a:gd name="connsiteX8-463" fmla="*/ 582967 w 1589104"/>
                  <a:gd name="connsiteY8-464" fmla="*/ 1233178 h 1517638"/>
                  <a:gd name="connsiteX9-465" fmla="*/ 0 w 1589104"/>
                  <a:gd name="connsiteY9-466" fmla="*/ 1232918 h 1517638"/>
                  <a:gd name="connsiteX10-467" fmla="*/ 266330 w 1589104"/>
                  <a:gd name="connsiteY10-468" fmla="*/ 955011 h 1517638"/>
                  <a:gd name="connsiteX11-469" fmla="*/ 281126 w 1589104"/>
                  <a:gd name="connsiteY11-470" fmla="*/ 620619 h 1517638"/>
                  <a:gd name="connsiteX12-471" fmla="*/ 0 w 1589104"/>
                  <a:gd name="connsiteY12-472" fmla="*/ 320232 h 1517638"/>
                  <a:gd name="connsiteX0-473" fmla="*/ 0 w 1592063"/>
                  <a:gd name="connsiteY0-474" fmla="*/ 320232 h 1517638"/>
                  <a:gd name="connsiteX1-475" fmla="*/ 556334 w 1592063"/>
                  <a:gd name="connsiteY1-476" fmla="*/ 318779 h 1517638"/>
                  <a:gd name="connsiteX2-477" fmla="*/ 850996 w 1592063"/>
                  <a:gd name="connsiteY2-478" fmla="*/ 59821 h 1517638"/>
                  <a:gd name="connsiteX3-479" fmla="*/ 1004876 w 1592063"/>
                  <a:gd name="connsiteY3-480" fmla="*/ 0 h 1517638"/>
                  <a:gd name="connsiteX4-481" fmla="*/ 1583185 w 1592063"/>
                  <a:gd name="connsiteY4-482" fmla="*/ 596945 h 1517638"/>
                  <a:gd name="connsiteX5-483" fmla="*/ 1592063 w 1592063"/>
                  <a:gd name="connsiteY5-484" fmla="*/ 942292 h 1517638"/>
                  <a:gd name="connsiteX6-485" fmla="*/ 1010794 w 1592063"/>
                  <a:gd name="connsiteY6-486" fmla="*/ 1517638 h 1517638"/>
                  <a:gd name="connsiteX7-487" fmla="*/ 853956 w 1592063"/>
                  <a:gd name="connsiteY7-488" fmla="*/ 1460778 h 1517638"/>
                  <a:gd name="connsiteX8-489" fmla="*/ 582967 w 1592063"/>
                  <a:gd name="connsiteY8-490" fmla="*/ 1233178 h 1517638"/>
                  <a:gd name="connsiteX9-491" fmla="*/ 0 w 1592063"/>
                  <a:gd name="connsiteY9-492" fmla="*/ 1232918 h 1517638"/>
                  <a:gd name="connsiteX10-493" fmla="*/ 266330 w 1592063"/>
                  <a:gd name="connsiteY10-494" fmla="*/ 955011 h 1517638"/>
                  <a:gd name="connsiteX11-495" fmla="*/ 281126 w 1592063"/>
                  <a:gd name="connsiteY11-496" fmla="*/ 620619 h 1517638"/>
                  <a:gd name="connsiteX12-497" fmla="*/ 0 w 1592063"/>
                  <a:gd name="connsiteY12-498" fmla="*/ 320232 h 1517638"/>
                  <a:gd name="connsiteX0-499" fmla="*/ 0 w 1589104"/>
                  <a:gd name="connsiteY0-500" fmla="*/ 320232 h 1517638"/>
                  <a:gd name="connsiteX1-501" fmla="*/ 556334 w 1589104"/>
                  <a:gd name="connsiteY1-502" fmla="*/ 318779 h 1517638"/>
                  <a:gd name="connsiteX2-503" fmla="*/ 850996 w 1589104"/>
                  <a:gd name="connsiteY2-504" fmla="*/ 59821 h 1517638"/>
                  <a:gd name="connsiteX3-505" fmla="*/ 1004876 w 1589104"/>
                  <a:gd name="connsiteY3-506" fmla="*/ 0 h 1517638"/>
                  <a:gd name="connsiteX4-507" fmla="*/ 1583185 w 1589104"/>
                  <a:gd name="connsiteY4-508" fmla="*/ 596945 h 1517638"/>
                  <a:gd name="connsiteX5-509" fmla="*/ 1589104 w 1589104"/>
                  <a:gd name="connsiteY5-510" fmla="*/ 948210 h 1517638"/>
                  <a:gd name="connsiteX6-511" fmla="*/ 1010794 w 1589104"/>
                  <a:gd name="connsiteY6-512" fmla="*/ 1517638 h 1517638"/>
                  <a:gd name="connsiteX7-513" fmla="*/ 853956 w 1589104"/>
                  <a:gd name="connsiteY7-514" fmla="*/ 1460778 h 1517638"/>
                  <a:gd name="connsiteX8-515" fmla="*/ 582967 w 1589104"/>
                  <a:gd name="connsiteY8-516" fmla="*/ 1233178 h 1517638"/>
                  <a:gd name="connsiteX9-517" fmla="*/ 0 w 1589104"/>
                  <a:gd name="connsiteY9-518" fmla="*/ 1232918 h 1517638"/>
                  <a:gd name="connsiteX10-519" fmla="*/ 266330 w 1589104"/>
                  <a:gd name="connsiteY10-520" fmla="*/ 955011 h 1517638"/>
                  <a:gd name="connsiteX11-521" fmla="*/ 281126 w 1589104"/>
                  <a:gd name="connsiteY11-522" fmla="*/ 620619 h 1517638"/>
                  <a:gd name="connsiteX12-523" fmla="*/ 0 w 1589104"/>
                  <a:gd name="connsiteY12-524" fmla="*/ 320232 h 1517638"/>
                  <a:gd name="connsiteX0-525" fmla="*/ 0 w 1589104"/>
                  <a:gd name="connsiteY0-526" fmla="*/ 320232 h 1514679"/>
                  <a:gd name="connsiteX1-527" fmla="*/ 556334 w 1589104"/>
                  <a:gd name="connsiteY1-528" fmla="*/ 318779 h 1514679"/>
                  <a:gd name="connsiteX2-529" fmla="*/ 850996 w 1589104"/>
                  <a:gd name="connsiteY2-530" fmla="*/ 59821 h 1514679"/>
                  <a:gd name="connsiteX3-531" fmla="*/ 1004876 w 1589104"/>
                  <a:gd name="connsiteY3-532" fmla="*/ 0 h 1514679"/>
                  <a:gd name="connsiteX4-533" fmla="*/ 1583185 w 1589104"/>
                  <a:gd name="connsiteY4-534" fmla="*/ 596945 h 1514679"/>
                  <a:gd name="connsiteX5-535" fmla="*/ 1589104 w 1589104"/>
                  <a:gd name="connsiteY5-536" fmla="*/ 948210 h 1514679"/>
                  <a:gd name="connsiteX6-537" fmla="*/ 1013753 w 1589104"/>
                  <a:gd name="connsiteY6-538" fmla="*/ 1514679 h 1514679"/>
                  <a:gd name="connsiteX7-539" fmla="*/ 853956 w 1589104"/>
                  <a:gd name="connsiteY7-540" fmla="*/ 1460778 h 1514679"/>
                  <a:gd name="connsiteX8-541" fmla="*/ 582967 w 1589104"/>
                  <a:gd name="connsiteY8-542" fmla="*/ 1233178 h 1514679"/>
                  <a:gd name="connsiteX9-543" fmla="*/ 0 w 1589104"/>
                  <a:gd name="connsiteY9-544" fmla="*/ 1232918 h 1514679"/>
                  <a:gd name="connsiteX10-545" fmla="*/ 266330 w 1589104"/>
                  <a:gd name="connsiteY10-546" fmla="*/ 955011 h 1514679"/>
                  <a:gd name="connsiteX11-547" fmla="*/ 281126 w 1589104"/>
                  <a:gd name="connsiteY11-548" fmla="*/ 620619 h 1514679"/>
                  <a:gd name="connsiteX12-549" fmla="*/ 0 w 1589104"/>
                  <a:gd name="connsiteY12-550" fmla="*/ 320232 h 1514679"/>
                  <a:gd name="connsiteX0-551" fmla="*/ 0 w 1589104"/>
                  <a:gd name="connsiteY0-552" fmla="*/ 320232 h 1514679"/>
                  <a:gd name="connsiteX1-553" fmla="*/ 556334 w 1589104"/>
                  <a:gd name="connsiteY1-554" fmla="*/ 318779 h 1514679"/>
                  <a:gd name="connsiteX2-555" fmla="*/ 850996 w 1589104"/>
                  <a:gd name="connsiteY2-556" fmla="*/ 59821 h 1514679"/>
                  <a:gd name="connsiteX3-557" fmla="*/ 1004876 w 1589104"/>
                  <a:gd name="connsiteY3-558" fmla="*/ 0 h 1514679"/>
                  <a:gd name="connsiteX4-559" fmla="*/ 1583185 w 1589104"/>
                  <a:gd name="connsiteY4-560" fmla="*/ 596945 h 1514679"/>
                  <a:gd name="connsiteX5-561" fmla="*/ 1589104 w 1589104"/>
                  <a:gd name="connsiteY5-562" fmla="*/ 948210 h 1514679"/>
                  <a:gd name="connsiteX6-563" fmla="*/ 1013753 w 1589104"/>
                  <a:gd name="connsiteY6-564" fmla="*/ 1514679 h 1514679"/>
                  <a:gd name="connsiteX7-565" fmla="*/ 853956 w 1589104"/>
                  <a:gd name="connsiteY7-566" fmla="*/ 1460778 h 1514679"/>
                  <a:gd name="connsiteX8-567" fmla="*/ 582967 w 1589104"/>
                  <a:gd name="connsiteY8-568" fmla="*/ 1233178 h 1514679"/>
                  <a:gd name="connsiteX9-569" fmla="*/ 0 w 1589104"/>
                  <a:gd name="connsiteY9-570" fmla="*/ 1232918 h 1514679"/>
                  <a:gd name="connsiteX10-571" fmla="*/ 266330 w 1589104"/>
                  <a:gd name="connsiteY10-572" fmla="*/ 955011 h 1514679"/>
                  <a:gd name="connsiteX11-573" fmla="*/ 287045 w 1589104"/>
                  <a:gd name="connsiteY11-574" fmla="*/ 611742 h 1514679"/>
                  <a:gd name="connsiteX12-575" fmla="*/ 0 w 1589104"/>
                  <a:gd name="connsiteY12-576" fmla="*/ 320232 h 1514679"/>
                  <a:gd name="connsiteX0-577" fmla="*/ 0 w 1589104"/>
                  <a:gd name="connsiteY0-578" fmla="*/ 320232 h 1514679"/>
                  <a:gd name="connsiteX1-579" fmla="*/ 556334 w 1589104"/>
                  <a:gd name="connsiteY1-580" fmla="*/ 318779 h 1514679"/>
                  <a:gd name="connsiteX2-581" fmla="*/ 850996 w 1589104"/>
                  <a:gd name="connsiteY2-582" fmla="*/ 59821 h 1514679"/>
                  <a:gd name="connsiteX3-583" fmla="*/ 1004876 w 1589104"/>
                  <a:gd name="connsiteY3-584" fmla="*/ 0 h 1514679"/>
                  <a:gd name="connsiteX4-585" fmla="*/ 1583185 w 1589104"/>
                  <a:gd name="connsiteY4-586" fmla="*/ 596945 h 1514679"/>
                  <a:gd name="connsiteX5-587" fmla="*/ 1589104 w 1589104"/>
                  <a:gd name="connsiteY5-588" fmla="*/ 948210 h 1514679"/>
                  <a:gd name="connsiteX6-589" fmla="*/ 1013753 w 1589104"/>
                  <a:gd name="connsiteY6-590" fmla="*/ 1514679 h 1514679"/>
                  <a:gd name="connsiteX7-591" fmla="*/ 853956 w 1589104"/>
                  <a:gd name="connsiteY7-592" fmla="*/ 1460778 h 1514679"/>
                  <a:gd name="connsiteX8-593" fmla="*/ 582967 w 1589104"/>
                  <a:gd name="connsiteY8-594" fmla="*/ 1233178 h 1514679"/>
                  <a:gd name="connsiteX9-595" fmla="*/ 0 w 1589104"/>
                  <a:gd name="connsiteY9-596" fmla="*/ 1232918 h 1514679"/>
                  <a:gd name="connsiteX10-597" fmla="*/ 266330 w 1589104"/>
                  <a:gd name="connsiteY10-598" fmla="*/ 955011 h 1514679"/>
                  <a:gd name="connsiteX11-599" fmla="*/ 287045 w 1589104"/>
                  <a:gd name="connsiteY11-600" fmla="*/ 611742 h 1514679"/>
                  <a:gd name="connsiteX12-601" fmla="*/ 0 w 1589104"/>
                  <a:gd name="connsiteY12-602" fmla="*/ 320232 h 1514679"/>
                  <a:gd name="connsiteX0-603" fmla="*/ 0 w 1589104"/>
                  <a:gd name="connsiteY0-604" fmla="*/ 320232 h 1514679"/>
                  <a:gd name="connsiteX1-605" fmla="*/ 556334 w 1589104"/>
                  <a:gd name="connsiteY1-606" fmla="*/ 318779 h 1514679"/>
                  <a:gd name="connsiteX2-607" fmla="*/ 850996 w 1589104"/>
                  <a:gd name="connsiteY2-608" fmla="*/ 59821 h 1514679"/>
                  <a:gd name="connsiteX3-609" fmla="*/ 1004876 w 1589104"/>
                  <a:gd name="connsiteY3-610" fmla="*/ 0 h 1514679"/>
                  <a:gd name="connsiteX4-611" fmla="*/ 1583185 w 1589104"/>
                  <a:gd name="connsiteY4-612" fmla="*/ 596945 h 1514679"/>
                  <a:gd name="connsiteX5-613" fmla="*/ 1589104 w 1589104"/>
                  <a:gd name="connsiteY5-614" fmla="*/ 948210 h 1514679"/>
                  <a:gd name="connsiteX6-615" fmla="*/ 1013753 w 1589104"/>
                  <a:gd name="connsiteY6-616" fmla="*/ 1514679 h 1514679"/>
                  <a:gd name="connsiteX7-617" fmla="*/ 853956 w 1589104"/>
                  <a:gd name="connsiteY7-618" fmla="*/ 1460778 h 1514679"/>
                  <a:gd name="connsiteX8-619" fmla="*/ 582967 w 1589104"/>
                  <a:gd name="connsiteY8-620" fmla="*/ 1233178 h 1514679"/>
                  <a:gd name="connsiteX9-621" fmla="*/ 0 w 1589104"/>
                  <a:gd name="connsiteY9-622" fmla="*/ 1232918 h 1514679"/>
                  <a:gd name="connsiteX10-623" fmla="*/ 266330 w 1589104"/>
                  <a:gd name="connsiteY10-624" fmla="*/ 955011 h 1514679"/>
                  <a:gd name="connsiteX11-625" fmla="*/ 287045 w 1589104"/>
                  <a:gd name="connsiteY11-626" fmla="*/ 611742 h 1514679"/>
                  <a:gd name="connsiteX12-627" fmla="*/ 0 w 1589104"/>
                  <a:gd name="connsiteY12-628" fmla="*/ 320232 h 1514679"/>
                  <a:gd name="connsiteX0-629" fmla="*/ 0 w 1589104"/>
                  <a:gd name="connsiteY0-630" fmla="*/ 320232 h 1514679"/>
                  <a:gd name="connsiteX1-631" fmla="*/ 556334 w 1589104"/>
                  <a:gd name="connsiteY1-632" fmla="*/ 318779 h 1514679"/>
                  <a:gd name="connsiteX2-633" fmla="*/ 850996 w 1589104"/>
                  <a:gd name="connsiteY2-634" fmla="*/ 59821 h 1514679"/>
                  <a:gd name="connsiteX3-635" fmla="*/ 1004876 w 1589104"/>
                  <a:gd name="connsiteY3-636" fmla="*/ 0 h 1514679"/>
                  <a:gd name="connsiteX4-637" fmla="*/ 1583185 w 1589104"/>
                  <a:gd name="connsiteY4-638" fmla="*/ 596945 h 1514679"/>
                  <a:gd name="connsiteX5-639" fmla="*/ 1589104 w 1589104"/>
                  <a:gd name="connsiteY5-640" fmla="*/ 948210 h 1514679"/>
                  <a:gd name="connsiteX6-641" fmla="*/ 1013753 w 1589104"/>
                  <a:gd name="connsiteY6-642" fmla="*/ 1514679 h 1514679"/>
                  <a:gd name="connsiteX7-643" fmla="*/ 853956 w 1589104"/>
                  <a:gd name="connsiteY7-644" fmla="*/ 1460778 h 1514679"/>
                  <a:gd name="connsiteX8-645" fmla="*/ 582967 w 1589104"/>
                  <a:gd name="connsiteY8-646" fmla="*/ 1233178 h 1514679"/>
                  <a:gd name="connsiteX9-647" fmla="*/ 0 w 1589104"/>
                  <a:gd name="connsiteY9-648" fmla="*/ 1232918 h 1514679"/>
                  <a:gd name="connsiteX10-649" fmla="*/ 266330 w 1589104"/>
                  <a:gd name="connsiteY10-650" fmla="*/ 955011 h 1514679"/>
                  <a:gd name="connsiteX11-651" fmla="*/ 287045 w 1589104"/>
                  <a:gd name="connsiteY11-652" fmla="*/ 611742 h 1514679"/>
                  <a:gd name="connsiteX12-653" fmla="*/ 0 w 1589104"/>
                  <a:gd name="connsiteY12-654" fmla="*/ 320232 h 1514679"/>
                  <a:gd name="connsiteX0-655" fmla="*/ 0 w 1589104"/>
                  <a:gd name="connsiteY0-656" fmla="*/ 320232 h 1514679"/>
                  <a:gd name="connsiteX1-657" fmla="*/ 556334 w 1589104"/>
                  <a:gd name="connsiteY1-658" fmla="*/ 318779 h 1514679"/>
                  <a:gd name="connsiteX2-659" fmla="*/ 850996 w 1589104"/>
                  <a:gd name="connsiteY2-660" fmla="*/ 59821 h 1514679"/>
                  <a:gd name="connsiteX3-661" fmla="*/ 1004876 w 1589104"/>
                  <a:gd name="connsiteY3-662" fmla="*/ 0 h 1514679"/>
                  <a:gd name="connsiteX4-663" fmla="*/ 1583185 w 1589104"/>
                  <a:gd name="connsiteY4-664" fmla="*/ 596945 h 1514679"/>
                  <a:gd name="connsiteX5-665" fmla="*/ 1589104 w 1589104"/>
                  <a:gd name="connsiteY5-666" fmla="*/ 948210 h 1514679"/>
                  <a:gd name="connsiteX6-667" fmla="*/ 1013753 w 1589104"/>
                  <a:gd name="connsiteY6-668" fmla="*/ 1514679 h 1514679"/>
                  <a:gd name="connsiteX7-669" fmla="*/ 853956 w 1589104"/>
                  <a:gd name="connsiteY7-670" fmla="*/ 1460778 h 1514679"/>
                  <a:gd name="connsiteX8-671" fmla="*/ 582967 w 1589104"/>
                  <a:gd name="connsiteY8-672" fmla="*/ 1233178 h 1514679"/>
                  <a:gd name="connsiteX9-673" fmla="*/ 0 w 1589104"/>
                  <a:gd name="connsiteY9-674" fmla="*/ 1232918 h 1514679"/>
                  <a:gd name="connsiteX10-675" fmla="*/ 266330 w 1589104"/>
                  <a:gd name="connsiteY10-676" fmla="*/ 955011 h 1514679"/>
                  <a:gd name="connsiteX11-677" fmla="*/ 287045 w 1589104"/>
                  <a:gd name="connsiteY11-678" fmla="*/ 611742 h 1514679"/>
                  <a:gd name="connsiteX12-679" fmla="*/ 0 w 1589104"/>
                  <a:gd name="connsiteY12-680" fmla="*/ 320232 h 1514679"/>
                  <a:gd name="connsiteX0-681" fmla="*/ 0 w 1589104"/>
                  <a:gd name="connsiteY0-682" fmla="*/ 320232 h 1514679"/>
                  <a:gd name="connsiteX1-683" fmla="*/ 556334 w 1589104"/>
                  <a:gd name="connsiteY1-684" fmla="*/ 318779 h 1514679"/>
                  <a:gd name="connsiteX2-685" fmla="*/ 850996 w 1589104"/>
                  <a:gd name="connsiteY2-686" fmla="*/ 59821 h 1514679"/>
                  <a:gd name="connsiteX3-687" fmla="*/ 1004876 w 1589104"/>
                  <a:gd name="connsiteY3-688" fmla="*/ 0 h 1514679"/>
                  <a:gd name="connsiteX4-689" fmla="*/ 1583185 w 1589104"/>
                  <a:gd name="connsiteY4-690" fmla="*/ 596945 h 1514679"/>
                  <a:gd name="connsiteX5-691" fmla="*/ 1589104 w 1589104"/>
                  <a:gd name="connsiteY5-692" fmla="*/ 948210 h 1514679"/>
                  <a:gd name="connsiteX6-693" fmla="*/ 1013753 w 1589104"/>
                  <a:gd name="connsiteY6-694" fmla="*/ 1514679 h 1514679"/>
                  <a:gd name="connsiteX7-695" fmla="*/ 853956 w 1589104"/>
                  <a:gd name="connsiteY7-696" fmla="*/ 1460778 h 1514679"/>
                  <a:gd name="connsiteX8-697" fmla="*/ 582967 w 1589104"/>
                  <a:gd name="connsiteY8-698" fmla="*/ 1233178 h 1514679"/>
                  <a:gd name="connsiteX9-699" fmla="*/ 0 w 1589104"/>
                  <a:gd name="connsiteY9-700" fmla="*/ 1232918 h 1514679"/>
                  <a:gd name="connsiteX10-701" fmla="*/ 266330 w 1589104"/>
                  <a:gd name="connsiteY10-702" fmla="*/ 955011 h 1514679"/>
                  <a:gd name="connsiteX11-703" fmla="*/ 287045 w 1589104"/>
                  <a:gd name="connsiteY11-704" fmla="*/ 611742 h 1514679"/>
                  <a:gd name="connsiteX12-705" fmla="*/ 0 w 1589104"/>
                  <a:gd name="connsiteY12-706" fmla="*/ 320232 h 1514679"/>
                  <a:gd name="connsiteX0-707" fmla="*/ 0 w 1589104"/>
                  <a:gd name="connsiteY0-708" fmla="*/ 320232 h 1514679"/>
                  <a:gd name="connsiteX1-709" fmla="*/ 556334 w 1589104"/>
                  <a:gd name="connsiteY1-710" fmla="*/ 318779 h 1514679"/>
                  <a:gd name="connsiteX2-711" fmla="*/ 850996 w 1589104"/>
                  <a:gd name="connsiteY2-712" fmla="*/ 59821 h 1514679"/>
                  <a:gd name="connsiteX3-713" fmla="*/ 1004876 w 1589104"/>
                  <a:gd name="connsiteY3-714" fmla="*/ 0 h 1514679"/>
                  <a:gd name="connsiteX4-715" fmla="*/ 1583185 w 1589104"/>
                  <a:gd name="connsiteY4-716" fmla="*/ 596945 h 1514679"/>
                  <a:gd name="connsiteX5-717" fmla="*/ 1589104 w 1589104"/>
                  <a:gd name="connsiteY5-718" fmla="*/ 948210 h 1514679"/>
                  <a:gd name="connsiteX6-719" fmla="*/ 1013753 w 1589104"/>
                  <a:gd name="connsiteY6-720" fmla="*/ 1514679 h 1514679"/>
                  <a:gd name="connsiteX7-721" fmla="*/ 853956 w 1589104"/>
                  <a:gd name="connsiteY7-722" fmla="*/ 1460778 h 1514679"/>
                  <a:gd name="connsiteX8-723" fmla="*/ 582967 w 1589104"/>
                  <a:gd name="connsiteY8-724" fmla="*/ 1233178 h 1514679"/>
                  <a:gd name="connsiteX9-725" fmla="*/ 0 w 1589104"/>
                  <a:gd name="connsiteY9-726" fmla="*/ 1232918 h 1514679"/>
                  <a:gd name="connsiteX10-727" fmla="*/ 266330 w 1589104"/>
                  <a:gd name="connsiteY10-728" fmla="*/ 955011 h 1514679"/>
                  <a:gd name="connsiteX11-729" fmla="*/ 287045 w 1589104"/>
                  <a:gd name="connsiteY11-730" fmla="*/ 611742 h 1514679"/>
                  <a:gd name="connsiteX12-731" fmla="*/ 0 w 1589104"/>
                  <a:gd name="connsiteY12-732" fmla="*/ 320232 h 1514679"/>
                  <a:gd name="connsiteX0-733" fmla="*/ 0 w 1589104"/>
                  <a:gd name="connsiteY0-734" fmla="*/ 320232 h 1514679"/>
                  <a:gd name="connsiteX1-735" fmla="*/ 556334 w 1589104"/>
                  <a:gd name="connsiteY1-736" fmla="*/ 318779 h 1514679"/>
                  <a:gd name="connsiteX2-737" fmla="*/ 850996 w 1589104"/>
                  <a:gd name="connsiteY2-738" fmla="*/ 59821 h 1514679"/>
                  <a:gd name="connsiteX3-739" fmla="*/ 1004876 w 1589104"/>
                  <a:gd name="connsiteY3-740" fmla="*/ 0 h 1514679"/>
                  <a:gd name="connsiteX4-741" fmla="*/ 1583185 w 1589104"/>
                  <a:gd name="connsiteY4-742" fmla="*/ 596945 h 1514679"/>
                  <a:gd name="connsiteX5-743" fmla="*/ 1589104 w 1589104"/>
                  <a:gd name="connsiteY5-744" fmla="*/ 948210 h 1514679"/>
                  <a:gd name="connsiteX6-745" fmla="*/ 1013753 w 1589104"/>
                  <a:gd name="connsiteY6-746" fmla="*/ 1514679 h 1514679"/>
                  <a:gd name="connsiteX7-747" fmla="*/ 853956 w 1589104"/>
                  <a:gd name="connsiteY7-748" fmla="*/ 1460778 h 1514679"/>
                  <a:gd name="connsiteX8-749" fmla="*/ 582967 w 1589104"/>
                  <a:gd name="connsiteY8-750" fmla="*/ 1233178 h 1514679"/>
                  <a:gd name="connsiteX9-751" fmla="*/ 0 w 1589104"/>
                  <a:gd name="connsiteY9-752" fmla="*/ 1232918 h 1514679"/>
                  <a:gd name="connsiteX10-753" fmla="*/ 266330 w 1589104"/>
                  <a:gd name="connsiteY10-754" fmla="*/ 955011 h 1514679"/>
                  <a:gd name="connsiteX11-755" fmla="*/ 287045 w 1589104"/>
                  <a:gd name="connsiteY11-756" fmla="*/ 611742 h 1514679"/>
                  <a:gd name="connsiteX12-757" fmla="*/ 0 w 1589104"/>
                  <a:gd name="connsiteY12-758" fmla="*/ 320232 h 1514679"/>
                  <a:gd name="connsiteX0-759" fmla="*/ 0 w 1589104"/>
                  <a:gd name="connsiteY0-760" fmla="*/ 320232 h 1514679"/>
                  <a:gd name="connsiteX1-761" fmla="*/ 556334 w 1589104"/>
                  <a:gd name="connsiteY1-762" fmla="*/ 318779 h 1514679"/>
                  <a:gd name="connsiteX2-763" fmla="*/ 850996 w 1589104"/>
                  <a:gd name="connsiteY2-764" fmla="*/ 59821 h 1514679"/>
                  <a:gd name="connsiteX3-765" fmla="*/ 1004876 w 1589104"/>
                  <a:gd name="connsiteY3-766" fmla="*/ 0 h 1514679"/>
                  <a:gd name="connsiteX4-767" fmla="*/ 1583185 w 1589104"/>
                  <a:gd name="connsiteY4-768" fmla="*/ 596945 h 1514679"/>
                  <a:gd name="connsiteX5-769" fmla="*/ 1589104 w 1589104"/>
                  <a:gd name="connsiteY5-770" fmla="*/ 948210 h 1514679"/>
                  <a:gd name="connsiteX6-771" fmla="*/ 1013753 w 1589104"/>
                  <a:gd name="connsiteY6-772" fmla="*/ 1514679 h 1514679"/>
                  <a:gd name="connsiteX7-773" fmla="*/ 853956 w 1589104"/>
                  <a:gd name="connsiteY7-774" fmla="*/ 1460778 h 1514679"/>
                  <a:gd name="connsiteX8-775" fmla="*/ 582967 w 1589104"/>
                  <a:gd name="connsiteY8-776" fmla="*/ 1233178 h 1514679"/>
                  <a:gd name="connsiteX9-777" fmla="*/ 0 w 1589104"/>
                  <a:gd name="connsiteY9-778" fmla="*/ 1232918 h 1514679"/>
                  <a:gd name="connsiteX10-779" fmla="*/ 266330 w 1589104"/>
                  <a:gd name="connsiteY10-780" fmla="*/ 955011 h 1514679"/>
                  <a:gd name="connsiteX11-781" fmla="*/ 287045 w 1589104"/>
                  <a:gd name="connsiteY11-782" fmla="*/ 611742 h 1514679"/>
                  <a:gd name="connsiteX12-783" fmla="*/ 0 w 1589104"/>
                  <a:gd name="connsiteY12-784" fmla="*/ 320232 h 1514679"/>
                  <a:gd name="connsiteX0-785" fmla="*/ 0 w 1589104"/>
                  <a:gd name="connsiteY0-786" fmla="*/ 320232 h 1532336"/>
                  <a:gd name="connsiteX1-787" fmla="*/ 556334 w 1589104"/>
                  <a:gd name="connsiteY1-788" fmla="*/ 318779 h 1532336"/>
                  <a:gd name="connsiteX2-789" fmla="*/ 850996 w 1589104"/>
                  <a:gd name="connsiteY2-790" fmla="*/ 59821 h 1532336"/>
                  <a:gd name="connsiteX3-791" fmla="*/ 1004876 w 1589104"/>
                  <a:gd name="connsiteY3-792" fmla="*/ 0 h 1532336"/>
                  <a:gd name="connsiteX4-793" fmla="*/ 1583185 w 1589104"/>
                  <a:gd name="connsiteY4-794" fmla="*/ 596945 h 1532336"/>
                  <a:gd name="connsiteX5-795" fmla="*/ 1589104 w 1589104"/>
                  <a:gd name="connsiteY5-796" fmla="*/ 948210 h 1532336"/>
                  <a:gd name="connsiteX6-797" fmla="*/ 1013753 w 1589104"/>
                  <a:gd name="connsiteY6-798" fmla="*/ 1514679 h 1532336"/>
                  <a:gd name="connsiteX7-799" fmla="*/ 853956 w 1589104"/>
                  <a:gd name="connsiteY7-800" fmla="*/ 1460778 h 1532336"/>
                  <a:gd name="connsiteX8-801" fmla="*/ 582967 w 1589104"/>
                  <a:gd name="connsiteY8-802" fmla="*/ 1233178 h 1532336"/>
                  <a:gd name="connsiteX9-803" fmla="*/ 0 w 1589104"/>
                  <a:gd name="connsiteY9-804" fmla="*/ 1232918 h 1532336"/>
                  <a:gd name="connsiteX10-805" fmla="*/ 266330 w 1589104"/>
                  <a:gd name="connsiteY10-806" fmla="*/ 955011 h 1532336"/>
                  <a:gd name="connsiteX11-807" fmla="*/ 287045 w 1589104"/>
                  <a:gd name="connsiteY11-808" fmla="*/ 611742 h 1532336"/>
                  <a:gd name="connsiteX12-809" fmla="*/ 0 w 1589104"/>
                  <a:gd name="connsiteY12-810" fmla="*/ 320232 h 1532336"/>
                  <a:gd name="connsiteX0-811" fmla="*/ 0 w 1589104"/>
                  <a:gd name="connsiteY0-812" fmla="*/ 320232 h 1575133"/>
                  <a:gd name="connsiteX1-813" fmla="*/ 556334 w 1589104"/>
                  <a:gd name="connsiteY1-814" fmla="*/ 318779 h 1575133"/>
                  <a:gd name="connsiteX2-815" fmla="*/ 850996 w 1589104"/>
                  <a:gd name="connsiteY2-816" fmla="*/ 59821 h 1575133"/>
                  <a:gd name="connsiteX3-817" fmla="*/ 1004876 w 1589104"/>
                  <a:gd name="connsiteY3-818" fmla="*/ 0 h 1575133"/>
                  <a:gd name="connsiteX4-819" fmla="*/ 1583185 w 1589104"/>
                  <a:gd name="connsiteY4-820" fmla="*/ 596945 h 1575133"/>
                  <a:gd name="connsiteX5-821" fmla="*/ 1589104 w 1589104"/>
                  <a:gd name="connsiteY5-822" fmla="*/ 948210 h 1575133"/>
                  <a:gd name="connsiteX6-823" fmla="*/ 1013753 w 1589104"/>
                  <a:gd name="connsiteY6-824" fmla="*/ 1514679 h 1575133"/>
                  <a:gd name="connsiteX7-825" fmla="*/ 853956 w 1589104"/>
                  <a:gd name="connsiteY7-826" fmla="*/ 1460778 h 1575133"/>
                  <a:gd name="connsiteX8-827" fmla="*/ 582967 w 1589104"/>
                  <a:gd name="connsiteY8-828" fmla="*/ 1233178 h 1575133"/>
                  <a:gd name="connsiteX9-829" fmla="*/ 0 w 1589104"/>
                  <a:gd name="connsiteY9-830" fmla="*/ 1232918 h 1575133"/>
                  <a:gd name="connsiteX10-831" fmla="*/ 266330 w 1589104"/>
                  <a:gd name="connsiteY10-832" fmla="*/ 955011 h 1575133"/>
                  <a:gd name="connsiteX11-833" fmla="*/ 287045 w 1589104"/>
                  <a:gd name="connsiteY11-834" fmla="*/ 611742 h 1575133"/>
                  <a:gd name="connsiteX12-835" fmla="*/ 0 w 1589104"/>
                  <a:gd name="connsiteY12-836" fmla="*/ 320232 h 1575133"/>
                  <a:gd name="connsiteX0-837" fmla="*/ 0 w 1589104"/>
                  <a:gd name="connsiteY0-838" fmla="*/ 320232 h 1575133"/>
                  <a:gd name="connsiteX1-839" fmla="*/ 556334 w 1589104"/>
                  <a:gd name="connsiteY1-840" fmla="*/ 318779 h 1575133"/>
                  <a:gd name="connsiteX2-841" fmla="*/ 850996 w 1589104"/>
                  <a:gd name="connsiteY2-842" fmla="*/ 59821 h 1575133"/>
                  <a:gd name="connsiteX3-843" fmla="*/ 1004876 w 1589104"/>
                  <a:gd name="connsiteY3-844" fmla="*/ 0 h 1575133"/>
                  <a:gd name="connsiteX4-845" fmla="*/ 1583185 w 1589104"/>
                  <a:gd name="connsiteY4-846" fmla="*/ 596945 h 1575133"/>
                  <a:gd name="connsiteX5-847" fmla="*/ 1589104 w 1589104"/>
                  <a:gd name="connsiteY5-848" fmla="*/ 948210 h 1575133"/>
                  <a:gd name="connsiteX6-849" fmla="*/ 1013753 w 1589104"/>
                  <a:gd name="connsiteY6-850" fmla="*/ 1514679 h 1575133"/>
                  <a:gd name="connsiteX7-851" fmla="*/ 853956 w 1589104"/>
                  <a:gd name="connsiteY7-852" fmla="*/ 1460778 h 1575133"/>
                  <a:gd name="connsiteX8-853" fmla="*/ 582967 w 1589104"/>
                  <a:gd name="connsiteY8-854" fmla="*/ 1233178 h 1575133"/>
                  <a:gd name="connsiteX9-855" fmla="*/ 0 w 1589104"/>
                  <a:gd name="connsiteY9-856" fmla="*/ 1232918 h 1575133"/>
                  <a:gd name="connsiteX10-857" fmla="*/ 266330 w 1589104"/>
                  <a:gd name="connsiteY10-858" fmla="*/ 955011 h 1575133"/>
                  <a:gd name="connsiteX11-859" fmla="*/ 287045 w 1589104"/>
                  <a:gd name="connsiteY11-860" fmla="*/ 611742 h 1575133"/>
                  <a:gd name="connsiteX12-861" fmla="*/ 0 w 1589104"/>
                  <a:gd name="connsiteY12-862" fmla="*/ 320232 h 1575133"/>
                  <a:gd name="connsiteX0-863" fmla="*/ 0 w 1589104"/>
                  <a:gd name="connsiteY0-864" fmla="*/ 320232 h 1575133"/>
                  <a:gd name="connsiteX1-865" fmla="*/ 556334 w 1589104"/>
                  <a:gd name="connsiteY1-866" fmla="*/ 318779 h 1575133"/>
                  <a:gd name="connsiteX2-867" fmla="*/ 850996 w 1589104"/>
                  <a:gd name="connsiteY2-868" fmla="*/ 59821 h 1575133"/>
                  <a:gd name="connsiteX3-869" fmla="*/ 1004876 w 1589104"/>
                  <a:gd name="connsiteY3-870" fmla="*/ 0 h 1575133"/>
                  <a:gd name="connsiteX4-871" fmla="*/ 1583185 w 1589104"/>
                  <a:gd name="connsiteY4-872" fmla="*/ 596945 h 1575133"/>
                  <a:gd name="connsiteX5-873" fmla="*/ 1589104 w 1589104"/>
                  <a:gd name="connsiteY5-874" fmla="*/ 948210 h 1575133"/>
                  <a:gd name="connsiteX6-875" fmla="*/ 1013753 w 1589104"/>
                  <a:gd name="connsiteY6-876" fmla="*/ 1514679 h 1575133"/>
                  <a:gd name="connsiteX7-877" fmla="*/ 853956 w 1589104"/>
                  <a:gd name="connsiteY7-878" fmla="*/ 1460778 h 1575133"/>
                  <a:gd name="connsiteX8-879" fmla="*/ 582967 w 1589104"/>
                  <a:gd name="connsiteY8-880" fmla="*/ 1233178 h 1575133"/>
                  <a:gd name="connsiteX9-881" fmla="*/ 0 w 1589104"/>
                  <a:gd name="connsiteY9-882" fmla="*/ 1232918 h 1575133"/>
                  <a:gd name="connsiteX10-883" fmla="*/ 266330 w 1589104"/>
                  <a:gd name="connsiteY10-884" fmla="*/ 955011 h 1575133"/>
                  <a:gd name="connsiteX11-885" fmla="*/ 287045 w 1589104"/>
                  <a:gd name="connsiteY11-886" fmla="*/ 611742 h 1575133"/>
                  <a:gd name="connsiteX12-887" fmla="*/ 0 w 1589104"/>
                  <a:gd name="connsiteY12-888" fmla="*/ 320232 h 1575133"/>
                  <a:gd name="connsiteX0-889" fmla="*/ 0 w 1589104"/>
                  <a:gd name="connsiteY0-890" fmla="*/ 320232 h 1575133"/>
                  <a:gd name="connsiteX1-891" fmla="*/ 556334 w 1589104"/>
                  <a:gd name="connsiteY1-892" fmla="*/ 318779 h 1575133"/>
                  <a:gd name="connsiteX2-893" fmla="*/ 850996 w 1589104"/>
                  <a:gd name="connsiteY2-894" fmla="*/ 59821 h 1575133"/>
                  <a:gd name="connsiteX3-895" fmla="*/ 1004876 w 1589104"/>
                  <a:gd name="connsiteY3-896" fmla="*/ 0 h 1575133"/>
                  <a:gd name="connsiteX4-897" fmla="*/ 1583185 w 1589104"/>
                  <a:gd name="connsiteY4-898" fmla="*/ 596945 h 1575133"/>
                  <a:gd name="connsiteX5-899" fmla="*/ 1589104 w 1589104"/>
                  <a:gd name="connsiteY5-900" fmla="*/ 948210 h 1575133"/>
                  <a:gd name="connsiteX6-901" fmla="*/ 1013753 w 1589104"/>
                  <a:gd name="connsiteY6-902" fmla="*/ 1514679 h 1575133"/>
                  <a:gd name="connsiteX7-903" fmla="*/ 853956 w 1589104"/>
                  <a:gd name="connsiteY7-904" fmla="*/ 1460778 h 1575133"/>
                  <a:gd name="connsiteX8-905" fmla="*/ 582967 w 1589104"/>
                  <a:gd name="connsiteY8-906" fmla="*/ 1233178 h 1575133"/>
                  <a:gd name="connsiteX9-907" fmla="*/ 0 w 1589104"/>
                  <a:gd name="connsiteY9-908" fmla="*/ 1232918 h 1575133"/>
                  <a:gd name="connsiteX10-909" fmla="*/ 266330 w 1589104"/>
                  <a:gd name="connsiteY10-910" fmla="*/ 955011 h 1575133"/>
                  <a:gd name="connsiteX11-911" fmla="*/ 287045 w 1589104"/>
                  <a:gd name="connsiteY11-912" fmla="*/ 611742 h 1575133"/>
                  <a:gd name="connsiteX12-913" fmla="*/ 0 w 1589104"/>
                  <a:gd name="connsiteY12-914" fmla="*/ 320232 h 1575133"/>
                  <a:gd name="connsiteX0-915" fmla="*/ 0 w 1589104"/>
                  <a:gd name="connsiteY0-916" fmla="*/ 354510 h 1609411"/>
                  <a:gd name="connsiteX1-917" fmla="*/ 556334 w 1589104"/>
                  <a:gd name="connsiteY1-918" fmla="*/ 353057 h 1609411"/>
                  <a:gd name="connsiteX2-919" fmla="*/ 850996 w 1589104"/>
                  <a:gd name="connsiteY2-920" fmla="*/ 94099 h 1609411"/>
                  <a:gd name="connsiteX3-921" fmla="*/ 1004876 w 1589104"/>
                  <a:gd name="connsiteY3-922" fmla="*/ 34278 h 1609411"/>
                  <a:gd name="connsiteX4-923" fmla="*/ 1583185 w 1589104"/>
                  <a:gd name="connsiteY4-924" fmla="*/ 631223 h 1609411"/>
                  <a:gd name="connsiteX5-925" fmla="*/ 1589104 w 1589104"/>
                  <a:gd name="connsiteY5-926" fmla="*/ 982488 h 1609411"/>
                  <a:gd name="connsiteX6-927" fmla="*/ 1013753 w 1589104"/>
                  <a:gd name="connsiteY6-928" fmla="*/ 1548957 h 1609411"/>
                  <a:gd name="connsiteX7-929" fmla="*/ 853956 w 1589104"/>
                  <a:gd name="connsiteY7-930" fmla="*/ 1495056 h 1609411"/>
                  <a:gd name="connsiteX8-931" fmla="*/ 582967 w 1589104"/>
                  <a:gd name="connsiteY8-932" fmla="*/ 1267456 h 1609411"/>
                  <a:gd name="connsiteX9-933" fmla="*/ 0 w 1589104"/>
                  <a:gd name="connsiteY9-934" fmla="*/ 1267196 h 1609411"/>
                  <a:gd name="connsiteX10-935" fmla="*/ 266330 w 1589104"/>
                  <a:gd name="connsiteY10-936" fmla="*/ 989289 h 1609411"/>
                  <a:gd name="connsiteX11-937" fmla="*/ 287045 w 1589104"/>
                  <a:gd name="connsiteY11-938" fmla="*/ 646020 h 1609411"/>
                  <a:gd name="connsiteX12-939" fmla="*/ 0 w 1589104"/>
                  <a:gd name="connsiteY12-940" fmla="*/ 354510 h 1609411"/>
                  <a:gd name="connsiteX0-941" fmla="*/ 0 w 1589104"/>
                  <a:gd name="connsiteY0-942" fmla="*/ 354510 h 1609411"/>
                  <a:gd name="connsiteX1-943" fmla="*/ 556334 w 1589104"/>
                  <a:gd name="connsiteY1-944" fmla="*/ 353057 h 1609411"/>
                  <a:gd name="connsiteX2-945" fmla="*/ 850996 w 1589104"/>
                  <a:gd name="connsiteY2-946" fmla="*/ 94099 h 1609411"/>
                  <a:gd name="connsiteX3-947" fmla="*/ 1004876 w 1589104"/>
                  <a:gd name="connsiteY3-948" fmla="*/ 34278 h 1609411"/>
                  <a:gd name="connsiteX4-949" fmla="*/ 1577267 w 1589104"/>
                  <a:gd name="connsiteY4-950" fmla="*/ 619386 h 1609411"/>
                  <a:gd name="connsiteX5-951" fmla="*/ 1589104 w 1589104"/>
                  <a:gd name="connsiteY5-952" fmla="*/ 982488 h 1609411"/>
                  <a:gd name="connsiteX6-953" fmla="*/ 1013753 w 1589104"/>
                  <a:gd name="connsiteY6-954" fmla="*/ 1548957 h 1609411"/>
                  <a:gd name="connsiteX7-955" fmla="*/ 853956 w 1589104"/>
                  <a:gd name="connsiteY7-956" fmla="*/ 1495056 h 1609411"/>
                  <a:gd name="connsiteX8-957" fmla="*/ 582967 w 1589104"/>
                  <a:gd name="connsiteY8-958" fmla="*/ 1267456 h 1609411"/>
                  <a:gd name="connsiteX9-959" fmla="*/ 0 w 1589104"/>
                  <a:gd name="connsiteY9-960" fmla="*/ 1267196 h 1609411"/>
                  <a:gd name="connsiteX10-961" fmla="*/ 266330 w 1589104"/>
                  <a:gd name="connsiteY10-962" fmla="*/ 989289 h 1609411"/>
                  <a:gd name="connsiteX11-963" fmla="*/ 287045 w 1589104"/>
                  <a:gd name="connsiteY11-964" fmla="*/ 646020 h 1609411"/>
                  <a:gd name="connsiteX12-965" fmla="*/ 0 w 1589104"/>
                  <a:gd name="connsiteY12-966" fmla="*/ 354510 h 1609411"/>
                  <a:gd name="connsiteX0-967" fmla="*/ 0 w 1643112"/>
                  <a:gd name="connsiteY0-968" fmla="*/ 354510 h 1609411"/>
                  <a:gd name="connsiteX1-969" fmla="*/ 556334 w 1643112"/>
                  <a:gd name="connsiteY1-970" fmla="*/ 353057 h 1609411"/>
                  <a:gd name="connsiteX2-971" fmla="*/ 850996 w 1643112"/>
                  <a:gd name="connsiteY2-972" fmla="*/ 94099 h 1609411"/>
                  <a:gd name="connsiteX3-973" fmla="*/ 1004876 w 1643112"/>
                  <a:gd name="connsiteY3-974" fmla="*/ 34278 h 1609411"/>
                  <a:gd name="connsiteX4-975" fmla="*/ 1577267 w 1643112"/>
                  <a:gd name="connsiteY4-976" fmla="*/ 619386 h 1609411"/>
                  <a:gd name="connsiteX5-977" fmla="*/ 1589104 w 1643112"/>
                  <a:gd name="connsiteY5-978" fmla="*/ 982488 h 1609411"/>
                  <a:gd name="connsiteX6-979" fmla="*/ 1013753 w 1643112"/>
                  <a:gd name="connsiteY6-980" fmla="*/ 1548957 h 1609411"/>
                  <a:gd name="connsiteX7-981" fmla="*/ 853956 w 1643112"/>
                  <a:gd name="connsiteY7-982" fmla="*/ 1495056 h 1609411"/>
                  <a:gd name="connsiteX8-983" fmla="*/ 582967 w 1643112"/>
                  <a:gd name="connsiteY8-984" fmla="*/ 1267456 h 1609411"/>
                  <a:gd name="connsiteX9-985" fmla="*/ 0 w 1643112"/>
                  <a:gd name="connsiteY9-986" fmla="*/ 1267196 h 1609411"/>
                  <a:gd name="connsiteX10-987" fmla="*/ 266330 w 1643112"/>
                  <a:gd name="connsiteY10-988" fmla="*/ 989289 h 1609411"/>
                  <a:gd name="connsiteX11-989" fmla="*/ 287045 w 1643112"/>
                  <a:gd name="connsiteY11-990" fmla="*/ 646020 h 1609411"/>
                  <a:gd name="connsiteX12-991" fmla="*/ 0 w 1643112"/>
                  <a:gd name="connsiteY12-992" fmla="*/ 354510 h 1609411"/>
                  <a:gd name="connsiteX0-993" fmla="*/ 0 w 1669115"/>
                  <a:gd name="connsiteY0-994" fmla="*/ 354510 h 1609411"/>
                  <a:gd name="connsiteX1-995" fmla="*/ 556334 w 1669115"/>
                  <a:gd name="connsiteY1-996" fmla="*/ 353057 h 1609411"/>
                  <a:gd name="connsiteX2-997" fmla="*/ 850996 w 1669115"/>
                  <a:gd name="connsiteY2-998" fmla="*/ 94099 h 1609411"/>
                  <a:gd name="connsiteX3-999" fmla="*/ 1004876 w 1669115"/>
                  <a:gd name="connsiteY3-1000" fmla="*/ 34278 h 1609411"/>
                  <a:gd name="connsiteX4-1001" fmla="*/ 1577267 w 1669115"/>
                  <a:gd name="connsiteY4-1002" fmla="*/ 619386 h 1609411"/>
                  <a:gd name="connsiteX5-1003" fmla="*/ 1589104 w 1669115"/>
                  <a:gd name="connsiteY5-1004" fmla="*/ 982488 h 1609411"/>
                  <a:gd name="connsiteX6-1005" fmla="*/ 1013753 w 1669115"/>
                  <a:gd name="connsiteY6-1006" fmla="*/ 1548957 h 1609411"/>
                  <a:gd name="connsiteX7-1007" fmla="*/ 853956 w 1669115"/>
                  <a:gd name="connsiteY7-1008" fmla="*/ 1495056 h 1609411"/>
                  <a:gd name="connsiteX8-1009" fmla="*/ 582967 w 1669115"/>
                  <a:gd name="connsiteY8-1010" fmla="*/ 1267456 h 1609411"/>
                  <a:gd name="connsiteX9-1011" fmla="*/ 0 w 1669115"/>
                  <a:gd name="connsiteY9-1012" fmla="*/ 1267196 h 1609411"/>
                  <a:gd name="connsiteX10-1013" fmla="*/ 266330 w 1669115"/>
                  <a:gd name="connsiteY10-1014" fmla="*/ 989289 h 1609411"/>
                  <a:gd name="connsiteX11-1015" fmla="*/ 287045 w 1669115"/>
                  <a:gd name="connsiteY11-1016" fmla="*/ 646020 h 1609411"/>
                  <a:gd name="connsiteX12-1017" fmla="*/ 0 w 1669115"/>
                  <a:gd name="connsiteY12-1018" fmla="*/ 354510 h 1609411"/>
                  <a:gd name="connsiteX0-1019" fmla="*/ 0 w 1671177"/>
                  <a:gd name="connsiteY0-1020" fmla="*/ 354510 h 1609411"/>
                  <a:gd name="connsiteX1-1021" fmla="*/ 556334 w 1671177"/>
                  <a:gd name="connsiteY1-1022" fmla="*/ 353057 h 1609411"/>
                  <a:gd name="connsiteX2-1023" fmla="*/ 850996 w 1671177"/>
                  <a:gd name="connsiteY2-1024" fmla="*/ 94099 h 1609411"/>
                  <a:gd name="connsiteX3-1025" fmla="*/ 1004876 w 1671177"/>
                  <a:gd name="connsiteY3-1026" fmla="*/ 34278 h 1609411"/>
                  <a:gd name="connsiteX4-1027" fmla="*/ 1577267 w 1671177"/>
                  <a:gd name="connsiteY4-1028" fmla="*/ 619386 h 1609411"/>
                  <a:gd name="connsiteX5-1029" fmla="*/ 1589104 w 1671177"/>
                  <a:gd name="connsiteY5-1030" fmla="*/ 982488 h 1609411"/>
                  <a:gd name="connsiteX6-1031" fmla="*/ 1013753 w 1671177"/>
                  <a:gd name="connsiteY6-1032" fmla="*/ 1548957 h 1609411"/>
                  <a:gd name="connsiteX7-1033" fmla="*/ 853956 w 1671177"/>
                  <a:gd name="connsiteY7-1034" fmla="*/ 1495056 h 1609411"/>
                  <a:gd name="connsiteX8-1035" fmla="*/ 582967 w 1671177"/>
                  <a:gd name="connsiteY8-1036" fmla="*/ 1267456 h 1609411"/>
                  <a:gd name="connsiteX9-1037" fmla="*/ 0 w 1671177"/>
                  <a:gd name="connsiteY9-1038" fmla="*/ 1267196 h 1609411"/>
                  <a:gd name="connsiteX10-1039" fmla="*/ 266330 w 1671177"/>
                  <a:gd name="connsiteY10-1040" fmla="*/ 989289 h 1609411"/>
                  <a:gd name="connsiteX11-1041" fmla="*/ 287045 w 1671177"/>
                  <a:gd name="connsiteY11-1042" fmla="*/ 646020 h 1609411"/>
                  <a:gd name="connsiteX12-1043" fmla="*/ 0 w 1671177"/>
                  <a:gd name="connsiteY12-1044" fmla="*/ 354510 h 16094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33" y="connsiteY8-34"/>
                  </a:cxn>
                  <a:cxn ang="0">
                    <a:pos x="connsiteX9-125" y="connsiteY9-126"/>
                  </a:cxn>
                  <a:cxn ang="0">
                    <a:pos x="connsiteX10-327" y="connsiteY10-328"/>
                  </a:cxn>
                  <a:cxn ang="0">
                    <a:pos x="connsiteX11-373" y="connsiteY11-374"/>
                  </a:cxn>
                  <a:cxn ang="0">
                    <a:pos x="connsiteX12-471" y="connsiteY12-472"/>
                  </a:cxn>
                </a:cxnLst>
                <a:rect l="l" t="t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A3C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TextBox 40"/>
            <p:cNvSpPr txBox="1"/>
            <p:nvPr/>
          </p:nvSpPr>
          <p:spPr>
            <a:xfrm>
              <a:off x="3103084" y="2754805"/>
              <a:ext cx="556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prstClr val="whit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8260" y="1899479"/>
            <a:ext cx="1343452" cy="1609411"/>
            <a:chOff x="1259632" y="2211710"/>
            <a:chExt cx="1773781" cy="1609411"/>
          </a:xfrm>
        </p:grpSpPr>
        <p:grpSp>
          <p:nvGrpSpPr>
            <p:cNvPr id="35" name="组合 34"/>
            <p:cNvGrpSpPr/>
            <p:nvPr/>
          </p:nvGrpSpPr>
          <p:grpSpPr>
            <a:xfrm>
              <a:off x="1259632" y="2211710"/>
              <a:ext cx="1773781" cy="1609411"/>
              <a:chOff x="1074198" y="2188917"/>
              <a:chExt cx="1773781" cy="1609411"/>
            </a:xfrm>
          </p:grpSpPr>
          <p:sp>
            <p:nvSpPr>
              <p:cNvPr id="37" name="右箭头 55"/>
              <p:cNvSpPr/>
              <p:nvPr/>
            </p:nvSpPr>
            <p:spPr>
              <a:xfrm>
                <a:off x="1176802" y="2551604"/>
                <a:ext cx="1671177" cy="911035"/>
              </a:xfrm>
              <a:custGeom>
                <a:avLst/>
                <a:gdLst/>
                <a:ahLst/>
                <a:cxnLst/>
                <a:rect l="l" t="t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右箭头 55"/>
              <p:cNvSpPr/>
              <p:nvPr/>
            </p:nvSpPr>
            <p:spPr>
              <a:xfrm>
                <a:off x="1074198" y="2188917"/>
                <a:ext cx="1671177" cy="1609411"/>
              </a:xfrm>
              <a:custGeom>
                <a:avLst/>
                <a:gdLst>
                  <a:gd name="connsiteX0" fmla="*/ 0 w 1731146"/>
                  <a:gd name="connsiteY0" fmla="*/ 355742 h 1624170"/>
                  <a:gd name="connsiteX1" fmla="*/ 892425 w 1731146"/>
                  <a:gd name="connsiteY1" fmla="*/ 355742 h 1624170"/>
                  <a:gd name="connsiteX2" fmla="*/ 892425 w 1731146"/>
                  <a:gd name="connsiteY2" fmla="*/ 0 h 1624170"/>
                  <a:gd name="connsiteX3" fmla="*/ 1731146 w 1731146"/>
                  <a:gd name="connsiteY3" fmla="*/ 812085 h 1624170"/>
                  <a:gd name="connsiteX4" fmla="*/ 892425 w 1731146"/>
                  <a:gd name="connsiteY4" fmla="*/ 1624170 h 1624170"/>
                  <a:gd name="connsiteX5" fmla="*/ 892425 w 1731146"/>
                  <a:gd name="connsiteY5" fmla="*/ 1268428 h 1624170"/>
                  <a:gd name="connsiteX6" fmla="*/ 0 w 1731146"/>
                  <a:gd name="connsiteY6" fmla="*/ 1268428 h 1624170"/>
                  <a:gd name="connsiteX7" fmla="*/ 0 w 1731146"/>
                  <a:gd name="connsiteY7" fmla="*/ 355742 h 1624170"/>
                  <a:gd name="connsiteX0-1" fmla="*/ 0 w 1731146"/>
                  <a:gd name="connsiteY0-2" fmla="*/ 355742 h 1624170"/>
                  <a:gd name="connsiteX1-3" fmla="*/ 508986 w 1731146"/>
                  <a:gd name="connsiteY1-4" fmla="*/ 351329 h 1624170"/>
                  <a:gd name="connsiteX2-5" fmla="*/ 892425 w 1731146"/>
                  <a:gd name="connsiteY2-6" fmla="*/ 355742 h 1624170"/>
                  <a:gd name="connsiteX3-7" fmla="*/ 892425 w 1731146"/>
                  <a:gd name="connsiteY3-8" fmla="*/ 0 h 1624170"/>
                  <a:gd name="connsiteX4-9" fmla="*/ 1731146 w 1731146"/>
                  <a:gd name="connsiteY4-10" fmla="*/ 812085 h 1624170"/>
                  <a:gd name="connsiteX5-11" fmla="*/ 892425 w 1731146"/>
                  <a:gd name="connsiteY5-12" fmla="*/ 1624170 h 1624170"/>
                  <a:gd name="connsiteX6-13" fmla="*/ 892425 w 1731146"/>
                  <a:gd name="connsiteY6-14" fmla="*/ 1268428 h 1624170"/>
                  <a:gd name="connsiteX7-15" fmla="*/ 0 w 1731146"/>
                  <a:gd name="connsiteY7-16" fmla="*/ 1268428 h 1624170"/>
                  <a:gd name="connsiteX8" fmla="*/ 0 w 1731146"/>
                  <a:gd name="connsiteY8" fmla="*/ 355742 h 1624170"/>
                  <a:gd name="connsiteX0-17" fmla="*/ 0 w 1731146"/>
                  <a:gd name="connsiteY0-18" fmla="*/ 355742 h 1624170"/>
                  <a:gd name="connsiteX1-19" fmla="*/ 556334 w 1731146"/>
                  <a:gd name="connsiteY1-20" fmla="*/ 354289 h 1624170"/>
                  <a:gd name="connsiteX2-21" fmla="*/ 892425 w 1731146"/>
                  <a:gd name="connsiteY2-22" fmla="*/ 355742 h 1624170"/>
                  <a:gd name="connsiteX3-23" fmla="*/ 892425 w 1731146"/>
                  <a:gd name="connsiteY3-24" fmla="*/ 0 h 1624170"/>
                  <a:gd name="connsiteX4-25" fmla="*/ 1731146 w 1731146"/>
                  <a:gd name="connsiteY4-26" fmla="*/ 812085 h 1624170"/>
                  <a:gd name="connsiteX5-27" fmla="*/ 892425 w 1731146"/>
                  <a:gd name="connsiteY5-28" fmla="*/ 1624170 h 1624170"/>
                  <a:gd name="connsiteX6-29" fmla="*/ 892425 w 1731146"/>
                  <a:gd name="connsiteY6-30" fmla="*/ 1268428 h 1624170"/>
                  <a:gd name="connsiteX7-31" fmla="*/ 0 w 1731146"/>
                  <a:gd name="connsiteY7-32" fmla="*/ 1268428 h 1624170"/>
                  <a:gd name="connsiteX8-33" fmla="*/ 0 w 1731146"/>
                  <a:gd name="connsiteY8-34" fmla="*/ 355742 h 1624170"/>
                  <a:gd name="connsiteX0-35" fmla="*/ 0 w 1731146"/>
                  <a:gd name="connsiteY0-36" fmla="*/ 355742 h 1624170"/>
                  <a:gd name="connsiteX1-37" fmla="*/ 556334 w 1731146"/>
                  <a:gd name="connsiteY1-38" fmla="*/ 354289 h 1624170"/>
                  <a:gd name="connsiteX2-39" fmla="*/ 848037 w 1731146"/>
                  <a:gd name="connsiteY2-40" fmla="*/ 127882 h 1624170"/>
                  <a:gd name="connsiteX3-41" fmla="*/ 892425 w 1731146"/>
                  <a:gd name="connsiteY3-42" fmla="*/ 0 h 1624170"/>
                  <a:gd name="connsiteX4-43" fmla="*/ 1731146 w 1731146"/>
                  <a:gd name="connsiteY4-44" fmla="*/ 812085 h 1624170"/>
                  <a:gd name="connsiteX5-45" fmla="*/ 892425 w 1731146"/>
                  <a:gd name="connsiteY5-46" fmla="*/ 1624170 h 1624170"/>
                  <a:gd name="connsiteX6-47" fmla="*/ 892425 w 1731146"/>
                  <a:gd name="connsiteY6-48" fmla="*/ 1268428 h 1624170"/>
                  <a:gd name="connsiteX7-49" fmla="*/ 0 w 1731146"/>
                  <a:gd name="connsiteY7-50" fmla="*/ 1268428 h 1624170"/>
                  <a:gd name="connsiteX8-51" fmla="*/ 0 w 1731146"/>
                  <a:gd name="connsiteY8-52" fmla="*/ 355742 h 1624170"/>
                  <a:gd name="connsiteX0-53" fmla="*/ 0 w 1731146"/>
                  <a:gd name="connsiteY0-54" fmla="*/ 320232 h 1588660"/>
                  <a:gd name="connsiteX1-55" fmla="*/ 556334 w 1731146"/>
                  <a:gd name="connsiteY1-56" fmla="*/ 318779 h 1588660"/>
                  <a:gd name="connsiteX2-57" fmla="*/ 848037 w 1731146"/>
                  <a:gd name="connsiteY2-58" fmla="*/ 92372 h 1588660"/>
                  <a:gd name="connsiteX3-59" fmla="*/ 1004876 w 1731146"/>
                  <a:gd name="connsiteY3-60" fmla="*/ 0 h 1588660"/>
                  <a:gd name="connsiteX4-61" fmla="*/ 1731146 w 1731146"/>
                  <a:gd name="connsiteY4-62" fmla="*/ 776575 h 1588660"/>
                  <a:gd name="connsiteX5-63" fmla="*/ 892425 w 1731146"/>
                  <a:gd name="connsiteY5-64" fmla="*/ 1588660 h 1588660"/>
                  <a:gd name="connsiteX6-65" fmla="*/ 892425 w 1731146"/>
                  <a:gd name="connsiteY6-66" fmla="*/ 1232918 h 1588660"/>
                  <a:gd name="connsiteX7-67" fmla="*/ 0 w 1731146"/>
                  <a:gd name="connsiteY7-68" fmla="*/ 1232918 h 1588660"/>
                  <a:gd name="connsiteX8-69" fmla="*/ 0 w 1731146"/>
                  <a:gd name="connsiteY8-70" fmla="*/ 320232 h 1588660"/>
                  <a:gd name="connsiteX0-71" fmla="*/ 0 w 1731146"/>
                  <a:gd name="connsiteY0-72" fmla="*/ 320232 h 1588660"/>
                  <a:gd name="connsiteX1-73" fmla="*/ 556334 w 1731146"/>
                  <a:gd name="connsiteY1-74" fmla="*/ 318779 h 1588660"/>
                  <a:gd name="connsiteX2-75" fmla="*/ 850996 w 1731146"/>
                  <a:gd name="connsiteY2-76" fmla="*/ 59821 h 1588660"/>
                  <a:gd name="connsiteX3-77" fmla="*/ 1004876 w 1731146"/>
                  <a:gd name="connsiteY3-78" fmla="*/ 0 h 1588660"/>
                  <a:gd name="connsiteX4-79" fmla="*/ 1731146 w 1731146"/>
                  <a:gd name="connsiteY4-80" fmla="*/ 776575 h 1588660"/>
                  <a:gd name="connsiteX5-81" fmla="*/ 892425 w 1731146"/>
                  <a:gd name="connsiteY5-82" fmla="*/ 1588660 h 1588660"/>
                  <a:gd name="connsiteX6-83" fmla="*/ 892425 w 1731146"/>
                  <a:gd name="connsiteY6-84" fmla="*/ 1232918 h 1588660"/>
                  <a:gd name="connsiteX7-85" fmla="*/ 0 w 1731146"/>
                  <a:gd name="connsiteY7-86" fmla="*/ 1232918 h 1588660"/>
                  <a:gd name="connsiteX8-87" fmla="*/ 0 w 1731146"/>
                  <a:gd name="connsiteY8-88" fmla="*/ 320232 h 1588660"/>
                  <a:gd name="connsiteX0-89" fmla="*/ 2959 w 1734105"/>
                  <a:gd name="connsiteY0-90" fmla="*/ 320232 h 1588660"/>
                  <a:gd name="connsiteX1-91" fmla="*/ 559293 w 1734105"/>
                  <a:gd name="connsiteY1-92" fmla="*/ 318779 h 1588660"/>
                  <a:gd name="connsiteX2-93" fmla="*/ 853955 w 1734105"/>
                  <a:gd name="connsiteY2-94" fmla="*/ 59821 h 1588660"/>
                  <a:gd name="connsiteX3-95" fmla="*/ 1007835 w 1734105"/>
                  <a:gd name="connsiteY3-96" fmla="*/ 0 h 1588660"/>
                  <a:gd name="connsiteX4-97" fmla="*/ 1734105 w 1734105"/>
                  <a:gd name="connsiteY4-98" fmla="*/ 776575 h 1588660"/>
                  <a:gd name="connsiteX5-99" fmla="*/ 895384 w 1734105"/>
                  <a:gd name="connsiteY5-100" fmla="*/ 1588660 h 1588660"/>
                  <a:gd name="connsiteX6-101" fmla="*/ 895384 w 1734105"/>
                  <a:gd name="connsiteY6-102" fmla="*/ 1232918 h 1588660"/>
                  <a:gd name="connsiteX7-103" fmla="*/ 2959 w 1734105"/>
                  <a:gd name="connsiteY7-104" fmla="*/ 1232918 h 1588660"/>
                  <a:gd name="connsiteX8-105" fmla="*/ 0 w 1734105"/>
                  <a:gd name="connsiteY8-106" fmla="*/ 576230 h 1588660"/>
                  <a:gd name="connsiteX9" fmla="*/ 2959 w 1734105"/>
                  <a:gd name="connsiteY9" fmla="*/ 320232 h 1588660"/>
                  <a:gd name="connsiteX0-107" fmla="*/ 3 w 1731149"/>
                  <a:gd name="connsiteY0-108" fmla="*/ 320232 h 1588660"/>
                  <a:gd name="connsiteX1-109" fmla="*/ 556337 w 1731149"/>
                  <a:gd name="connsiteY1-110" fmla="*/ 318779 h 1588660"/>
                  <a:gd name="connsiteX2-111" fmla="*/ 850999 w 1731149"/>
                  <a:gd name="connsiteY2-112" fmla="*/ 59821 h 1588660"/>
                  <a:gd name="connsiteX3-113" fmla="*/ 1004879 w 1731149"/>
                  <a:gd name="connsiteY3-114" fmla="*/ 0 h 1588660"/>
                  <a:gd name="connsiteX4-115" fmla="*/ 1731149 w 1731149"/>
                  <a:gd name="connsiteY4-116" fmla="*/ 776575 h 1588660"/>
                  <a:gd name="connsiteX5-117" fmla="*/ 892428 w 1731149"/>
                  <a:gd name="connsiteY5-118" fmla="*/ 1588660 h 1588660"/>
                  <a:gd name="connsiteX6-119" fmla="*/ 892428 w 1731149"/>
                  <a:gd name="connsiteY6-120" fmla="*/ 1232918 h 1588660"/>
                  <a:gd name="connsiteX7-121" fmla="*/ 3 w 1731149"/>
                  <a:gd name="connsiteY7-122" fmla="*/ 1232918 h 1588660"/>
                  <a:gd name="connsiteX8-123" fmla="*/ 275211 w 1731149"/>
                  <a:gd name="connsiteY8-124" fmla="*/ 617659 h 1588660"/>
                  <a:gd name="connsiteX9-125" fmla="*/ 3 w 1731149"/>
                  <a:gd name="connsiteY9-126" fmla="*/ 320232 h 1588660"/>
                  <a:gd name="connsiteX0-127" fmla="*/ 3 w 1731149"/>
                  <a:gd name="connsiteY0-128" fmla="*/ 320232 h 1588660"/>
                  <a:gd name="connsiteX1-129" fmla="*/ 556337 w 1731149"/>
                  <a:gd name="connsiteY1-130" fmla="*/ 318779 h 1588660"/>
                  <a:gd name="connsiteX2-131" fmla="*/ 850999 w 1731149"/>
                  <a:gd name="connsiteY2-132" fmla="*/ 59821 h 1588660"/>
                  <a:gd name="connsiteX3-133" fmla="*/ 1004879 w 1731149"/>
                  <a:gd name="connsiteY3-134" fmla="*/ 0 h 1588660"/>
                  <a:gd name="connsiteX4-135" fmla="*/ 1731149 w 1731149"/>
                  <a:gd name="connsiteY4-136" fmla="*/ 776575 h 1588660"/>
                  <a:gd name="connsiteX5-137" fmla="*/ 892428 w 1731149"/>
                  <a:gd name="connsiteY5-138" fmla="*/ 1588660 h 1588660"/>
                  <a:gd name="connsiteX6-139" fmla="*/ 892428 w 1731149"/>
                  <a:gd name="connsiteY6-140" fmla="*/ 1232918 h 1588660"/>
                  <a:gd name="connsiteX7-141" fmla="*/ 3 w 1731149"/>
                  <a:gd name="connsiteY7-142" fmla="*/ 1232918 h 1588660"/>
                  <a:gd name="connsiteX8-143" fmla="*/ 275211 w 1731149"/>
                  <a:gd name="connsiteY8-144" fmla="*/ 617659 h 1588660"/>
                  <a:gd name="connsiteX9-145" fmla="*/ 3 w 1731149"/>
                  <a:gd name="connsiteY9-146" fmla="*/ 320232 h 1588660"/>
                  <a:gd name="connsiteX0-147" fmla="*/ 5 w 1731151"/>
                  <a:gd name="connsiteY0-148" fmla="*/ 320232 h 1588660"/>
                  <a:gd name="connsiteX1-149" fmla="*/ 556339 w 1731151"/>
                  <a:gd name="connsiteY1-150" fmla="*/ 318779 h 1588660"/>
                  <a:gd name="connsiteX2-151" fmla="*/ 851001 w 1731151"/>
                  <a:gd name="connsiteY2-152" fmla="*/ 59821 h 1588660"/>
                  <a:gd name="connsiteX3-153" fmla="*/ 1004881 w 1731151"/>
                  <a:gd name="connsiteY3-154" fmla="*/ 0 h 1588660"/>
                  <a:gd name="connsiteX4-155" fmla="*/ 1731151 w 1731151"/>
                  <a:gd name="connsiteY4-156" fmla="*/ 776575 h 1588660"/>
                  <a:gd name="connsiteX5-157" fmla="*/ 892430 w 1731151"/>
                  <a:gd name="connsiteY5-158" fmla="*/ 1588660 h 1588660"/>
                  <a:gd name="connsiteX6-159" fmla="*/ 892430 w 1731151"/>
                  <a:gd name="connsiteY6-160" fmla="*/ 1232918 h 1588660"/>
                  <a:gd name="connsiteX7-161" fmla="*/ 5 w 1731151"/>
                  <a:gd name="connsiteY7-162" fmla="*/ 1232918 h 1588660"/>
                  <a:gd name="connsiteX8-163" fmla="*/ 275213 w 1731151"/>
                  <a:gd name="connsiteY8-164" fmla="*/ 617659 h 1588660"/>
                  <a:gd name="connsiteX9-165" fmla="*/ 5 w 1731151"/>
                  <a:gd name="connsiteY9-166" fmla="*/ 320232 h 1588660"/>
                  <a:gd name="connsiteX0-167" fmla="*/ 5 w 1731151"/>
                  <a:gd name="connsiteY0-168" fmla="*/ 320232 h 1588660"/>
                  <a:gd name="connsiteX1-169" fmla="*/ 556339 w 1731151"/>
                  <a:gd name="connsiteY1-170" fmla="*/ 318779 h 1588660"/>
                  <a:gd name="connsiteX2-171" fmla="*/ 851001 w 1731151"/>
                  <a:gd name="connsiteY2-172" fmla="*/ 59821 h 1588660"/>
                  <a:gd name="connsiteX3-173" fmla="*/ 1004881 w 1731151"/>
                  <a:gd name="connsiteY3-174" fmla="*/ 0 h 1588660"/>
                  <a:gd name="connsiteX4-175" fmla="*/ 1731151 w 1731151"/>
                  <a:gd name="connsiteY4-176" fmla="*/ 776575 h 1588660"/>
                  <a:gd name="connsiteX5-177" fmla="*/ 892430 w 1731151"/>
                  <a:gd name="connsiteY5-178" fmla="*/ 1588660 h 1588660"/>
                  <a:gd name="connsiteX6-179" fmla="*/ 892430 w 1731151"/>
                  <a:gd name="connsiteY6-180" fmla="*/ 1232918 h 1588660"/>
                  <a:gd name="connsiteX7-181" fmla="*/ 5 w 1731151"/>
                  <a:gd name="connsiteY7-182" fmla="*/ 1232918 h 1588660"/>
                  <a:gd name="connsiteX8-183" fmla="*/ 275213 w 1731151"/>
                  <a:gd name="connsiteY8-184" fmla="*/ 617659 h 1588660"/>
                  <a:gd name="connsiteX9-185" fmla="*/ 5 w 1731151"/>
                  <a:gd name="connsiteY9-186" fmla="*/ 320232 h 1588660"/>
                  <a:gd name="connsiteX0-187" fmla="*/ 3 w 1731149"/>
                  <a:gd name="connsiteY0-188" fmla="*/ 320232 h 1588660"/>
                  <a:gd name="connsiteX1-189" fmla="*/ 556337 w 1731149"/>
                  <a:gd name="connsiteY1-190" fmla="*/ 318779 h 1588660"/>
                  <a:gd name="connsiteX2-191" fmla="*/ 850999 w 1731149"/>
                  <a:gd name="connsiteY2-192" fmla="*/ 59821 h 1588660"/>
                  <a:gd name="connsiteX3-193" fmla="*/ 1004879 w 1731149"/>
                  <a:gd name="connsiteY3-194" fmla="*/ 0 h 1588660"/>
                  <a:gd name="connsiteX4-195" fmla="*/ 1731149 w 1731149"/>
                  <a:gd name="connsiteY4-196" fmla="*/ 776575 h 1588660"/>
                  <a:gd name="connsiteX5-197" fmla="*/ 892428 w 1731149"/>
                  <a:gd name="connsiteY5-198" fmla="*/ 1588660 h 1588660"/>
                  <a:gd name="connsiteX6-199" fmla="*/ 892428 w 1731149"/>
                  <a:gd name="connsiteY6-200" fmla="*/ 1232918 h 1588660"/>
                  <a:gd name="connsiteX7-201" fmla="*/ 3 w 1731149"/>
                  <a:gd name="connsiteY7-202" fmla="*/ 1232918 h 1588660"/>
                  <a:gd name="connsiteX8-203" fmla="*/ 275211 w 1731149"/>
                  <a:gd name="connsiteY8-204" fmla="*/ 617659 h 1588660"/>
                  <a:gd name="connsiteX9-205" fmla="*/ 3 w 1731149"/>
                  <a:gd name="connsiteY9-206" fmla="*/ 320232 h 1588660"/>
                  <a:gd name="connsiteX0-207" fmla="*/ 0 w 1731146"/>
                  <a:gd name="connsiteY0-208" fmla="*/ 320232 h 1588660"/>
                  <a:gd name="connsiteX1-209" fmla="*/ 556334 w 1731146"/>
                  <a:gd name="connsiteY1-210" fmla="*/ 318779 h 1588660"/>
                  <a:gd name="connsiteX2-211" fmla="*/ 850996 w 1731146"/>
                  <a:gd name="connsiteY2-212" fmla="*/ 59821 h 1588660"/>
                  <a:gd name="connsiteX3-213" fmla="*/ 1004876 w 1731146"/>
                  <a:gd name="connsiteY3-214" fmla="*/ 0 h 1588660"/>
                  <a:gd name="connsiteX4-215" fmla="*/ 1731146 w 1731146"/>
                  <a:gd name="connsiteY4-216" fmla="*/ 776575 h 1588660"/>
                  <a:gd name="connsiteX5-217" fmla="*/ 892425 w 1731146"/>
                  <a:gd name="connsiteY5-218" fmla="*/ 1588660 h 1588660"/>
                  <a:gd name="connsiteX6-219" fmla="*/ 892425 w 1731146"/>
                  <a:gd name="connsiteY6-220" fmla="*/ 1232918 h 1588660"/>
                  <a:gd name="connsiteX7-221" fmla="*/ 0 w 1731146"/>
                  <a:gd name="connsiteY7-222" fmla="*/ 1232918 h 1588660"/>
                  <a:gd name="connsiteX8-223" fmla="*/ 275208 w 1731146"/>
                  <a:gd name="connsiteY8-224" fmla="*/ 617659 h 1588660"/>
                  <a:gd name="connsiteX9-225" fmla="*/ 0 w 1731146"/>
                  <a:gd name="connsiteY9-226" fmla="*/ 320232 h 1588660"/>
                  <a:gd name="connsiteX0-227" fmla="*/ 0 w 1731146"/>
                  <a:gd name="connsiteY0-228" fmla="*/ 320232 h 1588660"/>
                  <a:gd name="connsiteX1-229" fmla="*/ 556334 w 1731146"/>
                  <a:gd name="connsiteY1-230" fmla="*/ 318779 h 1588660"/>
                  <a:gd name="connsiteX2-231" fmla="*/ 850996 w 1731146"/>
                  <a:gd name="connsiteY2-232" fmla="*/ 59821 h 1588660"/>
                  <a:gd name="connsiteX3-233" fmla="*/ 1004876 w 1731146"/>
                  <a:gd name="connsiteY3-234" fmla="*/ 0 h 1588660"/>
                  <a:gd name="connsiteX4-235" fmla="*/ 1731146 w 1731146"/>
                  <a:gd name="connsiteY4-236" fmla="*/ 776575 h 1588660"/>
                  <a:gd name="connsiteX5-237" fmla="*/ 892425 w 1731146"/>
                  <a:gd name="connsiteY5-238" fmla="*/ 1588660 h 1588660"/>
                  <a:gd name="connsiteX6-239" fmla="*/ 892425 w 1731146"/>
                  <a:gd name="connsiteY6-240" fmla="*/ 1232918 h 1588660"/>
                  <a:gd name="connsiteX7-241" fmla="*/ 0 w 1731146"/>
                  <a:gd name="connsiteY7-242" fmla="*/ 1232918 h 1588660"/>
                  <a:gd name="connsiteX8-243" fmla="*/ 275208 w 1731146"/>
                  <a:gd name="connsiteY8-244" fmla="*/ 617659 h 1588660"/>
                  <a:gd name="connsiteX9-245" fmla="*/ 0 w 1731146"/>
                  <a:gd name="connsiteY9-246" fmla="*/ 320232 h 1588660"/>
                  <a:gd name="connsiteX0-247" fmla="*/ 0 w 1731146"/>
                  <a:gd name="connsiteY0-248" fmla="*/ 320232 h 1588660"/>
                  <a:gd name="connsiteX1-249" fmla="*/ 556334 w 1731146"/>
                  <a:gd name="connsiteY1-250" fmla="*/ 318779 h 1588660"/>
                  <a:gd name="connsiteX2-251" fmla="*/ 850996 w 1731146"/>
                  <a:gd name="connsiteY2-252" fmla="*/ 59821 h 1588660"/>
                  <a:gd name="connsiteX3-253" fmla="*/ 1004876 w 1731146"/>
                  <a:gd name="connsiteY3-254" fmla="*/ 0 h 1588660"/>
                  <a:gd name="connsiteX4-255" fmla="*/ 1731146 w 1731146"/>
                  <a:gd name="connsiteY4-256" fmla="*/ 776575 h 1588660"/>
                  <a:gd name="connsiteX5-257" fmla="*/ 892425 w 1731146"/>
                  <a:gd name="connsiteY5-258" fmla="*/ 1588660 h 1588660"/>
                  <a:gd name="connsiteX6-259" fmla="*/ 892425 w 1731146"/>
                  <a:gd name="connsiteY6-260" fmla="*/ 1232918 h 1588660"/>
                  <a:gd name="connsiteX7-261" fmla="*/ 0 w 1731146"/>
                  <a:gd name="connsiteY7-262" fmla="*/ 1232918 h 1588660"/>
                  <a:gd name="connsiteX8-263" fmla="*/ 275208 w 1731146"/>
                  <a:gd name="connsiteY8-264" fmla="*/ 617659 h 1588660"/>
                  <a:gd name="connsiteX9-265" fmla="*/ 0 w 1731146"/>
                  <a:gd name="connsiteY9-266" fmla="*/ 320232 h 1588660"/>
                  <a:gd name="connsiteX0-267" fmla="*/ 0 w 1731146"/>
                  <a:gd name="connsiteY0-268" fmla="*/ 320232 h 1588660"/>
                  <a:gd name="connsiteX1-269" fmla="*/ 556334 w 1731146"/>
                  <a:gd name="connsiteY1-270" fmla="*/ 318779 h 1588660"/>
                  <a:gd name="connsiteX2-271" fmla="*/ 850996 w 1731146"/>
                  <a:gd name="connsiteY2-272" fmla="*/ 59821 h 1588660"/>
                  <a:gd name="connsiteX3-273" fmla="*/ 1004876 w 1731146"/>
                  <a:gd name="connsiteY3-274" fmla="*/ 0 h 1588660"/>
                  <a:gd name="connsiteX4-275" fmla="*/ 1731146 w 1731146"/>
                  <a:gd name="connsiteY4-276" fmla="*/ 776575 h 1588660"/>
                  <a:gd name="connsiteX5-277" fmla="*/ 892425 w 1731146"/>
                  <a:gd name="connsiteY5-278" fmla="*/ 1588660 h 1588660"/>
                  <a:gd name="connsiteX6-279" fmla="*/ 892425 w 1731146"/>
                  <a:gd name="connsiteY6-280" fmla="*/ 1232918 h 1588660"/>
                  <a:gd name="connsiteX7-281" fmla="*/ 0 w 1731146"/>
                  <a:gd name="connsiteY7-282" fmla="*/ 1232918 h 1588660"/>
                  <a:gd name="connsiteX8-283" fmla="*/ 281126 w 1731146"/>
                  <a:gd name="connsiteY8-284" fmla="*/ 620619 h 1588660"/>
                  <a:gd name="connsiteX9-285" fmla="*/ 0 w 1731146"/>
                  <a:gd name="connsiteY9-286" fmla="*/ 320232 h 1588660"/>
                  <a:gd name="connsiteX0-287" fmla="*/ 0 w 1731146"/>
                  <a:gd name="connsiteY0-288" fmla="*/ 320232 h 1588660"/>
                  <a:gd name="connsiteX1-289" fmla="*/ 556334 w 1731146"/>
                  <a:gd name="connsiteY1-290" fmla="*/ 318779 h 1588660"/>
                  <a:gd name="connsiteX2-291" fmla="*/ 850996 w 1731146"/>
                  <a:gd name="connsiteY2-292" fmla="*/ 59821 h 1588660"/>
                  <a:gd name="connsiteX3-293" fmla="*/ 1004876 w 1731146"/>
                  <a:gd name="connsiteY3-294" fmla="*/ 0 h 1588660"/>
                  <a:gd name="connsiteX4-295" fmla="*/ 1731146 w 1731146"/>
                  <a:gd name="connsiteY4-296" fmla="*/ 776575 h 1588660"/>
                  <a:gd name="connsiteX5-297" fmla="*/ 892425 w 1731146"/>
                  <a:gd name="connsiteY5-298" fmla="*/ 1588660 h 1588660"/>
                  <a:gd name="connsiteX6-299" fmla="*/ 892425 w 1731146"/>
                  <a:gd name="connsiteY6-300" fmla="*/ 1232918 h 1588660"/>
                  <a:gd name="connsiteX7-301" fmla="*/ 0 w 1731146"/>
                  <a:gd name="connsiteY7-302" fmla="*/ 1232918 h 1588660"/>
                  <a:gd name="connsiteX8-303" fmla="*/ 136124 w 1731146"/>
                  <a:gd name="connsiteY8-304" fmla="*/ 922459 h 1588660"/>
                  <a:gd name="connsiteX9-305" fmla="*/ 281126 w 1731146"/>
                  <a:gd name="connsiteY9-306" fmla="*/ 620619 h 1588660"/>
                  <a:gd name="connsiteX10" fmla="*/ 0 w 1731146"/>
                  <a:gd name="connsiteY10" fmla="*/ 320232 h 1588660"/>
                  <a:gd name="connsiteX0-307" fmla="*/ 0 w 1731146"/>
                  <a:gd name="connsiteY0-308" fmla="*/ 320232 h 1588660"/>
                  <a:gd name="connsiteX1-309" fmla="*/ 556334 w 1731146"/>
                  <a:gd name="connsiteY1-310" fmla="*/ 318779 h 1588660"/>
                  <a:gd name="connsiteX2-311" fmla="*/ 850996 w 1731146"/>
                  <a:gd name="connsiteY2-312" fmla="*/ 59821 h 1588660"/>
                  <a:gd name="connsiteX3-313" fmla="*/ 1004876 w 1731146"/>
                  <a:gd name="connsiteY3-314" fmla="*/ 0 h 1588660"/>
                  <a:gd name="connsiteX4-315" fmla="*/ 1731146 w 1731146"/>
                  <a:gd name="connsiteY4-316" fmla="*/ 776575 h 1588660"/>
                  <a:gd name="connsiteX5-317" fmla="*/ 892425 w 1731146"/>
                  <a:gd name="connsiteY5-318" fmla="*/ 1588660 h 1588660"/>
                  <a:gd name="connsiteX6-319" fmla="*/ 892425 w 1731146"/>
                  <a:gd name="connsiteY6-320" fmla="*/ 1232918 h 1588660"/>
                  <a:gd name="connsiteX7-321" fmla="*/ 0 w 1731146"/>
                  <a:gd name="connsiteY7-322" fmla="*/ 1232918 h 1588660"/>
                  <a:gd name="connsiteX8-323" fmla="*/ 266330 w 1731146"/>
                  <a:gd name="connsiteY8-324" fmla="*/ 955011 h 1588660"/>
                  <a:gd name="connsiteX9-325" fmla="*/ 281126 w 1731146"/>
                  <a:gd name="connsiteY9-326" fmla="*/ 620619 h 1588660"/>
                  <a:gd name="connsiteX10-327" fmla="*/ 0 w 1731146"/>
                  <a:gd name="connsiteY10-328" fmla="*/ 320232 h 1588660"/>
                  <a:gd name="connsiteX0-329" fmla="*/ 0 w 1731146"/>
                  <a:gd name="connsiteY0-330" fmla="*/ 320232 h 1588660"/>
                  <a:gd name="connsiteX1-331" fmla="*/ 556334 w 1731146"/>
                  <a:gd name="connsiteY1-332" fmla="*/ 318779 h 1588660"/>
                  <a:gd name="connsiteX2-333" fmla="*/ 850996 w 1731146"/>
                  <a:gd name="connsiteY2-334" fmla="*/ 59821 h 1588660"/>
                  <a:gd name="connsiteX3-335" fmla="*/ 1004876 w 1731146"/>
                  <a:gd name="connsiteY3-336" fmla="*/ 0 h 1588660"/>
                  <a:gd name="connsiteX4-337" fmla="*/ 1731146 w 1731146"/>
                  <a:gd name="connsiteY4-338" fmla="*/ 776575 h 1588660"/>
                  <a:gd name="connsiteX5-339" fmla="*/ 892425 w 1731146"/>
                  <a:gd name="connsiteY5-340" fmla="*/ 1588660 h 1588660"/>
                  <a:gd name="connsiteX6-341" fmla="*/ 892425 w 1731146"/>
                  <a:gd name="connsiteY6-342" fmla="*/ 1232918 h 1588660"/>
                  <a:gd name="connsiteX7-343" fmla="*/ 582967 w 1731146"/>
                  <a:gd name="connsiteY7-344" fmla="*/ 1233178 h 1588660"/>
                  <a:gd name="connsiteX8-345" fmla="*/ 0 w 1731146"/>
                  <a:gd name="connsiteY8-346" fmla="*/ 1232918 h 1588660"/>
                  <a:gd name="connsiteX9-347" fmla="*/ 266330 w 1731146"/>
                  <a:gd name="connsiteY9-348" fmla="*/ 955011 h 1588660"/>
                  <a:gd name="connsiteX10-349" fmla="*/ 281126 w 1731146"/>
                  <a:gd name="connsiteY10-350" fmla="*/ 620619 h 1588660"/>
                  <a:gd name="connsiteX11" fmla="*/ 0 w 1731146"/>
                  <a:gd name="connsiteY11" fmla="*/ 320232 h 1588660"/>
                  <a:gd name="connsiteX0-351" fmla="*/ 0 w 1731146"/>
                  <a:gd name="connsiteY0-352" fmla="*/ 320232 h 1588660"/>
                  <a:gd name="connsiteX1-353" fmla="*/ 556334 w 1731146"/>
                  <a:gd name="connsiteY1-354" fmla="*/ 318779 h 1588660"/>
                  <a:gd name="connsiteX2-355" fmla="*/ 850996 w 1731146"/>
                  <a:gd name="connsiteY2-356" fmla="*/ 59821 h 1588660"/>
                  <a:gd name="connsiteX3-357" fmla="*/ 1004876 w 1731146"/>
                  <a:gd name="connsiteY3-358" fmla="*/ 0 h 1588660"/>
                  <a:gd name="connsiteX4-359" fmla="*/ 1731146 w 1731146"/>
                  <a:gd name="connsiteY4-360" fmla="*/ 776575 h 1588660"/>
                  <a:gd name="connsiteX5-361" fmla="*/ 892425 w 1731146"/>
                  <a:gd name="connsiteY5-362" fmla="*/ 1588660 h 1588660"/>
                  <a:gd name="connsiteX6-363" fmla="*/ 853956 w 1731146"/>
                  <a:gd name="connsiteY6-364" fmla="*/ 1460778 h 1588660"/>
                  <a:gd name="connsiteX7-365" fmla="*/ 582967 w 1731146"/>
                  <a:gd name="connsiteY7-366" fmla="*/ 1233178 h 1588660"/>
                  <a:gd name="connsiteX8-367" fmla="*/ 0 w 1731146"/>
                  <a:gd name="connsiteY8-368" fmla="*/ 1232918 h 1588660"/>
                  <a:gd name="connsiteX9-369" fmla="*/ 266330 w 1731146"/>
                  <a:gd name="connsiteY9-370" fmla="*/ 955011 h 1588660"/>
                  <a:gd name="connsiteX10-371" fmla="*/ 281126 w 1731146"/>
                  <a:gd name="connsiteY10-372" fmla="*/ 620619 h 1588660"/>
                  <a:gd name="connsiteX11-373" fmla="*/ 0 w 1731146"/>
                  <a:gd name="connsiteY11-374" fmla="*/ 320232 h 1588660"/>
                  <a:gd name="connsiteX0-375" fmla="*/ 0 w 1731146"/>
                  <a:gd name="connsiteY0-376" fmla="*/ 320232 h 1517638"/>
                  <a:gd name="connsiteX1-377" fmla="*/ 556334 w 1731146"/>
                  <a:gd name="connsiteY1-378" fmla="*/ 318779 h 1517638"/>
                  <a:gd name="connsiteX2-379" fmla="*/ 850996 w 1731146"/>
                  <a:gd name="connsiteY2-380" fmla="*/ 59821 h 1517638"/>
                  <a:gd name="connsiteX3-381" fmla="*/ 1004876 w 1731146"/>
                  <a:gd name="connsiteY3-382" fmla="*/ 0 h 1517638"/>
                  <a:gd name="connsiteX4-383" fmla="*/ 1731146 w 1731146"/>
                  <a:gd name="connsiteY4-384" fmla="*/ 776575 h 1517638"/>
                  <a:gd name="connsiteX5-385" fmla="*/ 1010794 w 1731146"/>
                  <a:gd name="connsiteY5-386" fmla="*/ 1517638 h 1517638"/>
                  <a:gd name="connsiteX6-387" fmla="*/ 853956 w 1731146"/>
                  <a:gd name="connsiteY6-388" fmla="*/ 1460778 h 1517638"/>
                  <a:gd name="connsiteX7-389" fmla="*/ 582967 w 1731146"/>
                  <a:gd name="connsiteY7-390" fmla="*/ 1233178 h 1517638"/>
                  <a:gd name="connsiteX8-391" fmla="*/ 0 w 1731146"/>
                  <a:gd name="connsiteY8-392" fmla="*/ 1232918 h 1517638"/>
                  <a:gd name="connsiteX9-393" fmla="*/ 266330 w 1731146"/>
                  <a:gd name="connsiteY9-394" fmla="*/ 955011 h 1517638"/>
                  <a:gd name="connsiteX10-395" fmla="*/ 281126 w 1731146"/>
                  <a:gd name="connsiteY10-396" fmla="*/ 620619 h 1517638"/>
                  <a:gd name="connsiteX11-397" fmla="*/ 0 w 1731146"/>
                  <a:gd name="connsiteY11-398" fmla="*/ 320232 h 1517638"/>
                  <a:gd name="connsiteX0-399" fmla="*/ 0 w 1589104"/>
                  <a:gd name="connsiteY0-400" fmla="*/ 320232 h 1517638"/>
                  <a:gd name="connsiteX1-401" fmla="*/ 556334 w 1589104"/>
                  <a:gd name="connsiteY1-402" fmla="*/ 318779 h 1517638"/>
                  <a:gd name="connsiteX2-403" fmla="*/ 850996 w 1589104"/>
                  <a:gd name="connsiteY2-404" fmla="*/ 59821 h 1517638"/>
                  <a:gd name="connsiteX3-405" fmla="*/ 1004876 w 1589104"/>
                  <a:gd name="connsiteY3-406" fmla="*/ 0 h 1517638"/>
                  <a:gd name="connsiteX4-407" fmla="*/ 1589104 w 1589104"/>
                  <a:gd name="connsiteY4-408" fmla="*/ 936373 h 1517638"/>
                  <a:gd name="connsiteX5-409" fmla="*/ 1010794 w 1589104"/>
                  <a:gd name="connsiteY5-410" fmla="*/ 1517638 h 1517638"/>
                  <a:gd name="connsiteX6-411" fmla="*/ 853956 w 1589104"/>
                  <a:gd name="connsiteY6-412" fmla="*/ 1460778 h 1517638"/>
                  <a:gd name="connsiteX7-413" fmla="*/ 582967 w 1589104"/>
                  <a:gd name="connsiteY7-414" fmla="*/ 1233178 h 1517638"/>
                  <a:gd name="connsiteX8-415" fmla="*/ 0 w 1589104"/>
                  <a:gd name="connsiteY8-416" fmla="*/ 1232918 h 1517638"/>
                  <a:gd name="connsiteX9-417" fmla="*/ 266330 w 1589104"/>
                  <a:gd name="connsiteY9-418" fmla="*/ 955011 h 1517638"/>
                  <a:gd name="connsiteX10-419" fmla="*/ 281126 w 1589104"/>
                  <a:gd name="connsiteY10-420" fmla="*/ 620619 h 1517638"/>
                  <a:gd name="connsiteX11-421" fmla="*/ 0 w 1589104"/>
                  <a:gd name="connsiteY11-422" fmla="*/ 320232 h 1517638"/>
                  <a:gd name="connsiteX0-423" fmla="*/ 0 w 1589104"/>
                  <a:gd name="connsiteY0-424" fmla="*/ 320232 h 1517638"/>
                  <a:gd name="connsiteX1-425" fmla="*/ 556334 w 1589104"/>
                  <a:gd name="connsiteY1-426" fmla="*/ 318779 h 1517638"/>
                  <a:gd name="connsiteX2-427" fmla="*/ 850996 w 1589104"/>
                  <a:gd name="connsiteY2-428" fmla="*/ 59821 h 1517638"/>
                  <a:gd name="connsiteX3-429" fmla="*/ 1004876 w 1589104"/>
                  <a:gd name="connsiteY3-430" fmla="*/ 0 h 1517638"/>
                  <a:gd name="connsiteX4-431" fmla="*/ 1373080 w 1589104"/>
                  <a:gd name="connsiteY4-432" fmla="*/ 591026 h 1517638"/>
                  <a:gd name="connsiteX5-433" fmla="*/ 1589104 w 1589104"/>
                  <a:gd name="connsiteY5-434" fmla="*/ 936373 h 1517638"/>
                  <a:gd name="connsiteX6-435" fmla="*/ 1010794 w 1589104"/>
                  <a:gd name="connsiteY6-436" fmla="*/ 1517638 h 1517638"/>
                  <a:gd name="connsiteX7-437" fmla="*/ 853956 w 1589104"/>
                  <a:gd name="connsiteY7-438" fmla="*/ 1460778 h 1517638"/>
                  <a:gd name="connsiteX8-439" fmla="*/ 582967 w 1589104"/>
                  <a:gd name="connsiteY8-440" fmla="*/ 1233178 h 1517638"/>
                  <a:gd name="connsiteX9-441" fmla="*/ 0 w 1589104"/>
                  <a:gd name="connsiteY9-442" fmla="*/ 1232918 h 1517638"/>
                  <a:gd name="connsiteX10-443" fmla="*/ 266330 w 1589104"/>
                  <a:gd name="connsiteY10-444" fmla="*/ 955011 h 1517638"/>
                  <a:gd name="connsiteX11-445" fmla="*/ 281126 w 1589104"/>
                  <a:gd name="connsiteY11-446" fmla="*/ 620619 h 1517638"/>
                  <a:gd name="connsiteX12" fmla="*/ 0 w 1589104"/>
                  <a:gd name="connsiteY12" fmla="*/ 320232 h 1517638"/>
                  <a:gd name="connsiteX0-447" fmla="*/ 0 w 1589104"/>
                  <a:gd name="connsiteY0-448" fmla="*/ 320232 h 1517638"/>
                  <a:gd name="connsiteX1-449" fmla="*/ 556334 w 1589104"/>
                  <a:gd name="connsiteY1-450" fmla="*/ 318779 h 1517638"/>
                  <a:gd name="connsiteX2-451" fmla="*/ 850996 w 1589104"/>
                  <a:gd name="connsiteY2-452" fmla="*/ 59821 h 1517638"/>
                  <a:gd name="connsiteX3-453" fmla="*/ 1004876 w 1589104"/>
                  <a:gd name="connsiteY3-454" fmla="*/ 0 h 1517638"/>
                  <a:gd name="connsiteX4-455" fmla="*/ 1583185 w 1589104"/>
                  <a:gd name="connsiteY4-456" fmla="*/ 596945 h 1517638"/>
                  <a:gd name="connsiteX5-457" fmla="*/ 1589104 w 1589104"/>
                  <a:gd name="connsiteY5-458" fmla="*/ 936373 h 1517638"/>
                  <a:gd name="connsiteX6-459" fmla="*/ 1010794 w 1589104"/>
                  <a:gd name="connsiteY6-460" fmla="*/ 1517638 h 1517638"/>
                  <a:gd name="connsiteX7-461" fmla="*/ 853956 w 1589104"/>
                  <a:gd name="connsiteY7-462" fmla="*/ 1460778 h 1517638"/>
                  <a:gd name="connsiteX8-463" fmla="*/ 582967 w 1589104"/>
                  <a:gd name="connsiteY8-464" fmla="*/ 1233178 h 1517638"/>
                  <a:gd name="connsiteX9-465" fmla="*/ 0 w 1589104"/>
                  <a:gd name="connsiteY9-466" fmla="*/ 1232918 h 1517638"/>
                  <a:gd name="connsiteX10-467" fmla="*/ 266330 w 1589104"/>
                  <a:gd name="connsiteY10-468" fmla="*/ 955011 h 1517638"/>
                  <a:gd name="connsiteX11-469" fmla="*/ 281126 w 1589104"/>
                  <a:gd name="connsiteY11-470" fmla="*/ 620619 h 1517638"/>
                  <a:gd name="connsiteX12-471" fmla="*/ 0 w 1589104"/>
                  <a:gd name="connsiteY12-472" fmla="*/ 320232 h 1517638"/>
                  <a:gd name="connsiteX0-473" fmla="*/ 0 w 1592063"/>
                  <a:gd name="connsiteY0-474" fmla="*/ 320232 h 1517638"/>
                  <a:gd name="connsiteX1-475" fmla="*/ 556334 w 1592063"/>
                  <a:gd name="connsiteY1-476" fmla="*/ 318779 h 1517638"/>
                  <a:gd name="connsiteX2-477" fmla="*/ 850996 w 1592063"/>
                  <a:gd name="connsiteY2-478" fmla="*/ 59821 h 1517638"/>
                  <a:gd name="connsiteX3-479" fmla="*/ 1004876 w 1592063"/>
                  <a:gd name="connsiteY3-480" fmla="*/ 0 h 1517638"/>
                  <a:gd name="connsiteX4-481" fmla="*/ 1583185 w 1592063"/>
                  <a:gd name="connsiteY4-482" fmla="*/ 596945 h 1517638"/>
                  <a:gd name="connsiteX5-483" fmla="*/ 1592063 w 1592063"/>
                  <a:gd name="connsiteY5-484" fmla="*/ 942292 h 1517638"/>
                  <a:gd name="connsiteX6-485" fmla="*/ 1010794 w 1592063"/>
                  <a:gd name="connsiteY6-486" fmla="*/ 1517638 h 1517638"/>
                  <a:gd name="connsiteX7-487" fmla="*/ 853956 w 1592063"/>
                  <a:gd name="connsiteY7-488" fmla="*/ 1460778 h 1517638"/>
                  <a:gd name="connsiteX8-489" fmla="*/ 582967 w 1592063"/>
                  <a:gd name="connsiteY8-490" fmla="*/ 1233178 h 1517638"/>
                  <a:gd name="connsiteX9-491" fmla="*/ 0 w 1592063"/>
                  <a:gd name="connsiteY9-492" fmla="*/ 1232918 h 1517638"/>
                  <a:gd name="connsiteX10-493" fmla="*/ 266330 w 1592063"/>
                  <a:gd name="connsiteY10-494" fmla="*/ 955011 h 1517638"/>
                  <a:gd name="connsiteX11-495" fmla="*/ 281126 w 1592063"/>
                  <a:gd name="connsiteY11-496" fmla="*/ 620619 h 1517638"/>
                  <a:gd name="connsiteX12-497" fmla="*/ 0 w 1592063"/>
                  <a:gd name="connsiteY12-498" fmla="*/ 320232 h 1517638"/>
                  <a:gd name="connsiteX0-499" fmla="*/ 0 w 1589104"/>
                  <a:gd name="connsiteY0-500" fmla="*/ 320232 h 1517638"/>
                  <a:gd name="connsiteX1-501" fmla="*/ 556334 w 1589104"/>
                  <a:gd name="connsiteY1-502" fmla="*/ 318779 h 1517638"/>
                  <a:gd name="connsiteX2-503" fmla="*/ 850996 w 1589104"/>
                  <a:gd name="connsiteY2-504" fmla="*/ 59821 h 1517638"/>
                  <a:gd name="connsiteX3-505" fmla="*/ 1004876 w 1589104"/>
                  <a:gd name="connsiteY3-506" fmla="*/ 0 h 1517638"/>
                  <a:gd name="connsiteX4-507" fmla="*/ 1583185 w 1589104"/>
                  <a:gd name="connsiteY4-508" fmla="*/ 596945 h 1517638"/>
                  <a:gd name="connsiteX5-509" fmla="*/ 1589104 w 1589104"/>
                  <a:gd name="connsiteY5-510" fmla="*/ 948210 h 1517638"/>
                  <a:gd name="connsiteX6-511" fmla="*/ 1010794 w 1589104"/>
                  <a:gd name="connsiteY6-512" fmla="*/ 1517638 h 1517638"/>
                  <a:gd name="connsiteX7-513" fmla="*/ 853956 w 1589104"/>
                  <a:gd name="connsiteY7-514" fmla="*/ 1460778 h 1517638"/>
                  <a:gd name="connsiteX8-515" fmla="*/ 582967 w 1589104"/>
                  <a:gd name="connsiteY8-516" fmla="*/ 1233178 h 1517638"/>
                  <a:gd name="connsiteX9-517" fmla="*/ 0 w 1589104"/>
                  <a:gd name="connsiteY9-518" fmla="*/ 1232918 h 1517638"/>
                  <a:gd name="connsiteX10-519" fmla="*/ 266330 w 1589104"/>
                  <a:gd name="connsiteY10-520" fmla="*/ 955011 h 1517638"/>
                  <a:gd name="connsiteX11-521" fmla="*/ 281126 w 1589104"/>
                  <a:gd name="connsiteY11-522" fmla="*/ 620619 h 1517638"/>
                  <a:gd name="connsiteX12-523" fmla="*/ 0 w 1589104"/>
                  <a:gd name="connsiteY12-524" fmla="*/ 320232 h 1517638"/>
                  <a:gd name="connsiteX0-525" fmla="*/ 0 w 1589104"/>
                  <a:gd name="connsiteY0-526" fmla="*/ 320232 h 1514679"/>
                  <a:gd name="connsiteX1-527" fmla="*/ 556334 w 1589104"/>
                  <a:gd name="connsiteY1-528" fmla="*/ 318779 h 1514679"/>
                  <a:gd name="connsiteX2-529" fmla="*/ 850996 w 1589104"/>
                  <a:gd name="connsiteY2-530" fmla="*/ 59821 h 1514679"/>
                  <a:gd name="connsiteX3-531" fmla="*/ 1004876 w 1589104"/>
                  <a:gd name="connsiteY3-532" fmla="*/ 0 h 1514679"/>
                  <a:gd name="connsiteX4-533" fmla="*/ 1583185 w 1589104"/>
                  <a:gd name="connsiteY4-534" fmla="*/ 596945 h 1514679"/>
                  <a:gd name="connsiteX5-535" fmla="*/ 1589104 w 1589104"/>
                  <a:gd name="connsiteY5-536" fmla="*/ 948210 h 1514679"/>
                  <a:gd name="connsiteX6-537" fmla="*/ 1013753 w 1589104"/>
                  <a:gd name="connsiteY6-538" fmla="*/ 1514679 h 1514679"/>
                  <a:gd name="connsiteX7-539" fmla="*/ 853956 w 1589104"/>
                  <a:gd name="connsiteY7-540" fmla="*/ 1460778 h 1514679"/>
                  <a:gd name="connsiteX8-541" fmla="*/ 582967 w 1589104"/>
                  <a:gd name="connsiteY8-542" fmla="*/ 1233178 h 1514679"/>
                  <a:gd name="connsiteX9-543" fmla="*/ 0 w 1589104"/>
                  <a:gd name="connsiteY9-544" fmla="*/ 1232918 h 1514679"/>
                  <a:gd name="connsiteX10-545" fmla="*/ 266330 w 1589104"/>
                  <a:gd name="connsiteY10-546" fmla="*/ 955011 h 1514679"/>
                  <a:gd name="connsiteX11-547" fmla="*/ 281126 w 1589104"/>
                  <a:gd name="connsiteY11-548" fmla="*/ 620619 h 1514679"/>
                  <a:gd name="connsiteX12-549" fmla="*/ 0 w 1589104"/>
                  <a:gd name="connsiteY12-550" fmla="*/ 320232 h 1514679"/>
                  <a:gd name="connsiteX0-551" fmla="*/ 0 w 1589104"/>
                  <a:gd name="connsiteY0-552" fmla="*/ 320232 h 1514679"/>
                  <a:gd name="connsiteX1-553" fmla="*/ 556334 w 1589104"/>
                  <a:gd name="connsiteY1-554" fmla="*/ 318779 h 1514679"/>
                  <a:gd name="connsiteX2-555" fmla="*/ 850996 w 1589104"/>
                  <a:gd name="connsiteY2-556" fmla="*/ 59821 h 1514679"/>
                  <a:gd name="connsiteX3-557" fmla="*/ 1004876 w 1589104"/>
                  <a:gd name="connsiteY3-558" fmla="*/ 0 h 1514679"/>
                  <a:gd name="connsiteX4-559" fmla="*/ 1583185 w 1589104"/>
                  <a:gd name="connsiteY4-560" fmla="*/ 596945 h 1514679"/>
                  <a:gd name="connsiteX5-561" fmla="*/ 1589104 w 1589104"/>
                  <a:gd name="connsiteY5-562" fmla="*/ 948210 h 1514679"/>
                  <a:gd name="connsiteX6-563" fmla="*/ 1013753 w 1589104"/>
                  <a:gd name="connsiteY6-564" fmla="*/ 1514679 h 1514679"/>
                  <a:gd name="connsiteX7-565" fmla="*/ 853956 w 1589104"/>
                  <a:gd name="connsiteY7-566" fmla="*/ 1460778 h 1514679"/>
                  <a:gd name="connsiteX8-567" fmla="*/ 582967 w 1589104"/>
                  <a:gd name="connsiteY8-568" fmla="*/ 1233178 h 1514679"/>
                  <a:gd name="connsiteX9-569" fmla="*/ 0 w 1589104"/>
                  <a:gd name="connsiteY9-570" fmla="*/ 1232918 h 1514679"/>
                  <a:gd name="connsiteX10-571" fmla="*/ 266330 w 1589104"/>
                  <a:gd name="connsiteY10-572" fmla="*/ 955011 h 1514679"/>
                  <a:gd name="connsiteX11-573" fmla="*/ 287045 w 1589104"/>
                  <a:gd name="connsiteY11-574" fmla="*/ 611742 h 1514679"/>
                  <a:gd name="connsiteX12-575" fmla="*/ 0 w 1589104"/>
                  <a:gd name="connsiteY12-576" fmla="*/ 320232 h 1514679"/>
                  <a:gd name="connsiteX0-577" fmla="*/ 0 w 1589104"/>
                  <a:gd name="connsiteY0-578" fmla="*/ 320232 h 1514679"/>
                  <a:gd name="connsiteX1-579" fmla="*/ 556334 w 1589104"/>
                  <a:gd name="connsiteY1-580" fmla="*/ 318779 h 1514679"/>
                  <a:gd name="connsiteX2-581" fmla="*/ 850996 w 1589104"/>
                  <a:gd name="connsiteY2-582" fmla="*/ 59821 h 1514679"/>
                  <a:gd name="connsiteX3-583" fmla="*/ 1004876 w 1589104"/>
                  <a:gd name="connsiteY3-584" fmla="*/ 0 h 1514679"/>
                  <a:gd name="connsiteX4-585" fmla="*/ 1583185 w 1589104"/>
                  <a:gd name="connsiteY4-586" fmla="*/ 596945 h 1514679"/>
                  <a:gd name="connsiteX5-587" fmla="*/ 1589104 w 1589104"/>
                  <a:gd name="connsiteY5-588" fmla="*/ 948210 h 1514679"/>
                  <a:gd name="connsiteX6-589" fmla="*/ 1013753 w 1589104"/>
                  <a:gd name="connsiteY6-590" fmla="*/ 1514679 h 1514679"/>
                  <a:gd name="connsiteX7-591" fmla="*/ 853956 w 1589104"/>
                  <a:gd name="connsiteY7-592" fmla="*/ 1460778 h 1514679"/>
                  <a:gd name="connsiteX8-593" fmla="*/ 582967 w 1589104"/>
                  <a:gd name="connsiteY8-594" fmla="*/ 1233178 h 1514679"/>
                  <a:gd name="connsiteX9-595" fmla="*/ 0 w 1589104"/>
                  <a:gd name="connsiteY9-596" fmla="*/ 1232918 h 1514679"/>
                  <a:gd name="connsiteX10-597" fmla="*/ 266330 w 1589104"/>
                  <a:gd name="connsiteY10-598" fmla="*/ 955011 h 1514679"/>
                  <a:gd name="connsiteX11-599" fmla="*/ 287045 w 1589104"/>
                  <a:gd name="connsiteY11-600" fmla="*/ 611742 h 1514679"/>
                  <a:gd name="connsiteX12-601" fmla="*/ 0 w 1589104"/>
                  <a:gd name="connsiteY12-602" fmla="*/ 320232 h 1514679"/>
                  <a:gd name="connsiteX0-603" fmla="*/ 0 w 1589104"/>
                  <a:gd name="connsiteY0-604" fmla="*/ 320232 h 1514679"/>
                  <a:gd name="connsiteX1-605" fmla="*/ 556334 w 1589104"/>
                  <a:gd name="connsiteY1-606" fmla="*/ 318779 h 1514679"/>
                  <a:gd name="connsiteX2-607" fmla="*/ 850996 w 1589104"/>
                  <a:gd name="connsiteY2-608" fmla="*/ 59821 h 1514679"/>
                  <a:gd name="connsiteX3-609" fmla="*/ 1004876 w 1589104"/>
                  <a:gd name="connsiteY3-610" fmla="*/ 0 h 1514679"/>
                  <a:gd name="connsiteX4-611" fmla="*/ 1583185 w 1589104"/>
                  <a:gd name="connsiteY4-612" fmla="*/ 596945 h 1514679"/>
                  <a:gd name="connsiteX5-613" fmla="*/ 1589104 w 1589104"/>
                  <a:gd name="connsiteY5-614" fmla="*/ 948210 h 1514679"/>
                  <a:gd name="connsiteX6-615" fmla="*/ 1013753 w 1589104"/>
                  <a:gd name="connsiteY6-616" fmla="*/ 1514679 h 1514679"/>
                  <a:gd name="connsiteX7-617" fmla="*/ 853956 w 1589104"/>
                  <a:gd name="connsiteY7-618" fmla="*/ 1460778 h 1514679"/>
                  <a:gd name="connsiteX8-619" fmla="*/ 582967 w 1589104"/>
                  <a:gd name="connsiteY8-620" fmla="*/ 1233178 h 1514679"/>
                  <a:gd name="connsiteX9-621" fmla="*/ 0 w 1589104"/>
                  <a:gd name="connsiteY9-622" fmla="*/ 1232918 h 1514679"/>
                  <a:gd name="connsiteX10-623" fmla="*/ 266330 w 1589104"/>
                  <a:gd name="connsiteY10-624" fmla="*/ 955011 h 1514679"/>
                  <a:gd name="connsiteX11-625" fmla="*/ 287045 w 1589104"/>
                  <a:gd name="connsiteY11-626" fmla="*/ 611742 h 1514679"/>
                  <a:gd name="connsiteX12-627" fmla="*/ 0 w 1589104"/>
                  <a:gd name="connsiteY12-628" fmla="*/ 320232 h 1514679"/>
                  <a:gd name="connsiteX0-629" fmla="*/ 0 w 1589104"/>
                  <a:gd name="connsiteY0-630" fmla="*/ 320232 h 1514679"/>
                  <a:gd name="connsiteX1-631" fmla="*/ 556334 w 1589104"/>
                  <a:gd name="connsiteY1-632" fmla="*/ 318779 h 1514679"/>
                  <a:gd name="connsiteX2-633" fmla="*/ 850996 w 1589104"/>
                  <a:gd name="connsiteY2-634" fmla="*/ 59821 h 1514679"/>
                  <a:gd name="connsiteX3-635" fmla="*/ 1004876 w 1589104"/>
                  <a:gd name="connsiteY3-636" fmla="*/ 0 h 1514679"/>
                  <a:gd name="connsiteX4-637" fmla="*/ 1583185 w 1589104"/>
                  <a:gd name="connsiteY4-638" fmla="*/ 596945 h 1514679"/>
                  <a:gd name="connsiteX5-639" fmla="*/ 1589104 w 1589104"/>
                  <a:gd name="connsiteY5-640" fmla="*/ 948210 h 1514679"/>
                  <a:gd name="connsiteX6-641" fmla="*/ 1013753 w 1589104"/>
                  <a:gd name="connsiteY6-642" fmla="*/ 1514679 h 1514679"/>
                  <a:gd name="connsiteX7-643" fmla="*/ 853956 w 1589104"/>
                  <a:gd name="connsiteY7-644" fmla="*/ 1460778 h 1514679"/>
                  <a:gd name="connsiteX8-645" fmla="*/ 582967 w 1589104"/>
                  <a:gd name="connsiteY8-646" fmla="*/ 1233178 h 1514679"/>
                  <a:gd name="connsiteX9-647" fmla="*/ 0 w 1589104"/>
                  <a:gd name="connsiteY9-648" fmla="*/ 1232918 h 1514679"/>
                  <a:gd name="connsiteX10-649" fmla="*/ 266330 w 1589104"/>
                  <a:gd name="connsiteY10-650" fmla="*/ 955011 h 1514679"/>
                  <a:gd name="connsiteX11-651" fmla="*/ 287045 w 1589104"/>
                  <a:gd name="connsiteY11-652" fmla="*/ 611742 h 1514679"/>
                  <a:gd name="connsiteX12-653" fmla="*/ 0 w 1589104"/>
                  <a:gd name="connsiteY12-654" fmla="*/ 320232 h 1514679"/>
                  <a:gd name="connsiteX0-655" fmla="*/ 0 w 1589104"/>
                  <a:gd name="connsiteY0-656" fmla="*/ 320232 h 1514679"/>
                  <a:gd name="connsiteX1-657" fmla="*/ 556334 w 1589104"/>
                  <a:gd name="connsiteY1-658" fmla="*/ 318779 h 1514679"/>
                  <a:gd name="connsiteX2-659" fmla="*/ 850996 w 1589104"/>
                  <a:gd name="connsiteY2-660" fmla="*/ 59821 h 1514679"/>
                  <a:gd name="connsiteX3-661" fmla="*/ 1004876 w 1589104"/>
                  <a:gd name="connsiteY3-662" fmla="*/ 0 h 1514679"/>
                  <a:gd name="connsiteX4-663" fmla="*/ 1583185 w 1589104"/>
                  <a:gd name="connsiteY4-664" fmla="*/ 596945 h 1514679"/>
                  <a:gd name="connsiteX5-665" fmla="*/ 1589104 w 1589104"/>
                  <a:gd name="connsiteY5-666" fmla="*/ 948210 h 1514679"/>
                  <a:gd name="connsiteX6-667" fmla="*/ 1013753 w 1589104"/>
                  <a:gd name="connsiteY6-668" fmla="*/ 1514679 h 1514679"/>
                  <a:gd name="connsiteX7-669" fmla="*/ 853956 w 1589104"/>
                  <a:gd name="connsiteY7-670" fmla="*/ 1460778 h 1514679"/>
                  <a:gd name="connsiteX8-671" fmla="*/ 582967 w 1589104"/>
                  <a:gd name="connsiteY8-672" fmla="*/ 1233178 h 1514679"/>
                  <a:gd name="connsiteX9-673" fmla="*/ 0 w 1589104"/>
                  <a:gd name="connsiteY9-674" fmla="*/ 1232918 h 1514679"/>
                  <a:gd name="connsiteX10-675" fmla="*/ 266330 w 1589104"/>
                  <a:gd name="connsiteY10-676" fmla="*/ 955011 h 1514679"/>
                  <a:gd name="connsiteX11-677" fmla="*/ 287045 w 1589104"/>
                  <a:gd name="connsiteY11-678" fmla="*/ 611742 h 1514679"/>
                  <a:gd name="connsiteX12-679" fmla="*/ 0 w 1589104"/>
                  <a:gd name="connsiteY12-680" fmla="*/ 320232 h 1514679"/>
                  <a:gd name="connsiteX0-681" fmla="*/ 0 w 1589104"/>
                  <a:gd name="connsiteY0-682" fmla="*/ 320232 h 1514679"/>
                  <a:gd name="connsiteX1-683" fmla="*/ 556334 w 1589104"/>
                  <a:gd name="connsiteY1-684" fmla="*/ 318779 h 1514679"/>
                  <a:gd name="connsiteX2-685" fmla="*/ 850996 w 1589104"/>
                  <a:gd name="connsiteY2-686" fmla="*/ 59821 h 1514679"/>
                  <a:gd name="connsiteX3-687" fmla="*/ 1004876 w 1589104"/>
                  <a:gd name="connsiteY3-688" fmla="*/ 0 h 1514679"/>
                  <a:gd name="connsiteX4-689" fmla="*/ 1583185 w 1589104"/>
                  <a:gd name="connsiteY4-690" fmla="*/ 596945 h 1514679"/>
                  <a:gd name="connsiteX5-691" fmla="*/ 1589104 w 1589104"/>
                  <a:gd name="connsiteY5-692" fmla="*/ 948210 h 1514679"/>
                  <a:gd name="connsiteX6-693" fmla="*/ 1013753 w 1589104"/>
                  <a:gd name="connsiteY6-694" fmla="*/ 1514679 h 1514679"/>
                  <a:gd name="connsiteX7-695" fmla="*/ 853956 w 1589104"/>
                  <a:gd name="connsiteY7-696" fmla="*/ 1460778 h 1514679"/>
                  <a:gd name="connsiteX8-697" fmla="*/ 582967 w 1589104"/>
                  <a:gd name="connsiteY8-698" fmla="*/ 1233178 h 1514679"/>
                  <a:gd name="connsiteX9-699" fmla="*/ 0 w 1589104"/>
                  <a:gd name="connsiteY9-700" fmla="*/ 1232918 h 1514679"/>
                  <a:gd name="connsiteX10-701" fmla="*/ 266330 w 1589104"/>
                  <a:gd name="connsiteY10-702" fmla="*/ 955011 h 1514679"/>
                  <a:gd name="connsiteX11-703" fmla="*/ 287045 w 1589104"/>
                  <a:gd name="connsiteY11-704" fmla="*/ 611742 h 1514679"/>
                  <a:gd name="connsiteX12-705" fmla="*/ 0 w 1589104"/>
                  <a:gd name="connsiteY12-706" fmla="*/ 320232 h 1514679"/>
                  <a:gd name="connsiteX0-707" fmla="*/ 0 w 1589104"/>
                  <a:gd name="connsiteY0-708" fmla="*/ 320232 h 1514679"/>
                  <a:gd name="connsiteX1-709" fmla="*/ 556334 w 1589104"/>
                  <a:gd name="connsiteY1-710" fmla="*/ 318779 h 1514679"/>
                  <a:gd name="connsiteX2-711" fmla="*/ 850996 w 1589104"/>
                  <a:gd name="connsiteY2-712" fmla="*/ 59821 h 1514679"/>
                  <a:gd name="connsiteX3-713" fmla="*/ 1004876 w 1589104"/>
                  <a:gd name="connsiteY3-714" fmla="*/ 0 h 1514679"/>
                  <a:gd name="connsiteX4-715" fmla="*/ 1583185 w 1589104"/>
                  <a:gd name="connsiteY4-716" fmla="*/ 596945 h 1514679"/>
                  <a:gd name="connsiteX5-717" fmla="*/ 1589104 w 1589104"/>
                  <a:gd name="connsiteY5-718" fmla="*/ 948210 h 1514679"/>
                  <a:gd name="connsiteX6-719" fmla="*/ 1013753 w 1589104"/>
                  <a:gd name="connsiteY6-720" fmla="*/ 1514679 h 1514679"/>
                  <a:gd name="connsiteX7-721" fmla="*/ 853956 w 1589104"/>
                  <a:gd name="connsiteY7-722" fmla="*/ 1460778 h 1514679"/>
                  <a:gd name="connsiteX8-723" fmla="*/ 582967 w 1589104"/>
                  <a:gd name="connsiteY8-724" fmla="*/ 1233178 h 1514679"/>
                  <a:gd name="connsiteX9-725" fmla="*/ 0 w 1589104"/>
                  <a:gd name="connsiteY9-726" fmla="*/ 1232918 h 1514679"/>
                  <a:gd name="connsiteX10-727" fmla="*/ 266330 w 1589104"/>
                  <a:gd name="connsiteY10-728" fmla="*/ 955011 h 1514679"/>
                  <a:gd name="connsiteX11-729" fmla="*/ 287045 w 1589104"/>
                  <a:gd name="connsiteY11-730" fmla="*/ 611742 h 1514679"/>
                  <a:gd name="connsiteX12-731" fmla="*/ 0 w 1589104"/>
                  <a:gd name="connsiteY12-732" fmla="*/ 320232 h 1514679"/>
                  <a:gd name="connsiteX0-733" fmla="*/ 0 w 1589104"/>
                  <a:gd name="connsiteY0-734" fmla="*/ 320232 h 1514679"/>
                  <a:gd name="connsiteX1-735" fmla="*/ 556334 w 1589104"/>
                  <a:gd name="connsiteY1-736" fmla="*/ 318779 h 1514679"/>
                  <a:gd name="connsiteX2-737" fmla="*/ 850996 w 1589104"/>
                  <a:gd name="connsiteY2-738" fmla="*/ 59821 h 1514679"/>
                  <a:gd name="connsiteX3-739" fmla="*/ 1004876 w 1589104"/>
                  <a:gd name="connsiteY3-740" fmla="*/ 0 h 1514679"/>
                  <a:gd name="connsiteX4-741" fmla="*/ 1583185 w 1589104"/>
                  <a:gd name="connsiteY4-742" fmla="*/ 596945 h 1514679"/>
                  <a:gd name="connsiteX5-743" fmla="*/ 1589104 w 1589104"/>
                  <a:gd name="connsiteY5-744" fmla="*/ 948210 h 1514679"/>
                  <a:gd name="connsiteX6-745" fmla="*/ 1013753 w 1589104"/>
                  <a:gd name="connsiteY6-746" fmla="*/ 1514679 h 1514679"/>
                  <a:gd name="connsiteX7-747" fmla="*/ 853956 w 1589104"/>
                  <a:gd name="connsiteY7-748" fmla="*/ 1460778 h 1514679"/>
                  <a:gd name="connsiteX8-749" fmla="*/ 582967 w 1589104"/>
                  <a:gd name="connsiteY8-750" fmla="*/ 1233178 h 1514679"/>
                  <a:gd name="connsiteX9-751" fmla="*/ 0 w 1589104"/>
                  <a:gd name="connsiteY9-752" fmla="*/ 1232918 h 1514679"/>
                  <a:gd name="connsiteX10-753" fmla="*/ 266330 w 1589104"/>
                  <a:gd name="connsiteY10-754" fmla="*/ 955011 h 1514679"/>
                  <a:gd name="connsiteX11-755" fmla="*/ 287045 w 1589104"/>
                  <a:gd name="connsiteY11-756" fmla="*/ 611742 h 1514679"/>
                  <a:gd name="connsiteX12-757" fmla="*/ 0 w 1589104"/>
                  <a:gd name="connsiteY12-758" fmla="*/ 320232 h 1514679"/>
                  <a:gd name="connsiteX0-759" fmla="*/ 0 w 1589104"/>
                  <a:gd name="connsiteY0-760" fmla="*/ 320232 h 1514679"/>
                  <a:gd name="connsiteX1-761" fmla="*/ 556334 w 1589104"/>
                  <a:gd name="connsiteY1-762" fmla="*/ 318779 h 1514679"/>
                  <a:gd name="connsiteX2-763" fmla="*/ 850996 w 1589104"/>
                  <a:gd name="connsiteY2-764" fmla="*/ 59821 h 1514679"/>
                  <a:gd name="connsiteX3-765" fmla="*/ 1004876 w 1589104"/>
                  <a:gd name="connsiteY3-766" fmla="*/ 0 h 1514679"/>
                  <a:gd name="connsiteX4-767" fmla="*/ 1583185 w 1589104"/>
                  <a:gd name="connsiteY4-768" fmla="*/ 596945 h 1514679"/>
                  <a:gd name="connsiteX5-769" fmla="*/ 1589104 w 1589104"/>
                  <a:gd name="connsiteY5-770" fmla="*/ 948210 h 1514679"/>
                  <a:gd name="connsiteX6-771" fmla="*/ 1013753 w 1589104"/>
                  <a:gd name="connsiteY6-772" fmla="*/ 1514679 h 1514679"/>
                  <a:gd name="connsiteX7-773" fmla="*/ 853956 w 1589104"/>
                  <a:gd name="connsiteY7-774" fmla="*/ 1460778 h 1514679"/>
                  <a:gd name="connsiteX8-775" fmla="*/ 582967 w 1589104"/>
                  <a:gd name="connsiteY8-776" fmla="*/ 1233178 h 1514679"/>
                  <a:gd name="connsiteX9-777" fmla="*/ 0 w 1589104"/>
                  <a:gd name="connsiteY9-778" fmla="*/ 1232918 h 1514679"/>
                  <a:gd name="connsiteX10-779" fmla="*/ 266330 w 1589104"/>
                  <a:gd name="connsiteY10-780" fmla="*/ 955011 h 1514679"/>
                  <a:gd name="connsiteX11-781" fmla="*/ 287045 w 1589104"/>
                  <a:gd name="connsiteY11-782" fmla="*/ 611742 h 1514679"/>
                  <a:gd name="connsiteX12-783" fmla="*/ 0 w 1589104"/>
                  <a:gd name="connsiteY12-784" fmla="*/ 320232 h 1514679"/>
                  <a:gd name="connsiteX0-785" fmla="*/ 0 w 1589104"/>
                  <a:gd name="connsiteY0-786" fmla="*/ 320232 h 1532336"/>
                  <a:gd name="connsiteX1-787" fmla="*/ 556334 w 1589104"/>
                  <a:gd name="connsiteY1-788" fmla="*/ 318779 h 1532336"/>
                  <a:gd name="connsiteX2-789" fmla="*/ 850996 w 1589104"/>
                  <a:gd name="connsiteY2-790" fmla="*/ 59821 h 1532336"/>
                  <a:gd name="connsiteX3-791" fmla="*/ 1004876 w 1589104"/>
                  <a:gd name="connsiteY3-792" fmla="*/ 0 h 1532336"/>
                  <a:gd name="connsiteX4-793" fmla="*/ 1583185 w 1589104"/>
                  <a:gd name="connsiteY4-794" fmla="*/ 596945 h 1532336"/>
                  <a:gd name="connsiteX5-795" fmla="*/ 1589104 w 1589104"/>
                  <a:gd name="connsiteY5-796" fmla="*/ 948210 h 1532336"/>
                  <a:gd name="connsiteX6-797" fmla="*/ 1013753 w 1589104"/>
                  <a:gd name="connsiteY6-798" fmla="*/ 1514679 h 1532336"/>
                  <a:gd name="connsiteX7-799" fmla="*/ 853956 w 1589104"/>
                  <a:gd name="connsiteY7-800" fmla="*/ 1460778 h 1532336"/>
                  <a:gd name="connsiteX8-801" fmla="*/ 582967 w 1589104"/>
                  <a:gd name="connsiteY8-802" fmla="*/ 1233178 h 1532336"/>
                  <a:gd name="connsiteX9-803" fmla="*/ 0 w 1589104"/>
                  <a:gd name="connsiteY9-804" fmla="*/ 1232918 h 1532336"/>
                  <a:gd name="connsiteX10-805" fmla="*/ 266330 w 1589104"/>
                  <a:gd name="connsiteY10-806" fmla="*/ 955011 h 1532336"/>
                  <a:gd name="connsiteX11-807" fmla="*/ 287045 w 1589104"/>
                  <a:gd name="connsiteY11-808" fmla="*/ 611742 h 1532336"/>
                  <a:gd name="connsiteX12-809" fmla="*/ 0 w 1589104"/>
                  <a:gd name="connsiteY12-810" fmla="*/ 320232 h 1532336"/>
                  <a:gd name="connsiteX0-811" fmla="*/ 0 w 1589104"/>
                  <a:gd name="connsiteY0-812" fmla="*/ 320232 h 1575133"/>
                  <a:gd name="connsiteX1-813" fmla="*/ 556334 w 1589104"/>
                  <a:gd name="connsiteY1-814" fmla="*/ 318779 h 1575133"/>
                  <a:gd name="connsiteX2-815" fmla="*/ 850996 w 1589104"/>
                  <a:gd name="connsiteY2-816" fmla="*/ 59821 h 1575133"/>
                  <a:gd name="connsiteX3-817" fmla="*/ 1004876 w 1589104"/>
                  <a:gd name="connsiteY3-818" fmla="*/ 0 h 1575133"/>
                  <a:gd name="connsiteX4-819" fmla="*/ 1583185 w 1589104"/>
                  <a:gd name="connsiteY4-820" fmla="*/ 596945 h 1575133"/>
                  <a:gd name="connsiteX5-821" fmla="*/ 1589104 w 1589104"/>
                  <a:gd name="connsiteY5-822" fmla="*/ 948210 h 1575133"/>
                  <a:gd name="connsiteX6-823" fmla="*/ 1013753 w 1589104"/>
                  <a:gd name="connsiteY6-824" fmla="*/ 1514679 h 1575133"/>
                  <a:gd name="connsiteX7-825" fmla="*/ 853956 w 1589104"/>
                  <a:gd name="connsiteY7-826" fmla="*/ 1460778 h 1575133"/>
                  <a:gd name="connsiteX8-827" fmla="*/ 582967 w 1589104"/>
                  <a:gd name="connsiteY8-828" fmla="*/ 1233178 h 1575133"/>
                  <a:gd name="connsiteX9-829" fmla="*/ 0 w 1589104"/>
                  <a:gd name="connsiteY9-830" fmla="*/ 1232918 h 1575133"/>
                  <a:gd name="connsiteX10-831" fmla="*/ 266330 w 1589104"/>
                  <a:gd name="connsiteY10-832" fmla="*/ 955011 h 1575133"/>
                  <a:gd name="connsiteX11-833" fmla="*/ 287045 w 1589104"/>
                  <a:gd name="connsiteY11-834" fmla="*/ 611742 h 1575133"/>
                  <a:gd name="connsiteX12-835" fmla="*/ 0 w 1589104"/>
                  <a:gd name="connsiteY12-836" fmla="*/ 320232 h 1575133"/>
                  <a:gd name="connsiteX0-837" fmla="*/ 0 w 1589104"/>
                  <a:gd name="connsiteY0-838" fmla="*/ 320232 h 1575133"/>
                  <a:gd name="connsiteX1-839" fmla="*/ 556334 w 1589104"/>
                  <a:gd name="connsiteY1-840" fmla="*/ 318779 h 1575133"/>
                  <a:gd name="connsiteX2-841" fmla="*/ 850996 w 1589104"/>
                  <a:gd name="connsiteY2-842" fmla="*/ 59821 h 1575133"/>
                  <a:gd name="connsiteX3-843" fmla="*/ 1004876 w 1589104"/>
                  <a:gd name="connsiteY3-844" fmla="*/ 0 h 1575133"/>
                  <a:gd name="connsiteX4-845" fmla="*/ 1583185 w 1589104"/>
                  <a:gd name="connsiteY4-846" fmla="*/ 596945 h 1575133"/>
                  <a:gd name="connsiteX5-847" fmla="*/ 1589104 w 1589104"/>
                  <a:gd name="connsiteY5-848" fmla="*/ 948210 h 1575133"/>
                  <a:gd name="connsiteX6-849" fmla="*/ 1013753 w 1589104"/>
                  <a:gd name="connsiteY6-850" fmla="*/ 1514679 h 1575133"/>
                  <a:gd name="connsiteX7-851" fmla="*/ 853956 w 1589104"/>
                  <a:gd name="connsiteY7-852" fmla="*/ 1460778 h 1575133"/>
                  <a:gd name="connsiteX8-853" fmla="*/ 582967 w 1589104"/>
                  <a:gd name="connsiteY8-854" fmla="*/ 1233178 h 1575133"/>
                  <a:gd name="connsiteX9-855" fmla="*/ 0 w 1589104"/>
                  <a:gd name="connsiteY9-856" fmla="*/ 1232918 h 1575133"/>
                  <a:gd name="connsiteX10-857" fmla="*/ 266330 w 1589104"/>
                  <a:gd name="connsiteY10-858" fmla="*/ 955011 h 1575133"/>
                  <a:gd name="connsiteX11-859" fmla="*/ 287045 w 1589104"/>
                  <a:gd name="connsiteY11-860" fmla="*/ 611742 h 1575133"/>
                  <a:gd name="connsiteX12-861" fmla="*/ 0 w 1589104"/>
                  <a:gd name="connsiteY12-862" fmla="*/ 320232 h 1575133"/>
                  <a:gd name="connsiteX0-863" fmla="*/ 0 w 1589104"/>
                  <a:gd name="connsiteY0-864" fmla="*/ 320232 h 1575133"/>
                  <a:gd name="connsiteX1-865" fmla="*/ 556334 w 1589104"/>
                  <a:gd name="connsiteY1-866" fmla="*/ 318779 h 1575133"/>
                  <a:gd name="connsiteX2-867" fmla="*/ 850996 w 1589104"/>
                  <a:gd name="connsiteY2-868" fmla="*/ 59821 h 1575133"/>
                  <a:gd name="connsiteX3-869" fmla="*/ 1004876 w 1589104"/>
                  <a:gd name="connsiteY3-870" fmla="*/ 0 h 1575133"/>
                  <a:gd name="connsiteX4-871" fmla="*/ 1583185 w 1589104"/>
                  <a:gd name="connsiteY4-872" fmla="*/ 596945 h 1575133"/>
                  <a:gd name="connsiteX5-873" fmla="*/ 1589104 w 1589104"/>
                  <a:gd name="connsiteY5-874" fmla="*/ 948210 h 1575133"/>
                  <a:gd name="connsiteX6-875" fmla="*/ 1013753 w 1589104"/>
                  <a:gd name="connsiteY6-876" fmla="*/ 1514679 h 1575133"/>
                  <a:gd name="connsiteX7-877" fmla="*/ 853956 w 1589104"/>
                  <a:gd name="connsiteY7-878" fmla="*/ 1460778 h 1575133"/>
                  <a:gd name="connsiteX8-879" fmla="*/ 582967 w 1589104"/>
                  <a:gd name="connsiteY8-880" fmla="*/ 1233178 h 1575133"/>
                  <a:gd name="connsiteX9-881" fmla="*/ 0 w 1589104"/>
                  <a:gd name="connsiteY9-882" fmla="*/ 1232918 h 1575133"/>
                  <a:gd name="connsiteX10-883" fmla="*/ 266330 w 1589104"/>
                  <a:gd name="connsiteY10-884" fmla="*/ 955011 h 1575133"/>
                  <a:gd name="connsiteX11-885" fmla="*/ 287045 w 1589104"/>
                  <a:gd name="connsiteY11-886" fmla="*/ 611742 h 1575133"/>
                  <a:gd name="connsiteX12-887" fmla="*/ 0 w 1589104"/>
                  <a:gd name="connsiteY12-888" fmla="*/ 320232 h 1575133"/>
                  <a:gd name="connsiteX0-889" fmla="*/ 0 w 1589104"/>
                  <a:gd name="connsiteY0-890" fmla="*/ 320232 h 1575133"/>
                  <a:gd name="connsiteX1-891" fmla="*/ 556334 w 1589104"/>
                  <a:gd name="connsiteY1-892" fmla="*/ 318779 h 1575133"/>
                  <a:gd name="connsiteX2-893" fmla="*/ 850996 w 1589104"/>
                  <a:gd name="connsiteY2-894" fmla="*/ 59821 h 1575133"/>
                  <a:gd name="connsiteX3-895" fmla="*/ 1004876 w 1589104"/>
                  <a:gd name="connsiteY3-896" fmla="*/ 0 h 1575133"/>
                  <a:gd name="connsiteX4-897" fmla="*/ 1583185 w 1589104"/>
                  <a:gd name="connsiteY4-898" fmla="*/ 596945 h 1575133"/>
                  <a:gd name="connsiteX5-899" fmla="*/ 1589104 w 1589104"/>
                  <a:gd name="connsiteY5-900" fmla="*/ 948210 h 1575133"/>
                  <a:gd name="connsiteX6-901" fmla="*/ 1013753 w 1589104"/>
                  <a:gd name="connsiteY6-902" fmla="*/ 1514679 h 1575133"/>
                  <a:gd name="connsiteX7-903" fmla="*/ 853956 w 1589104"/>
                  <a:gd name="connsiteY7-904" fmla="*/ 1460778 h 1575133"/>
                  <a:gd name="connsiteX8-905" fmla="*/ 582967 w 1589104"/>
                  <a:gd name="connsiteY8-906" fmla="*/ 1233178 h 1575133"/>
                  <a:gd name="connsiteX9-907" fmla="*/ 0 w 1589104"/>
                  <a:gd name="connsiteY9-908" fmla="*/ 1232918 h 1575133"/>
                  <a:gd name="connsiteX10-909" fmla="*/ 266330 w 1589104"/>
                  <a:gd name="connsiteY10-910" fmla="*/ 955011 h 1575133"/>
                  <a:gd name="connsiteX11-911" fmla="*/ 287045 w 1589104"/>
                  <a:gd name="connsiteY11-912" fmla="*/ 611742 h 1575133"/>
                  <a:gd name="connsiteX12-913" fmla="*/ 0 w 1589104"/>
                  <a:gd name="connsiteY12-914" fmla="*/ 320232 h 1575133"/>
                  <a:gd name="connsiteX0-915" fmla="*/ 0 w 1589104"/>
                  <a:gd name="connsiteY0-916" fmla="*/ 354510 h 1609411"/>
                  <a:gd name="connsiteX1-917" fmla="*/ 556334 w 1589104"/>
                  <a:gd name="connsiteY1-918" fmla="*/ 353057 h 1609411"/>
                  <a:gd name="connsiteX2-919" fmla="*/ 850996 w 1589104"/>
                  <a:gd name="connsiteY2-920" fmla="*/ 94099 h 1609411"/>
                  <a:gd name="connsiteX3-921" fmla="*/ 1004876 w 1589104"/>
                  <a:gd name="connsiteY3-922" fmla="*/ 34278 h 1609411"/>
                  <a:gd name="connsiteX4-923" fmla="*/ 1583185 w 1589104"/>
                  <a:gd name="connsiteY4-924" fmla="*/ 631223 h 1609411"/>
                  <a:gd name="connsiteX5-925" fmla="*/ 1589104 w 1589104"/>
                  <a:gd name="connsiteY5-926" fmla="*/ 982488 h 1609411"/>
                  <a:gd name="connsiteX6-927" fmla="*/ 1013753 w 1589104"/>
                  <a:gd name="connsiteY6-928" fmla="*/ 1548957 h 1609411"/>
                  <a:gd name="connsiteX7-929" fmla="*/ 853956 w 1589104"/>
                  <a:gd name="connsiteY7-930" fmla="*/ 1495056 h 1609411"/>
                  <a:gd name="connsiteX8-931" fmla="*/ 582967 w 1589104"/>
                  <a:gd name="connsiteY8-932" fmla="*/ 1267456 h 1609411"/>
                  <a:gd name="connsiteX9-933" fmla="*/ 0 w 1589104"/>
                  <a:gd name="connsiteY9-934" fmla="*/ 1267196 h 1609411"/>
                  <a:gd name="connsiteX10-935" fmla="*/ 266330 w 1589104"/>
                  <a:gd name="connsiteY10-936" fmla="*/ 989289 h 1609411"/>
                  <a:gd name="connsiteX11-937" fmla="*/ 287045 w 1589104"/>
                  <a:gd name="connsiteY11-938" fmla="*/ 646020 h 1609411"/>
                  <a:gd name="connsiteX12-939" fmla="*/ 0 w 1589104"/>
                  <a:gd name="connsiteY12-940" fmla="*/ 354510 h 1609411"/>
                  <a:gd name="connsiteX0-941" fmla="*/ 0 w 1589104"/>
                  <a:gd name="connsiteY0-942" fmla="*/ 354510 h 1609411"/>
                  <a:gd name="connsiteX1-943" fmla="*/ 556334 w 1589104"/>
                  <a:gd name="connsiteY1-944" fmla="*/ 353057 h 1609411"/>
                  <a:gd name="connsiteX2-945" fmla="*/ 850996 w 1589104"/>
                  <a:gd name="connsiteY2-946" fmla="*/ 94099 h 1609411"/>
                  <a:gd name="connsiteX3-947" fmla="*/ 1004876 w 1589104"/>
                  <a:gd name="connsiteY3-948" fmla="*/ 34278 h 1609411"/>
                  <a:gd name="connsiteX4-949" fmla="*/ 1577267 w 1589104"/>
                  <a:gd name="connsiteY4-950" fmla="*/ 619386 h 1609411"/>
                  <a:gd name="connsiteX5-951" fmla="*/ 1589104 w 1589104"/>
                  <a:gd name="connsiteY5-952" fmla="*/ 982488 h 1609411"/>
                  <a:gd name="connsiteX6-953" fmla="*/ 1013753 w 1589104"/>
                  <a:gd name="connsiteY6-954" fmla="*/ 1548957 h 1609411"/>
                  <a:gd name="connsiteX7-955" fmla="*/ 853956 w 1589104"/>
                  <a:gd name="connsiteY7-956" fmla="*/ 1495056 h 1609411"/>
                  <a:gd name="connsiteX8-957" fmla="*/ 582967 w 1589104"/>
                  <a:gd name="connsiteY8-958" fmla="*/ 1267456 h 1609411"/>
                  <a:gd name="connsiteX9-959" fmla="*/ 0 w 1589104"/>
                  <a:gd name="connsiteY9-960" fmla="*/ 1267196 h 1609411"/>
                  <a:gd name="connsiteX10-961" fmla="*/ 266330 w 1589104"/>
                  <a:gd name="connsiteY10-962" fmla="*/ 989289 h 1609411"/>
                  <a:gd name="connsiteX11-963" fmla="*/ 287045 w 1589104"/>
                  <a:gd name="connsiteY11-964" fmla="*/ 646020 h 1609411"/>
                  <a:gd name="connsiteX12-965" fmla="*/ 0 w 1589104"/>
                  <a:gd name="connsiteY12-966" fmla="*/ 354510 h 1609411"/>
                  <a:gd name="connsiteX0-967" fmla="*/ 0 w 1643112"/>
                  <a:gd name="connsiteY0-968" fmla="*/ 354510 h 1609411"/>
                  <a:gd name="connsiteX1-969" fmla="*/ 556334 w 1643112"/>
                  <a:gd name="connsiteY1-970" fmla="*/ 353057 h 1609411"/>
                  <a:gd name="connsiteX2-971" fmla="*/ 850996 w 1643112"/>
                  <a:gd name="connsiteY2-972" fmla="*/ 94099 h 1609411"/>
                  <a:gd name="connsiteX3-973" fmla="*/ 1004876 w 1643112"/>
                  <a:gd name="connsiteY3-974" fmla="*/ 34278 h 1609411"/>
                  <a:gd name="connsiteX4-975" fmla="*/ 1577267 w 1643112"/>
                  <a:gd name="connsiteY4-976" fmla="*/ 619386 h 1609411"/>
                  <a:gd name="connsiteX5-977" fmla="*/ 1589104 w 1643112"/>
                  <a:gd name="connsiteY5-978" fmla="*/ 982488 h 1609411"/>
                  <a:gd name="connsiteX6-979" fmla="*/ 1013753 w 1643112"/>
                  <a:gd name="connsiteY6-980" fmla="*/ 1548957 h 1609411"/>
                  <a:gd name="connsiteX7-981" fmla="*/ 853956 w 1643112"/>
                  <a:gd name="connsiteY7-982" fmla="*/ 1495056 h 1609411"/>
                  <a:gd name="connsiteX8-983" fmla="*/ 582967 w 1643112"/>
                  <a:gd name="connsiteY8-984" fmla="*/ 1267456 h 1609411"/>
                  <a:gd name="connsiteX9-985" fmla="*/ 0 w 1643112"/>
                  <a:gd name="connsiteY9-986" fmla="*/ 1267196 h 1609411"/>
                  <a:gd name="connsiteX10-987" fmla="*/ 266330 w 1643112"/>
                  <a:gd name="connsiteY10-988" fmla="*/ 989289 h 1609411"/>
                  <a:gd name="connsiteX11-989" fmla="*/ 287045 w 1643112"/>
                  <a:gd name="connsiteY11-990" fmla="*/ 646020 h 1609411"/>
                  <a:gd name="connsiteX12-991" fmla="*/ 0 w 1643112"/>
                  <a:gd name="connsiteY12-992" fmla="*/ 354510 h 1609411"/>
                  <a:gd name="connsiteX0-993" fmla="*/ 0 w 1669115"/>
                  <a:gd name="connsiteY0-994" fmla="*/ 354510 h 1609411"/>
                  <a:gd name="connsiteX1-995" fmla="*/ 556334 w 1669115"/>
                  <a:gd name="connsiteY1-996" fmla="*/ 353057 h 1609411"/>
                  <a:gd name="connsiteX2-997" fmla="*/ 850996 w 1669115"/>
                  <a:gd name="connsiteY2-998" fmla="*/ 94099 h 1609411"/>
                  <a:gd name="connsiteX3-999" fmla="*/ 1004876 w 1669115"/>
                  <a:gd name="connsiteY3-1000" fmla="*/ 34278 h 1609411"/>
                  <a:gd name="connsiteX4-1001" fmla="*/ 1577267 w 1669115"/>
                  <a:gd name="connsiteY4-1002" fmla="*/ 619386 h 1609411"/>
                  <a:gd name="connsiteX5-1003" fmla="*/ 1589104 w 1669115"/>
                  <a:gd name="connsiteY5-1004" fmla="*/ 982488 h 1609411"/>
                  <a:gd name="connsiteX6-1005" fmla="*/ 1013753 w 1669115"/>
                  <a:gd name="connsiteY6-1006" fmla="*/ 1548957 h 1609411"/>
                  <a:gd name="connsiteX7-1007" fmla="*/ 853956 w 1669115"/>
                  <a:gd name="connsiteY7-1008" fmla="*/ 1495056 h 1609411"/>
                  <a:gd name="connsiteX8-1009" fmla="*/ 582967 w 1669115"/>
                  <a:gd name="connsiteY8-1010" fmla="*/ 1267456 h 1609411"/>
                  <a:gd name="connsiteX9-1011" fmla="*/ 0 w 1669115"/>
                  <a:gd name="connsiteY9-1012" fmla="*/ 1267196 h 1609411"/>
                  <a:gd name="connsiteX10-1013" fmla="*/ 266330 w 1669115"/>
                  <a:gd name="connsiteY10-1014" fmla="*/ 989289 h 1609411"/>
                  <a:gd name="connsiteX11-1015" fmla="*/ 287045 w 1669115"/>
                  <a:gd name="connsiteY11-1016" fmla="*/ 646020 h 1609411"/>
                  <a:gd name="connsiteX12-1017" fmla="*/ 0 w 1669115"/>
                  <a:gd name="connsiteY12-1018" fmla="*/ 354510 h 1609411"/>
                  <a:gd name="connsiteX0-1019" fmla="*/ 0 w 1671177"/>
                  <a:gd name="connsiteY0-1020" fmla="*/ 354510 h 1609411"/>
                  <a:gd name="connsiteX1-1021" fmla="*/ 556334 w 1671177"/>
                  <a:gd name="connsiteY1-1022" fmla="*/ 353057 h 1609411"/>
                  <a:gd name="connsiteX2-1023" fmla="*/ 850996 w 1671177"/>
                  <a:gd name="connsiteY2-1024" fmla="*/ 94099 h 1609411"/>
                  <a:gd name="connsiteX3-1025" fmla="*/ 1004876 w 1671177"/>
                  <a:gd name="connsiteY3-1026" fmla="*/ 34278 h 1609411"/>
                  <a:gd name="connsiteX4-1027" fmla="*/ 1577267 w 1671177"/>
                  <a:gd name="connsiteY4-1028" fmla="*/ 619386 h 1609411"/>
                  <a:gd name="connsiteX5-1029" fmla="*/ 1589104 w 1671177"/>
                  <a:gd name="connsiteY5-1030" fmla="*/ 982488 h 1609411"/>
                  <a:gd name="connsiteX6-1031" fmla="*/ 1013753 w 1671177"/>
                  <a:gd name="connsiteY6-1032" fmla="*/ 1548957 h 1609411"/>
                  <a:gd name="connsiteX7-1033" fmla="*/ 853956 w 1671177"/>
                  <a:gd name="connsiteY7-1034" fmla="*/ 1495056 h 1609411"/>
                  <a:gd name="connsiteX8-1035" fmla="*/ 582967 w 1671177"/>
                  <a:gd name="connsiteY8-1036" fmla="*/ 1267456 h 1609411"/>
                  <a:gd name="connsiteX9-1037" fmla="*/ 0 w 1671177"/>
                  <a:gd name="connsiteY9-1038" fmla="*/ 1267196 h 1609411"/>
                  <a:gd name="connsiteX10-1039" fmla="*/ 266330 w 1671177"/>
                  <a:gd name="connsiteY10-1040" fmla="*/ 989289 h 1609411"/>
                  <a:gd name="connsiteX11-1041" fmla="*/ 287045 w 1671177"/>
                  <a:gd name="connsiteY11-1042" fmla="*/ 646020 h 1609411"/>
                  <a:gd name="connsiteX12-1043" fmla="*/ 0 w 1671177"/>
                  <a:gd name="connsiteY12-1044" fmla="*/ 354510 h 16094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33" y="connsiteY8-34"/>
                  </a:cxn>
                  <a:cxn ang="0">
                    <a:pos x="connsiteX9-125" y="connsiteY9-126"/>
                  </a:cxn>
                  <a:cxn ang="0">
                    <a:pos x="connsiteX10-327" y="connsiteY10-328"/>
                  </a:cxn>
                  <a:cxn ang="0">
                    <a:pos x="connsiteX11-373" y="connsiteY11-374"/>
                  </a:cxn>
                  <a:cxn ang="0">
                    <a:pos x="connsiteX12-471" y="connsiteY12-472"/>
                  </a:cxn>
                </a:cxnLst>
                <a:rect l="l" t="t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E632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TextBox 45"/>
            <p:cNvSpPr txBox="1"/>
            <p:nvPr/>
          </p:nvSpPr>
          <p:spPr>
            <a:xfrm>
              <a:off x="1941183" y="2754805"/>
              <a:ext cx="5132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prstClr val="whit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 flipV="1">
            <a:off x="935731" y="1179398"/>
            <a:ext cx="0" cy="874660"/>
          </a:xfrm>
          <a:prstGeom prst="line">
            <a:avLst/>
          </a:prstGeom>
          <a:ln w="6350">
            <a:solidFill>
              <a:schemeClr val="tx2">
                <a:lumMod val="50000"/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1046310" y="1119584"/>
            <a:ext cx="22470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Pre-process &amp; analyze Airline  Customer Satisfaction survey data set</a:t>
            </a:r>
            <a:endParaRPr lang="zh-CN" altLang="en-US" sz="12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2896255" y="3434207"/>
            <a:ext cx="0" cy="874660"/>
          </a:xfrm>
          <a:prstGeom prst="line">
            <a:avLst/>
          </a:prstGeom>
          <a:ln w="6350">
            <a:solidFill>
              <a:schemeClr val="tx2">
                <a:lumMod val="50000"/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044536" y="1179398"/>
            <a:ext cx="0" cy="874660"/>
          </a:xfrm>
          <a:prstGeom prst="line">
            <a:avLst/>
          </a:prstGeom>
          <a:ln w="6350">
            <a:solidFill>
              <a:schemeClr val="tx2">
                <a:lumMod val="50000"/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3277265" y="1068867"/>
            <a:ext cx="17153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Fine-tune the parameters and refit the model to improve efficiency &amp; performance</a:t>
            </a:r>
            <a:endParaRPr lang="zh-CN" altLang="en-US" sz="12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6917550" y="3434207"/>
            <a:ext cx="0" cy="874660"/>
          </a:xfrm>
          <a:prstGeom prst="line">
            <a:avLst/>
          </a:prstGeom>
          <a:ln w="6350">
            <a:solidFill>
              <a:schemeClr val="tx2">
                <a:lumMod val="50000"/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5275838" y="3539631"/>
            <a:ext cx="190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Determine the most important factors for Customer Sat so that Airline can focus on those </a:t>
            </a:r>
          </a:p>
        </p:txBody>
      </p:sp>
      <p:sp>
        <p:nvSpPr>
          <p:cNvPr id="48" name="矩形 1">
            <a:extLst>
              <a:ext uri="{FF2B5EF4-FFF2-40B4-BE49-F238E27FC236}">
                <a16:creationId xmlns:a16="http://schemas.microsoft.com/office/drawing/2014/main" id="{928CAAE1-0D7F-4B24-8F5D-313BEB20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701" y="3566031"/>
            <a:ext cx="22618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the Random Forest algorithm model using the processed dataset</a:t>
            </a:r>
            <a:endParaRPr lang="zh-CN" altLang="en-US" sz="12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266DDA-4415-4C61-AB2B-14731723D21B}"/>
              </a:ext>
            </a:extLst>
          </p:cNvPr>
          <p:cNvSpPr txBox="1"/>
          <p:nvPr/>
        </p:nvSpPr>
        <p:spPr>
          <a:xfrm>
            <a:off x="510451" y="621493"/>
            <a:ext cx="30993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purpose of this project  is:</a:t>
            </a:r>
          </a:p>
        </p:txBody>
      </p:sp>
      <p:sp>
        <p:nvSpPr>
          <p:cNvPr id="47" name="TextBox 30">
            <a:extLst>
              <a:ext uri="{FF2B5EF4-FFF2-40B4-BE49-F238E27FC236}">
                <a16:creationId xmlns:a16="http://schemas.microsoft.com/office/drawing/2014/main" id="{C135BA84-2A39-45A0-8046-52B5607CF149}"/>
              </a:ext>
            </a:extLst>
          </p:cNvPr>
          <p:cNvSpPr txBox="1"/>
          <p:nvPr/>
        </p:nvSpPr>
        <p:spPr>
          <a:xfrm>
            <a:off x="5717088" y="2381137"/>
            <a:ext cx="42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grpSp>
        <p:nvGrpSpPr>
          <p:cNvPr id="52" name="组合 19">
            <a:extLst>
              <a:ext uri="{FF2B5EF4-FFF2-40B4-BE49-F238E27FC236}">
                <a16:creationId xmlns:a16="http://schemas.microsoft.com/office/drawing/2014/main" id="{739A53E7-A6DE-4E85-814E-677352E14012}"/>
              </a:ext>
            </a:extLst>
          </p:cNvPr>
          <p:cNvGrpSpPr/>
          <p:nvPr/>
        </p:nvGrpSpPr>
        <p:grpSpPr>
          <a:xfrm>
            <a:off x="5259191" y="2009950"/>
            <a:ext cx="1414328" cy="1498940"/>
            <a:chOff x="992291" y="2188917"/>
            <a:chExt cx="1855688" cy="1609411"/>
          </a:xfrm>
        </p:grpSpPr>
        <p:sp>
          <p:nvSpPr>
            <p:cNvPr id="54" name="右箭头 55">
              <a:extLst>
                <a:ext uri="{FF2B5EF4-FFF2-40B4-BE49-F238E27FC236}">
                  <a16:creationId xmlns:a16="http://schemas.microsoft.com/office/drawing/2014/main" id="{BAEB2E70-6100-4652-AEB9-93712519BDEA}"/>
                </a:ext>
              </a:extLst>
            </p:cNvPr>
            <p:cNvSpPr/>
            <p:nvPr/>
          </p:nvSpPr>
          <p:spPr>
            <a:xfrm>
              <a:off x="1176802" y="2551604"/>
              <a:ext cx="1671177" cy="911035"/>
            </a:xfrm>
            <a:custGeom>
              <a:avLst/>
              <a:gdLst/>
              <a:ahLst/>
              <a:cxnLst/>
              <a:rect l="l" t="t" r="r" b="b"/>
              <a:pathLst>
                <a:path w="1671177" h="911035">
                  <a:moveTo>
                    <a:pt x="3880" y="0"/>
                  </a:moveTo>
                  <a:lnTo>
                    <a:pt x="1322002" y="0"/>
                  </a:lnTo>
                  <a:lnTo>
                    <a:pt x="1577267" y="260936"/>
                  </a:lnTo>
                  <a:cubicBezTo>
                    <a:pt x="1720296" y="408603"/>
                    <a:pt x="1679854" y="514841"/>
                    <a:pt x="1589104" y="624038"/>
                  </a:cubicBezTo>
                  <a:lnTo>
                    <a:pt x="1297607" y="911035"/>
                  </a:lnTo>
                  <a:lnTo>
                    <a:pt x="609562" y="911035"/>
                  </a:lnTo>
                  <a:cubicBezTo>
                    <a:pt x="601030" y="909370"/>
                    <a:pt x="592146" y="909088"/>
                    <a:pt x="582967" y="909006"/>
                  </a:cubicBezTo>
                  <a:lnTo>
                    <a:pt x="0" y="908746"/>
                  </a:lnTo>
                  <a:lnTo>
                    <a:pt x="266330" y="630839"/>
                  </a:lnTo>
                  <a:cubicBezTo>
                    <a:pt x="347215" y="528253"/>
                    <a:pt x="398509" y="416789"/>
                    <a:pt x="287045" y="28757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右箭头 55">
              <a:extLst>
                <a:ext uri="{FF2B5EF4-FFF2-40B4-BE49-F238E27FC236}">
                  <a16:creationId xmlns:a16="http://schemas.microsoft.com/office/drawing/2014/main" id="{942A8598-0863-4671-815B-D695BF720A31}"/>
                </a:ext>
              </a:extLst>
            </p:cNvPr>
            <p:cNvSpPr/>
            <p:nvPr/>
          </p:nvSpPr>
          <p:spPr>
            <a:xfrm>
              <a:off x="992291" y="2188917"/>
              <a:ext cx="1461957" cy="1609411"/>
            </a:xfrm>
            <a:custGeom>
              <a:avLst/>
              <a:gdLst>
                <a:gd name="connsiteX0" fmla="*/ 0 w 1731146"/>
                <a:gd name="connsiteY0" fmla="*/ 355742 h 1624170"/>
                <a:gd name="connsiteX1" fmla="*/ 892425 w 1731146"/>
                <a:gd name="connsiteY1" fmla="*/ 355742 h 1624170"/>
                <a:gd name="connsiteX2" fmla="*/ 892425 w 1731146"/>
                <a:gd name="connsiteY2" fmla="*/ 0 h 1624170"/>
                <a:gd name="connsiteX3" fmla="*/ 1731146 w 1731146"/>
                <a:gd name="connsiteY3" fmla="*/ 812085 h 1624170"/>
                <a:gd name="connsiteX4" fmla="*/ 892425 w 1731146"/>
                <a:gd name="connsiteY4" fmla="*/ 1624170 h 1624170"/>
                <a:gd name="connsiteX5" fmla="*/ 892425 w 1731146"/>
                <a:gd name="connsiteY5" fmla="*/ 1268428 h 1624170"/>
                <a:gd name="connsiteX6" fmla="*/ 0 w 1731146"/>
                <a:gd name="connsiteY6" fmla="*/ 1268428 h 1624170"/>
                <a:gd name="connsiteX7" fmla="*/ 0 w 1731146"/>
                <a:gd name="connsiteY7" fmla="*/ 355742 h 1624170"/>
                <a:gd name="connsiteX0-1" fmla="*/ 0 w 1731146"/>
                <a:gd name="connsiteY0-2" fmla="*/ 355742 h 1624170"/>
                <a:gd name="connsiteX1-3" fmla="*/ 508986 w 1731146"/>
                <a:gd name="connsiteY1-4" fmla="*/ 351329 h 1624170"/>
                <a:gd name="connsiteX2-5" fmla="*/ 892425 w 1731146"/>
                <a:gd name="connsiteY2-6" fmla="*/ 355742 h 1624170"/>
                <a:gd name="connsiteX3-7" fmla="*/ 892425 w 1731146"/>
                <a:gd name="connsiteY3-8" fmla="*/ 0 h 1624170"/>
                <a:gd name="connsiteX4-9" fmla="*/ 1731146 w 1731146"/>
                <a:gd name="connsiteY4-10" fmla="*/ 812085 h 1624170"/>
                <a:gd name="connsiteX5-11" fmla="*/ 892425 w 1731146"/>
                <a:gd name="connsiteY5-12" fmla="*/ 1624170 h 1624170"/>
                <a:gd name="connsiteX6-13" fmla="*/ 892425 w 1731146"/>
                <a:gd name="connsiteY6-14" fmla="*/ 1268428 h 1624170"/>
                <a:gd name="connsiteX7-15" fmla="*/ 0 w 1731146"/>
                <a:gd name="connsiteY7-16" fmla="*/ 1268428 h 1624170"/>
                <a:gd name="connsiteX8" fmla="*/ 0 w 1731146"/>
                <a:gd name="connsiteY8" fmla="*/ 355742 h 1624170"/>
                <a:gd name="connsiteX0-17" fmla="*/ 0 w 1731146"/>
                <a:gd name="connsiteY0-18" fmla="*/ 355742 h 1624170"/>
                <a:gd name="connsiteX1-19" fmla="*/ 556334 w 1731146"/>
                <a:gd name="connsiteY1-20" fmla="*/ 354289 h 1624170"/>
                <a:gd name="connsiteX2-21" fmla="*/ 892425 w 1731146"/>
                <a:gd name="connsiteY2-22" fmla="*/ 355742 h 1624170"/>
                <a:gd name="connsiteX3-23" fmla="*/ 892425 w 1731146"/>
                <a:gd name="connsiteY3-24" fmla="*/ 0 h 1624170"/>
                <a:gd name="connsiteX4-25" fmla="*/ 1731146 w 1731146"/>
                <a:gd name="connsiteY4-26" fmla="*/ 812085 h 1624170"/>
                <a:gd name="connsiteX5-27" fmla="*/ 892425 w 1731146"/>
                <a:gd name="connsiteY5-28" fmla="*/ 1624170 h 1624170"/>
                <a:gd name="connsiteX6-29" fmla="*/ 892425 w 1731146"/>
                <a:gd name="connsiteY6-30" fmla="*/ 1268428 h 1624170"/>
                <a:gd name="connsiteX7-31" fmla="*/ 0 w 1731146"/>
                <a:gd name="connsiteY7-32" fmla="*/ 1268428 h 1624170"/>
                <a:gd name="connsiteX8-33" fmla="*/ 0 w 1731146"/>
                <a:gd name="connsiteY8-34" fmla="*/ 355742 h 1624170"/>
                <a:gd name="connsiteX0-35" fmla="*/ 0 w 1731146"/>
                <a:gd name="connsiteY0-36" fmla="*/ 355742 h 1624170"/>
                <a:gd name="connsiteX1-37" fmla="*/ 556334 w 1731146"/>
                <a:gd name="connsiteY1-38" fmla="*/ 354289 h 1624170"/>
                <a:gd name="connsiteX2-39" fmla="*/ 848037 w 1731146"/>
                <a:gd name="connsiteY2-40" fmla="*/ 127882 h 1624170"/>
                <a:gd name="connsiteX3-41" fmla="*/ 892425 w 1731146"/>
                <a:gd name="connsiteY3-42" fmla="*/ 0 h 1624170"/>
                <a:gd name="connsiteX4-43" fmla="*/ 1731146 w 1731146"/>
                <a:gd name="connsiteY4-44" fmla="*/ 812085 h 1624170"/>
                <a:gd name="connsiteX5-45" fmla="*/ 892425 w 1731146"/>
                <a:gd name="connsiteY5-46" fmla="*/ 1624170 h 1624170"/>
                <a:gd name="connsiteX6-47" fmla="*/ 892425 w 1731146"/>
                <a:gd name="connsiteY6-48" fmla="*/ 1268428 h 1624170"/>
                <a:gd name="connsiteX7-49" fmla="*/ 0 w 1731146"/>
                <a:gd name="connsiteY7-50" fmla="*/ 1268428 h 1624170"/>
                <a:gd name="connsiteX8-51" fmla="*/ 0 w 1731146"/>
                <a:gd name="connsiteY8-52" fmla="*/ 355742 h 1624170"/>
                <a:gd name="connsiteX0-53" fmla="*/ 0 w 1731146"/>
                <a:gd name="connsiteY0-54" fmla="*/ 320232 h 1588660"/>
                <a:gd name="connsiteX1-55" fmla="*/ 556334 w 1731146"/>
                <a:gd name="connsiteY1-56" fmla="*/ 318779 h 1588660"/>
                <a:gd name="connsiteX2-57" fmla="*/ 848037 w 1731146"/>
                <a:gd name="connsiteY2-58" fmla="*/ 92372 h 1588660"/>
                <a:gd name="connsiteX3-59" fmla="*/ 1004876 w 1731146"/>
                <a:gd name="connsiteY3-60" fmla="*/ 0 h 1588660"/>
                <a:gd name="connsiteX4-61" fmla="*/ 1731146 w 1731146"/>
                <a:gd name="connsiteY4-62" fmla="*/ 776575 h 1588660"/>
                <a:gd name="connsiteX5-63" fmla="*/ 892425 w 1731146"/>
                <a:gd name="connsiteY5-64" fmla="*/ 1588660 h 1588660"/>
                <a:gd name="connsiteX6-65" fmla="*/ 892425 w 1731146"/>
                <a:gd name="connsiteY6-66" fmla="*/ 1232918 h 1588660"/>
                <a:gd name="connsiteX7-67" fmla="*/ 0 w 1731146"/>
                <a:gd name="connsiteY7-68" fmla="*/ 1232918 h 1588660"/>
                <a:gd name="connsiteX8-69" fmla="*/ 0 w 1731146"/>
                <a:gd name="connsiteY8-70" fmla="*/ 320232 h 1588660"/>
                <a:gd name="connsiteX0-71" fmla="*/ 0 w 1731146"/>
                <a:gd name="connsiteY0-72" fmla="*/ 320232 h 1588660"/>
                <a:gd name="connsiteX1-73" fmla="*/ 556334 w 1731146"/>
                <a:gd name="connsiteY1-74" fmla="*/ 318779 h 1588660"/>
                <a:gd name="connsiteX2-75" fmla="*/ 850996 w 1731146"/>
                <a:gd name="connsiteY2-76" fmla="*/ 59821 h 1588660"/>
                <a:gd name="connsiteX3-77" fmla="*/ 1004876 w 1731146"/>
                <a:gd name="connsiteY3-78" fmla="*/ 0 h 1588660"/>
                <a:gd name="connsiteX4-79" fmla="*/ 1731146 w 1731146"/>
                <a:gd name="connsiteY4-80" fmla="*/ 776575 h 1588660"/>
                <a:gd name="connsiteX5-81" fmla="*/ 892425 w 1731146"/>
                <a:gd name="connsiteY5-82" fmla="*/ 1588660 h 1588660"/>
                <a:gd name="connsiteX6-83" fmla="*/ 892425 w 1731146"/>
                <a:gd name="connsiteY6-84" fmla="*/ 1232918 h 1588660"/>
                <a:gd name="connsiteX7-85" fmla="*/ 0 w 1731146"/>
                <a:gd name="connsiteY7-86" fmla="*/ 1232918 h 1588660"/>
                <a:gd name="connsiteX8-87" fmla="*/ 0 w 1731146"/>
                <a:gd name="connsiteY8-88" fmla="*/ 320232 h 1588660"/>
                <a:gd name="connsiteX0-89" fmla="*/ 2959 w 1734105"/>
                <a:gd name="connsiteY0-90" fmla="*/ 320232 h 1588660"/>
                <a:gd name="connsiteX1-91" fmla="*/ 559293 w 1734105"/>
                <a:gd name="connsiteY1-92" fmla="*/ 318779 h 1588660"/>
                <a:gd name="connsiteX2-93" fmla="*/ 853955 w 1734105"/>
                <a:gd name="connsiteY2-94" fmla="*/ 59821 h 1588660"/>
                <a:gd name="connsiteX3-95" fmla="*/ 1007835 w 1734105"/>
                <a:gd name="connsiteY3-96" fmla="*/ 0 h 1588660"/>
                <a:gd name="connsiteX4-97" fmla="*/ 1734105 w 1734105"/>
                <a:gd name="connsiteY4-98" fmla="*/ 776575 h 1588660"/>
                <a:gd name="connsiteX5-99" fmla="*/ 895384 w 1734105"/>
                <a:gd name="connsiteY5-100" fmla="*/ 1588660 h 1588660"/>
                <a:gd name="connsiteX6-101" fmla="*/ 895384 w 1734105"/>
                <a:gd name="connsiteY6-102" fmla="*/ 1232918 h 1588660"/>
                <a:gd name="connsiteX7-103" fmla="*/ 2959 w 1734105"/>
                <a:gd name="connsiteY7-104" fmla="*/ 1232918 h 1588660"/>
                <a:gd name="connsiteX8-105" fmla="*/ 0 w 1734105"/>
                <a:gd name="connsiteY8-106" fmla="*/ 576230 h 1588660"/>
                <a:gd name="connsiteX9" fmla="*/ 2959 w 1734105"/>
                <a:gd name="connsiteY9" fmla="*/ 320232 h 1588660"/>
                <a:gd name="connsiteX0-107" fmla="*/ 3 w 1731149"/>
                <a:gd name="connsiteY0-108" fmla="*/ 320232 h 1588660"/>
                <a:gd name="connsiteX1-109" fmla="*/ 556337 w 1731149"/>
                <a:gd name="connsiteY1-110" fmla="*/ 318779 h 1588660"/>
                <a:gd name="connsiteX2-111" fmla="*/ 850999 w 1731149"/>
                <a:gd name="connsiteY2-112" fmla="*/ 59821 h 1588660"/>
                <a:gd name="connsiteX3-113" fmla="*/ 1004879 w 1731149"/>
                <a:gd name="connsiteY3-114" fmla="*/ 0 h 1588660"/>
                <a:gd name="connsiteX4-115" fmla="*/ 1731149 w 1731149"/>
                <a:gd name="connsiteY4-116" fmla="*/ 776575 h 1588660"/>
                <a:gd name="connsiteX5-117" fmla="*/ 892428 w 1731149"/>
                <a:gd name="connsiteY5-118" fmla="*/ 1588660 h 1588660"/>
                <a:gd name="connsiteX6-119" fmla="*/ 892428 w 1731149"/>
                <a:gd name="connsiteY6-120" fmla="*/ 1232918 h 1588660"/>
                <a:gd name="connsiteX7-121" fmla="*/ 3 w 1731149"/>
                <a:gd name="connsiteY7-122" fmla="*/ 1232918 h 1588660"/>
                <a:gd name="connsiteX8-123" fmla="*/ 275211 w 1731149"/>
                <a:gd name="connsiteY8-124" fmla="*/ 617659 h 1588660"/>
                <a:gd name="connsiteX9-125" fmla="*/ 3 w 1731149"/>
                <a:gd name="connsiteY9-126" fmla="*/ 320232 h 1588660"/>
                <a:gd name="connsiteX0-127" fmla="*/ 3 w 1731149"/>
                <a:gd name="connsiteY0-128" fmla="*/ 320232 h 1588660"/>
                <a:gd name="connsiteX1-129" fmla="*/ 556337 w 1731149"/>
                <a:gd name="connsiteY1-130" fmla="*/ 318779 h 1588660"/>
                <a:gd name="connsiteX2-131" fmla="*/ 850999 w 1731149"/>
                <a:gd name="connsiteY2-132" fmla="*/ 59821 h 1588660"/>
                <a:gd name="connsiteX3-133" fmla="*/ 1004879 w 1731149"/>
                <a:gd name="connsiteY3-134" fmla="*/ 0 h 1588660"/>
                <a:gd name="connsiteX4-135" fmla="*/ 1731149 w 1731149"/>
                <a:gd name="connsiteY4-136" fmla="*/ 776575 h 1588660"/>
                <a:gd name="connsiteX5-137" fmla="*/ 892428 w 1731149"/>
                <a:gd name="connsiteY5-138" fmla="*/ 1588660 h 1588660"/>
                <a:gd name="connsiteX6-139" fmla="*/ 892428 w 1731149"/>
                <a:gd name="connsiteY6-140" fmla="*/ 1232918 h 1588660"/>
                <a:gd name="connsiteX7-141" fmla="*/ 3 w 1731149"/>
                <a:gd name="connsiteY7-142" fmla="*/ 1232918 h 1588660"/>
                <a:gd name="connsiteX8-143" fmla="*/ 275211 w 1731149"/>
                <a:gd name="connsiteY8-144" fmla="*/ 617659 h 1588660"/>
                <a:gd name="connsiteX9-145" fmla="*/ 3 w 1731149"/>
                <a:gd name="connsiteY9-146" fmla="*/ 320232 h 1588660"/>
                <a:gd name="connsiteX0-147" fmla="*/ 5 w 1731151"/>
                <a:gd name="connsiteY0-148" fmla="*/ 320232 h 1588660"/>
                <a:gd name="connsiteX1-149" fmla="*/ 556339 w 1731151"/>
                <a:gd name="connsiteY1-150" fmla="*/ 318779 h 1588660"/>
                <a:gd name="connsiteX2-151" fmla="*/ 851001 w 1731151"/>
                <a:gd name="connsiteY2-152" fmla="*/ 59821 h 1588660"/>
                <a:gd name="connsiteX3-153" fmla="*/ 1004881 w 1731151"/>
                <a:gd name="connsiteY3-154" fmla="*/ 0 h 1588660"/>
                <a:gd name="connsiteX4-155" fmla="*/ 1731151 w 1731151"/>
                <a:gd name="connsiteY4-156" fmla="*/ 776575 h 1588660"/>
                <a:gd name="connsiteX5-157" fmla="*/ 892430 w 1731151"/>
                <a:gd name="connsiteY5-158" fmla="*/ 1588660 h 1588660"/>
                <a:gd name="connsiteX6-159" fmla="*/ 892430 w 1731151"/>
                <a:gd name="connsiteY6-160" fmla="*/ 1232918 h 1588660"/>
                <a:gd name="connsiteX7-161" fmla="*/ 5 w 1731151"/>
                <a:gd name="connsiteY7-162" fmla="*/ 1232918 h 1588660"/>
                <a:gd name="connsiteX8-163" fmla="*/ 275213 w 1731151"/>
                <a:gd name="connsiteY8-164" fmla="*/ 617659 h 1588660"/>
                <a:gd name="connsiteX9-165" fmla="*/ 5 w 1731151"/>
                <a:gd name="connsiteY9-166" fmla="*/ 320232 h 1588660"/>
                <a:gd name="connsiteX0-167" fmla="*/ 5 w 1731151"/>
                <a:gd name="connsiteY0-168" fmla="*/ 320232 h 1588660"/>
                <a:gd name="connsiteX1-169" fmla="*/ 556339 w 1731151"/>
                <a:gd name="connsiteY1-170" fmla="*/ 318779 h 1588660"/>
                <a:gd name="connsiteX2-171" fmla="*/ 851001 w 1731151"/>
                <a:gd name="connsiteY2-172" fmla="*/ 59821 h 1588660"/>
                <a:gd name="connsiteX3-173" fmla="*/ 1004881 w 1731151"/>
                <a:gd name="connsiteY3-174" fmla="*/ 0 h 1588660"/>
                <a:gd name="connsiteX4-175" fmla="*/ 1731151 w 1731151"/>
                <a:gd name="connsiteY4-176" fmla="*/ 776575 h 1588660"/>
                <a:gd name="connsiteX5-177" fmla="*/ 892430 w 1731151"/>
                <a:gd name="connsiteY5-178" fmla="*/ 1588660 h 1588660"/>
                <a:gd name="connsiteX6-179" fmla="*/ 892430 w 1731151"/>
                <a:gd name="connsiteY6-180" fmla="*/ 1232918 h 1588660"/>
                <a:gd name="connsiteX7-181" fmla="*/ 5 w 1731151"/>
                <a:gd name="connsiteY7-182" fmla="*/ 1232918 h 1588660"/>
                <a:gd name="connsiteX8-183" fmla="*/ 275213 w 1731151"/>
                <a:gd name="connsiteY8-184" fmla="*/ 617659 h 1588660"/>
                <a:gd name="connsiteX9-185" fmla="*/ 5 w 1731151"/>
                <a:gd name="connsiteY9-186" fmla="*/ 320232 h 1588660"/>
                <a:gd name="connsiteX0-187" fmla="*/ 3 w 1731149"/>
                <a:gd name="connsiteY0-188" fmla="*/ 320232 h 1588660"/>
                <a:gd name="connsiteX1-189" fmla="*/ 556337 w 1731149"/>
                <a:gd name="connsiteY1-190" fmla="*/ 318779 h 1588660"/>
                <a:gd name="connsiteX2-191" fmla="*/ 850999 w 1731149"/>
                <a:gd name="connsiteY2-192" fmla="*/ 59821 h 1588660"/>
                <a:gd name="connsiteX3-193" fmla="*/ 1004879 w 1731149"/>
                <a:gd name="connsiteY3-194" fmla="*/ 0 h 1588660"/>
                <a:gd name="connsiteX4-195" fmla="*/ 1731149 w 1731149"/>
                <a:gd name="connsiteY4-196" fmla="*/ 776575 h 1588660"/>
                <a:gd name="connsiteX5-197" fmla="*/ 892428 w 1731149"/>
                <a:gd name="connsiteY5-198" fmla="*/ 1588660 h 1588660"/>
                <a:gd name="connsiteX6-199" fmla="*/ 892428 w 1731149"/>
                <a:gd name="connsiteY6-200" fmla="*/ 1232918 h 1588660"/>
                <a:gd name="connsiteX7-201" fmla="*/ 3 w 1731149"/>
                <a:gd name="connsiteY7-202" fmla="*/ 1232918 h 1588660"/>
                <a:gd name="connsiteX8-203" fmla="*/ 275211 w 1731149"/>
                <a:gd name="connsiteY8-204" fmla="*/ 617659 h 1588660"/>
                <a:gd name="connsiteX9-205" fmla="*/ 3 w 1731149"/>
                <a:gd name="connsiteY9-206" fmla="*/ 320232 h 1588660"/>
                <a:gd name="connsiteX0-207" fmla="*/ 0 w 1731146"/>
                <a:gd name="connsiteY0-208" fmla="*/ 320232 h 1588660"/>
                <a:gd name="connsiteX1-209" fmla="*/ 556334 w 1731146"/>
                <a:gd name="connsiteY1-210" fmla="*/ 318779 h 1588660"/>
                <a:gd name="connsiteX2-211" fmla="*/ 850996 w 1731146"/>
                <a:gd name="connsiteY2-212" fmla="*/ 59821 h 1588660"/>
                <a:gd name="connsiteX3-213" fmla="*/ 1004876 w 1731146"/>
                <a:gd name="connsiteY3-214" fmla="*/ 0 h 1588660"/>
                <a:gd name="connsiteX4-215" fmla="*/ 1731146 w 1731146"/>
                <a:gd name="connsiteY4-216" fmla="*/ 776575 h 1588660"/>
                <a:gd name="connsiteX5-217" fmla="*/ 892425 w 1731146"/>
                <a:gd name="connsiteY5-218" fmla="*/ 1588660 h 1588660"/>
                <a:gd name="connsiteX6-219" fmla="*/ 892425 w 1731146"/>
                <a:gd name="connsiteY6-220" fmla="*/ 1232918 h 1588660"/>
                <a:gd name="connsiteX7-221" fmla="*/ 0 w 1731146"/>
                <a:gd name="connsiteY7-222" fmla="*/ 1232918 h 1588660"/>
                <a:gd name="connsiteX8-223" fmla="*/ 275208 w 1731146"/>
                <a:gd name="connsiteY8-224" fmla="*/ 617659 h 1588660"/>
                <a:gd name="connsiteX9-225" fmla="*/ 0 w 1731146"/>
                <a:gd name="connsiteY9-226" fmla="*/ 320232 h 1588660"/>
                <a:gd name="connsiteX0-227" fmla="*/ 0 w 1731146"/>
                <a:gd name="connsiteY0-228" fmla="*/ 320232 h 1588660"/>
                <a:gd name="connsiteX1-229" fmla="*/ 556334 w 1731146"/>
                <a:gd name="connsiteY1-230" fmla="*/ 318779 h 1588660"/>
                <a:gd name="connsiteX2-231" fmla="*/ 850996 w 1731146"/>
                <a:gd name="connsiteY2-232" fmla="*/ 59821 h 1588660"/>
                <a:gd name="connsiteX3-233" fmla="*/ 1004876 w 1731146"/>
                <a:gd name="connsiteY3-234" fmla="*/ 0 h 1588660"/>
                <a:gd name="connsiteX4-235" fmla="*/ 1731146 w 1731146"/>
                <a:gd name="connsiteY4-236" fmla="*/ 776575 h 1588660"/>
                <a:gd name="connsiteX5-237" fmla="*/ 892425 w 1731146"/>
                <a:gd name="connsiteY5-238" fmla="*/ 1588660 h 1588660"/>
                <a:gd name="connsiteX6-239" fmla="*/ 892425 w 1731146"/>
                <a:gd name="connsiteY6-240" fmla="*/ 1232918 h 1588660"/>
                <a:gd name="connsiteX7-241" fmla="*/ 0 w 1731146"/>
                <a:gd name="connsiteY7-242" fmla="*/ 1232918 h 1588660"/>
                <a:gd name="connsiteX8-243" fmla="*/ 275208 w 1731146"/>
                <a:gd name="connsiteY8-244" fmla="*/ 617659 h 1588660"/>
                <a:gd name="connsiteX9-245" fmla="*/ 0 w 1731146"/>
                <a:gd name="connsiteY9-246" fmla="*/ 320232 h 1588660"/>
                <a:gd name="connsiteX0-247" fmla="*/ 0 w 1731146"/>
                <a:gd name="connsiteY0-248" fmla="*/ 320232 h 1588660"/>
                <a:gd name="connsiteX1-249" fmla="*/ 556334 w 1731146"/>
                <a:gd name="connsiteY1-250" fmla="*/ 318779 h 1588660"/>
                <a:gd name="connsiteX2-251" fmla="*/ 850996 w 1731146"/>
                <a:gd name="connsiteY2-252" fmla="*/ 59821 h 1588660"/>
                <a:gd name="connsiteX3-253" fmla="*/ 1004876 w 1731146"/>
                <a:gd name="connsiteY3-254" fmla="*/ 0 h 1588660"/>
                <a:gd name="connsiteX4-255" fmla="*/ 1731146 w 1731146"/>
                <a:gd name="connsiteY4-256" fmla="*/ 776575 h 1588660"/>
                <a:gd name="connsiteX5-257" fmla="*/ 892425 w 1731146"/>
                <a:gd name="connsiteY5-258" fmla="*/ 1588660 h 1588660"/>
                <a:gd name="connsiteX6-259" fmla="*/ 892425 w 1731146"/>
                <a:gd name="connsiteY6-260" fmla="*/ 1232918 h 1588660"/>
                <a:gd name="connsiteX7-261" fmla="*/ 0 w 1731146"/>
                <a:gd name="connsiteY7-262" fmla="*/ 1232918 h 1588660"/>
                <a:gd name="connsiteX8-263" fmla="*/ 275208 w 1731146"/>
                <a:gd name="connsiteY8-264" fmla="*/ 617659 h 1588660"/>
                <a:gd name="connsiteX9-265" fmla="*/ 0 w 1731146"/>
                <a:gd name="connsiteY9-266" fmla="*/ 320232 h 1588660"/>
                <a:gd name="connsiteX0-267" fmla="*/ 0 w 1731146"/>
                <a:gd name="connsiteY0-268" fmla="*/ 320232 h 1588660"/>
                <a:gd name="connsiteX1-269" fmla="*/ 556334 w 1731146"/>
                <a:gd name="connsiteY1-270" fmla="*/ 318779 h 1588660"/>
                <a:gd name="connsiteX2-271" fmla="*/ 850996 w 1731146"/>
                <a:gd name="connsiteY2-272" fmla="*/ 59821 h 1588660"/>
                <a:gd name="connsiteX3-273" fmla="*/ 1004876 w 1731146"/>
                <a:gd name="connsiteY3-274" fmla="*/ 0 h 1588660"/>
                <a:gd name="connsiteX4-275" fmla="*/ 1731146 w 1731146"/>
                <a:gd name="connsiteY4-276" fmla="*/ 776575 h 1588660"/>
                <a:gd name="connsiteX5-277" fmla="*/ 892425 w 1731146"/>
                <a:gd name="connsiteY5-278" fmla="*/ 1588660 h 1588660"/>
                <a:gd name="connsiteX6-279" fmla="*/ 892425 w 1731146"/>
                <a:gd name="connsiteY6-280" fmla="*/ 1232918 h 1588660"/>
                <a:gd name="connsiteX7-281" fmla="*/ 0 w 1731146"/>
                <a:gd name="connsiteY7-282" fmla="*/ 1232918 h 1588660"/>
                <a:gd name="connsiteX8-283" fmla="*/ 281126 w 1731146"/>
                <a:gd name="connsiteY8-284" fmla="*/ 620619 h 1588660"/>
                <a:gd name="connsiteX9-285" fmla="*/ 0 w 1731146"/>
                <a:gd name="connsiteY9-286" fmla="*/ 320232 h 1588660"/>
                <a:gd name="connsiteX0-287" fmla="*/ 0 w 1731146"/>
                <a:gd name="connsiteY0-288" fmla="*/ 320232 h 1588660"/>
                <a:gd name="connsiteX1-289" fmla="*/ 556334 w 1731146"/>
                <a:gd name="connsiteY1-290" fmla="*/ 318779 h 1588660"/>
                <a:gd name="connsiteX2-291" fmla="*/ 850996 w 1731146"/>
                <a:gd name="connsiteY2-292" fmla="*/ 59821 h 1588660"/>
                <a:gd name="connsiteX3-293" fmla="*/ 1004876 w 1731146"/>
                <a:gd name="connsiteY3-294" fmla="*/ 0 h 1588660"/>
                <a:gd name="connsiteX4-295" fmla="*/ 1731146 w 1731146"/>
                <a:gd name="connsiteY4-296" fmla="*/ 776575 h 1588660"/>
                <a:gd name="connsiteX5-297" fmla="*/ 892425 w 1731146"/>
                <a:gd name="connsiteY5-298" fmla="*/ 1588660 h 1588660"/>
                <a:gd name="connsiteX6-299" fmla="*/ 892425 w 1731146"/>
                <a:gd name="connsiteY6-300" fmla="*/ 1232918 h 1588660"/>
                <a:gd name="connsiteX7-301" fmla="*/ 0 w 1731146"/>
                <a:gd name="connsiteY7-302" fmla="*/ 1232918 h 1588660"/>
                <a:gd name="connsiteX8-303" fmla="*/ 136124 w 1731146"/>
                <a:gd name="connsiteY8-304" fmla="*/ 922459 h 1588660"/>
                <a:gd name="connsiteX9-305" fmla="*/ 281126 w 1731146"/>
                <a:gd name="connsiteY9-306" fmla="*/ 620619 h 1588660"/>
                <a:gd name="connsiteX10" fmla="*/ 0 w 1731146"/>
                <a:gd name="connsiteY10" fmla="*/ 320232 h 1588660"/>
                <a:gd name="connsiteX0-307" fmla="*/ 0 w 1731146"/>
                <a:gd name="connsiteY0-308" fmla="*/ 320232 h 1588660"/>
                <a:gd name="connsiteX1-309" fmla="*/ 556334 w 1731146"/>
                <a:gd name="connsiteY1-310" fmla="*/ 318779 h 1588660"/>
                <a:gd name="connsiteX2-311" fmla="*/ 850996 w 1731146"/>
                <a:gd name="connsiteY2-312" fmla="*/ 59821 h 1588660"/>
                <a:gd name="connsiteX3-313" fmla="*/ 1004876 w 1731146"/>
                <a:gd name="connsiteY3-314" fmla="*/ 0 h 1588660"/>
                <a:gd name="connsiteX4-315" fmla="*/ 1731146 w 1731146"/>
                <a:gd name="connsiteY4-316" fmla="*/ 776575 h 1588660"/>
                <a:gd name="connsiteX5-317" fmla="*/ 892425 w 1731146"/>
                <a:gd name="connsiteY5-318" fmla="*/ 1588660 h 1588660"/>
                <a:gd name="connsiteX6-319" fmla="*/ 892425 w 1731146"/>
                <a:gd name="connsiteY6-320" fmla="*/ 1232918 h 1588660"/>
                <a:gd name="connsiteX7-321" fmla="*/ 0 w 1731146"/>
                <a:gd name="connsiteY7-322" fmla="*/ 1232918 h 1588660"/>
                <a:gd name="connsiteX8-323" fmla="*/ 266330 w 1731146"/>
                <a:gd name="connsiteY8-324" fmla="*/ 955011 h 1588660"/>
                <a:gd name="connsiteX9-325" fmla="*/ 281126 w 1731146"/>
                <a:gd name="connsiteY9-326" fmla="*/ 620619 h 1588660"/>
                <a:gd name="connsiteX10-327" fmla="*/ 0 w 1731146"/>
                <a:gd name="connsiteY10-328" fmla="*/ 320232 h 1588660"/>
                <a:gd name="connsiteX0-329" fmla="*/ 0 w 1731146"/>
                <a:gd name="connsiteY0-330" fmla="*/ 320232 h 1588660"/>
                <a:gd name="connsiteX1-331" fmla="*/ 556334 w 1731146"/>
                <a:gd name="connsiteY1-332" fmla="*/ 318779 h 1588660"/>
                <a:gd name="connsiteX2-333" fmla="*/ 850996 w 1731146"/>
                <a:gd name="connsiteY2-334" fmla="*/ 59821 h 1588660"/>
                <a:gd name="connsiteX3-335" fmla="*/ 1004876 w 1731146"/>
                <a:gd name="connsiteY3-336" fmla="*/ 0 h 1588660"/>
                <a:gd name="connsiteX4-337" fmla="*/ 1731146 w 1731146"/>
                <a:gd name="connsiteY4-338" fmla="*/ 776575 h 1588660"/>
                <a:gd name="connsiteX5-339" fmla="*/ 892425 w 1731146"/>
                <a:gd name="connsiteY5-340" fmla="*/ 1588660 h 1588660"/>
                <a:gd name="connsiteX6-341" fmla="*/ 892425 w 1731146"/>
                <a:gd name="connsiteY6-342" fmla="*/ 1232918 h 1588660"/>
                <a:gd name="connsiteX7-343" fmla="*/ 582967 w 1731146"/>
                <a:gd name="connsiteY7-344" fmla="*/ 1233178 h 1588660"/>
                <a:gd name="connsiteX8-345" fmla="*/ 0 w 1731146"/>
                <a:gd name="connsiteY8-346" fmla="*/ 1232918 h 1588660"/>
                <a:gd name="connsiteX9-347" fmla="*/ 266330 w 1731146"/>
                <a:gd name="connsiteY9-348" fmla="*/ 955011 h 1588660"/>
                <a:gd name="connsiteX10-349" fmla="*/ 281126 w 1731146"/>
                <a:gd name="connsiteY10-350" fmla="*/ 620619 h 1588660"/>
                <a:gd name="connsiteX11" fmla="*/ 0 w 1731146"/>
                <a:gd name="connsiteY11" fmla="*/ 320232 h 1588660"/>
                <a:gd name="connsiteX0-351" fmla="*/ 0 w 1731146"/>
                <a:gd name="connsiteY0-352" fmla="*/ 320232 h 1588660"/>
                <a:gd name="connsiteX1-353" fmla="*/ 556334 w 1731146"/>
                <a:gd name="connsiteY1-354" fmla="*/ 318779 h 1588660"/>
                <a:gd name="connsiteX2-355" fmla="*/ 850996 w 1731146"/>
                <a:gd name="connsiteY2-356" fmla="*/ 59821 h 1588660"/>
                <a:gd name="connsiteX3-357" fmla="*/ 1004876 w 1731146"/>
                <a:gd name="connsiteY3-358" fmla="*/ 0 h 1588660"/>
                <a:gd name="connsiteX4-359" fmla="*/ 1731146 w 1731146"/>
                <a:gd name="connsiteY4-360" fmla="*/ 776575 h 1588660"/>
                <a:gd name="connsiteX5-361" fmla="*/ 892425 w 1731146"/>
                <a:gd name="connsiteY5-362" fmla="*/ 1588660 h 1588660"/>
                <a:gd name="connsiteX6-363" fmla="*/ 853956 w 1731146"/>
                <a:gd name="connsiteY6-364" fmla="*/ 1460778 h 1588660"/>
                <a:gd name="connsiteX7-365" fmla="*/ 582967 w 1731146"/>
                <a:gd name="connsiteY7-366" fmla="*/ 1233178 h 1588660"/>
                <a:gd name="connsiteX8-367" fmla="*/ 0 w 1731146"/>
                <a:gd name="connsiteY8-368" fmla="*/ 1232918 h 1588660"/>
                <a:gd name="connsiteX9-369" fmla="*/ 266330 w 1731146"/>
                <a:gd name="connsiteY9-370" fmla="*/ 955011 h 1588660"/>
                <a:gd name="connsiteX10-371" fmla="*/ 281126 w 1731146"/>
                <a:gd name="connsiteY10-372" fmla="*/ 620619 h 1588660"/>
                <a:gd name="connsiteX11-373" fmla="*/ 0 w 1731146"/>
                <a:gd name="connsiteY11-374" fmla="*/ 320232 h 1588660"/>
                <a:gd name="connsiteX0-375" fmla="*/ 0 w 1731146"/>
                <a:gd name="connsiteY0-376" fmla="*/ 320232 h 1517638"/>
                <a:gd name="connsiteX1-377" fmla="*/ 556334 w 1731146"/>
                <a:gd name="connsiteY1-378" fmla="*/ 318779 h 1517638"/>
                <a:gd name="connsiteX2-379" fmla="*/ 850996 w 1731146"/>
                <a:gd name="connsiteY2-380" fmla="*/ 59821 h 1517638"/>
                <a:gd name="connsiteX3-381" fmla="*/ 1004876 w 1731146"/>
                <a:gd name="connsiteY3-382" fmla="*/ 0 h 1517638"/>
                <a:gd name="connsiteX4-383" fmla="*/ 1731146 w 1731146"/>
                <a:gd name="connsiteY4-384" fmla="*/ 776575 h 1517638"/>
                <a:gd name="connsiteX5-385" fmla="*/ 1010794 w 1731146"/>
                <a:gd name="connsiteY5-386" fmla="*/ 1517638 h 1517638"/>
                <a:gd name="connsiteX6-387" fmla="*/ 853956 w 1731146"/>
                <a:gd name="connsiteY6-388" fmla="*/ 1460778 h 1517638"/>
                <a:gd name="connsiteX7-389" fmla="*/ 582967 w 1731146"/>
                <a:gd name="connsiteY7-390" fmla="*/ 1233178 h 1517638"/>
                <a:gd name="connsiteX8-391" fmla="*/ 0 w 1731146"/>
                <a:gd name="connsiteY8-392" fmla="*/ 1232918 h 1517638"/>
                <a:gd name="connsiteX9-393" fmla="*/ 266330 w 1731146"/>
                <a:gd name="connsiteY9-394" fmla="*/ 955011 h 1517638"/>
                <a:gd name="connsiteX10-395" fmla="*/ 281126 w 1731146"/>
                <a:gd name="connsiteY10-396" fmla="*/ 620619 h 1517638"/>
                <a:gd name="connsiteX11-397" fmla="*/ 0 w 1731146"/>
                <a:gd name="connsiteY11-398" fmla="*/ 320232 h 1517638"/>
                <a:gd name="connsiteX0-399" fmla="*/ 0 w 1589104"/>
                <a:gd name="connsiteY0-400" fmla="*/ 320232 h 1517638"/>
                <a:gd name="connsiteX1-401" fmla="*/ 556334 w 1589104"/>
                <a:gd name="connsiteY1-402" fmla="*/ 318779 h 1517638"/>
                <a:gd name="connsiteX2-403" fmla="*/ 850996 w 1589104"/>
                <a:gd name="connsiteY2-404" fmla="*/ 59821 h 1517638"/>
                <a:gd name="connsiteX3-405" fmla="*/ 1004876 w 1589104"/>
                <a:gd name="connsiteY3-406" fmla="*/ 0 h 1517638"/>
                <a:gd name="connsiteX4-407" fmla="*/ 1589104 w 1589104"/>
                <a:gd name="connsiteY4-408" fmla="*/ 936373 h 1517638"/>
                <a:gd name="connsiteX5-409" fmla="*/ 1010794 w 1589104"/>
                <a:gd name="connsiteY5-410" fmla="*/ 1517638 h 1517638"/>
                <a:gd name="connsiteX6-411" fmla="*/ 853956 w 1589104"/>
                <a:gd name="connsiteY6-412" fmla="*/ 1460778 h 1517638"/>
                <a:gd name="connsiteX7-413" fmla="*/ 582967 w 1589104"/>
                <a:gd name="connsiteY7-414" fmla="*/ 1233178 h 1517638"/>
                <a:gd name="connsiteX8-415" fmla="*/ 0 w 1589104"/>
                <a:gd name="connsiteY8-416" fmla="*/ 1232918 h 1517638"/>
                <a:gd name="connsiteX9-417" fmla="*/ 266330 w 1589104"/>
                <a:gd name="connsiteY9-418" fmla="*/ 955011 h 1517638"/>
                <a:gd name="connsiteX10-419" fmla="*/ 281126 w 1589104"/>
                <a:gd name="connsiteY10-420" fmla="*/ 620619 h 1517638"/>
                <a:gd name="connsiteX11-421" fmla="*/ 0 w 1589104"/>
                <a:gd name="connsiteY11-422" fmla="*/ 320232 h 1517638"/>
                <a:gd name="connsiteX0-423" fmla="*/ 0 w 1589104"/>
                <a:gd name="connsiteY0-424" fmla="*/ 320232 h 1517638"/>
                <a:gd name="connsiteX1-425" fmla="*/ 556334 w 1589104"/>
                <a:gd name="connsiteY1-426" fmla="*/ 318779 h 1517638"/>
                <a:gd name="connsiteX2-427" fmla="*/ 850996 w 1589104"/>
                <a:gd name="connsiteY2-428" fmla="*/ 59821 h 1517638"/>
                <a:gd name="connsiteX3-429" fmla="*/ 1004876 w 1589104"/>
                <a:gd name="connsiteY3-430" fmla="*/ 0 h 1517638"/>
                <a:gd name="connsiteX4-431" fmla="*/ 1373080 w 1589104"/>
                <a:gd name="connsiteY4-432" fmla="*/ 591026 h 1517638"/>
                <a:gd name="connsiteX5-433" fmla="*/ 1589104 w 1589104"/>
                <a:gd name="connsiteY5-434" fmla="*/ 936373 h 1517638"/>
                <a:gd name="connsiteX6-435" fmla="*/ 1010794 w 1589104"/>
                <a:gd name="connsiteY6-436" fmla="*/ 1517638 h 1517638"/>
                <a:gd name="connsiteX7-437" fmla="*/ 853956 w 1589104"/>
                <a:gd name="connsiteY7-438" fmla="*/ 1460778 h 1517638"/>
                <a:gd name="connsiteX8-439" fmla="*/ 582967 w 1589104"/>
                <a:gd name="connsiteY8-440" fmla="*/ 1233178 h 1517638"/>
                <a:gd name="connsiteX9-441" fmla="*/ 0 w 1589104"/>
                <a:gd name="connsiteY9-442" fmla="*/ 1232918 h 1517638"/>
                <a:gd name="connsiteX10-443" fmla="*/ 266330 w 1589104"/>
                <a:gd name="connsiteY10-444" fmla="*/ 955011 h 1517638"/>
                <a:gd name="connsiteX11-445" fmla="*/ 281126 w 1589104"/>
                <a:gd name="connsiteY11-446" fmla="*/ 620619 h 1517638"/>
                <a:gd name="connsiteX12" fmla="*/ 0 w 1589104"/>
                <a:gd name="connsiteY12" fmla="*/ 320232 h 1517638"/>
                <a:gd name="connsiteX0-447" fmla="*/ 0 w 1589104"/>
                <a:gd name="connsiteY0-448" fmla="*/ 320232 h 1517638"/>
                <a:gd name="connsiteX1-449" fmla="*/ 556334 w 1589104"/>
                <a:gd name="connsiteY1-450" fmla="*/ 318779 h 1517638"/>
                <a:gd name="connsiteX2-451" fmla="*/ 850996 w 1589104"/>
                <a:gd name="connsiteY2-452" fmla="*/ 59821 h 1517638"/>
                <a:gd name="connsiteX3-453" fmla="*/ 1004876 w 1589104"/>
                <a:gd name="connsiteY3-454" fmla="*/ 0 h 1517638"/>
                <a:gd name="connsiteX4-455" fmla="*/ 1583185 w 1589104"/>
                <a:gd name="connsiteY4-456" fmla="*/ 596945 h 1517638"/>
                <a:gd name="connsiteX5-457" fmla="*/ 1589104 w 1589104"/>
                <a:gd name="connsiteY5-458" fmla="*/ 936373 h 1517638"/>
                <a:gd name="connsiteX6-459" fmla="*/ 1010794 w 1589104"/>
                <a:gd name="connsiteY6-460" fmla="*/ 1517638 h 1517638"/>
                <a:gd name="connsiteX7-461" fmla="*/ 853956 w 1589104"/>
                <a:gd name="connsiteY7-462" fmla="*/ 1460778 h 1517638"/>
                <a:gd name="connsiteX8-463" fmla="*/ 582967 w 1589104"/>
                <a:gd name="connsiteY8-464" fmla="*/ 1233178 h 1517638"/>
                <a:gd name="connsiteX9-465" fmla="*/ 0 w 1589104"/>
                <a:gd name="connsiteY9-466" fmla="*/ 1232918 h 1517638"/>
                <a:gd name="connsiteX10-467" fmla="*/ 266330 w 1589104"/>
                <a:gd name="connsiteY10-468" fmla="*/ 955011 h 1517638"/>
                <a:gd name="connsiteX11-469" fmla="*/ 281126 w 1589104"/>
                <a:gd name="connsiteY11-470" fmla="*/ 620619 h 1517638"/>
                <a:gd name="connsiteX12-471" fmla="*/ 0 w 1589104"/>
                <a:gd name="connsiteY12-472" fmla="*/ 320232 h 1517638"/>
                <a:gd name="connsiteX0-473" fmla="*/ 0 w 1592063"/>
                <a:gd name="connsiteY0-474" fmla="*/ 320232 h 1517638"/>
                <a:gd name="connsiteX1-475" fmla="*/ 556334 w 1592063"/>
                <a:gd name="connsiteY1-476" fmla="*/ 318779 h 1517638"/>
                <a:gd name="connsiteX2-477" fmla="*/ 850996 w 1592063"/>
                <a:gd name="connsiteY2-478" fmla="*/ 59821 h 1517638"/>
                <a:gd name="connsiteX3-479" fmla="*/ 1004876 w 1592063"/>
                <a:gd name="connsiteY3-480" fmla="*/ 0 h 1517638"/>
                <a:gd name="connsiteX4-481" fmla="*/ 1583185 w 1592063"/>
                <a:gd name="connsiteY4-482" fmla="*/ 596945 h 1517638"/>
                <a:gd name="connsiteX5-483" fmla="*/ 1592063 w 1592063"/>
                <a:gd name="connsiteY5-484" fmla="*/ 942292 h 1517638"/>
                <a:gd name="connsiteX6-485" fmla="*/ 1010794 w 1592063"/>
                <a:gd name="connsiteY6-486" fmla="*/ 1517638 h 1517638"/>
                <a:gd name="connsiteX7-487" fmla="*/ 853956 w 1592063"/>
                <a:gd name="connsiteY7-488" fmla="*/ 1460778 h 1517638"/>
                <a:gd name="connsiteX8-489" fmla="*/ 582967 w 1592063"/>
                <a:gd name="connsiteY8-490" fmla="*/ 1233178 h 1517638"/>
                <a:gd name="connsiteX9-491" fmla="*/ 0 w 1592063"/>
                <a:gd name="connsiteY9-492" fmla="*/ 1232918 h 1517638"/>
                <a:gd name="connsiteX10-493" fmla="*/ 266330 w 1592063"/>
                <a:gd name="connsiteY10-494" fmla="*/ 955011 h 1517638"/>
                <a:gd name="connsiteX11-495" fmla="*/ 281126 w 1592063"/>
                <a:gd name="connsiteY11-496" fmla="*/ 620619 h 1517638"/>
                <a:gd name="connsiteX12-497" fmla="*/ 0 w 1592063"/>
                <a:gd name="connsiteY12-498" fmla="*/ 320232 h 1517638"/>
                <a:gd name="connsiteX0-499" fmla="*/ 0 w 1589104"/>
                <a:gd name="connsiteY0-500" fmla="*/ 320232 h 1517638"/>
                <a:gd name="connsiteX1-501" fmla="*/ 556334 w 1589104"/>
                <a:gd name="connsiteY1-502" fmla="*/ 318779 h 1517638"/>
                <a:gd name="connsiteX2-503" fmla="*/ 850996 w 1589104"/>
                <a:gd name="connsiteY2-504" fmla="*/ 59821 h 1517638"/>
                <a:gd name="connsiteX3-505" fmla="*/ 1004876 w 1589104"/>
                <a:gd name="connsiteY3-506" fmla="*/ 0 h 1517638"/>
                <a:gd name="connsiteX4-507" fmla="*/ 1583185 w 1589104"/>
                <a:gd name="connsiteY4-508" fmla="*/ 596945 h 1517638"/>
                <a:gd name="connsiteX5-509" fmla="*/ 1589104 w 1589104"/>
                <a:gd name="connsiteY5-510" fmla="*/ 948210 h 1517638"/>
                <a:gd name="connsiteX6-511" fmla="*/ 1010794 w 1589104"/>
                <a:gd name="connsiteY6-512" fmla="*/ 1517638 h 1517638"/>
                <a:gd name="connsiteX7-513" fmla="*/ 853956 w 1589104"/>
                <a:gd name="connsiteY7-514" fmla="*/ 1460778 h 1517638"/>
                <a:gd name="connsiteX8-515" fmla="*/ 582967 w 1589104"/>
                <a:gd name="connsiteY8-516" fmla="*/ 1233178 h 1517638"/>
                <a:gd name="connsiteX9-517" fmla="*/ 0 w 1589104"/>
                <a:gd name="connsiteY9-518" fmla="*/ 1232918 h 1517638"/>
                <a:gd name="connsiteX10-519" fmla="*/ 266330 w 1589104"/>
                <a:gd name="connsiteY10-520" fmla="*/ 955011 h 1517638"/>
                <a:gd name="connsiteX11-521" fmla="*/ 281126 w 1589104"/>
                <a:gd name="connsiteY11-522" fmla="*/ 620619 h 1517638"/>
                <a:gd name="connsiteX12-523" fmla="*/ 0 w 1589104"/>
                <a:gd name="connsiteY12-524" fmla="*/ 320232 h 1517638"/>
                <a:gd name="connsiteX0-525" fmla="*/ 0 w 1589104"/>
                <a:gd name="connsiteY0-526" fmla="*/ 320232 h 1514679"/>
                <a:gd name="connsiteX1-527" fmla="*/ 556334 w 1589104"/>
                <a:gd name="connsiteY1-528" fmla="*/ 318779 h 1514679"/>
                <a:gd name="connsiteX2-529" fmla="*/ 850996 w 1589104"/>
                <a:gd name="connsiteY2-530" fmla="*/ 59821 h 1514679"/>
                <a:gd name="connsiteX3-531" fmla="*/ 1004876 w 1589104"/>
                <a:gd name="connsiteY3-532" fmla="*/ 0 h 1514679"/>
                <a:gd name="connsiteX4-533" fmla="*/ 1583185 w 1589104"/>
                <a:gd name="connsiteY4-534" fmla="*/ 596945 h 1514679"/>
                <a:gd name="connsiteX5-535" fmla="*/ 1589104 w 1589104"/>
                <a:gd name="connsiteY5-536" fmla="*/ 948210 h 1514679"/>
                <a:gd name="connsiteX6-537" fmla="*/ 1013753 w 1589104"/>
                <a:gd name="connsiteY6-538" fmla="*/ 1514679 h 1514679"/>
                <a:gd name="connsiteX7-539" fmla="*/ 853956 w 1589104"/>
                <a:gd name="connsiteY7-540" fmla="*/ 1460778 h 1514679"/>
                <a:gd name="connsiteX8-541" fmla="*/ 582967 w 1589104"/>
                <a:gd name="connsiteY8-542" fmla="*/ 1233178 h 1514679"/>
                <a:gd name="connsiteX9-543" fmla="*/ 0 w 1589104"/>
                <a:gd name="connsiteY9-544" fmla="*/ 1232918 h 1514679"/>
                <a:gd name="connsiteX10-545" fmla="*/ 266330 w 1589104"/>
                <a:gd name="connsiteY10-546" fmla="*/ 955011 h 1514679"/>
                <a:gd name="connsiteX11-547" fmla="*/ 281126 w 1589104"/>
                <a:gd name="connsiteY11-548" fmla="*/ 620619 h 1514679"/>
                <a:gd name="connsiteX12-549" fmla="*/ 0 w 1589104"/>
                <a:gd name="connsiteY12-550" fmla="*/ 320232 h 1514679"/>
                <a:gd name="connsiteX0-551" fmla="*/ 0 w 1589104"/>
                <a:gd name="connsiteY0-552" fmla="*/ 320232 h 1514679"/>
                <a:gd name="connsiteX1-553" fmla="*/ 556334 w 1589104"/>
                <a:gd name="connsiteY1-554" fmla="*/ 318779 h 1514679"/>
                <a:gd name="connsiteX2-555" fmla="*/ 850996 w 1589104"/>
                <a:gd name="connsiteY2-556" fmla="*/ 59821 h 1514679"/>
                <a:gd name="connsiteX3-557" fmla="*/ 1004876 w 1589104"/>
                <a:gd name="connsiteY3-558" fmla="*/ 0 h 1514679"/>
                <a:gd name="connsiteX4-559" fmla="*/ 1583185 w 1589104"/>
                <a:gd name="connsiteY4-560" fmla="*/ 596945 h 1514679"/>
                <a:gd name="connsiteX5-561" fmla="*/ 1589104 w 1589104"/>
                <a:gd name="connsiteY5-562" fmla="*/ 948210 h 1514679"/>
                <a:gd name="connsiteX6-563" fmla="*/ 1013753 w 1589104"/>
                <a:gd name="connsiteY6-564" fmla="*/ 1514679 h 1514679"/>
                <a:gd name="connsiteX7-565" fmla="*/ 853956 w 1589104"/>
                <a:gd name="connsiteY7-566" fmla="*/ 1460778 h 1514679"/>
                <a:gd name="connsiteX8-567" fmla="*/ 582967 w 1589104"/>
                <a:gd name="connsiteY8-568" fmla="*/ 1233178 h 1514679"/>
                <a:gd name="connsiteX9-569" fmla="*/ 0 w 1589104"/>
                <a:gd name="connsiteY9-570" fmla="*/ 1232918 h 1514679"/>
                <a:gd name="connsiteX10-571" fmla="*/ 266330 w 1589104"/>
                <a:gd name="connsiteY10-572" fmla="*/ 955011 h 1514679"/>
                <a:gd name="connsiteX11-573" fmla="*/ 287045 w 1589104"/>
                <a:gd name="connsiteY11-574" fmla="*/ 611742 h 1514679"/>
                <a:gd name="connsiteX12-575" fmla="*/ 0 w 1589104"/>
                <a:gd name="connsiteY12-576" fmla="*/ 320232 h 1514679"/>
                <a:gd name="connsiteX0-577" fmla="*/ 0 w 1589104"/>
                <a:gd name="connsiteY0-578" fmla="*/ 320232 h 1514679"/>
                <a:gd name="connsiteX1-579" fmla="*/ 556334 w 1589104"/>
                <a:gd name="connsiteY1-580" fmla="*/ 318779 h 1514679"/>
                <a:gd name="connsiteX2-581" fmla="*/ 850996 w 1589104"/>
                <a:gd name="connsiteY2-582" fmla="*/ 59821 h 1514679"/>
                <a:gd name="connsiteX3-583" fmla="*/ 1004876 w 1589104"/>
                <a:gd name="connsiteY3-584" fmla="*/ 0 h 1514679"/>
                <a:gd name="connsiteX4-585" fmla="*/ 1583185 w 1589104"/>
                <a:gd name="connsiteY4-586" fmla="*/ 596945 h 1514679"/>
                <a:gd name="connsiteX5-587" fmla="*/ 1589104 w 1589104"/>
                <a:gd name="connsiteY5-588" fmla="*/ 948210 h 1514679"/>
                <a:gd name="connsiteX6-589" fmla="*/ 1013753 w 1589104"/>
                <a:gd name="connsiteY6-590" fmla="*/ 1514679 h 1514679"/>
                <a:gd name="connsiteX7-591" fmla="*/ 853956 w 1589104"/>
                <a:gd name="connsiteY7-592" fmla="*/ 1460778 h 1514679"/>
                <a:gd name="connsiteX8-593" fmla="*/ 582967 w 1589104"/>
                <a:gd name="connsiteY8-594" fmla="*/ 1233178 h 1514679"/>
                <a:gd name="connsiteX9-595" fmla="*/ 0 w 1589104"/>
                <a:gd name="connsiteY9-596" fmla="*/ 1232918 h 1514679"/>
                <a:gd name="connsiteX10-597" fmla="*/ 266330 w 1589104"/>
                <a:gd name="connsiteY10-598" fmla="*/ 955011 h 1514679"/>
                <a:gd name="connsiteX11-599" fmla="*/ 287045 w 1589104"/>
                <a:gd name="connsiteY11-600" fmla="*/ 611742 h 1514679"/>
                <a:gd name="connsiteX12-601" fmla="*/ 0 w 1589104"/>
                <a:gd name="connsiteY12-602" fmla="*/ 320232 h 1514679"/>
                <a:gd name="connsiteX0-603" fmla="*/ 0 w 1589104"/>
                <a:gd name="connsiteY0-604" fmla="*/ 320232 h 1514679"/>
                <a:gd name="connsiteX1-605" fmla="*/ 556334 w 1589104"/>
                <a:gd name="connsiteY1-606" fmla="*/ 318779 h 1514679"/>
                <a:gd name="connsiteX2-607" fmla="*/ 850996 w 1589104"/>
                <a:gd name="connsiteY2-608" fmla="*/ 59821 h 1514679"/>
                <a:gd name="connsiteX3-609" fmla="*/ 1004876 w 1589104"/>
                <a:gd name="connsiteY3-610" fmla="*/ 0 h 1514679"/>
                <a:gd name="connsiteX4-611" fmla="*/ 1583185 w 1589104"/>
                <a:gd name="connsiteY4-612" fmla="*/ 596945 h 1514679"/>
                <a:gd name="connsiteX5-613" fmla="*/ 1589104 w 1589104"/>
                <a:gd name="connsiteY5-614" fmla="*/ 948210 h 1514679"/>
                <a:gd name="connsiteX6-615" fmla="*/ 1013753 w 1589104"/>
                <a:gd name="connsiteY6-616" fmla="*/ 1514679 h 1514679"/>
                <a:gd name="connsiteX7-617" fmla="*/ 853956 w 1589104"/>
                <a:gd name="connsiteY7-618" fmla="*/ 1460778 h 1514679"/>
                <a:gd name="connsiteX8-619" fmla="*/ 582967 w 1589104"/>
                <a:gd name="connsiteY8-620" fmla="*/ 1233178 h 1514679"/>
                <a:gd name="connsiteX9-621" fmla="*/ 0 w 1589104"/>
                <a:gd name="connsiteY9-622" fmla="*/ 1232918 h 1514679"/>
                <a:gd name="connsiteX10-623" fmla="*/ 266330 w 1589104"/>
                <a:gd name="connsiteY10-624" fmla="*/ 955011 h 1514679"/>
                <a:gd name="connsiteX11-625" fmla="*/ 287045 w 1589104"/>
                <a:gd name="connsiteY11-626" fmla="*/ 611742 h 1514679"/>
                <a:gd name="connsiteX12-627" fmla="*/ 0 w 1589104"/>
                <a:gd name="connsiteY12-628" fmla="*/ 320232 h 1514679"/>
                <a:gd name="connsiteX0-629" fmla="*/ 0 w 1589104"/>
                <a:gd name="connsiteY0-630" fmla="*/ 320232 h 1514679"/>
                <a:gd name="connsiteX1-631" fmla="*/ 556334 w 1589104"/>
                <a:gd name="connsiteY1-632" fmla="*/ 318779 h 1514679"/>
                <a:gd name="connsiteX2-633" fmla="*/ 850996 w 1589104"/>
                <a:gd name="connsiteY2-634" fmla="*/ 59821 h 1514679"/>
                <a:gd name="connsiteX3-635" fmla="*/ 1004876 w 1589104"/>
                <a:gd name="connsiteY3-636" fmla="*/ 0 h 1514679"/>
                <a:gd name="connsiteX4-637" fmla="*/ 1583185 w 1589104"/>
                <a:gd name="connsiteY4-638" fmla="*/ 596945 h 1514679"/>
                <a:gd name="connsiteX5-639" fmla="*/ 1589104 w 1589104"/>
                <a:gd name="connsiteY5-640" fmla="*/ 948210 h 1514679"/>
                <a:gd name="connsiteX6-641" fmla="*/ 1013753 w 1589104"/>
                <a:gd name="connsiteY6-642" fmla="*/ 1514679 h 1514679"/>
                <a:gd name="connsiteX7-643" fmla="*/ 853956 w 1589104"/>
                <a:gd name="connsiteY7-644" fmla="*/ 1460778 h 1514679"/>
                <a:gd name="connsiteX8-645" fmla="*/ 582967 w 1589104"/>
                <a:gd name="connsiteY8-646" fmla="*/ 1233178 h 1514679"/>
                <a:gd name="connsiteX9-647" fmla="*/ 0 w 1589104"/>
                <a:gd name="connsiteY9-648" fmla="*/ 1232918 h 1514679"/>
                <a:gd name="connsiteX10-649" fmla="*/ 266330 w 1589104"/>
                <a:gd name="connsiteY10-650" fmla="*/ 955011 h 1514679"/>
                <a:gd name="connsiteX11-651" fmla="*/ 287045 w 1589104"/>
                <a:gd name="connsiteY11-652" fmla="*/ 611742 h 1514679"/>
                <a:gd name="connsiteX12-653" fmla="*/ 0 w 1589104"/>
                <a:gd name="connsiteY12-654" fmla="*/ 320232 h 1514679"/>
                <a:gd name="connsiteX0-655" fmla="*/ 0 w 1589104"/>
                <a:gd name="connsiteY0-656" fmla="*/ 320232 h 1514679"/>
                <a:gd name="connsiteX1-657" fmla="*/ 556334 w 1589104"/>
                <a:gd name="connsiteY1-658" fmla="*/ 318779 h 1514679"/>
                <a:gd name="connsiteX2-659" fmla="*/ 850996 w 1589104"/>
                <a:gd name="connsiteY2-660" fmla="*/ 59821 h 1514679"/>
                <a:gd name="connsiteX3-661" fmla="*/ 1004876 w 1589104"/>
                <a:gd name="connsiteY3-662" fmla="*/ 0 h 1514679"/>
                <a:gd name="connsiteX4-663" fmla="*/ 1583185 w 1589104"/>
                <a:gd name="connsiteY4-664" fmla="*/ 596945 h 1514679"/>
                <a:gd name="connsiteX5-665" fmla="*/ 1589104 w 1589104"/>
                <a:gd name="connsiteY5-666" fmla="*/ 948210 h 1514679"/>
                <a:gd name="connsiteX6-667" fmla="*/ 1013753 w 1589104"/>
                <a:gd name="connsiteY6-668" fmla="*/ 1514679 h 1514679"/>
                <a:gd name="connsiteX7-669" fmla="*/ 853956 w 1589104"/>
                <a:gd name="connsiteY7-670" fmla="*/ 1460778 h 1514679"/>
                <a:gd name="connsiteX8-671" fmla="*/ 582967 w 1589104"/>
                <a:gd name="connsiteY8-672" fmla="*/ 1233178 h 1514679"/>
                <a:gd name="connsiteX9-673" fmla="*/ 0 w 1589104"/>
                <a:gd name="connsiteY9-674" fmla="*/ 1232918 h 1514679"/>
                <a:gd name="connsiteX10-675" fmla="*/ 266330 w 1589104"/>
                <a:gd name="connsiteY10-676" fmla="*/ 955011 h 1514679"/>
                <a:gd name="connsiteX11-677" fmla="*/ 287045 w 1589104"/>
                <a:gd name="connsiteY11-678" fmla="*/ 611742 h 1514679"/>
                <a:gd name="connsiteX12-679" fmla="*/ 0 w 1589104"/>
                <a:gd name="connsiteY12-680" fmla="*/ 320232 h 1514679"/>
                <a:gd name="connsiteX0-681" fmla="*/ 0 w 1589104"/>
                <a:gd name="connsiteY0-682" fmla="*/ 320232 h 1514679"/>
                <a:gd name="connsiteX1-683" fmla="*/ 556334 w 1589104"/>
                <a:gd name="connsiteY1-684" fmla="*/ 318779 h 1514679"/>
                <a:gd name="connsiteX2-685" fmla="*/ 850996 w 1589104"/>
                <a:gd name="connsiteY2-686" fmla="*/ 59821 h 1514679"/>
                <a:gd name="connsiteX3-687" fmla="*/ 1004876 w 1589104"/>
                <a:gd name="connsiteY3-688" fmla="*/ 0 h 1514679"/>
                <a:gd name="connsiteX4-689" fmla="*/ 1583185 w 1589104"/>
                <a:gd name="connsiteY4-690" fmla="*/ 596945 h 1514679"/>
                <a:gd name="connsiteX5-691" fmla="*/ 1589104 w 1589104"/>
                <a:gd name="connsiteY5-692" fmla="*/ 948210 h 1514679"/>
                <a:gd name="connsiteX6-693" fmla="*/ 1013753 w 1589104"/>
                <a:gd name="connsiteY6-694" fmla="*/ 1514679 h 1514679"/>
                <a:gd name="connsiteX7-695" fmla="*/ 853956 w 1589104"/>
                <a:gd name="connsiteY7-696" fmla="*/ 1460778 h 1514679"/>
                <a:gd name="connsiteX8-697" fmla="*/ 582967 w 1589104"/>
                <a:gd name="connsiteY8-698" fmla="*/ 1233178 h 1514679"/>
                <a:gd name="connsiteX9-699" fmla="*/ 0 w 1589104"/>
                <a:gd name="connsiteY9-700" fmla="*/ 1232918 h 1514679"/>
                <a:gd name="connsiteX10-701" fmla="*/ 266330 w 1589104"/>
                <a:gd name="connsiteY10-702" fmla="*/ 955011 h 1514679"/>
                <a:gd name="connsiteX11-703" fmla="*/ 287045 w 1589104"/>
                <a:gd name="connsiteY11-704" fmla="*/ 611742 h 1514679"/>
                <a:gd name="connsiteX12-705" fmla="*/ 0 w 1589104"/>
                <a:gd name="connsiteY12-706" fmla="*/ 320232 h 1514679"/>
                <a:gd name="connsiteX0-707" fmla="*/ 0 w 1589104"/>
                <a:gd name="connsiteY0-708" fmla="*/ 320232 h 1514679"/>
                <a:gd name="connsiteX1-709" fmla="*/ 556334 w 1589104"/>
                <a:gd name="connsiteY1-710" fmla="*/ 318779 h 1514679"/>
                <a:gd name="connsiteX2-711" fmla="*/ 850996 w 1589104"/>
                <a:gd name="connsiteY2-712" fmla="*/ 59821 h 1514679"/>
                <a:gd name="connsiteX3-713" fmla="*/ 1004876 w 1589104"/>
                <a:gd name="connsiteY3-714" fmla="*/ 0 h 1514679"/>
                <a:gd name="connsiteX4-715" fmla="*/ 1583185 w 1589104"/>
                <a:gd name="connsiteY4-716" fmla="*/ 596945 h 1514679"/>
                <a:gd name="connsiteX5-717" fmla="*/ 1589104 w 1589104"/>
                <a:gd name="connsiteY5-718" fmla="*/ 948210 h 1514679"/>
                <a:gd name="connsiteX6-719" fmla="*/ 1013753 w 1589104"/>
                <a:gd name="connsiteY6-720" fmla="*/ 1514679 h 1514679"/>
                <a:gd name="connsiteX7-721" fmla="*/ 853956 w 1589104"/>
                <a:gd name="connsiteY7-722" fmla="*/ 1460778 h 1514679"/>
                <a:gd name="connsiteX8-723" fmla="*/ 582967 w 1589104"/>
                <a:gd name="connsiteY8-724" fmla="*/ 1233178 h 1514679"/>
                <a:gd name="connsiteX9-725" fmla="*/ 0 w 1589104"/>
                <a:gd name="connsiteY9-726" fmla="*/ 1232918 h 1514679"/>
                <a:gd name="connsiteX10-727" fmla="*/ 266330 w 1589104"/>
                <a:gd name="connsiteY10-728" fmla="*/ 955011 h 1514679"/>
                <a:gd name="connsiteX11-729" fmla="*/ 287045 w 1589104"/>
                <a:gd name="connsiteY11-730" fmla="*/ 611742 h 1514679"/>
                <a:gd name="connsiteX12-731" fmla="*/ 0 w 1589104"/>
                <a:gd name="connsiteY12-732" fmla="*/ 320232 h 1514679"/>
                <a:gd name="connsiteX0-733" fmla="*/ 0 w 1589104"/>
                <a:gd name="connsiteY0-734" fmla="*/ 320232 h 1514679"/>
                <a:gd name="connsiteX1-735" fmla="*/ 556334 w 1589104"/>
                <a:gd name="connsiteY1-736" fmla="*/ 318779 h 1514679"/>
                <a:gd name="connsiteX2-737" fmla="*/ 850996 w 1589104"/>
                <a:gd name="connsiteY2-738" fmla="*/ 59821 h 1514679"/>
                <a:gd name="connsiteX3-739" fmla="*/ 1004876 w 1589104"/>
                <a:gd name="connsiteY3-740" fmla="*/ 0 h 1514679"/>
                <a:gd name="connsiteX4-741" fmla="*/ 1583185 w 1589104"/>
                <a:gd name="connsiteY4-742" fmla="*/ 596945 h 1514679"/>
                <a:gd name="connsiteX5-743" fmla="*/ 1589104 w 1589104"/>
                <a:gd name="connsiteY5-744" fmla="*/ 948210 h 1514679"/>
                <a:gd name="connsiteX6-745" fmla="*/ 1013753 w 1589104"/>
                <a:gd name="connsiteY6-746" fmla="*/ 1514679 h 1514679"/>
                <a:gd name="connsiteX7-747" fmla="*/ 853956 w 1589104"/>
                <a:gd name="connsiteY7-748" fmla="*/ 1460778 h 1514679"/>
                <a:gd name="connsiteX8-749" fmla="*/ 582967 w 1589104"/>
                <a:gd name="connsiteY8-750" fmla="*/ 1233178 h 1514679"/>
                <a:gd name="connsiteX9-751" fmla="*/ 0 w 1589104"/>
                <a:gd name="connsiteY9-752" fmla="*/ 1232918 h 1514679"/>
                <a:gd name="connsiteX10-753" fmla="*/ 266330 w 1589104"/>
                <a:gd name="connsiteY10-754" fmla="*/ 955011 h 1514679"/>
                <a:gd name="connsiteX11-755" fmla="*/ 287045 w 1589104"/>
                <a:gd name="connsiteY11-756" fmla="*/ 611742 h 1514679"/>
                <a:gd name="connsiteX12-757" fmla="*/ 0 w 1589104"/>
                <a:gd name="connsiteY12-758" fmla="*/ 320232 h 1514679"/>
                <a:gd name="connsiteX0-759" fmla="*/ 0 w 1589104"/>
                <a:gd name="connsiteY0-760" fmla="*/ 320232 h 1514679"/>
                <a:gd name="connsiteX1-761" fmla="*/ 556334 w 1589104"/>
                <a:gd name="connsiteY1-762" fmla="*/ 318779 h 1514679"/>
                <a:gd name="connsiteX2-763" fmla="*/ 850996 w 1589104"/>
                <a:gd name="connsiteY2-764" fmla="*/ 59821 h 1514679"/>
                <a:gd name="connsiteX3-765" fmla="*/ 1004876 w 1589104"/>
                <a:gd name="connsiteY3-766" fmla="*/ 0 h 1514679"/>
                <a:gd name="connsiteX4-767" fmla="*/ 1583185 w 1589104"/>
                <a:gd name="connsiteY4-768" fmla="*/ 596945 h 1514679"/>
                <a:gd name="connsiteX5-769" fmla="*/ 1589104 w 1589104"/>
                <a:gd name="connsiteY5-770" fmla="*/ 948210 h 1514679"/>
                <a:gd name="connsiteX6-771" fmla="*/ 1013753 w 1589104"/>
                <a:gd name="connsiteY6-772" fmla="*/ 1514679 h 1514679"/>
                <a:gd name="connsiteX7-773" fmla="*/ 853956 w 1589104"/>
                <a:gd name="connsiteY7-774" fmla="*/ 1460778 h 1514679"/>
                <a:gd name="connsiteX8-775" fmla="*/ 582967 w 1589104"/>
                <a:gd name="connsiteY8-776" fmla="*/ 1233178 h 1514679"/>
                <a:gd name="connsiteX9-777" fmla="*/ 0 w 1589104"/>
                <a:gd name="connsiteY9-778" fmla="*/ 1232918 h 1514679"/>
                <a:gd name="connsiteX10-779" fmla="*/ 266330 w 1589104"/>
                <a:gd name="connsiteY10-780" fmla="*/ 955011 h 1514679"/>
                <a:gd name="connsiteX11-781" fmla="*/ 287045 w 1589104"/>
                <a:gd name="connsiteY11-782" fmla="*/ 611742 h 1514679"/>
                <a:gd name="connsiteX12-783" fmla="*/ 0 w 1589104"/>
                <a:gd name="connsiteY12-784" fmla="*/ 320232 h 1514679"/>
                <a:gd name="connsiteX0-785" fmla="*/ 0 w 1589104"/>
                <a:gd name="connsiteY0-786" fmla="*/ 320232 h 1532336"/>
                <a:gd name="connsiteX1-787" fmla="*/ 556334 w 1589104"/>
                <a:gd name="connsiteY1-788" fmla="*/ 318779 h 1532336"/>
                <a:gd name="connsiteX2-789" fmla="*/ 850996 w 1589104"/>
                <a:gd name="connsiteY2-790" fmla="*/ 59821 h 1532336"/>
                <a:gd name="connsiteX3-791" fmla="*/ 1004876 w 1589104"/>
                <a:gd name="connsiteY3-792" fmla="*/ 0 h 1532336"/>
                <a:gd name="connsiteX4-793" fmla="*/ 1583185 w 1589104"/>
                <a:gd name="connsiteY4-794" fmla="*/ 596945 h 1532336"/>
                <a:gd name="connsiteX5-795" fmla="*/ 1589104 w 1589104"/>
                <a:gd name="connsiteY5-796" fmla="*/ 948210 h 1532336"/>
                <a:gd name="connsiteX6-797" fmla="*/ 1013753 w 1589104"/>
                <a:gd name="connsiteY6-798" fmla="*/ 1514679 h 1532336"/>
                <a:gd name="connsiteX7-799" fmla="*/ 853956 w 1589104"/>
                <a:gd name="connsiteY7-800" fmla="*/ 1460778 h 1532336"/>
                <a:gd name="connsiteX8-801" fmla="*/ 582967 w 1589104"/>
                <a:gd name="connsiteY8-802" fmla="*/ 1233178 h 1532336"/>
                <a:gd name="connsiteX9-803" fmla="*/ 0 w 1589104"/>
                <a:gd name="connsiteY9-804" fmla="*/ 1232918 h 1532336"/>
                <a:gd name="connsiteX10-805" fmla="*/ 266330 w 1589104"/>
                <a:gd name="connsiteY10-806" fmla="*/ 955011 h 1532336"/>
                <a:gd name="connsiteX11-807" fmla="*/ 287045 w 1589104"/>
                <a:gd name="connsiteY11-808" fmla="*/ 611742 h 1532336"/>
                <a:gd name="connsiteX12-809" fmla="*/ 0 w 1589104"/>
                <a:gd name="connsiteY12-810" fmla="*/ 320232 h 1532336"/>
                <a:gd name="connsiteX0-811" fmla="*/ 0 w 1589104"/>
                <a:gd name="connsiteY0-812" fmla="*/ 320232 h 1575133"/>
                <a:gd name="connsiteX1-813" fmla="*/ 556334 w 1589104"/>
                <a:gd name="connsiteY1-814" fmla="*/ 318779 h 1575133"/>
                <a:gd name="connsiteX2-815" fmla="*/ 850996 w 1589104"/>
                <a:gd name="connsiteY2-816" fmla="*/ 59821 h 1575133"/>
                <a:gd name="connsiteX3-817" fmla="*/ 1004876 w 1589104"/>
                <a:gd name="connsiteY3-818" fmla="*/ 0 h 1575133"/>
                <a:gd name="connsiteX4-819" fmla="*/ 1583185 w 1589104"/>
                <a:gd name="connsiteY4-820" fmla="*/ 596945 h 1575133"/>
                <a:gd name="connsiteX5-821" fmla="*/ 1589104 w 1589104"/>
                <a:gd name="connsiteY5-822" fmla="*/ 948210 h 1575133"/>
                <a:gd name="connsiteX6-823" fmla="*/ 1013753 w 1589104"/>
                <a:gd name="connsiteY6-824" fmla="*/ 1514679 h 1575133"/>
                <a:gd name="connsiteX7-825" fmla="*/ 853956 w 1589104"/>
                <a:gd name="connsiteY7-826" fmla="*/ 1460778 h 1575133"/>
                <a:gd name="connsiteX8-827" fmla="*/ 582967 w 1589104"/>
                <a:gd name="connsiteY8-828" fmla="*/ 1233178 h 1575133"/>
                <a:gd name="connsiteX9-829" fmla="*/ 0 w 1589104"/>
                <a:gd name="connsiteY9-830" fmla="*/ 1232918 h 1575133"/>
                <a:gd name="connsiteX10-831" fmla="*/ 266330 w 1589104"/>
                <a:gd name="connsiteY10-832" fmla="*/ 955011 h 1575133"/>
                <a:gd name="connsiteX11-833" fmla="*/ 287045 w 1589104"/>
                <a:gd name="connsiteY11-834" fmla="*/ 611742 h 1575133"/>
                <a:gd name="connsiteX12-835" fmla="*/ 0 w 1589104"/>
                <a:gd name="connsiteY12-836" fmla="*/ 320232 h 1575133"/>
                <a:gd name="connsiteX0-837" fmla="*/ 0 w 1589104"/>
                <a:gd name="connsiteY0-838" fmla="*/ 320232 h 1575133"/>
                <a:gd name="connsiteX1-839" fmla="*/ 556334 w 1589104"/>
                <a:gd name="connsiteY1-840" fmla="*/ 318779 h 1575133"/>
                <a:gd name="connsiteX2-841" fmla="*/ 850996 w 1589104"/>
                <a:gd name="connsiteY2-842" fmla="*/ 59821 h 1575133"/>
                <a:gd name="connsiteX3-843" fmla="*/ 1004876 w 1589104"/>
                <a:gd name="connsiteY3-844" fmla="*/ 0 h 1575133"/>
                <a:gd name="connsiteX4-845" fmla="*/ 1583185 w 1589104"/>
                <a:gd name="connsiteY4-846" fmla="*/ 596945 h 1575133"/>
                <a:gd name="connsiteX5-847" fmla="*/ 1589104 w 1589104"/>
                <a:gd name="connsiteY5-848" fmla="*/ 948210 h 1575133"/>
                <a:gd name="connsiteX6-849" fmla="*/ 1013753 w 1589104"/>
                <a:gd name="connsiteY6-850" fmla="*/ 1514679 h 1575133"/>
                <a:gd name="connsiteX7-851" fmla="*/ 853956 w 1589104"/>
                <a:gd name="connsiteY7-852" fmla="*/ 1460778 h 1575133"/>
                <a:gd name="connsiteX8-853" fmla="*/ 582967 w 1589104"/>
                <a:gd name="connsiteY8-854" fmla="*/ 1233178 h 1575133"/>
                <a:gd name="connsiteX9-855" fmla="*/ 0 w 1589104"/>
                <a:gd name="connsiteY9-856" fmla="*/ 1232918 h 1575133"/>
                <a:gd name="connsiteX10-857" fmla="*/ 266330 w 1589104"/>
                <a:gd name="connsiteY10-858" fmla="*/ 955011 h 1575133"/>
                <a:gd name="connsiteX11-859" fmla="*/ 287045 w 1589104"/>
                <a:gd name="connsiteY11-860" fmla="*/ 611742 h 1575133"/>
                <a:gd name="connsiteX12-861" fmla="*/ 0 w 1589104"/>
                <a:gd name="connsiteY12-862" fmla="*/ 320232 h 1575133"/>
                <a:gd name="connsiteX0-863" fmla="*/ 0 w 1589104"/>
                <a:gd name="connsiteY0-864" fmla="*/ 320232 h 1575133"/>
                <a:gd name="connsiteX1-865" fmla="*/ 556334 w 1589104"/>
                <a:gd name="connsiteY1-866" fmla="*/ 318779 h 1575133"/>
                <a:gd name="connsiteX2-867" fmla="*/ 850996 w 1589104"/>
                <a:gd name="connsiteY2-868" fmla="*/ 59821 h 1575133"/>
                <a:gd name="connsiteX3-869" fmla="*/ 1004876 w 1589104"/>
                <a:gd name="connsiteY3-870" fmla="*/ 0 h 1575133"/>
                <a:gd name="connsiteX4-871" fmla="*/ 1583185 w 1589104"/>
                <a:gd name="connsiteY4-872" fmla="*/ 596945 h 1575133"/>
                <a:gd name="connsiteX5-873" fmla="*/ 1589104 w 1589104"/>
                <a:gd name="connsiteY5-874" fmla="*/ 948210 h 1575133"/>
                <a:gd name="connsiteX6-875" fmla="*/ 1013753 w 1589104"/>
                <a:gd name="connsiteY6-876" fmla="*/ 1514679 h 1575133"/>
                <a:gd name="connsiteX7-877" fmla="*/ 853956 w 1589104"/>
                <a:gd name="connsiteY7-878" fmla="*/ 1460778 h 1575133"/>
                <a:gd name="connsiteX8-879" fmla="*/ 582967 w 1589104"/>
                <a:gd name="connsiteY8-880" fmla="*/ 1233178 h 1575133"/>
                <a:gd name="connsiteX9-881" fmla="*/ 0 w 1589104"/>
                <a:gd name="connsiteY9-882" fmla="*/ 1232918 h 1575133"/>
                <a:gd name="connsiteX10-883" fmla="*/ 266330 w 1589104"/>
                <a:gd name="connsiteY10-884" fmla="*/ 955011 h 1575133"/>
                <a:gd name="connsiteX11-885" fmla="*/ 287045 w 1589104"/>
                <a:gd name="connsiteY11-886" fmla="*/ 611742 h 1575133"/>
                <a:gd name="connsiteX12-887" fmla="*/ 0 w 1589104"/>
                <a:gd name="connsiteY12-888" fmla="*/ 320232 h 1575133"/>
                <a:gd name="connsiteX0-889" fmla="*/ 0 w 1589104"/>
                <a:gd name="connsiteY0-890" fmla="*/ 320232 h 1575133"/>
                <a:gd name="connsiteX1-891" fmla="*/ 556334 w 1589104"/>
                <a:gd name="connsiteY1-892" fmla="*/ 318779 h 1575133"/>
                <a:gd name="connsiteX2-893" fmla="*/ 850996 w 1589104"/>
                <a:gd name="connsiteY2-894" fmla="*/ 59821 h 1575133"/>
                <a:gd name="connsiteX3-895" fmla="*/ 1004876 w 1589104"/>
                <a:gd name="connsiteY3-896" fmla="*/ 0 h 1575133"/>
                <a:gd name="connsiteX4-897" fmla="*/ 1583185 w 1589104"/>
                <a:gd name="connsiteY4-898" fmla="*/ 596945 h 1575133"/>
                <a:gd name="connsiteX5-899" fmla="*/ 1589104 w 1589104"/>
                <a:gd name="connsiteY5-900" fmla="*/ 948210 h 1575133"/>
                <a:gd name="connsiteX6-901" fmla="*/ 1013753 w 1589104"/>
                <a:gd name="connsiteY6-902" fmla="*/ 1514679 h 1575133"/>
                <a:gd name="connsiteX7-903" fmla="*/ 853956 w 1589104"/>
                <a:gd name="connsiteY7-904" fmla="*/ 1460778 h 1575133"/>
                <a:gd name="connsiteX8-905" fmla="*/ 582967 w 1589104"/>
                <a:gd name="connsiteY8-906" fmla="*/ 1233178 h 1575133"/>
                <a:gd name="connsiteX9-907" fmla="*/ 0 w 1589104"/>
                <a:gd name="connsiteY9-908" fmla="*/ 1232918 h 1575133"/>
                <a:gd name="connsiteX10-909" fmla="*/ 266330 w 1589104"/>
                <a:gd name="connsiteY10-910" fmla="*/ 955011 h 1575133"/>
                <a:gd name="connsiteX11-911" fmla="*/ 287045 w 1589104"/>
                <a:gd name="connsiteY11-912" fmla="*/ 611742 h 1575133"/>
                <a:gd name="connsiteX12-913" fmla="*/ 0 w 1589104"/>
                <a:gd name="connsiteY12-914" fmla="*/ 320232 h 1575133"/>
                <a:gd name="connsiteX0-915" fmla="*/ 0 w 1589104"/>
                <a:gd name="connsiteY0-916" fmla="*/ 354510 h 1609411"/>
                <a:gd name="connsiteX1-917" fmla="*/ 556334 w 1589104"/>
                <a:gd name="connsiteY1-918" fmla="*/ 353057 h 1609411"/>
                <a:gd name="connsiteX2-919" fmla="*/ 850996 w 1589104"/>
                <a:gd name="connsiteY2-920" fmla="*/ 94099 h 1609411"/>
                <a:gd name="connsiteX3-921" fmla="*/ 1004876 w 1589104"/>
                <a:gd name="connsiteY3-922" fmla="*/ 34278 h 1609411"/>
                <a:gd name="connsiteX4-923" fmla="*/ 1583185 w 1589104"/>
                <a:gd name="connsiteY4-924" fmla="*/ 631223 h 1609411"/>
                <a:gd name="connsiteX5-925" fmla="*/ 1589104 w 1589104"/>
                <a:gd name="connsiteY5-926" fmla="*/ 982488 h 1609411"/>
                <a:gd name="connsiteX6-927" fmla="*/ 1013753 w 1589104"/>
                <a:gd name="connsiteY6-928" fmla="*/ 1548957 h 1609411"/>
                <a:gd name="connsiteX7-929" fmla="*/ 853956 w 1589104"/>
                <a:gd name="connsiteY7-930" fmla="*/ 1495056 h 1609411"/>
                <a:gd name="connsiteX8-931" fmla="*/ 582967 w 1589104"/>
                <a:gd name="connsiteY8-932" fmla="*/ 1267456 h 1609411"/>
                <a:gd name="connsiteX9-933" fmla="*/ 0 w 1589104"/>
                <a:gd name="connsiteY9-934" fmla="*/ 1267196 h 1609411"/>
                <a:gd name="connsiteX10-935" fmla="*/ 266330 w 1589104"/>
                <a:gd name="connsiteY10-936" fmla="*/ 989289 h 1609411"/>
                <a:gd name="connsiteX11-937" fmla="*/ 287045 w 1589104"/>
                <a:gd name="connsiteY11-938" fmla="*/ 646020 h 1609411"/>
                <a:gd name="connsiteX12-939" fmla="*/ 0 w 1589104"/>
                <a:gd name="connsiteY12-940" fmla="*/ 354510 h 1609411"/>
                <a:gd name="connsiteX0-941" fmla="*/ 0 w 1589104"/>
                <a:gd name="connsiteY0-942" fmla="*/ 354510 h 1609411"/>
                <a:gd name="connsiteX1-943" fmla="*/ 556334 w 1589104"/>
                <a:gd name="connsiteY1-944" fmla="*/ 353057 h 1609411"/>
                <a:gd name="connsiteX2-945" fmla="*/ 850996 w 1589104"/>
                <a:gd name="connsiteY2-946" fmla="*/ 94099 h 1609411"/>
                <a:gd name="connsiteX3-947" fmla="*/ 1004876 w 1589104"/>
                <a:gd name="connsiteY3-948" fmla="*/ 34278 h 1609411"/>
                <a:gd name="connsiteX4-949" fmla="*/ 1577267 w 1589104"/>
                <a:gd name="connsiteY4-950" fmla="*/ 619386 h 1609411"/>
                <a:gd name="connsiteX5-951" fmla="*/ 1589104 w 1589104"/>
                <a:gd name="connsiteY5-952" fmla="*/ 982488 h 1609411"/>
                <a:gd name="connsiteX6-953" fmla="*/ 1013753 w 1589104"/>
                <a:gd name="connsiteY6-954" fmla="*/ 1548957 h 1609411"/>
                <a:gd name="connsiteX7-955" fmla="*/ 853956 w 1589104"/>
                <a:gd name="connsiteY7-956" fmla="*/ 1495056 h 1609411"/>
                <a:gd name="connsiteX8-957" fmla="*/ 582967 w 1589104"/>
                <a:gd name="connsiteY8-958" fmla="*/ 1267456 h 1609411"/>
                <a:gd name="connsiteX9-959" fmla="*/ 0 w 1589104"/>
                <a:gd name="connsiteY9-960" fmla="*/ 1267196 h 1609411"/>
                <a:gd name="connsiteX10-961" fmla="*/ 266330 w 1589104"/>
                <a:gd name="connsiteY10-962" fmla="*/ 989289 h 1609411"/>
                <a:gd name="connsiteX11-963" fmla="*/ 287045 w 1589104"/>
                <a:gd name="connsiteY11-964" fmla="*/ 646020 h 1609411"/>
                <a:gd name="connsiteX12-965" fmla="*/ 0 w 1589104"/>
                <a:gd name="connsiteY12-966" fmla="*/ 354510 h 1609411"/>
                <a:gd name="connsiteX0-967" fmla="*/ 0 w 1643112"/>
                <a:gd name="connsiteY0-968" fmla="*/ 354510 h 1609411"/>
                <a:gd name="connsiteX1-969" fmla="*/ 556334 w 1643112"/>
                <a:gd name="connsiteY1-970" fmla="*/ 353057 h 1609411"/>
                <a:gd name="connsiteX2-971" fmla="*/ 850996 w 1643112"/>
                <a:gd name="connsiteY2-972" fmla="*/ 94099 h 1609411"/>
                <a:gd name="connsiteX3-973" fmla="*/ 1004876 w 1643112"/>
                <a:gd name="connsiteY3-974" fmla="*/ 34278 h 1609411"/>
                <a:gd name="connsiteX4-975" fmla="*/ 1577267 w 1643112"/>
                <a:gd name="connsiteY4-976" fmla="*/ 619386 h 1609411"/>
                <a:gd name="connsiteX5-977" fmla="*/ 1589104 w 1643112"/>
                <a:gd name="connsiteY5-978" fmla="*/ 982488 h 1609411"/>
                <a:gd name="connsiteX6-979" fmla="*/ 1013753 w 1643112"/>
                <a:gd name="connsiteY6-980" fmla="*/ 1548957 h 1609411"/>
                <a:gd name="connsiteX7-981" fmla="*/ 853956 w 1643112"/>
                <a:gd name="connsiteY7-982" fmla="*/ 1495056 h 1609411"/>
                <a:gd name="connsiteX8-983" fmla="*/ 582967 w 1643112"/>
                <a:gd name="connsiteY8-984" fmla="*/ 1267456 h 1609411"/>
                <a:gd name="connsiteX9-985" fmla="*/ 0 w 1643112"/>
                <a:gd name="connsiteY9-986" fmla="*/ 1267196 h 1609411"/>
                <a:gd name="connsiteX10-987" fmla="*/ 266330 w 1643112"/>
                <a:gd name="connsiteY10-988" fmla="*/ 989289 h 1609411"/>
                <a:gd name="connsiteX11-989" fmla="*/ 287045 w 1643112"/>
                <a:gd name="connsiteY11-990" fmla="*/ 646020 h 1609411"/>
                <a:gd name="connsiteX12-991" fmla="*/ 0 w 1643112"/>
                <a:gd name="connsiteY12-992" fmla="*/ 354510 h 1609411"/>
                <a:gd name="connsiteX0-993" fmla="*/ 0 w 1669115"/>
                <a:gd name="connsiteY0-994" fmla="*/ 354510 h 1609411"/>
                <a:gd name="connsiteX1-995" fmla="*/ 556334 w 1669115"/>
                <a:gd name="connsiteY1-996" fmla="*/ 353057 h 1609411"/>
                <a:gd name="connsiteX2-997" fmla="*/ 850996 w 1669115"/>
                <a:gd name="connsiteY2-998" fmla="*/ 94099 h 1609411"/>
                <a:gd name="connsiteX3-999" fmla="*/ 1004876 w 1669115"/>
                <a:gd name="connsiteY3-1000" fmla="*/ 34278 h 1609411"/>
                <a:gd name="connsiteX4-1001" fmla="*/ 1577267 w 1669115"/>
                <a:gd name="connsiteY4-1002" fmla="*/ 619386 h 1609411"/>
                <a:gd name="connsiteX5-1003" fmla="*/ 1589104 w 1669115"/>
                <a:gd name="connsiteY5-1004" fmla="*/ 982488 h 1609411"/>
                <a:gd name="connsiteX6-1005" fmla="*/ 1013753 w 1669115"/>
                <a:gd name="connsiteY6-1006" fmla="*/ 1548957 h 1609411"/>
                <a:gd name="connsiteX7-1007" fmla="*/ 853956 w 1669115"/>
                <a:gd name="connsiteY7-1008" fmla="*/ 1495056 h 1609411"/>
                <a:gd name="connsiteX8-1009" fmla="*/ 582967 w 1669115"/>
                <a:gd name="connsiteY8-1010" fmla="*/ 1267456 h 1609411"/>
                <a:gd name="connsiteX9-1011" fmla="*/ 0 w 1669115"/>
                <a:gd name="connsiteY9-1012" fmla="*/ 1267196 h 1609411"/>
                <a:gd name="connsiteX10-1013" fmla="*/ 266330 w 1669115"/>
                <a:gd name="connsiteY10-1014" fmla="*/ 989289 h 1609411"/>
                <a:gd name="connsiteX11-1015" fmla="*/ 287045 w 1669115"/>
                <a:gd name="connsiteY11-1016" fmla="*/ 646020 h 1609411"/>
                <a:gd name="connsiteX12-1017" fmla="*/ 0 w 1669115"/>
                <a:gd name="connsiteY12-1018" fmla="*/ 354510 h 1609411"/>
                <a:gd name="connsiteX0-1019" fmla="*/ 0 w 1671177"/>
                <a:gd name="connsiteY0-1020" fmla="*/ 354510 h 1609411"/>
                <a:gd name="connsiteX1-1021" fmla="*/ 556334 w 1671177"/>
                <a:gd name="connsiteY1-1022" fmla="*/ 353057 h 1609411"/>
                <a:gd name="connsiteX2-1023" fmla="*/ 850996 w 1671177"/>
                <a:gd name="connsiteY2-1024" fmla="*/ 94099 h 1609411"/>
                <a:gd name="connsiteX3-1025" fmla="*/ 1004876 w 1671177"/>
                <a:gd name="connsiteY3-1026" fmla="*/ 34278 h 1609411"/>
                <a:gd name="connsiteX4-1027" fmla="*/ 1577267 w 1671177"/>
                <a:gd name="connsiteY4-1028" fmla="*/ 619386 h 1609411"/>
                <a:gd name="connsiteX5-1029" fmla="*/ 1589104 w 1671177"/>
                <a:gd name="connsiteY5-1030" fmla="*/ 982488 h 1609411"/>
                <a:gd name="connsiteX6-1031" fmla="*/ 1013753 w 1671177"/>
                <a:gd name="connsiteY6-1032" fmla="*/ 1548957 h 1609411"/>
                <a:gd name="connsiteX7-1033" fmla="*/ 853956 w 1671177"/>
                <a:gd name="connsiteY7-1034" fmla="*/ 1495056 h 1609411"/>
                <a:gd name="connsiteX8-1035" fmla="*/ 582967 w 1671177"/>
                <a:gd name="connsiteY8-1036" fmla="*/ 1267456 h 1609411"/>
                <a:gd name="connsiteX9-1037" fmla="*/ 0 w 1671177"/>
                <a:gd name="connsiteY9-1038" fmla="*/ 1267196 h 1609411"/>
                <a:gd name="connsiteX10-1039" fmla="*/ 266330 w 1671177"/>
                <a:gd name="connsiteY10-1040" fmla="*/ 989289 h 1609411"/>
                <a:gd name="connsiteX11-1041" fmla="*/ 287045 w 1671177"/>
                <a:gd name="connsiteY11-1042" fmla="*/ 646020 h 1609411"/>
                <a:gd name="connsiteX12-1043" fmla="*/ 0 w 1671177"/>
                <a:gd name="connsiteY12-1044" fmla="*/ 354510 h 16094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33" y="connsiteY8-34"/>
                </a:cxn>
                <a:cxn ang="0">
                  <a:pos x="connsiteX9-125" y="connsiteY9-126"/>
                </a:cxn>
                <a:cxn ang="0">
                  <a:pos x="connsiteX10-327" y="connsiteY10-328"/>
                </a:cxn>
                <a:cxn ang="0">
                  <a:pos x="connsiteX11-373" y="connsiteY11-374"/>
                </a:cxn>
                <a:cxn ang="0">
                  <a:pos x="connsiteX12-471" y="connsiteY12-472"/>
                </a:cxn>
              </a:cxnLst>
              <a:rect l="l" t="t" r="r" b="b"/>
              <a:pathLst>
                <a:path w="1671177" h="1609411">
                  <a:moveTo>
                    <a:pt x="0" y="354510"/>
                  </a:moveTo>
                  <a:lnTo>
                    <a:pt x="556334" y="353057"/>
                  </a:lnTo>
                  <a:cubicBezTo>
                    <a:pt x="746291" y="355515"/>
                    <a:pt x="856347" y="257358"/>
                    <a:pt x="850996" y="94099"/>
                  </a:cubicBezTo>
                  <a:cubicBezTo>
                    <a:pt x="849023" y="-2780"/>
                    <a:pt x="929910" y="-28640"/>
                    <a:pt x="1004876" y="34278"/>
                  </a:cubicBezTo>
                  <a:lnTo>
                    <a:pt x="1577267" y="619386"/>
                  </a:lnTo>
                  <a:cubicBezTo>
                    <a:pt x="1720296" y="767053"/>
                    <a:pt x="1679854" y="873291"/>
                    <a:pt x="1589104" y="982488"/>
                  </a:cubicBezTo>
                  <a:lnTo>
                    <a:pt x="1013753" y="1548957"/>
                  </a:lnTo>
                  <a:cubicBezTo>
                    <a:pt x="927935" y="1643440"/>
                    <a:pt x="868752" y="1628432"/>
                    <a:pt x="853956" y="1495056"/>
                  </a:cubicBezTo>
                  <a:cubicBezTo>
                    <a:pt x="849443" y="1377760"/>
                    <a:pt x="794625" y="1269343"/>
                    <a:pt x="582967" y="1267456"/>
                  </a:cubicBezTo>
                  <a:lnTo>
                    <a:pt x="0" y="1267196"/>
                  </a:lnTo>
                  <a:lnTo>
                    <a:pt x="266330" y="989289"/>
                  </a:lnTo>
                  <a:cubicBezTo>
                    <a:pt x="347215" y="886703"/>
                    <a:pt x="398509" y="775239"/>
                    <a:pt x="287045" y="646020"/>
                  </a:cubicBezTo>
                  <a:lnTo>
                    <a:pt x="0" y="3545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</a:rPr>
                <a:t>04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880A60-CC9D-437F-B292-45886A284F58}"/>
              </a:ext>
            </a:extLst>
          </p:cNvPr>
          <p:cNvSpPr txBox="1"/>
          <p:nvPr/>
        </p:nvSpPr>
        <p:spPr>
          <a:xfrm>
            <a:off x="6595319" y="1004002"/>
            <a:ext cx="17976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Customer Sat for any Airlines based on current features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726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6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4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2" grpId="0" animBg="1"/>
          <p:bldP spid="40" grpId="0"/>
          <p:bldP spid="43" grpId="0"/>
          <p:bldP spid="45" grpId="0"/>
          <p:bldP spid="4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6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2" grpId="0" animBg="1"/>
          <p:bldP spid="40" grpId="0"/>
          <p:bldP spid="43" grpId="0"/>
          <p:bldP spid="45" grpId="0"/>
          <p:bldP spid="48" grpId="0"/>
          <p:bldP spid="4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Let us study &amp; understand our Data 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10">
            <a:extLst>
              <a:ext uri="{FF2B5EF4-FFF2-40B4-BE49-F238E27FC236}">
                <a16:creationId xmlns:a16="http://schemas.microsoft.com/office/drawing/2014/main" id="{E22F896F-4627-4A0B-884F-C716DB590C10}"/>
              </a:ext>
            </a:extLst>
          </p:cNvPr>
          <p:cNvGrpSpPr/>
          <p:nvPr/>
        </p:nvGrpSpPr>
        <p:grpSpPr>
          <a:xfrm>
            <a:off x="671200" y="286590"/>
            <a:ext cx="6448104" cy="2543270"/>
            <a:chOff x="887052" y="439625"/>
            <a:chExt cx="3556474" cy="2101984"/>
          </a:xfrm>
        </p:grpSpPr>
        <p:sp>
          <p:nvSpPr>
            <p:cNvPr id="47" name="圆角矩形 16">
              <a:extLst>
                <a:ext uri="{FF2B5EF4-FFF2-40B4-BE49-F238E27FC236}">
                  <a16:creationId xmlns:a16="http://schemas.microsoft.com/office/drawing/2014/main" id="{4BFC5146-B269-4E32-A259-172477C910FA}"/>
                </a:ext>
              </a:extLst>
            </p:cNvPr>
            <p:cNvSpPr/>
            <p:nvPr/>
          </p:nvSpPr>
          <p:spPr>
            <a:xfrm>
              <a:off x="887052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/>
            </a:p>
          </p:txBody>
        </p:sp>
        <p:sp>
          <p:nvSpPr>
            <p:cNvPr id="52" name="椭圆 18">
              <a:extLst>
                <a:ext uri="{FF2B5EF4-FFF2-40B4-BE49-F238E27FC236}">
                  <a16:creationId xmlns:a16="http://schemas.microsoft.com/office/drawing/2014/main" id="{67615BAA-95BD-4410-84D3-3B6B5607EF04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latin typeface="Impact" pitchFamily="34" charset="0"/>
              </a:endParaRPr>
            </a:p>
          </p:txBody>
        </p:sp>
        <p:sp>
          <p:nvSpPr>
            <p:cNvPr id="53" name="文本框 11">
              <a:extLst>
                <a:ext uri="{FF2B5EF4-FFF2-40B4-BE49-F238E27FC236}">
                  <a16:creationId xmlns:a16="http://schemas.microsoft.com/office/drawing/2014/main" id="{6C65F599-574A-4708-9DED-BDACE3123A91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416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5" name="文本框 65">
              <a:extLst>
                <a:ext uri="{FF2B5EF4-FFF2-40B4-BE49-F238E27FC236}">
                  <a16:creationId xmlns:a16="http://schemas.microsoft.com/office/drawing/2014/main" id="{05F8F281-9C45-477E-949B-1D65F12D57CF}"/>
                </a:ext>
              </a:extLst>
            </p:cNvPr>
            <p:cNvSpPr txBox="1"/>
            <p:nvPr/>
          </p:nvSpPr>
          <p:spPr>
            <a:xfrm>
              <a:off x="2790406" y="439625"/>
              <a:ext cx="1653120" cy="132910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HK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Thousands of  observations and 25 features. Few Categorical  and mostly numerical features. A very rich data set – Courtesy : </a:t>
              </a:r>
              <a:r>
                <a:rPr lang="en-US" altLang="zh-HK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Kaggle.Com</a:t>
              </a:r>
              <a:r>
                <a:rPr lang="en-US" altLang="zh-HK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: </a:t>
              </a:r>
              <a:r>
                <a:rPr lang="en-US" sz="2000" b="1" i="0" cap="all" dirty="0">
                  <a:solidFill>
                    <a:srgbClr val="5F6368"/>
                  </a:solidFill>
                  <a:effectLst/>
                  <a:latin typeface="Inter"/>
                </a:rPr>
                <a:t>TJ KLEIN </a:t>
              </a:r>
              <a:endParaRPr lang="zh-HK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1F4C80-7CD7-4CCC-BFAB-5C0E3508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46" y="1998528"/>
            <a:ext cx="5335354" cy="25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Null Values Treatment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50" name="Picture 49" descr="Logo, icon&#10;&#10;Description automatically generated">
            <a:extLst>
              <a:ext uri="{FF2B5EF4-FFF2-40B4-BE49-F238E27FC236}">
                <a16:creationId xmlns:a16="http://schemas.microsoft.com/office/drawing/2014/main" id="{0BE78C3F-A9B9-4402-8D7A-7F55FE40F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5" y="4483075"/>
            <a:ext cx="522197" cy="52219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46" name="组合 10">
            <a:extLst>
              <a:ext uri="{FF2B5EF4-FFF2-40B4-BE49-F238E27FC236}">
                <a16:creationId xmlns:a16="http://schemas.microsoft.com/office/drawing/2014/main" id="{E22F896F-4627-4A0B-884F-C716DB590C10}"/>
              </a:ext>
            </a:extLst>
          </p:cNvPr>
          <p:cNvGrpSpPr/>
          <p:nvPr/>
        </p:nvGrpSpPr>
        <p:grpSpPr>
          <a:xfrm>
            <a:off x="671200" y="374437"/>
            <a:ext cx="6448104" cy="2455423"/>
            <a:chOff x="887052" y="512229"/>
            <a:chExt cx="3556474" cy="2029380"/>
          </a:xfrm>
        </p:grpSpPr>
        <p:sp>
          <p:nvSpPr>
            <p:cNvPr id="47" name="圆角矩形 16">
              <a:extLst>
                <a:ext uri="{FF2B5EF4-FFF2-40B4-BE49-F238E27FC236}">
                  <a16:creationId xmlns:a16="http://schemas.microsoft.com/office/drawing/2014/main" id="{4BFC5146-B269-4E32-A259-172477C910FA}"/>
                </a:ext>
              </a:extLst>
            </p:cNvPr>
            <p:cNvSpPr/>
            <p:nvPr/>
          </p:nvSpPr>
          <p:spPr>
            <a:xfrm>
              <a:off x="887052" y="1038958"/>
              <a:ext cx="1198857" cy="1502651"/>
            </a:xfrm>
            <a:prstGeom prst="roundRect">
              <a:avLst>
                <a:gd name="adj" fmla="val 9350"/>
              </a:avLst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/>
            </a:p>
          </p:txBody>
        </p:sp>
        <p:sp>
          <p:nvSpPr>
            <p:cNvPr id="52" name="椭圆 18">
              <a:extLst>
                <a:ext uri="{FF2B5EF4-FFF2-40B4-BE49-F238E27FC236}">
                  <a16:creationId xmlns:a16="http://schemas.microsoft.com/office/drawing/2014/main" id="{67615BAA-95BD-4410-84D3-3B6B5607EF04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>
                <a:latin typeface="Impact" pitchFamily="34" charset="0"/>
              </a:endParaRPr>
            </a:p>
          </p:txBody>
        </p:sp>
        <p:sp>
          <p:nvSpPr>
            <p:cNvPr id="53" name="文本框 11">
              <a:extLst>
                <a:ext uri="{FF2B5EF4-FFF2-40B4-BE49-F238E27FC236}">
                  <a16:creationId xmlns:a16="http://schemas.microsoft.com/office/drawing/2014/main" id="{6C65F599-574A-4708-9DED-BDACE3123A91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47695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5" name="文本框 65">
              <a:extLst>
                <a:ext uri="{FF2B5EF4-FFF2-40B4-BE49-F238E27FC236}">
                  <a16:creationId xmlns:a16="http://schemas.microsoft.com/office/drawing/2014/main" id="{05F8F281-9C45-477E-949B-1D65F12D57CF}"/>
                </a:ext>
              </a:extLst>
            </p:cNvPr>
            <p:cNvSpPr txBox="1"/>
            <p:nvPr/>
          </p:nvSpPr>
          <p:spPr>
            <a:xfrm>
              <a:off x="2790406" y="512229"/>
              <a:ext cx="1653120" cy="36248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HK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There are null values which we need to process .</a:t>
              </a:r>
              <a:endParaRPr lang="zh-HK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F834DA-F36E-4A78-B852-6EF6F0A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86" y="1090656"/>
            <a:ext cx="5958114" cy="40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Null Values Treatment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50" name="Picture 49" descr="Logo, icon&#10;&#10;Description automatically generated">
            <a:extLst>
              <a:ext uri="{FF2B5EF4-FFF2-40B4-BE49-F238E27FC236}">
                <a16:creationId xmlns:a16="http://schemas.microsoft.com/office/drawing/2014/main" id="{0BE78C3F-A9B9-4402-8D7A-7F55FE40F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5" y="4483075"/>
            <a:ext cx="522197" cy="52219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46" name="组合 10">
            <a:extLst>
              <a:ext uri="{FF2B5EF4-FFF2-40B4-BE49-F238E27FC236}">
                <a16:creationId xmlns:a16="http://schemas.microsoft.com/office/drawing/2014/main" id="{E22F896F-4627-4A0B-884F-C716DB590C10}"/>
              </a:ext>
            </a:extLst>
          </p:cNvPr>
          <p:cNvGrpSpPr/>
          <p:nvPr/>
        </p:nvGrpSpPr>
        <p:grpSpPr>
          <a:xfrm>
            <a:off x="671200" y="374437"/>
            <a:ext cx="6448104" cy="2455423"/>
            <a:chOff x="887052" y="512229"/>
            <a:chExt cx="3556474" cy="2029380"/>
          </a:xfrm>
        </p:grpSpPr>
        <p:sp>
          <p:nvSpPr>
            <p:cNvPr id="47" name="圆角矩形 16">
              <a:extLst>
                <a:ext uri="{FF2B5EF4-FFF2-40B4-BE49-F238E27FC236}">
                  <a16:creationId xmlns:a16="http://schemas.microsoft.com/office/drawing/2014/main" id="{4BFC5146-B269-4E32-A259-172477C910FA}"/>
                </a:ext>
              </a:extLst>
            </p:cNvPr>
            <p:cNvSpPr/>
            <p:nvPr/>
          </p:nvSpPr>
          <p:spPr>
            <a:xfrm>
              <a:off x="887052" y="1038958"/>
              <a:ext cx="1198857" cy="1502651"/>
            </a:xfrm>
            <a:prstGeom prst="roundRect">
              <a:avLst>
                <a:gd name="adj" fmla="val 9350"/>
              </a:avLst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/>
            </a:p>
          </p:txBody>
        </p:sp>
        <p:sp>
          <p:nvSpPr>
            <p:cNvPr id="52" name="椭圆 18">
              <a:extLst>
                <a:ext uri="{FF2B5EF4-FFF2-40B4-BE49-F238E27FC236}">
                  <a16:creationId xmlns:a16="http://schemas.microsoft.com/office/drawing/2014/main" id="{67615BAA-95BD-4410-84D3-3B6B5607EF04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>
                <a:latin typeface="Impact" pitchFamily="34" charset="0"/>
              </a:endParaRPr>
            </a:p>
          </p:txBody>
        </p:sp>
        <p:sp>
          <p:nvSpPr>
            <p:cNvPr id="53" name="文本框 11">
              <a:extLst>
                <a:ext uri="{FF2B5EF4-FFF2-40B4-BE49-F238E27FC236}">
                  <a16:creationId xmlns:a16="http://schemas.microsoft.com/office/drawing/2014/main" id="{6C65F599-574A-4708-9DED-BDACE3123A91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47695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5" name="文本框 65">
              <a:extLst>
                <a:ext uri="{FF2B5EF4-FFF2-40B4-BE49-F238E27FC236}">
                  <a16:creationId xmlns:a16="http://schemas.microsoft.com/office/drawing/2014/main" id="{05F8F281-9C45-477E-949B-1D65F12D57CF}"/>
                </a:ext>
              </a:extLst>
            </p:cNvPr>
            <p:cNvSpPr txBox="1"/>
            <p:nvPr/>
          </p:nvSpPr>
          <p:spPr>
            <a:xfrm>
              <a:off x="2790406" y="512229"/>
              <a:ext cx="1653120" cy="209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HK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We replaced the Null Values with 0</a:t>
              </a:r>
              <a:endParaRPr lang="zh-HK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35EEEFE-B7BE-439F-9D4E-2FA5CFDD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24" y="1146628"/>
            <a:ext cx="6015276" cy="39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Checking for Class Imbalance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10">
            <a:extLst>
              <a:ext uri="{FF2B5EF4-FFF2-40B4-BE49-F238E27FC236}">
                <a16:creationId xmlns:a16="http://schemas.microsoft.com/office/drawing/2014/main" id="{E22F896F-4627-4A0B-884F-C716DB590C10}"/>
              </a:ext>
            </a:extLst>
          </p:cNvPr>
          <p:cNvGrpSpPr/>
          <p:nvPr/>
        </p:nvGrpSpPr>
        <p:grpSpPr>
          <a:xfrm>
            <a:off x="671200" y="374437"/>
            <a:ext cx="6448105" cy="2455423"/>
            <a:chOff x="887052" y="512229"/>
            <a:chExt cx="3556474" cy="2029380"/>
          </a:xfrm>
        </p:grpSpPr>
        <p:sp>
          <p:nvSpPr>
            <p:cNvPr id="47" name="圆角矩形 16">
              <a:extLst>
                <a:ext uri="{FF2B5EF4-FFF2-40B4-BE49-F238E27FC236}">
                  <a16:creationId xmlns:a16="http://schemas.microsoft.com/office/drawing/2014/main" id="{4BFC5146-B269-4E32-A259-172477C910FA}"/>
                </a:ext>
              </a:extLst>
            </p:cNvPr>
            <p:cNvSpPr/>
            <p:nvPr/>
          </p:nvSpPr>
          <p:spPr>
            <a:xfrm>
              <a:off x="887052" y="1038958"/>
              <a:ext cx="1198857" cy="1502651"/>
            </a:xfrm>
            <a:prstGeom prst="roundRect">
              <a:avLst>
                <a:gd name="adj" fmla="val 9350"/>
              </a:avLst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/>
            </a:p>
          </p:txBody>
        </p:sp>
        <p:sp>
          <p:nvSpPr>
            <p:cNvPr id="52" name="椭圆 18">
              <a:extLst>
                <a:ext uri="{FF2B5EF4-FFF2-40B4-BE49-F238E27FC236}">
                  <a16:creationId xmlns:a16="http://schemas.microsoft.com/office/drawing/2014/main" id="{67615BAA-95BD-4410-84D3-3B6B5607EF04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>
                <a:latin typeface="Impact" pitchFamily="34" charset="0"/>
              </a:endParaRPr>
            </a:p>
          </p:txBody>
        </p:sp>
        <p:sp>
          <p:nvSpPr>
            <p:cNvPr id="53" name="文本框 11">
              <a:extLst>
                <a:ext uri="{FF2B5EF4-FFF2-40B4-BE49-F238E27FC236}">
                  <a16:creationId xmlns:a16="http://schemas.microsoft.com/office/drawing/2014/main" id="{6C65F599-574A-4708-9DED-BDACE3123A91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47695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5" name="文本框 65">
              <a:extLst>
                <a:ext uri="{FF2B5EF4-FFF2-40B4-BE49-F238E27FC236}">
                  <a16:creationId xmlns:a16="http://schemas.microsoft.com/office/drawing/2014/main" id="{05F8F281-9C45-477E-949B-1D65F12D57CF}"/>
                </a:ext>
              </a:extLst>
            </p:cNvPr>
            <p:cNvSpPr txBox="1"/>
            <p:nvPr/>
          </p:nvSpPr>
          <p:spPr>
            <a:xfrm>
              <a:off x="2790406" y="512229"/>
              <a:ext cx="1653120" cy="209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HK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Our Data Set is Balanced </a:t>
              </a:r>
              <a:endParaRPr lang="zh-HK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BB4302B-0DC2-4FE6-95E2-D18B0E83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6" y="902767"/>
            <a:ext cx="5834743" cy="33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Checking for Co-Linearity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10">
            <a:extLst>
              <a:ext uri="{FF2B5EF4-FFF2-40B4-BE49-F238E27FC236}">
                <a16:creationId xmlns:a16="http://schemas.microsoft.com/office/drawing/2014/main" id="{E22F896F-4627-4A0B-884F-C716DB590C10}"/>
              </a:ext>
            </a:extLst>
          </p:cNvPr>
          <p:cNvGrpSpPr/>
          <p:nvPr/>
        </p:nvGrpSpPr>
        <p:grpSpPr>
          <a:xfrm>
            <a:off x="671200" y="374437"/>
            <a:ext cx="6448105" cy="2455423"/>
            <a:chOff x="887052" y="512229"/>
            <a:chExt cx="3556474" cy="2029380"/>
          </a:xfrm>
        </p:grpSpPr>
        <p:sp>
          <p:nvSpPr>
            <p:cNvPr id="47" name="圆角矩形 16">
              <a:extLst>
                <a:ext uri="{FF2B5EF4-FFF2-40B4-BE49-F238E27FC236}">
                  <a16:creationId xmlns:a16="http://schemas.microsoft.com/office/drawing/2014/main" id="{4BFC5146-B269-4E32-A259-172477C910FA}"/>
                </a:ext>
              </a:extLst>
            </p:cNvPr>
            <p:cNvSpPr/>
            <p:nvPr/>
          </p:nvSpPr>
          <p:spPr>
            <a:xfrm>
              <a:off x="887052" y="1038958"/>
              <a:ext cx="1198857" cy="1502651"/>
            </a:xfrm>
            <a:prstGeom prst="roundRect">
              <a:avLst>
                <a:gd name="adj" fmla="val 9350"/>
              </a:avLst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/>
            </a:p>
          </p:txBody>
        </p:sp>
        <p:sp>
          <p:nvSpPr>
            <p:cNvPr id="52" name="椭圆 18">
              <a:extLst>
                <a:ext uri="{FF2B5EF4-FFF2-40B4-BE49-F238E27FC236}">
                  <a16:creationId xmlns:a16="http://schemas.microsoft.com/office/drawing/2014/main" id="{67615BAA-95BD-4410-84D3-3B6B5607EF04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>
                <a:latin typeface="Impact" pitchFamily="34" charset="0"/>
              </a:endParaRPr>
            </a:p>
          </p:txBody>
        </p:sp>
        <p:sp>
          <p:nvSpPr>
            <p:cNvPr id="53" name="文本框 11">
              <a:extLst>
                <a:ext uri="{FF2B5EF4-FFF2-40B4-BE49-F238E27FC236}">
                  <a16:creationId xmlns:a16="http://schemas.microsoft.com/office/drawing/2014/main" id="{6C65F599-574A-4708-9DED-BDACE3123A91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47695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06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5" name="文本框 65">
              <a:extLst>
                <a:ext uri="{FF2B5EF4-FFF2-40B4-BE49-F238E27FC236}">
                  <a16:creationId xmlns:a16="http://schemas.microsoft.com/office/drawing/2014/main" id="{05F8F281-9C45-477E-949B-1D65F12D57CF}"/>
                </a:ext>
              </a:extLst>
            </p:cNvPr>
            <p:cNvSpPr txBox="1"/>
            <p:nvPr/>
          </p:nvSpPr>
          <p:spPr>
            <a:xfrm>
              <a:off x="2790406" y="512229"/>
              <a:ext cx="1653120" cy="209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HK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F1EACE7-1172-4AF0-958E-C70F5E31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70" y="628352"/>
            <a:ext cx="6329429" cy="45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 rot="5400000">
            <a:off x="-349448" y="349449"/>
            <a:ext cx="1077516" cy="378619"/>
            <a:chOff x="0" y="2297125"/>
            <a:chExt cx="13100952" cy="4560877"/>
          </a:xfrm>
        </p:grpSpPr>
        <p:sp>
          <p:nvSpPr>
            <p:cNvPr id="5" name="等腰三角形 4"/>
            <p:cNvSpPr/>
            <p:nvPr/>
          </p:nvSpPr>
          <p:spPr>
            <a:xfrm>
              <a:off x="9" y="3487547"/>
              <a:ext cx="12478471" cy="3399149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921371">
              <a:off x="144771" y="2297134"/>
              <a:ext cx="12956190" cy="2925846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15541" y="166688"/>
            <a:ext cx="35658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Treating the Categorical variables 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41106"/>
            <a:ext cx="9144000" cy="125016"/>
          </a:xfrm>
          <a:prstGeom prst="rect">
            <a:avLst/>
          </a:prstGeom>
          <a:solidFill>
            <a:srgbClr val="C32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3"/>
          <p:cNvGrpSpPr>
            <a:grpSpLocks/>
          </p:cNvGrpSpPr>
          <p:nvPr/>
        </p:nvGrpSpPr>
        <p:grpSpPr bwMode="auto">
          <a:xfrm flipH="1">
            <a:off x="7143750" y="4462463"/>
            <a:ext cx="2000250" cy="703660"/>
            <a:chOff x="0" y="2297125"/>
            <a:chExt cx="13100952" cy="4560877"/>
          </a:xfrm>
        </p:grpSpPr>
        <p:sp>
          <p:nvSpPr>
            <p:cNvPr id="14" name="等腰三角形 13"/>
            <p:cNvSpPr/>
            <p:nvPr/>
          </p:nvSpPr>
          <p:spPr>
            <a:xfrm>
              <a:off x="0" y="3454707"/>
              <a:ext cx="12477097" cy="3403295"/>
            </a:xfrm>
            <a:prstGeom prst="triangle">
              <a:avLst>
                <a:gd name="adj" fmla="val 0"/>
              </a:avLst>
            </a:prstGeom>
            <a:solidFill>
              <a:srgbClr val="55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921371">
              <a:off x="148163" y="2297125"/>
              <a:ext cx="12952789" cy="2924827"/>
            </a:xfrm>
            <a:prstGeom prst="triangle">
              <a:avLst>
                <a:gd name="adj" fmla="val 20586"/>
              </a:avLst>
            </a:prstGeom>
            <a:solidFill>
              <a:srgbClr val="554FA5"/>
            </a:solidFill>
            <a:ln>
              <a:solidFill>
                <a:srgbClr val="554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10">
            <a:extLst>
              <a:ext uri="{FF2B5EF4-FFF2-40B4-BE49-F238E27FC236}">
                <a16:creationId xmlns:a16="http://schemas.microsoft.com/office/drawing/2014/main" id="{E22F896F-4627-4A0B-884F-C716DB590C10}"/>
              </a:ext>
            </a:extLst>
          </p:cNvPr>
          <p:cNvGrpSpPr/>
          <p:nvPr/>
        </p:nvGrpSpPr>
        <p:grpSpPr>
          <a:xfrm>
            <a:off x="671200" y="374437"/>
            <a:ext cx="6448105" cy="2455423"/>
            <a:chOff x="887052" y="512229"/>
            <a:chExt cx="3556474" cy="2029380"/>
          </a:xfrm>
        </p:grpSpPr>
        <p:sp>
          <p:nvSpPr>
            <p:cNvPr id="47" name="圆角矩形 16">
              <a:extLst>
                <a:ext uri="{FF2B5EF4-FFF2-40B4-BE49-F238E27FC236}">
                  <a16:creationId xmlns:a16="http://schemas.microsoft.com/office/drawing/2014/main" id="{4BFC5146-B269-4E32-A259-172477C910FA}"/>
                </a:ext>
              </a:extLst>
            </p:cNvPr>
            <p:cNvSpPr/>
            <p:nvPr/>
          </p:nvSpPr>
          <p:spPr>
            <a:xfrm>
              <a:off x="887052" y="1038958"/>
              <a:ext cx="1198857" cy="1502651"/>
            </a:xfrm>
            <a:prstGeom prst="roundRect">
              <a:avLst>
                <a:gd name="adj" fmla="val 9350"/>
              </a:avLst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/>
            </a:p>
          </p:txBody>
        </p:sp>
        <p:sp>
          <p:nvSpPr>
            <p:cNvPr id="52" name="椭圆 18">
              <a:extLst>
                <a:ext uri="{FF2B5EF4-FFF2-40B4-BE49-F238E27FC236}">
                  <a16:creationId xmlns:a16="http://schemas.microsoft.com/office/drawing/2014/main" id="{67615BAA-95BD-4410-84D3-3B6B5607EF04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E4B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 dirty="0">
                <a:latin typeface="Impact" pitchFamily="34" charset="0"/>
              </a:endParaRPr>
            </a:p>
          </p:txBody>
        </p:sp>
        <p:sp>
          <p:nvSpPr>
            <p:cNvPr id="53" name="文本框 11">
              <a:extLst>
                <a:ext uri="{FF2B5EF4-FFF2-40B4-BE49-F238E27FC236}">
                  <a16:creationId xmlns:a16="http://schemas.microsoft.com/office/drawing/2014/main" id="{6C65F599-574A-4708-9DED-BDACE3123A91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47695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05</a:t>
              </a:r>
              <a:endParaRPr lang="zh-HK" altLang="en-US" sz="33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5" name="文本框 65">
              <a:extLst>
                <a:ext uri="{FF2B5EF4-FFF2-40B4-BE49-F238E27FC236}">
                  <a16:creationId xmlns:a16="http://schemas.microsoft.com/office/drawing/2014/main" id="{05F8F281-9C45-477E-949B-1D65F12D57CF}"/>
                </a:ext>
              </a:extLst>
            </p:cNvPr>
            <p:cNvSpPr txBox="1"/>
            <p:nvPr/>
          </p:nvSpPr>
          <p:spPr>
            <a:xfrm>
              <a:off x="2790406" y="512229"/>
              <a:ext cx="1653120" cy="209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HK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Converting those to numerical values</a:t>
              </a:r>
              <a:endParaRPr lang="zh-HK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9AF886A-E2DF-409B-8EBB-CF9E92BA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432" y="1026320"/>
            <a:ext cx="5541568" cy="287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4931</TotalTime>
  <Words>432</Words>
  <Application>Microsoft Office PowerPoint</Application>
  <PresentationFormat>On-screen Show (16:9)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微软雅黑</vt:lpstr>
      <vt:lpstr>Arial</vt:lpstr>
      <vt:lpstr>Calibri</vt:lpstr>
      <vt:lpstr>Calibri Light</vt:lpstr>
      <vt:lpstr>Franklin Gothic Medium Cond</vt:lpstr>
      <vt:lpstr>Impact</vt:lpstr>
      <vt:lpstr>Inter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Prrsentation</dc:title>
  <dc:creator>kk</dc:creator>
  <cp:lastModifiedBy>Mitesh Desai</cp:lastModifiedBy>
  <cp:revision>32</cp:revision>
  <dcterms:created xsi:type="dcterms:W3CDTF">2016-12-18T10:18:25Z</dcterms:created>
  <dcterms:modified xsi:type="dcterms:W3CDTF">2022-04-25T18:05:36Z</dcterms:modified>
</cp:coreProperties>
</file>