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12192000" cy="6858000"/>
  <p:embeddedFontLst>
    <p:embeddedFont>
      <p:font typeface="OAIPWC+Abadi" charset="0"/>
      <p:regular r:id="rId7"/>
    </p:embeddedFon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QDCFOG+Calibri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1124745"/>
            <a:ext cx="6797992" cy="1368152"/>
          </a:xfrm>
        </p:spPr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DESIGN PHASE-1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BRAINSTROM &amp; IDEA PRIORITIZATION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3929"/>
              </p:ext>
            </p:extLst>
          </p:nvPr>
        </p:nvGraphicFramePr>
        <p:xfrm>
          <a:off x="1559496" y="292494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 OCTOBER 2022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TEAM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PNT2022TMID50230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PROJECT NAME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COUSTOMER CARE REGISTRY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MAXIMUM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MARKS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 MARKS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2612" y="13503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0062" y="85916"/>
            <a:ext cx="5765008" cy="47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14" dirty="0">
                <a:solidFill>
                  <a:srgbClr val="0F253E"/>
                </a:solidFill>
                <a:latin typeface="QDCFOG+Calibri Bold"/>
                <a:cs typeface="QDCFOG+Calibri Bold"/>
              </a:rPr>
              <a:t>BRAINSTORM</a:t>
            </a:r>
            <a:r>
              <a:rPr sz="2800" b="1" spc="56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dirty="0">
                <a:solidFill>
                  <a:srgbClr val="0F253E"/>
                </a:solidFill>
                <a:latin typeface="QDCFOG+Calibri Bold"/>
                <a:cs typeface="QDCFOG+Calibri Bold"/>
              </a:rPr>
              <a:t>&amp;</a:t>
            </a:r>
            <a:r>
              <a:rPr sz="2800" b="1" spc="11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12" dirty="0">
                <a:solidFill>
                  <a:srgbClr val="0F253E"/>
                </a:solidFill>
                <a:latin typeface="QDCFOG+Calibri Bold"/>
                <a:cs typeface="QDCFOG+Calibri Bold"/>
              </a:rPr>
              <a:t>IDEA</a:t>
            </a:r>
            <a:r>
              <a:rPr sz="2800" b="1" spc="19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20" dirty="0">
                <a:solidFill>
                  <a:srgbClr val="0F253E"/>
                </a:solidFill>
                <a:latin typeface="QDCFOG+Calibri Bold"/>
                <a:cs typeface="QDCFOG+Calibri Bold"/>
              </a:rPr>
              <a:t>PRIORITIZATION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0062" y="85916"/>
            <a:ext cx="5765008" cy="47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14" dirty="0">
                <a:solidFill>
                  <a:srgbClr val="0F253E"/>
                </a:solidFill>
                <a:latin typeface="QDCFOG+Calibri Bold"/>
                <a:cs typeface="QDCFOG+Calibri Bold"/>
              </a:rPr>
              <a:t>BRAINSTORM</a:t>
            </a:r>
            <a:r>
              <a:rPr sz="2800" b="1" spc="56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dirty="0">
                <a:solidFill>
                  <a:srgbClr val="0F253E"/>
                </a:solidFill>
                <a:latin typeface="QDCFOG+Calibri Bold"/>
                <a:cs typeface="QDCFOG+Calibri Bold"/>
              </a:rPr>
              <a:t>&amp;</a:t>
            </a:r>
            <a:r>
              <a:rPr sz="2800" b="1" spc="11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12" dirty="0">
                <a:solidFill>
                  <a:srgbClr val="0F253E"/>
                </a:solidFill>
                <a:latin typeface="QDCFOG+Calibri Bold"/>
                <a:cs typeface="QDCFOG+Calibri Bold"/>
              </a:rPr>
              <a:t>IDEA</a:t>
            </a:r>
            <a:r>
              <a:rPr sz="2800" b="1" spc="19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20" dirty="0">
                <a:solidFill>
                  <a:srgbClr val="0F253E"/>
                </a:solidFill>
                <a:latin typeface="QDCFOG+Calibri Bold"/>
                <a:cs typeface="QDCFOG+Calibri Bold"/>
              </a:rPr>
              <a:t>PRIORITIZATION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26240" y="6547564"/>
            <a:ext cx="244634" cy="21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AIPWC+Abadi"/>
                <a:cs typeface="OAIPWC+Abadi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0062" y="85916"/>
            <a:ext cx="5765008" cy="47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14" dirty="0">
                <a:solidFill>
                  <a:srgbClr val="0F253E"/>
                </a:solidFill>
                <a:latin typeface="QDCFOG+Calibri Bold"/>
                <a:cs typeface="QDCFOG+Calibri Bold"/>
              </a:rPr>
              <a:t>BRAINSTORM</a:t>
            </a:r>
            <a:r>
              <a:rPr sz="2800" b="1" spc="56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dirty="0">
                <a:solidFill>
                  <a:srgbClr val="0F253E"/>
                </a:solidFill>
                <a:latin typeface="QDCFOG+Calibri Bold"/>
                <a:cs typeface="QDCFOG+Calibri Bold"/>
              </a:rPr>
              <a:t>&amp;</a:t>
            </a:r>
            <a:r>
              <a:rPr sz="2800" b="1" spc="11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12" dirty="0">
                <a:solidFill>
                  <a:srgbClr val="0F253E"/>
                </a:solidFill>
                <a:latin typeface="QDCFOG+Calibri Bold"/>
                <a:cs typeface="QDCFOG+Calibri Bold"/>
              </a:rPr>
              <a:t>IDEA</a:t>
            </a:r>
            <a:r>
              <a:rPr sz="2800" b="1" spc="19" dirty="0">
                <a:solidFill>
                  <a:srgbClr val="0F253E"/>
                </a:solidFill>
                <a:latin typeface="QDCFOG+Calibri Bold"/>
                <a:cs typeface="QDCFOG+Calibri Bold"/>
              </a:rPr>
              <a:t> </a:t>
            </a:r>
            <a:r>
              <a:rPr sz="2800" b="1" spc="-20" dirty="0">
                <a:solidFill>
                  <a:srgbClr val="0F253E"/>
                </a:solidFill>
                <a:latin typeface="QDCFOG+Calibri Bold"/>
                <a:cs typeface="QDCFOG+Calibri Bold"/>
              </a:rPr>
              <a:t>PRIORITIZATION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836711"/>
            <a:ext cx="10081120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21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32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OAIPWC+Abadi</vt:lpstr>
      <vt:lpstr>Times New Roman</vt:lpstr>
      <vt:lpstr>Calibri</vt:lpstr>
      <vt:lpstr>QDCFOG+Calibri Bold</vt:lpstr>
      <vt:lpstr>Theme Office</vt:lpstr>
      <vt:lpstr>PROJECT DESIGN PHASE-1  BRAINSTROM &amp; IDEA PRIORITIZATION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4labsys20</cp:lastModifiedBy>
  <cp:revision>5</cp:revision>
  <dcterms:modified xsi:type="dcterms:W3CDTF">2022-10-20T09:23:10Z</dcterms:modified>
</cp:coreProperties>
</file>