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49EE-7243-4BDD-A547-1CBCD66A863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A77D-79D0-443F-9434-4A066AFA4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49EE-7243-4BDD-A547-1CBCD66A863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A77D-79D0-443F-9434-4A066AFA4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49EE-7243-4BDD-A547-1CBCD66A863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A77D-79D0-443F-9434-4A066AFA4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49EE-7243-4BDD-A547-1CBCD66A863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A77D-79D0-443F-9434-4A066AFA4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49EE-7243-4BDD-A547-1CBCD66A863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A77D-79D0-443F-9434-4A066AFA4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49EE-7243-4BDD-A547-1CBCD66A863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A77D-79D0-443F-9434-4A066AFA4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49EE-7243-4BDD-A547-1CBCD66A863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A77D-79D0-443F-9434-4A066AFA4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49EE-7243-4BDD-A547-1CBCD66A863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A77D-79D0-443F-9434-4A066AFA4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49EE-7243-4BDD-A547-1CBCD66A863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A77D-79D0-443F-9434-4A066AFA4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49EE-7243-4BDD-A547-1CBCD66A863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A77D-79D0-443F-9434-4A066AFA4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49EE-7243-4BDD-A547-1CBCD66A863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A77D-79D0-443F-9434-4A066AFA4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149EE-7243-4BDD-A547-1CBCD66A863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8A77D-79D0-443F-9434-4A066AFA4C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CUSTOMER CARE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REGISTRY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EMPATHY MAP CANVAS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304800"/>
            <a:ext cx="8610600" cy="2362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TEAM DETAILS: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TEAM ID:PNT2022TMID50230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COLLEGE NAME: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Jayaraj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Annapackiam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CSI College Of Engineering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DEPARTMENT: INFORMATION TECHNOLOGY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dirty="0" smtClean="0">
                <a:latin typeface="Times New Roman" pitchFamily="18" charset="0"/>
                <a:cs typeface="Times New Roman" pitchFamily="18" charset="0"/>
              </a:rPr>
            </a:br>
            <a:endParaRPr lang="en-US" sz="2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" y="3200400"/>
            <a:ext cx="8534400" cy="27432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TEAM MEMBERS:</a:t>
            </a:r>
          </a:p>
          <a:p>
            <a:pPr algn="l"/>
            <a:r>
              <a:rPr lang="en-US" sz="2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V.Geethai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(951319205014)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R.Iswarya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(951319205016)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N.Selvamari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(951319205042)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S.Sudalai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Vadivu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@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Gayathri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(951319205048)</a:t>
            </a:r>
          </a:p>
          <a:p>
            <a:pPr algn="l"/>
            <a:endParaRPr lang="en-US" sz="2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399" y="871538"/>
            <a:ext cx="8839201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CUSTOMER CARE  REGISTRY</vt:lpstr>
      <vt:lpstr>TEAM DETAILS:     TEAM ID:PNT2022TMID50230  COLLEGE NAME: Jayaraj Annapackiam CSI College Of Engineering  DEPARTMENT: INFORMATION TECHNOLOGY 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CARE  REGISTRY</dc:title>
  <dc:creator>lenovo</dc:creator>
  <cp:lastModifiedBy>lenovo</cp:lastModifiedBy>
  <cp:revision>2</cp:revision>
  <dcterms:created xsi:type="dcterms:W3CDTF">2022-11-04T09:20:03Z</dcterms:created>
  <dcterms:modified xsi:type="dcterms:W3CDTF">2022-11-04T09:42:01Z</dcterms:modified>
</cp:coreProperties>
</file>