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2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9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7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1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20F6-608F-4CB8-9412-841243B532B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9936-004F-48A9-AAAF-2A51CEE1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8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05264"/>
            <a:ext cx="6400800" cy="50405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DRASHBOARD ADMINUSER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8" y="476672"/>
            <a:ext cx="8712968" cy="49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4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373216"/>
            <a:ext cx="6400800" cy="62562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 DEPLOYMENT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784976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54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 INGRESS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84976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1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 SERVICE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5" y="548680"/>
            <a:ext cx="856895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90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15616" y="5301208"/>
            <a:ext cx="6400800" cy="84164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IBM DEPLOYMENT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7740352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1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lab3sys33</dc:creator>
  <cp:lastModifiedBy>lab3sys33</cp:lastModifiedBy>
  <cp:revision>2</cp:revision>
  <dcterms:created xsi:type="dcterms:W3CDTF">2022-10-27T08:11:15Z</dcterms:created>
  <dcterms:modified xsi:type="dcterms:W3CDTF">2022-10-27T08:23:01Z</dcterms:modified>
</cp:coreProperties>
</file>