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4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1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5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0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7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7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9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7513-7554-47D6-88BB-D7DEA41CE5E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7B9B-5A9D-4C4D-AC99-2EE1EDEC6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88641"/>
            <a:ext cx="7772400" cy="5760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2" y="764704"/>
            <a:ext cx="7848872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54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87717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40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</dc:title>
  <dc:creator>lab3sys33</dc:creator>
  <cp:lastModifiedBy>lab3sys33</cp:lastModifiedBy>
  <cp:revision>1</cp:revision>
  <dcterms:created xsi:type="dcterms:W3CDTF">2022-10-27T08:42:17Z</dcterms:created>
  <dcterms:modified xsi:type="dcterms:W3CDTF">2022-10-27T08:48:54Z</dcterms:modified>
</cp:coreProperties>
</file>