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0695-8079-4416-8C67-10DF824FD77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9872-8EF2-4E13-8F89-7A30A2E10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68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0695-8079-4416-8C67-10DF824FD77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9872-8EF2-4E13-8F89-7A30A2E10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8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0695-8079-4416-8C67-10DF824FD77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9872-8EF2-4E13-8F89-7A30A2E10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8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0695-8079-4416-8C67-10DF824FD77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9872-8EF2-4E13-8F89-7A30A2E10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67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0695-8079-4416-8C67-10DF824FD77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9872-8EF2-4E13-8F89-7A30A2E10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0695-8079-4416-8C67-10DF824FD77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9872-8EF2-4E13-8F89-7A30A2E10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9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0695-8079-4416-8C67-10DF824FD77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9872-8EF2-4E13-8F89-7A30A2E10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0695-8079-4416-8C67-10DF824FD77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9872-8EF2-4E13-8F89-7A30A2E10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16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0695-8079-4416-8C67-10DF824FD77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9872-8EF2-4E13-8F89-7A30A2E10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66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0695-8079-4416-8C67-10DF824FD77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9872-8EF2-4E13-8F89-7A30A2E10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00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0695-8079-4416-8C67-10DF824FD77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9872-8EF2-4E13-8F89-7A30A2E10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6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20695-8079-4416-8C67-10DF824FD77C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9872-8EF2-4E13-8F89-7A30A2E10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82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32657"/>
            <a:ext cx="7772400" cy="720080"/>
          </a:xfrm>
        </p:spPr>
        <p:txBody>
          <a:bodyPr>
            <a:normAutofit/>
          </a:bodyPr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62953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46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INDEX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lab3sys33</dc:creator>
  <cp:lastModifiedBy>lab3sys33</cp:lastModifiedBy>
  <cp:revision>1</cp:revision>
  <dcterms:created xsi:type="dcterms:W3CDTF">2022-10-27T08:53:19Z</dcterms:created>
  <dcterms:modified xsi:type="dcterms:W3CDTF">2022-10-27T08:55:28Z</dcterms:modified>
</cp:coreProperties>
</file>