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7EDD-A14C-4717-8104-12F6A77BC06F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EC7-40E4-465F-B4F8-FA0021250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50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7EDD-A14C-4717-8104-12F6A77BC06F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EC7-40E4-465F-B4F8-FA0021250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83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7EDD-A14C-4717-8104-12F6A77BC06F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EC7-40E4-465F-B4F8-FA0021250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43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7EDD-A14C-4717-8104-12F6A77BC06F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EC7-40E4-465F-B4F8-FA0021250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7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7EDD-A14C-4717-8104-12F6A77BC06F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EC7-40E4-465F-B4F8-FA0021250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45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7EDD-A14C-4717-8104-12F6A77BC06F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EC7-40E4-465F-B4F8-FA0021250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77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7EDD-A14C-4717-8104-12F6A77BC06F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EC7-40E4-465F-B4F8-FA0021250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80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7EDD-A14C-4717-8104-12F6A77BC06F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EC7-40E4-465F-B4F8-FA0021250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10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7EDD-A14C-4717-8104-12F6A77BC06F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EC7-40E4-465F-B4F8-FA0021250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64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7EDD-A14C-4717-8104-12F6A77BC06F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EC7-40E4-465F-B4F8-FA0021250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85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7EDD-A14C-4717-8104-12F6A77BC06F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EC7-40E4-465F-B4F8-FA0021250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25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87EDD-A14C-4717-8104-12F6A77BC06F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EC7-40E4-465F-B4F8-FA0021250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5"/>
            <a:ext cx="7772400" cy="576064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ASSIGNMENT 4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1268760"/>
            <a:ext cx="7632848" cy="360040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Working with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Docker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Kubernetes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deploy as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Nodeport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8352928" cy="4539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161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ASSIGNMENT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</dc:title>
  <dc:creator>lab3sys33</dc:creator>
  <cp:lastModifiedBy>lab3sys33</cp:lastModifiedBy>
  <cp:revision>1</cp:revision>
  <dcterms:created xsi:type="dcterms:W3CDTF">2022-10-27T08:59:54Z</dcterms:created>
  <dcterms:modified xsi:type="dcterms:W3CDTF">2022-10-27T09:06:56Z</dcterms:modified>
</cp:coreProperties>
</file>