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6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2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1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0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88C5-4FD2-47E6-ABE0-8499BE90B293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CE2-E1AC-4166-BE73-1AE6E96D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08269"/>
            <a:ext cx="7772400" cy="84446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776864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5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CREATE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</dc:title>
  <dc:creator>lab3sys33</dc:creator>
  <cp:lastModifiedBy>lab3sys33</cp:lastModifiedBy>
  <cp:revision>1</cp:revision>
  <dcterms:created xsi:type="dcterms:W3CDTF">2022-10-27T08:50:23Z</dcterms:created>
  <dcterms:modified xsi:type="dcterms:W3CDTF">2022-10-27T08:51:49Z</dcterms:modified>
</cp:coreProperties>
</file>