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2" r:id="rId1"/>
  </p:sldMasterIdLst>
  <p:notesMasterIdLst>
    <p:notesMasterId r:id="rId9"/>
  </p:notes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Franklin Gothic Book" pitchFamily="34" charset="0"/>
      <p:regular r:id="rId10"/>
      <p:italic r:id="rId11"/>
    </p:embeddedFont>
    <p:embeddedFont>
      <p:font typeface="Franklin Gothic Medium" pitchFamily="34" charset="0"/>
      <p:regular r:id="rId12"/>
      <p: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E584E98-F22C-4E6F-8C55-6CFEC2229C57}">
  <a:tblStyle styleId="{2E584E98-F22C-4E6F-8C55-6CFEC2229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408"/>
  </p:normalViewPr>
  <p:slideViewPr>
    <p:cSldViewPr snapToGrid="0">
      <p:cViewPr>
        <p:scale>
          <a:sx n="87" d="100"/>
          <a:sy n="87" d="100"/>
        </p:scale>
        <p:origin x="-876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73461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Generate a simple outline for an AI collections system workflow, including inputs, decision logic, action triggers, and learning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key customer attributes that would be most predictive for collections decision-making, and explain why each one matters.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examples of business rules and AI-driven actions the system could use at different risk levels (e.g., low, medium, high risk).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a rough sketch or step-by-step description of how customer data flows through the system from intake to action.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16fb96b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16fb96b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Explain how agentic AI could automate financial collections while keeping humans in critical decision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examples of collection actions, and classify each as best suited for full automation or requiring human oversight, with a brief reason why.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6fb96b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6fb96b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key fairness, transparency, and compliance practices to build into an AI-powered credit collections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specific ways to monitor and audit the system over time to ensure it stays fair, compliant, and effective.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6fb96b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6fb96b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KPIs for an AI-powered collections strategy that balances business outcomes with customer fairness.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Describe 2–3 ways an AI collections system could improve both operational efficiency and customer experience.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3" y="1297802"/>
            <a:ext cx="5648623" cy="903230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8" y="1853194"/>
            <a:ext cx="6511131" cy="246944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350877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350877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694"/>
            <a:ext cx="9146380" cy="5144194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295053"/>
            <a:ext cx="5650992" cy="905632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1851228"/>
            <a:ext cx="6510528" cy="24688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822960"/>
            <a:ext cx="3200400" cy="27843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822960"/>
            <a:ext cx="3200400" cy="41148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276386"/>
            <a:ext cx="3200400" cy="23317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290639" y="-1290638"/>
            <a:ext cx="51435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182078"/>
            <a:ext cx="5212080" cy="817070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3" y="1964184"/>
            <a:ext cx="3807779" cy="24935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1690039"/>
            <a:ext cx="5794760" cy="467486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6" y="0"/>
            <a:ext cx="7115175" cy="51435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1985962"/>
            <a:ext cx="3571875" cy="315753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3786187"/>
            <a:ext cx="3571875" cy="1357313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288126"/>
            <a:ext cx="5486400" cy="650583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80" y="1635397"/>
            <a:ext cx="6096545" cy="55549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3787975"/>
            <a:ext cx="3574257" cy="1355526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3788469"/>
            <a:ext cx="9146380" cy="135503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74320"/>
            <a:ext cx="7520940" cy="411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825471"/>
            <a:ext cx="7520940" cy="2684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4402836"/>
            <a:ext cx="2176272" cy="150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4713842"/>
            <a:ext cx="472440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4628117"/>
            <a:ext cx="502920" cy="37719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4"/>
            <a:ext cx="5783400" cy="12609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AI-Powered Collections Strategy</a:t>
            </a:r>
            <a:endParaRPr sz="30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2967487"/>
            <a:ext cx="5783400" cy="990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Leveraging Agentic AI for Scalable, Fair, and Effective Debt Management at Geldium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System Works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 sz="1800"/>
            </a:pPr>
            <a:r>
              <a:rPr lang="en-US" sz="1600" dirty="0"/>
              <a:t>Customer Data Input: Repayment history, credit score, income, customer interactions</a:t>
            </a:r>
          </a:p>
          <a:p>
            <a:pPr>
              <a:defRPr sz="1800"/>
            </a:pPr>
            <a:r>
              <a:rPr lang="en-US" sz="1600" dirty="0"/>
              <a:t>Decision Logic Engine: AI model predicts risk and suggests actions</a:t>
            </a:r>
          </a:p>
          <a:p>
            <a:pPr>
              <a:defRPr sz="1800"/>
            </a:pPr>
            <a:r>
              <a:rPr lang="en-US" sz="1600" dirty="0"/>
              <a:t>Action Module: Sends personalized reminders, plans, or escalations</a:t>
            </a:r>
          </a:p>
          <a:p>
            <a:pPr>
              <a:defRPr sz="1800"/>
            </a:pPr>
            <a:r>
              <a:rPr lang="en-US" sz="1600" dirty="0"/>
              <a:t>Learning Loop: Continuously refines decisions based on outcomes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DDB9E3-2B5D-D504-DC2C-580155DE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System Workflow Diagram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0F86928A-3F74-F097-04BD-12E394EFA87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266825"/>
            <a:ext cx="3203575" cy="3417888"/>
          </a:xfrm>
        </p:spPr>
      </p:pic>
    </p:spTree>
    <p:extLst>
      <p:ext uri="{BB962C8B-B14F-4D97-AF65-F5344CB8AC3E}">
        <p14:creationId xmlns:p14="http://schemas.microsoft.com/office/powerpoint/2010/main" val="32604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Agentic AI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defRPr sz="1800"/>
            </a:pPr>
            <a:r>
              <a:rPr lang="en-US" dirty="0"/>
              <a:t>Autonomous AI: Predicting risk, sending reminders, adapting messages, learning from data</a:t>
            </a:r>
          </a:p>
          <a:p>
            <a:pPr>
              <a:defRPr sz="1800"/>
            </a:pPr>
            <a:r>
              <a:rPr lang="en-US" dirty="0"/>
              <a:t>Human Oversight: Approving payment plans, reviewing edge cases, handling disputes, auditing fairness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Responsible AI Guardrails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 sz="1800"/>
            </a:pPr>
            <a:r>
              <a:rPr lang="en-US" sz="2000" dirty="0"/>
              <a:t>Fairness Checks: Detect and mitigate bias across segments</a:t>
            </a:r>
          </a:p>
          <a:p>
            <a:pPr>
              <a:defRPr sz="1800"/>
            </a:pPr>
            <a:r>
              <a:rPr lang="en-US" sz="2000" dirty="0"/>
              <a:t>Explainability: Clear, understandable decisions for customers</a:t>
            </a:r>
          </a:p>
          <a:p>
            <a:pPr>
              <a:defRPr sz="1800"/>
            </a:pPr>
            <a:r>
              <a:rPr lang="en-US" sz="2000" dirty="0"/>
              <a:t>Compliance: Meets regulatory standards like GDPR, ECOA</a:t>
            </a:r>
          </a:p>
          <a:p>
            <a:pPr>
              <a:defRPr sz="1800"/>
            </a:pPr>
            <a:r>
              <a:rPr lang="en-US" sz="2000" dirty="0"/>
              <a:t>Human-in-the-Loop: Agents involved in critical decisions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Business Impact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 sz="1800"/>
            </a:pPr>
            <a:r>
              <a:rPr lang="en-US" sz="1600" dirty="0"/>
              <a:t>Business KPIs: Lower delinquency (↓25%), cost savings, better recovery rates, scalable ops</a:t>
            </a:r>
          </a:p>
          <a:p>
            <a:pPr>
              <a:defRPr sz="1800"/>
            </a:pPr>
            <a:r>
              <a:rPr lang="en-US" sz="1600" dirty="0"/>
              <a:t>Customer Outcomes: Personalized plans, increased trust, fairness, transparent process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6259607-54F3-CE30-20BB-21D4536BE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6000" b="1" dirty="0"/>
              <a:t>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890219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56</TotalTime>
  <Words>398</Words>
  <Application>Microsoft Office PowerPoint</Application>
  <PresentationFormat>On-screen Show (16:9)</PresentationFormat>
  <Paragraphs>34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Franklin Gothic Book</vt:lpstr>
      <vt:lpstr>Tunga</vt:lpstr>
      <vt:lpstr>Wingdings</vt:lpstr>
      <vt:lpstr>Franklin Gothic Medium</vt:lpstr>
      <vt:lpstr>Angles</vt:lpstr>
      <vt:lpstr>AI-Powered Collections Strategy</vt:lpstr>
      <vt:lpstr>How the System Works</vt:lpstr>
      <vt:lpstr>System Workflow Diagram</vt:lpstr>
      <vt:lpstr>Role of Agentic AI</vt:lpstr>
      <vt:lpstr>Responsible AI Guardrails</vt:lpstr>
      <vt:lpstr>Expected Business Impact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Collections Strategy</dc:title>
  <dc:creator>Singamuthu</dc:creator>
  <cp:lastModifiedBy>Singamuthu</cp:lastModifiedBy>
  <cp:revision>4</cp:revision>
  <dcterms:modified xsi:type="dcterms:W3CDTF">2025-09-17T17:25:01Z</dcterms:modified>
</cp:coreProperties>
</file>