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93"/>
  </p:normalViewPr>
  <p:slideViewPr>
    <p:cSldViewPr snapToGrid="0" snapToObjects="1">
      <p:cViewPr varScale="1">
        <p:scale>
          <a:sx n="113" d="100"/>
          <a:sy n="113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FFE64-1F64-4FB3-9BF9-2E64A0741A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9AC3B-1480-40E3-A5EC-7FF30ECDC35A}">
      <dgm:prSet/>
      <dgm:spPr/>
      <dgm:t>
        <a:bodyPr/>
        <a:lstStyle/>
        <a:p>
          <a:r>
            <a:rPr lang="es-SV"/>
            <a:t>Lenguaje C++</a:t>
          </a:r>
          <a:endParaRPr lang="en-US"/>
        </a:p>
      </dgm:t>
    </dgm:pt>
    <dgm:pt modelId="{02C1FDCC-336B-4741-A693-5228DA96DBD8}" type="parTrans" cxnId="{6B34B0CA-2574-4856-AA04-8D02F0F293F0}">
      <dgm:prSet/>
      <dgm:spPr/>
      <dgm:t>
        <a:bodyPr/>
        <a:lstStyle/>
        <a:p>
          <a:endParaRPr lang="en-US"/>
        </a:p>
      </dgm:t>
    </dgm:pt>
    <dgm:pt modelId="{CA8300D9-7AB4-484E-9C2E-4B1D1A9B1CC5}" type="sibTrans" cxnId="{6B34B0CA-2574-4856-AA04-8D02F0F293F0}">
      <dgm:prSet/>
      <dgm:spPr/>
      <dgm:t>
        <a:bodyPr/>
        <a:lstStyle/>
        <a:p>
          <a:endParaRPr lang="en-US"/>
        </a:p>
      </dgm:t>
    </dgm:pt>
    <dgm:pt modelId="{7F68B4DC-7890-45D3-AE5B-F5B3D8D9217C}">
      <dgm:prSet/>
      <dgm:spPr/>
      <dgm:t>
        <a:bodyPr/>
        <a:lstStyle/>
        <a:p>
          <a:r>
            <a:rPr lang="es-SV"/>
            <a:t>Estructuras Dinamicas.</a:t>
          </a:r>
          <a:endParaRPr lang="en-US"/>
        </a:p>
      </dgm:t>
    </dgm:pt>
    <dgm:pt modelId="{EE59BFB8-5F37-419F-80F9-21B379C8B241}" type="parTrans" cxnId="{7D0E76D7-E2AD-43C8-8104-4CF6F1D0556E}">
      <dgm:prSet/>
      <dgm:spPr/>
      <dgm:t>
        <a:bodyPr/>
        <a:lstStyle/>
        <a:p>
          <a:endParaRPr lang="en-US"/>
        </a:p>
      </dgm:t>
    </dgm:pt>
    <dgm:pt modelId="{691E7D75-4C5D-44CF-889A-7DB9DACC7128}" type="sibTrans" cxnId="{7D0E76D7-E2AD-43C8-8104-4CF6F1D0556E}">
      <dgm:prSet/>
      <dgm:spPr/>
      <dgm:t>
        <a:bodyPr/>
        <a:lstStyle/>
        <a:p>
          <a:endParaRPr lang="en-US"/>
        </a:p>
      </dgm:t>
    </dgm:pt>
    <dgm:pt modelId="{25B5946D-BD6F-42DF-9C76-C68FC2CC645E}">
      <dgm:prSet/>
      <dgm:spPr/>
      <dgm:t>
        <a:bodyPr/>
        <a:lstStyle/>
        <a:p>
          <a:r>
            <a:rPr lang="es-SV"/>
            <a:t>Consola</a:t>
          </a:r>
          <a:endParaRPr lang="en-US"/>
        </a:p>
      </dgm:t>
    </dgm:pt>
    <dgm:pt modelId="{AFD142D3-CDA0-4807-A4E5-2AF17332AE38}" type="parTrans" cxnId="{A08BB2DB-9EB8-4663-8014-049C024BE86F}">
      <dgm:prSet/>
      <dgm:spPr/>
      <dgm:t>
        <a:bodyPr/>
        <a:lstStyle/>
        <a:p>
          <a:endParaRPr lang="en-US"/>
        </a:p>
      </dgm:t>
    </dgm:pt>
    <dgm:pt modelId="{9B31DF98-07F9-4241-B35B-632352E36A94}" type="sibTrans" cxnId="{A08BB2DB-9EB8-4663-8014-049C024BE86F}">
      <dgm:prSet/>
      <dgm:spPr/>
      <dgm:t>
        <a:bodyPr/>
        <a:lstStyle/>
        <a:p>
          <a:endParaRPr lang="en-US"/>
        </a:p>
      </dgm:t>
    </dgm:pt>
    <dgm:pt modelId="{389DC7C1-EECF-47B3-AA6E-76CD4E7B6D03}" type="pres">
      <dgm:prSet presAssocID="{2EAFFE64-1F64-4FB3-9BF9-2E64A0741A91}" presName="root" presStyleCnt="0">
        <dgm:presLayoutVars>
          <dgm:dir/>
          <dgm:resizeHandles val="exact"/>
        </dgm:presLayoutVars>
      </dgm:prSet>
      <dgm:spPr/>
    </dgm:pt>
    <dgm:pt modelId="{1537A51A-ACF8-47EF-A681-954F57E81ED3}" type="pres">
      <dgm:prSet presAssocID="{8909AC3B-1480-40E3-A5EC-7FF30ECDC35A}" presName="compNode" presStyleCnt="0"/>
      <dgm:spPr/>
    </dgm:pt>
    <dgm:pt modelId="{41C6B94D-9986-4DFD-8656-9FC560B9CC5B}" type="pres">
      <dgm:prSet presAssocID="{8909AC3B-1480-40E3-A5EC-7FF30ECDC35A}" presName="bgRect" presStyleLbl="bgShp" presStyleIdx="0" presStyleCnt="3"/>
      <dgm:spPr/>
    </dgm:pt>
    <dgm:pt modelId="{1C01002F-E830-497F-B942-5D9C33BC8AC6}" type="pres">
      <dgm:prSet presAssocID="{8909AC3B-1480-40E3-A5EC-7FF30ECDC3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C35EC179-0A44-4EE5-AFD6-F5D157668FCF}" type="pres">
      <dgm:prSet presAssocID="{8909AC3B-1480-40E3-A5EC-7FF30ECDC35A}" presName="spaceRect" presStyleCnt="0"/>
      <dgm:spPr/>
    </dgm:pt>
    <dgm:pt modelId="{2CF8249E-12C8-4DD9-BCAF-E0414ED10266}" type="pres">
      <dgm:prSet presAssocID="{8909AC3B-1480-40E3-A5EC-7FF30ECDC35A}" presName="parTx" presStyleLbl="revTx" presStyleIdx="0" presStyleCnt="3">
        <dgm:presLayoutVars>
          <dgm:chMax val="0"/>
          <dgm:chPref val="0"/>
        </dgm:presLayoutVars>
      </dgm:prSet>
      <dgm:spPr/>
    </dgm:pt>
    <dgm:pt modelId="{D6F1C5EF-81BD-4417-85B1-D29392BB2E74}" type="pres">
      <dgm:prSet presAssocID="{CA8300D9-7AB4-484E-9C2E-4B1D1A9B1CC5}" presName="sibTrans" presStyleCnt="0"/>
      <dgm:spPr/>
    </dgm:pt>
    <dgm:pt modelId="{B332FA7D-CB04-49FC-922E-A1F7A05E54FA}" type="pres">
      <dgm:prSet presAssocID="{7F68B4DC-7890-45D3-AE5B-F5B3D8D9217C}" presName="compNode" presStyleCnt="0"/>
      <dgm:spPr/>
    </dgm:pt>
    <dgm:pt modelId="{FAAA981B-C769-4455-B986-12F8240B2F0A}" type="pres">
      <dgm:prSet presAssocID="{7F68B4DC-7890-45D3-AE5B-F5B3D8D9217C}" presName="bgRect" presStyleLbl="bgShp" presStyleIdx="1" presStyleCnt="3"/>
      <dgm:spPr/>
    </dgm:pt>
    <dgm:pt modelId="{4719D2E1-7447-42B0-8C8D-867D1A8A0A68}" type="pres">
      <dgm:prSet presAssocID="{7F68B4DC-7890-45D3-AE5B-F5B3D8D921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CE7C0A59-34CD-48FD-9D2E-429B38D6E96A}" type="pres">
      <dgm:prSet presAssocID="{7F68B4DC-7890-45D3-AE5B-F5B3D8D9217C}" presName="spaceRect" presStyleCnt="0"/>
      <dgm:spPr/>
    </dgm:pt>
    <dgm:pt modelId="{2D2F2975-0E48-41D0-BB37-DF2AE753D804}" type="pres">
      <dgm:prSet presAssocID="{7F68B4DC-7890-45D3-AE5B-F5B3D8D9217C}" presName="parTx" presStyleLbl="revTx" presStyleIdx="1" presStyleCnt="3">
        <dgm:presLayoutVars>
          <dgm:chMax val="0"/>
          <dgm:chPref val="0"/>
        </dgm:presLayoutVars>
      </dgm:prSet>
      <dgm:spPr/>
    </dgm:pt>
    <dgm:pt modelId="{50A4D6CD-106B-4082-B9FB-FEF5851B1D70}" type="pres">
      <dgm:prSet presAssocID="{691E7D75-4C5D-44CF-889A-7DB9DACC7128}" presName="sibTrans" presStyleCnt="0"/>
      <dgm:spPr/>
    </dgm:pt>
    <dgm:pt modelId="{26A7CC1E-9FAC-49C5-9E45-47FEA6C7CB58}" type="pres">
      <dgm:prSet presAssocID="{25B5946D-BD6F-42DF-9C76-C68FC2CC645E}" presName="compNode" presStyleCnt="0"/>
      <dgm:spPr/>
    </dgm:pt>
    <dgm:pt modelId="{45B33D1D-DA00-45B0-9065-C4C550A8E78C}" type="pres">
      <dgm:prSet presAssocID="{25B5946D-BD6F-42DF-9C76-C68FC2CC645E}" presName="bgRect" presStyleLbl="bgShp" presStyleIdx="2" presStyleCnt="3"/>
      <dgm:spPr/>
    </dgm:pt>
    <dgm:pt modelId="{878F0059-9170-418C-AF12-1EC0FF2F95AF}" type="pres">
      <dgm:prSet presAssocID="{25B5946D-BD6F-42DF-9C76-C68FC2CC64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EA141B6-EFB1-432A-AA2C-5F6C67AFF062}" type="pres">
      <dgm:prSet presAssocID="{25B5946D-BD6F-42DF-9C76-C68FC2CC645E}" presName="spaceRect" presStyleCnt="0"/>
      <dgm:spPr/>
    </dgm:pt>
    <dgm:pt modelId="{F757586B-464C-4F07-A08C-BF995B78B708}" type="pres">
      <dgm:prSet presAssocID="{25B5946D-BD6F-42DF-9C76-C68FC2CC64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F48B5A-83FA-4D58-965B-611E1EF8DC4E}" type="presOf" srcId="{2EAFFE64-1F64-4FB3-9BF9-2E64A0741A91}" destId="{389DC7C1-EECF-47B3-AA6E-76CD4E7B6D03}" srcOrd="0" destOrd="0" presId="urn:microsoft.com/office/officeart/2018/2/layout/IconVerticalSolidList"/>
    <dgm:cxn modelId="{96F67088-D272-4708-B627-49597FE29C8B}" type="presOf" srcId="{25B5946D-BD6F-42DF-9C76-C68FC2CC645E}" destId="{F757586B-464C-4F07-A08C-BF995B78B708}" srcOrd="0" destOrd="0" presId="urn:microsoft.com/office/officeart/2018/2/layout/IconVerticalSolidList"/>
    <dgm:cxn modelId="{B207CEB8-4C0B-4172-A1DC-A7DD34DB2E96}" type="presOf" srcId="{7F68B4DC-7890-45D3-AE5B-F5B3D8D9217C}" destId="{2D2F2975-0E48-41D0-BB37-DF2AE753D804}" srcOrd="0" destOrd="0" presId="urn:microsoft.com/office/officeart/2018/2/layout/IconVerticalSolidList"/>
    <dgm:cxn modelId="{6B34B0CA-2574-4856-AA04-8D02F0F293F0}" srcId="{2EAFFE64-1F64-4FB3-9BF9-2E64A0741A91}" destId="{8909AC3B-1480-40E3-A5EC-7FF30ECDC35A}" srcOrd="0" destOrd="0" parTransId="{02C1FDCC-336B-4741-A693-5228DA96DBD8}" sibTransId="{CA8300D9-7AB4-484E-9C2E-4B1D1A9B1CC5}"/>
    <dgm:cxn modelId="{7D0E76D7-E2AD-43C8-8104-4CF6F1D0556E}" srcId="{2EAFFE64-1F64-4FB3-9BF9-2E64A0741A91}" destId="{7F68B4DC-7890-45D3-AE5B-F5B3D8D9217C}" srcOrd="1" destOrd="0" parTransId="{EE59BFB8-5F37-419F-80F9-21B379C8B241}" sibTransId="{691E7D75-4C5D-44CF-889A-7DB9DACC7128}"/>
    <dgm:cxn modelId="{A08BB2DB-9EB8-4663-8014-049C024BE86F}" srcId="{2EAFFE64-1F64-4FB3-9BF9-2E64A0741A91}" destId="{25B5946D-BD6F-42DF-9C76-C68FC2CC645E}" srcOrd="2" destOrd="0" parTransId="{AFD142D3-CDA0-4807-A4E5-2AF17332AE38}" sibTransId="{9B31DF98-07F9-4241-B35B-632352E36A94}"/>
    <dgm:cxn modelId="{96A36EFA-5701-406C-AED9-D3CC0227EF34}" type="presOf" srcId="{8909AC3B-1480-40E3-A5EC-7FF30ECDC35A}" destId="{2CF8249E-12C8-4DD9-BCAF-E0414ED10266}" srcOrd="0" destOrd="0" presId="urn:microsoft.com/office/officeart/2018/2/layout/IconVerticalSolidList"/>
    <dgm:cxn modelId="{46EE997A-C265-45E2-8A88-B711DA7D71A6}" type="presParOf" srcId="{389DC7C1-EECF-47B3-AA6E-76CD4E7B6D03}" destId="{1537A51A-ACF8-47EF-A681-954F57E81ED3}" srcOrd="0" destOrd="0" presId="urn:microsoft.com/office/officeart/2018/2/layout/IconVerticalSolidList"/>
    <dgm:cxn modelId="{8664720B-FFD7-4775-B789-3307EA235435}" type="presParOf" srcId="{1537A51A-ACF8-47EF-A681-954F57E81ED3}" destId="{41C6B94D-9986-4DFD-8656-9FC560B9CC5B}" srcOrd="0" destOrd="0" presId="urn:microsoft.com/office/officeart/2018/2/layout/IconVerticalSolidList"/>
    <dgm:cxn modelId="{7122221D-6ABF-4942-936A-97E37CA9AD52}" type="presParOf" srcId="{1537A51A-ACF8-47EF-A681-954F57E81ED3}" destId="{1C01002F-E830-497F-B942-5D9C33BC8AC6}" srcOrd="1" destOrd="0" presId="urn:microsoft.com/office/officeart/2018/2/layout/IconVerticalSolidList"/>
    <dgm:cxn modelId="{39649031-E720-4DDC-8855-F18EEBA51E7F}" type="presParOf" srcId="{1537A51A-ACF8-47EF-A681-954F57E81ED3}" destId="{C35EC179-0A44-4EE5-AFD6-F5D157668FCF}" srcOrd="2" destOrd="0" presId="urn:microsoft.com/office/officeart/2018/2/layout/IconVerticalSolidList"/>
    <dgm:cxn modelId="{67108E40-0E40-49AD-A330-C04E6C505C6B}" type="presParOf" srcId="{1537A51A-ACF8-47EF-A681-954F57E81ED3}" destId="{2CF8249E-12C8-4DD9-BCAF-E0414ED10266}" srcOrd="3" destOrd="0" presId="urn:microsoft.com/office/officeart/2018/2/layout/IconVerticalSolidList"/>
    <dgm:cxn modelId="{4763D900-F339-4330-9904-2FEF4291076F}" type="presParOf" srcId="{389DC7C1-EECF-47B3-AA6E-76CD4E7B6D03}" destId="{D6F1C5EF-81BD-4417-85B1-D29392BB2E74}" srcOrd="1" destOrd="0" presId="urn:microsoft.com/office/officeart/2018/2/layout/IconVerticalSolidList"/>
    <dgm:cxn modelId="{627F99BB-F509-410E-A194-18F89964866E}" type="presParOf" srcId="{389DC7C1-EECF-47B3-AA6E-76CD4E7B6D03}" destId="{B332FA7D-CB04-49FC-922E-A1F7A05E54FA}" srcOrd="2" destOrd="0" presId="urn:microsoft.com/office/officeart/2018/2/layout/IconVerticalSolidList"/>
    <dgm:cxn modelId="{2F2207BD-AA8B-4D28-8951-1EBB27F9C41E}" type="presParOf" srcId="{B332FA7D-CB04-49FC-922E-A1F7A05E54FA}" destId="{FAAA981B-C769-4455-B986-12F8240B2F0A}" srcOrd="0" destOrd="0" presId="urn:microsoft.com/office/officeart/2018/2/layout/IconVerticalSolidList"/>
    <dgm:cxn modelId="{58C17F28-CD67-4C3C-98EC-D9B90CC0A346}" type="presParOf" srcId="{B332FA7D-CB04-49FC-922E-A1F7A05E54FA}" destId="{4719D2E1-7447-42B0-8C8D-867D1A8A0A68}" srcOrd="1" destOrd="0" presId="urn:microsoft.com/office/officeart/2018/2/layout/IconVerticalSolidList"/>
    <dgm:cxn modelId="{34816AD8-F79F-48C0-9CD1-E780D72C6D78}" type="presParOf" srcId="{B332FA7D-CB04-49FC-922E-A1F7A05E54FA}" destId="{CE7C0A59-34CD-48FD-9D2E-429B38D6E96A}" srcOrd="2" destOrd="0" presId="urn:microsoft.com/office/officeart/2018/2/layout/IconVerticalSolidList"/>
    <dgm:cxn modelId="{1E8C0A60-0060-4EE3-9BCE-F163436D59AE}" type="presParOf" srcId="{B332FA7D-CB04-49FC-922E-A1F7A05E54FA}" destId="{2D2F2975-0E48-41D0-BB37-DF2AE753D804}" srcOrd="3" destOrd="0" presId="urn:microsoft.com/office/officeart/2018/2/layout/IconVerticalSolidList"/>
    <dgm:cxn modelId="{28DAE9A2-0241-4547-9181-917578AA139D}" type="presParOf" srcId="{389DC7C1-EECF-47B3-AA6E-76CD4E7B6D03}" destId="{50A4D6CD-106B-4082-B9FB-FEF5851B1D70}" srcOrd="3" destOrd="0" presId="urn:microsoft.com/office/officeart/2018/2/layout/IconVerticalSolidList"/>
    <dgm:cxn modelId="{12116E5D-48B7-4F00-B2C3-0843ACA33841}" type="presParOf" srcId="{389DC7C1-EECF-47B3-AA6E-76CD4E7B6D03}" destId="{26A7CC1E-9FAC-49C5-9E45-47FEA6C7CB58}" srcOrd="4" destOrd="0" presId="urn:microsoft.com/office/officeart/2018/2/layout/IconVerticalSolidList"/>
    <dgm:cxn modelId="{06950362-9057-47BC-8670-6C4DEC2DEDAD}" type="presParOf" srcId="{26A7CC1E-9FAC-49C5-9E45-47FEA6C7CB58}" destId="{45B33D1D-DA00-45B0-9065-C4C550A8E78C}" srcOrd="0" destOrd="0" presId="urn:microsoft.com/office/officeart/2018/2/layout/IconVerticalSolidList"/>
    <dgm:cxn modelId="{7564C668-827C-4503-8E29-6202342E9D84}" type="presParOf" srcId="{26A7CC1E-9FAC-49C5-9E45-47FEA6C7CB58}" destId="{878F0059-9170-418C-AF12-1EC0FF2F95AF}" srcOrd="1" destOrd="0" presId="urn:microsoft.com/office/officeart/2018/2/layout/IconVerticalSolidList"/>
    <dgm:cxn modelId="{7088B353-CA31-476C-AEC5-8A17BB154E08}" type="presParOf" srcId="{26A7CC1E-9FAC-49C5-9E45-47FEA6C7CB58}" destId="{0EA141B6-EFB1-432A-AA2C-5F6C67AFF062}" srcOrd="2" destOrd="0" presId="urn:microsoft.com/office/officeart/2018/2/layout/IconVerticalSolidList"/>
    <dgm:cxn modelId="{AF740DE1-C222-4162-8296-62F81BC423D7}" type="presParOf" srcId="{26A7CC1E-9FAC-49C5-9E45-47FEA6C7CB58}" destId="{F757586B-464C-4F07-A08C-BF995B78B7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6B94D-9986-4DFD-8656-9FC560B9CC5B}">
      <dsp:nvSpPr>
        <dsp:cNvPr id="0" name=""/>
        <dsp:cNvSpPr/>
      </dsp:nvSpPr>
      <dsp:spPr>
        <a:xfrm>
          <a:off x="0" y="445"/>
          <a:ext cx="10722902" cy="104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1002F-E830-497F-B942-5D9C33BC8AC6}">
      <dsp:nvSpPr>
        <dsp:cNvPr id="0" name=""/>
        <dsp:cNvSpPr/>
      </dsp:nvSpPr>
      <dsp:spPr>
        <a:xfrm>
          <a:off x="315042" y="234774"/>
          <a:ext cx="572804" cy="572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249E-12C8-4DD9-BCAF-E0414ED10266}">
      <dsp:nvSpPr>
        <dsp:cNvPr id="0" name=""/>
        <dsp:cNvSpPr/>
      </dsp:nvSpPr>
      <dsp:spPr>
        <a:xfrm>
          <a:off x="1202889" y="445"/>
          <a:ext cx="9520012" cy="10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22" tIns="110222" rIns="110222" bIns="110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Lenguaje C++</a:t>
          </a:r>
          <a:endParaRPr lang="en-US" sz="2500" kern="1200"/>
        </a:p>
      </dsp:txBody>
      <dsp:txXfrm>
        <a:off x="1202889" y="445"/>
        <a:ext cx="9520012" cy="1041463"/>
      </dsp:txXfrm>
    </dsp:sp>
    <dsp:sp modelId="{FAAA981B-C769-4455-B986-12F8240B2F0A}">
      <dsp:nvSpPr>
        <dsp:cNvPr id="0" name=""/>
        <dsp:cNvSpPr/>
      </dsp:nvSpPr>
      <dsp:spPr>
        <a:xfrm>
          <a:off x="0" y="1302273"/>
          <a:ext cx="10722902" cy="104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9D2E1-7447-42B0-8C8D-867D1A8A0A68}">
      <dsp:nvSpPr>
        <dsp:cNvPr id="0" name=""/>
        <dsp:cNvSpPr/>
      </dsp:nvSpPr>
      <dsp:spPr>
        <a:xfrm>
          <a:off x="315042" y="1536603"/>
          <a:ext cx="572804" cy="572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F2975-0E48-41D0-BB37-DF2AE753D804}">
      <dsp:nvSpPr>
        <dsp:cNvPr id="0" name=""/>
        <dsp:cNvSpPr/>
      </dsp:nvSpPr>
      <dsp:spPr>
        <a:xfrm>
          <a:off x="1202889" y="1302273"/>
          <a:ext cx="9520012" cy="10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22" tIns="110222" rIns="110222" bIns="110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Estructuras Dinamicas.</a:t>
          </a:r>
          <a:endParaRPr lang="en-US" sz="2500" kern="1200"/>
        </a:p>
      </dsp:txBody>
      <dsp:txXfrm>
        <a:off x="1202889" y="1302273"/>
        <a:ext cx="9520012" cy="1041463"/>
      </dsp:txXfrm>
    </dsp:sp>
    <dsp:sp modelId="{45B33D1D-DA00-45B0-9065-C4C550A8E78C}">
      <dsp:nvSpPr>
        <dsp:cNvPr id="0" name=""/>
        <dsp:cNvSpPr/>
      </dsp:nvSpPr>
      <dsp:spPr>
        <a:xfrm>
          <a:off x="0" y="2604102"/>
          <a:ext cx="10722902" cy="1041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F0059-9170-418C-AF12-1EC0FF2F95AF}">
      <dsp:nvSpPr>
        <dsp:cNvPr id="0" name=""/>
        <dsp:cNvSpPr/>
      </dsp:nvSpPr>
      <dsp:spPr>
        <a:xfrm>
          <a:off x="315042" y="2838432"/>
          <a:ext cx="572804" cy="572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586B-464C-4F07-A08C-BF995B78B708}">
      <dsp:nvSpPr>
        <dsp:cNvPr id="0" name=""/>
        <dsp:cNvSpPr/>
      </dsp:nvSpPr>
      <dsp:spPr>
        <a:xfrm>
          <a:off x="1202889" y="2604102"/>
          <a:ext cx="9520012" cy="1041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22" tIns="110222" rIns="110222" bIns="1102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SV" sz="2500" kern="1200"/>
            <a:t>Consola</a:t>
          </a:r>
          <a:endParaRPr lang="en-US" sz="2500" kern="1200"/>
        </a:p>
      </dsp:txBody>
      <dsp:txXfrm>
        <a:off x="1202889" y="2604102"/>
        <a:ext cx="9520012" cy="1041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6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6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3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47497-5018-4767-9CC5-35F85BA84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E0C296-2B1B-4589-84EA-239D8784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175" y="2279176"/>
            <a:ext cx="5199894" cy="25856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EAB0E7-33CF-864F-929B-F63ACCA94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5812" y="2522070"/>
            <a:ext cx="4606621" cy="1533098"/>
          </a:xfrm>
        </p:spPr>
        <p:txBody>
          <a:bodyPr>
            <a:normAutofit/>
          </a:bodyPr>
          <a:lstStyle/>
          <a:p>
            <a:r>
              <a:rPr lang="es-SV" sz="4000" dirty="0"/>
              <a:t>Sistema de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C28D5-51B7-024C-A691-015478AD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8670" y="4155083"/>
            <a:ext cx="4490112" cy="553395"/>
          </a:xfrm>
        </p:spPr>
        <p:txBody>
          <a:bodyPr>
            <a:normAutofit/>
          </a:bodyPr>
          <a:lstStyle/>
          <a:p>
            <a:r>
              <a:rPr lang="es-SV" dirty="0"/>
              <a:t>Elmer ortiz 00303120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D339A-0D5C-435F-B70C-6498DB974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552" y="3022005"/>
            <a:ext cx="12161561" cy="1033163"/>
            <a:chOff x="23552" y="3022005"/>
            <a:chExt cx="12161561" cy="10331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1D7864D-9CC0-4345-A8ED-01EEC9C57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33426" y="3820899"/>
              <a:ext cx="146874" cy="103369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F9F23CAB-0676-4AC7-8CA8-7B5BF73E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12632" y="3146103"/>
              <a:ext cx="143728" cy="146842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5">
              <a:extLst>
                <a:ext uri="{FF2B5EF4-FFF2-40B4-BE49-F238E27FC236}">
                  <a16:creationId xmlns:a16="http://schemas.microsoft.com/office/drawing/2014/main" id="{EB1A7EF0-FD1E-4431-AA12-061658B27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8308" y="3186235"/>
              <a:ext cx="143728" cy="93707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AAA8D351-4D5D-43CA-9EA3-3A209DBA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19141" y="3199239"/>
              <a:ext cx="155267" cy="132351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AEB482CE-8502-400F-A587-CEA8BF668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79147" y="3203103"/>
              <a:ext cx="186739" cy="140079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86FDE7E-057E-44EF-9209-38C5CD45C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45413" y="3206968"/>
              <a:ext cx="171003" cy="132351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0">
              <a:extLst>
                <a:ext uri="{FF2B5EF4-FFF2-40B4-BE49-F238E27FC236}">
                  <a16:creationId xmlns:a16="http://schemas.microsoft.com/office/drawing/2014/main" id="{9DAEC7B8-1258-418C-8918-40304A03F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2571" y="3278457"/>
              <a:ext cx="155267" cy="89843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1">
              <a:extLst>
                <a:ext uri="{FF2B5EF4-FFF2-40B4-BE49-F238E27FC236}">
                  <a16:creationId xmlns:a16="http://schemas.microsoft.com/office/drawing/2014/main" id="{7B3E59D7-9F28-4FEB-8725-3474C434C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4344" y="3213730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2">
              <a:extLst>
                <a:ext uri="{FF2B5EF4-FFF2-40B4-BE49-F238E27FC236}">
                  <a16:creationId xmlns:a16="http://schemas.microsoft.com/office/drawing/2014/main" id="{FB6EF793-0487-49E6-ACD6-A61029C0A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55774" y="3217593"/>
              <a:ext cx="155267" cy="107233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98ABF759-8FA6-48D5-B872-D9CEECD3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6180" y="3221457"/>
              <a:ext cx="143728" cy="99505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4">
              <a:extLst>
                <a:ext uri="{FF2B5EF4-FFF2-40B4-BE49-F238E27FC236}">
                  <a16:creationId xmlns:a16="http://schemas.microsoft.com/office/drawing/2014/main" id="{DDB8BBFA-C9D7-4F60-A252-7ED1743E4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9313" y="3228221"/>
              <a:ext cx="162611" cy="142976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A0FF6E41-0C56-4070-B2E2-2B584C578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69669" y="3263964"/>
              <a:ext cx="151070" cy="114961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BF2AC548-3795-4AF1-B887-1983F7F8A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25650" y="3278455"/>
              <a:ext cx="159463" cy="107233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8">
              <a:extLst>
                <a:ext uri="{FF2B5EF4-FFF2-40B4-BE49-F238E27FC236}">
                  <a16:creationId xmlns:a16="http://schemas.microsoft.com/office/drawing/2014/main" id="{2BDFC7FA-5D85-4F31-B712-6E0C0D7B0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23043" y="3285217"/>
              <a:ext cx="7345" cy="77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DD1464FA-ADAE-4DB6-A9A6-A809763A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0139" y="3580387"/>
              <a:ext cx="163660" cy="121724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7">
              <a:extLst>
                <a:ext uri="{FF2B5EF4-FFF2-40B4-BE49-F238E27FC236}">
                  <a16:creationId xmlns:a16="http://schemas.microsoft.com/office/drawing/2014/main" id="{A247191C-2FEA-4AA3-9B1B-4F1602D2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5064" y="3539291"/>
              <a:ext cx="225557" cy="143944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8">
              <a:extLst>
                <a:ext uri="{FF2B5EF4-FFF2-40B4-BE49-F238E27FC236}">
                  <a16:creationId xmlns:a16="http://schemas.microsoft.com/office/drawing/2014/main" id="{92676367-B42C-46BC-BF52-A543723C2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1835" y="3539292"/>
              <a:ext cx="175200" cy="93707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9">
              <a:extLst>
                <a:ext uri="{FF2B5EF4-FFF2-40B4-BE49-F238E27FC236}">
                  <a16:creationId xmlns:a16="http://schemas.microsoft.com/office/drawing/2014/main" id="{F96083BD-2E2F-43C1-B5B8-90A19ECB2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20539" y="3539289"/>
              <a:ext cx="260178" cy="143944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0">
              <a:extLst>
                <a:ext uri="{FF2B5EF4-FFF2-40B4-BE49-F238E27FC236}">
                  <a16:creationId xmlns:a16="http://schemas.microsoft.com/office/drawing/2014/main" id="{36D49EC8-F959-4206-9496-81C1FCE95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59800" y="3539291"/>
              <a:ext cx="152120" cy="111097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">
              <a:extLst>
                <a:ext uri="{FF2B5EF4-FFF2-40B4-BE49-F238E27FC236}">
                  <a16:creationId xmlns:a16="http://schemas.microsoft.com/office/drawing/2014/main" id="{0D1F9B54-5650-4ADE-8769-818D5AD3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4341" y="3569721"/>
              <a:ext cx="163660" cy="96607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2">
              <a:extLst>
                <a:ext uri="{FF2B5EF4-FFF2-40B4-BE49-F238E27FC236}">
                  <a16:creationId xmlns:a16="http://schemas.microsoft.com/office/drawing/2014/main" id="{1208F64B-D1E2-4308-A921-2791E4D90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59349" y="3594839"/>
              <a:ext cx="143728" cy="117858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3">
              <a:extLst>
                <a:ext uri="{FF2B5EF4-FFF2-40B4-BE49-F238E27FC236}">
                  <a16:creationId xmlns:a16="http://schemas.microsoft.com/office/drawing/2014/main" id="{DD5592E3-A816-49FE-824E-AF5845C51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1682" y="3557646"/>
              <a:ext cx="166807" cy="121724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3">
              <a:extLst>
                <a:ext uri="{FF2B5EF4-FFF2-40B4-BE49-F238E27FC236}">
                  <a16:creationId xmlns:a16="http://schemas.microsoft.com/office/drawing/2014/main" id="{048AF30C-3E40-4065-A7E2-A78D26B0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3811" y="3611744"/>
              <a:ext cx="11540" cy="10628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5">
              <a:extLst>
                <a:ext uri="{FF2B5EF4-FFF2-40B4-BE49-F238E27FC236}">
                  <a16:creationId xmlns:a16="http://schemas.microsoft.com/office/drawing/2014/main" id="{F6E9CB87-8280-47D0-88C8-BAC285D5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8190" y="3618509"/>
              <a:ext cx="7345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7">
              <a:extLst>
                <a:ext uri="{FF2B5EF4-FFF2-40B4-BE49-F238E27FC236}">
                  <a16:creationId xmlns:a16="http://schemas.microsoft.com/office/drawing/2014/main" id="{C126D247-0C11-4EAB-BE52-A4D807955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45118" y="3633000"/>
              <a:ext cx="8392" cy="676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8">
              <a:extLst>
                <a:ext uri="{FF2B5EF4-FFF2-40B4-BE49-F238E27FC236}">
                  <a16:creationId xmlns:a16="http://schemas.microsoft.com/office/drawing/2014/main" id="{A15D480B-DA3E-4F00-BDEA-52E018D2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636863"/>
              <a:ext cx="155267" cy="113994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9">
              <a:extLst>
                <a:ext uri="{FF2B5EF4-FFF2-40B4-BE49-F238E27FC236}">
                  <a16:creationId xmlns:a16="http://schemas.microsoft.com/office/drawing/2014/main" id="{171F133F-A692-4513-A861-47BDCCC8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25942" y="3622374"/>
              <a:ext cx="151070" cy="178722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20">
              <a:extLst>
                <a:ext uri="{FF2B5EF4-FFF2-40B4-BE49-F238E27FC236}">
                  <a16:creationId xmlns:a16="http://schemas.microsoft.com/office/drawing/2014/main" id="{38207A8D-8E7E-463D-9992-9844A7808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06294" y="3832973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7">
              <a:extLst>
                <a:ext uri="{FF2B5EF4-FFF2-40B4-BE49-F238E27FC236}">
                  <a16:creationId xmlns:a16="http://schemas.microsoft.com/office/drawing/2014/main" id="{7BA77B91-9626-4DFA-A5D2-86BE3EAC8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2096" y="3868719"/>
              <a:ext cx="162611" cy="93707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E160D945-C924-441B-827A-C27206D1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34415" y="3872581"/>
              <a:ext cx="175200" cy="129453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id="{034D50E5-CC96-47EA-909D-9CC6ABA2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05710" y="3883209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6">
              <a:extLst>
                <a:ext uri="{FF2B5EF4-FFF2-40B4-BE49-F238E27FC236}">
                  <a16:creationId xmlns:a16="http://schemas.microsoft.com/office/drawing/2014/main" id="{CE529D6B-DA12-4C21-8816-B7C0655DC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33368" y="395837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7">
              <a:extLst>
                <a:ext uri="{FF2B5EF4-FFF2-40B4-BE49-F238E27FC236}">
                  <a16:creationId xmlns:a16="http://schemas.microsoft.com/office/drawing/2014/main" id="{8BD20D1C-AFD2-46C5-B874-E1E6575A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06887" y="3901564"/>
              <a:ext cx="151070" cy="111097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8">
              <a:extLst>
                <a:ext uri="{FF2B5EF4-FFF2-40B4-BE49-F238E27FC236}">
                  <a16:creationId xmlns:a16="http://schemas.microsoft.com/office/drawing/2014/main" id="{1553F3A5-DAE1-4BE4-A62C-DC0B2B076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7894" y="3904464"/>
              <a:ext cx="139530" cy="93707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7248432C-E709-4AB9-B196-B17BABF54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09199" y="3912191"/>
              <a:ext cx="155267" cy="103369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87579DF1-0CD1-48D7-9B6C-2B437C7B0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12046" y="3947935"/>
              <a:ext cx="4197" cy="676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51C5165A-A8BD-4E8A-BB51-96ADB4E0C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7955" y="3951797"/>
              <a:ext cx="143728" cy="92743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3318A639-15FE-47E4-883D-24F0DAF6B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5833" y="3947935"/>
              <a:ext cx="167855" cy="107233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5">
              <a:extLst>
                <a:ext uri="{FF2B5EF4-FFF2-40B4-BE49-F238E27FC236}">
                  <a16:creationId xmlns:a16="http://schemas.microsoft.com/office/drawing/2014/main" id="{B03EC112-0D5C-48DA-93EE-940B74A62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94469" y="3954698"/>
              <a:ext cx="143728" cy="79216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982DB46C-F13E-4ED7-90F3-47B25A085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8264" y="3024903"/>
              <a:ext cx="163660" cy="104334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FF698AC9-5CD1-4A7F-8D25-5787F7E8E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792" y="3039394"/>
              <a:ext cx="143728" cy="85979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580965AB-01A6-476C-8F50-ED2350820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259" y="3022005"/>
              <a:ext cx="163660" cy="92743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3C0DF2F-3170-4A79-ADAA-4BC015B2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6843" y="3047122"/>
              <a:ext cx="147925" cy="82115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69010010-E67A-4065-8312-BE392BB1C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3941" y="3057748"/>
              <a:ext cx="15212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31A2BD3-8DA4-49DA-961C-2A84252DD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8079" y="3068377"/>
              <a:ext cx="178347" cy="117858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B3462A74-8748-4CC2-A7DC-0F765B734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247" y="3072240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3FD72CB2-5280-4C42-ABD9-AC2202E75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30154" y="3093493"/>
              <a:ext cx="151070" cy="92743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7BB6BA01-F7D6-431B-97F7-2DAD44DF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54702" y="3093493"/>
              <a:ext cx="155267" cy="111097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6CBFA44B-13FA-4E01-8EC8-3C2E03DC7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78791" y="3125373"/>
              <a:ext cx="151070" cy="82115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0B5F8AEE-90EF-4529-B573-77F764D8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9975" y="3143729"/>
              <a:ext cx="11540" cy="676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3">
              <a:extLst>
                <a:ext uri="{FF2B5EF4-FFF2-40B4-BE49-F238E27FC236}">
                  <a16:creationId xmlns:a16="http://schemas.microsoft.com/office/drawing/2014/main" id="{56BAE621-EB8E-4E88-9B1A-F840BFE65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6006" y="3362058"/>
              <a:ext cx="169954" cy="88879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14B4DED6-A4BF-4F3B-B1FC-82825676B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4777" y="3401668"/>
              <a:ext cx="136383" cy="107233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E93A246E-C93F-4DCB-8EB4-8AE46BC8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156" y="3408428"/>
              <a:ext cx="140580" cy="96607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2D8ABAA9-E978-42EE-9895-4A97F33EA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45" y="3415192"/>
              <a:ext cx="151070" cy="93707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1BDBC350-8F9F-44B7-8860-EE05E4556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17434" y="3412293"/>
              <a:ext cx="159463" cy="124621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8CC1825B-07E8-4D9A-99FC-AF22F9D7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3589" y="3419055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208343E-229A-4E39-AF3B-DAE8625D5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7596" y="3450937"/>
              <a:ext cx="152120" cy="85979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C48670A5-7175-4E13-BCF9-70B92BFB7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0620" y="3415192"/>
              <a:ext cx="166807" cy="111097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F4203D1F-0C38-4CC7-9667-06D91693C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3108" y="3458664"/>
              <a:ext cx="146874" cy="92743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7C6039CA-A1B7-4086-B035-CF1A0B147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23943" y="3465427"/>
              <a:ext cx="155267" cy="82115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BCF25F37-4F50-4174-88D1-A3A43F61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5592" y="3483783"/>
              <a:ext cx="162611" cy="117858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F076F369-289A-4E93-BF39-B4C99E16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149" y="3705975"/>
              <a:ext cx="175200" cy="88879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9">
              <a:extLst>
                <a:ext uri="{FF2B5EF4-FFF2-40B4-BE49-F238E27FC236}">
                  <a16:creationId xmlns:a16="http://schemas.microsoft.com/office/drawing/2014/main" id="{F014AE29-4A4C-418D-8D72-233AECCE7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2456" y="3708874"/>
              <a:ext cx="146874" cy="82115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0">
              <a:extLst>
                <a:ext uri="{FF2B5EF4-FFF2-40B4-BE49-F238E27FC236}">
                  <a16:creationId xmlns:a16="http://schemas.microsoft.com/office/drawing/2014/main" id="{169B666F-51A1-4D47-851D-BF226C536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515" y="3716603"/>
              <a:ext cx="147925" cy="78251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1">
              <a:extLst>
                <a:ext uri="{FF2B5EF4-FFF2-40B4-BE49-F238E27FC236}">
                  <a16:creationId xmlns:a16="http://schemas.microsoft.com/office/drawing/2014/main" id="{1D47E7BB-91A2-4C01-848C-7528FB8DC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5883" y="3712738"/>
              <a:ext cx="166807" cy="107233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2">
              <a:extLst>
                <a:ext uri="{FF2B5EF4-FFF2-40B4-BE49-F238E27FC236}">
                  <a16:creationId xmlns:a16="http://schemas.microsoft.com/office/drawing/2014/main" id="{E8C443E6-6590-4FA5-9143-C734D59D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7313" y="3723363"/>
              <a:ext cx="152120" cy="82115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3">
              <a:extLst>
                <a:ext uri="{FF2B5EF4-FFF2-40B4-BE49-F238E27FC236}">
                  <a16:creationId xmlns:a16="http://schemas.microsoft.com/office/drawing/2014/main" id="{8AE369CB-90BC-49E0-84E4-E46339759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95241" y="3702111"/>
              <a:ext cx="155267" cy="186450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DC1D6E23-7CDE-45A3-B8E0-2C5D1BDE7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3642" y="3730128"/>
              <a:ext cx="155267" cy="104334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6">
              <a:extLst>
                <a:ext uri="{FF2B5EF4-FFF2-40B4-BE49-F238E27FC236}">
                  <a16:creationId xmlns:a16="http://schemas.microsoft.com/office/drawing/2014/main" id="{AF542CA1-45D2-4197-B34E-0A63A758B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730" y="3737922"/>
              <a:ext cx="155267" cy="133317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D5642D-E343-41C8-8FF3-3368A8660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1490" y="3709999"/>
              <a:ext cx="159463" cy="110131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D03E24-B855-4A54-9C06-9665F8E96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434" y="3802579"/>
              <a:ext cx="3148" cy="10628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92A5ABF9-C9AB-440A-9046-57769BAA7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7751" y="3076723"/>
              <a:ext cx="143728" cy="96607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20CCFA26-8B22-4B64-A21B-01B13BE5B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19939" y="3091214"/>
              <a:ext cx="163660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7034E999-C5DC-41C3-93CF-5AA42889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52129" y="3460249"/>
              <a:ext cx="159463" cy="96607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1A197C36-622D-4B69-91BB-4C6D3D209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5385" y="3453485"/>
              <a:ext cx="143728" cy="96607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2B41BCF4-897C-4C73-A9C9-92A909F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05696" y="3715636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06FB574-90F0-417D-ABCD-95DDE91A2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69586" y="3718188"/>
              <a:ext cx="152120" cy="92743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4B98C702-29E3-4C5E-AA82-64BAC1F2A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552" y="3423540"/>
              <a:ext cx="155267" cy="104334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36">
              <a:extLst>
                <a:ext uri="{FF2B5EF4-FFF2-40B4-BE49-F238E27FC236}">
                  <a16:creationId xmlns:a16="http://schemas.microsoft.com/office/drawing/2014/main" id="{943DBA82-CBF2-40C6-A535-C02BA2F1E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7107" y="3584213"/>
              <a:ext cx="151070" cy="82115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4">
              <a:extLst>
                <a:ext uri="{FF2B5EF4-FFF2-40B4-BE49-F238E27FC236}">
                  <a16:creationId xmlns:a16="http://schemas.microsoft.com/office/drawing/2014/main" id="{5A1CC399-638B-44DB-80A7-401D797A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8048" y="3693860"/>
              <a:ext cx="162611" cy="118826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9">
            <a:extLst>
              <a:ext uri="{FF2B5EF4-FFF2-40B4-BE49-F238E27FC236}">
                <a16:creationId xmlns:a16="http://schemas.microsoft.com/office/drawing/2014/main" id="{4B4C0003-07A3-48E2-BA47-725BA37CF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1">
            <a:extLst>
              <a:ext uri="{FF2B5EF4-FFF2-40B4-BE49-F238E27FC236}">
                <a16:creationId xmlns:a16="http://schemas.microsoft.com/office/drawing/2014/main" id="{EC2268EF-1ED3-4797-8355-F5078CB1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76300"/>
            <a:ext cx="10775021" cy="5115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A54889-4A30-7B4E-96C3-0DD67AB8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228" y="1165965"/>
            <a:ext cx="8750447" cy="1164425"/>
          </a:xfrm>
        </p:spPr>
        <p:txBody>
          <a:bodyPr>
            <a:normAutofit/>
          </a:bodyPr>
          <a:lstStyle/>
          <a:p>
            <a:r>
              <a:rPr lang="es-SV" dirty="0"/>
              <a:t>Contexto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F8EF5-1681-7A4E-9E67-4483D1B1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2638477"/>
            <a:ext cx="8124265" cy="2903756"/>
          </a:xfrm>
        </p:spPr>
        <p:txBody>
          <a:bodyPr>
            <a:normAutofit/>
          </a:bodyPr>
          <a:lstStyle/>
          <a:p>
            <a:r>
              <a:rPr lang="es-SV" dirty="0"/>
              <a:t>Una empresa de venta de repuestos requiere un sistema que le permita llevar el control de sus repuestos para vehiculos y además que le permita hacer cotizaciones de los productos a clientes.</a:t>
            </a:r>
          </a:p>
        </p:txBody>
      </p:sp>
      <p:grpSp>
        <p:nvGrpSpPr>
          <p:cNvPr id="169" name="Group 13">
            <a:extLst>
              <a:ext uri="{FF2B5EF4-FFF2-40B4-BE49-F238E27FC236}">
                <a16:creationId xmlns:a16="http://schemas.microsoft.com/office/drawing/2014/main" id="{5392EEDD-4D20-4B74-B46A-D3CE64433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16220" y="-50217"/>
            <a:ext cx="1068699" cy="6844606"/>
            <a:chOff x="11016220" y="-50217"/>
            <a:chExt cx="1068699" cy="6844606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E43E43-4CB1-436A-8F39-FDA46F384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9500" y="66549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43">
              <a:extLst>
                <a:ext uri="{FF2B5EF4-FFF2-40B4-BE49-F238E27FC236}">
                  <a16:creationId xmlns:a16="http://schemas.microsoft.com/office/drawing/2014/main" id="{01953B1A-913D-4BC4-AD4F-7DCC6BB0A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75602" y="79700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6085CF7C-052A-40B4-A519-5B9C532D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8571" y="95141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6A30D3AB-0061-492B-87F5-7F8512F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45576" y="3869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69A009B8-1C16-4886-84BE-F36873A8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657" y="119019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4262414F-5D33-444C-81D6-D059EC05D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504" y="5506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5">
              <a:extLst>
                <a:ext uri="{FF2B5EF4-FFF2-40B4-BE49-F238E27FC236}">
                  <a16:creationId xmlns:a16="http://schemas.microsoft.com/office/drawing/2014/main" id="{A035666B-2FAB-4FD6-9ADA-4770A33B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517" y="139979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6">
              <a:extLst>
                <a:ext uri="{FF2B5EF4-FFF2-40B4-BE49-F238E27FC236}">
                  <a16:creationId xmlns:a16="http://schemas.microsoft.com/office/drawing/2014/main" id="{BC45742B-781F-43CF-967D-04E8532B5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36213" y="222982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7">
              <a:extLst>
                <a:ext uri="{FF2B5EF4-FFF2-40B4-BE49-F238E27FC236}">
                  <a16:creationId xmlns:a16="http://schemas.microsoft.com/office/drawing/2014/main" id="{9A565171-85E6-47B4-96D9-A815A5A60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2666" y="160953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9">
              <a:extLst>
                <a:ext uri="{FF2B5EF4-FFF2-40B4-BE49-F238E27FC236}">
                  <a16:creationId xmlns:a16="http://schemas.microsoft.com/office/drawing/2014/main" id="{781905C4-1133-4589-891D-4E6052BC9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2116" y="1918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0">
              <a:extLst>
                <a:ext uri="{FF2B5EF4-FFF2-40B4-BE49-F238E27FC236}">
                  <a16:creationId xmlns:a16="http://schemas.microsoft.com/office/drawing/2014/main" id="{79D613E3-CA24-4F43-A0A9-345387044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7347" y="183933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1">
              <a:extLst>
                <a:ext uri="{FF2B5EF4-FFF2-40B4-BE49-F238E27FC236}">
                  <a16:creationId xmlns:a16="http://schemas.microsoft.com/office/drawing/2014/main" id="{0C069C76-F3AB-4A56-AB65-D9837622A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3644" y="2073692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8">
              <a:extLst>
                <a:ext uri="{FF2B5EF4-FFF2-40B4-BE49-F238E27FC236}">
                  <a16:creationId xmlns:a16="http://schemas.microsoft.com/office/drawing/2014/main" id="{B549DF45-2D76-437C-ACBF-763DF06F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2882" y="6574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9">
              <a:extLst>
                <a:ext uri="{FF2B5EF4-FFF2-40B4-BE49-F238E27FC236}">
                  <a16:creationId xmlns:a16="http://schemas.microsoft.com/office/drawing/2014/main" id="{B49F2B88-F0AA-40D6-997C-4CD28AD29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95254" y="88847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36A4A66A-D1F4-4383-8D28-A68695937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9913" y="1126271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1">
              <a:extLst>
                <a:ext uri="{FF2B5EF4-FFF2-40B4-BE49-F238E27FC236}">
                  <a16:creationId xmlns:a16="http://schemas.microsoft.com/office/drawing/2014/main" id="{1A73A306-1140-4842-AB32-DEFA0C75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2963" y="213932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2">
              <a:extLst>
                <a:ext uri="{FF2B5EF4-FFF2-40B4-BE49-F238E27FC236}">
                  <a16:creationId xmlns:a16="http://schemas.microsoft.com/office/drawing/2014/main" id="{9E9F1E99-2F3F-4867-BBFE-FCA8F92CA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799" y="1916872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3">
              <a:extLst>
                <a:ext uri="{FF2B5EF4-FFF2-40B4-BE49-F238E27FC236}">
                  <a16:creationId xmlns:a16="http://schemas.microsoft.com/office/drawing/2014/main" id="{015B614E-DBF6-4DE6-9339-24B527AE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3356" y="1602084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4">
              <a:extLst>
                <a:ext uri="{FF2B5EF4-FFF2-40B4-BE49-F238E27FC236}">
                  <a16:creationId xmlns:a16="http://schemas.microsoft.com/office/drawing/2014/main" id="{2D99F085-1658-457C-A1E7-8BB59784E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4372" y="4528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86">
              <a:extLst>
                <a:ext uri="{FF2B5EF4-FFF2-40B4-BE49-F238E27FC236}">
                  <a16:creationId xmlns:a16="http://schemas.microsoft.com/office/drawing/2014/main" id="{72314D71-6CB0-478C-A2EE-9DD68D4B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4341" y="1068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9">
              <a:extLst>
                <a:ext uri="{FF2B5EF4-FFF2-40B4-BE49-F238E27FC236}">
                  <a16:creationId xmlns:a16="http://schemas.microsoft.com/office/drawing/2014/main" id="{CFF40123-9723-4AED-B3F6-54C54E54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144" y="138973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0">
              <a:extLst>
                <a:ext uri="{FF2B5EF4-FFF2-40B4-BE49-F238E27FC236}">
                  <a16:creationId xmlns:a16="http://schemas.microsoft.com/office/drawing/2014/main" id="{18149ACA-B455-497E-A336-7CA5EA3FF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06996" y="20126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0CE652D-B224-4EC0-A270-14E78D333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5689" y="3232568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37E8E3DB-6FB9-4F73-B1D1-F3B3A3C10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602" y="432387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FA7E6C6A-13E7-43F5-9891-23A9983A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9532" y="5321202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E2A09D59-BD40-4E83-9EE0-71DB34EAB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15184" y="453210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B0AF6EA-0C4B-419C-A465-AF41DAD7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598309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994F7A2A-F2AF-4DBA-B4AB-295CD6BFF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9087" y="2996628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AF7C6756-507C-4EAA-8584-98559EBA7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756" y="4836724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C957EA97-DC3B-4894-B0EF-0548C0FB8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8864" y="50778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9E831CBF-DE63-4669-9B35-9E0B9A61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93828" y="253454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DDCDA67E-7542-4ED8-949C-84C7EAD4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87321" y="621509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2">
              <a:extLst>
                <a:ext uri="{FF2B5EF4-FFF2-40B4-BE49-F238E27FC236}">
                  <a16:creationId xmlns:a16="http://schemas.microsoft.com/office/drawing/2014/main" id="{D8B93D38-E025-4D67-8A0C-19E325320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5489" y="5533115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4">
              <a:extLst>
                <a:ext uri="{FF2B5EF4-FFF2-40B4-BE49-F238E27FC236}">
                  <a16:creationId xmlns:a16="http://schemas.microsoft.com/office/drawing/2014/main" id="{4E29CE45-4558-426B-8C24-3069B04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79279" y="401724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5">
              <a:extLst>
                <a:ext uri="{FF2B5EF4-FFF2-40B4-BE49-F238E27FC236}">
                  <a16:creationId xmlns:a16="http://schemas.microsoft.com/office/drawing/2014/main" id="{3B64559B-6389-4C5E-A736-9BB79FBA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7128" y="57730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EB6B7C23-A7CF-4256-932B-D67CD52BA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06187" y="27671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">
              <a:extLst>
                <a:ext uri="{FF2B5EF4-FFF2-40B4-BE49-F238E27FC236}">
                  <a16:creationId xmlns:a16="http://schemas.microsoft.com/office/drawing/2014/main" id="{62342B15-30BB-40CF-87B9-130A77AC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64332" y="378611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8">
              <a:extLst>
                <a:ext uri="{FF2B5EF4-FFF2-40B4-BE49-F238E27FC236}">
                  <a16:creationId xmlns:a16="http://schemas.microsoft.com/office/drawing/2014/main" id="{3EEDF4C2-803E-42B9-B9A1-31E071A72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9589" y="3552646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9">
              <a:extLst>
                <a:ext uri="{FF2B5EF4-FFF2-40B4-BE49-F238E27FC236}">
                  <a16:creationId xmlns:a16="http://schemas.microsoft.com/office/drawing/2014/main" id="{CFF066B7-F19B-494E-817B-9443234AF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58203" y="644431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2">
              <a:extLst>
                <a:ext uri="{FF2B5EF4-FFF2-40B4-BE49-F238E27FC236}">
                  <a16:creationId xmlns:a16="http://schemas.microsoft.com/office/drawing/2014/main" id="{BEA79FD9-FE3C-474C-9635-FA1AC8B1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50021" y="2886960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3">
              <a:extLst>
                <a:ext uri="{FF2B5EF4-FFF2-40B4-BE49-F238E27FC236}">
                  <a16:creationId xmlns:a16="http://schemas.microsoft.com/office/drawing/2014/main" id="{5A1C9036-2209-48AB-9A45-1CF7A88BC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1379" y="402557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64">
              <a:extLst>
                <a:ext uri="{FF2B5EF4-FFF2-40B4-BE49-F238E27FC236}">
                  <a16:creationId xmlns:a16="http://schemas.microsoft.com/office/drawing/2014/main" id="{949D7B76-E779-437D-BF53-4B314E30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330" y="26186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65">
              <a:extLst>
                <a:ext uri="{FF2B5EF4-FFF2-40B4-BE49-F238E27FC236}">
                  <a16:creationId xmlns:a16="http://schemas.microsoft.com/office/drawing/2014/main" id="{6C7666CC-2CD8-49CF-97E8-03A4748E5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9961" y="376266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66">
              <a:extLst>
                <a:ext uri="{FF2B5EF4-FFF2-40B4-BE49-F238E27FC236}">
                  <a16:creationId xmlns:a16="http://schemas.microsoft.com/office/drawing/2014/main" id="{6694159E-961A-40AD-9710-DE5D858BE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43" y="53091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67">
              <a:extLst>
                <a:ext uri="{FF2B5EF4-FFF2-40B4-BE49-F238E27FC236}">
                  <a16:creationId xmlns:a16="http://schemas.microsoft.com/office/drawing/2014/main" id="{3415C869-BF38-4F37-A07D-99863F6F0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97923" y="452512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68">
              <a:extLst>
                <a:ext uri="{FF2B5EF4-FFF2-40B4-BE49-F238E27FC236}">
                  <a16:creationId xmlns:a16="http://schemas.microsoft.com/office/drawing/2014/main" id="{C532C6F8-F368-4C0C-A0C7-26ED5B5C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25311" y="3182385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69">
              <a:extLst>
                <a:ext uri="{FF2B5EF4-FFF2-40B4-BE49-F238E27FC236}">
                  <a16:creationId xmlns:a16="http://schemas.microsoft.com/office/drawing/2014/main" id="{CE0F0051-9235-439E-906C-6D4734860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04568" y="559134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0">
              <a:extLst>
                <a:ext uri="{FF2B5EF4-FFF2-40B4-BE49-F238E27FC236}">
                  <a16:creationId xmlns:a16="http://schemas.microsoft.com/office/drawing/2014/main" id="{595300AA-1720-4A83-A1A6-AEAC14DC4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8781" y="618309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1">
              <a:extLst>
                <a:ext uri="{FF2B5EF4-FFF2-40B4-BE49-F238E27FC236}">
                  <a16:creationId xmlns:a16="http://schemas.microsoft.com/office/drawing/2014/main" id="{4C3205CA-C6A4-4BC9-A856-44012512D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6111" y="5070698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2">
              <a:extLst>
                <a:ext uri="{FF2B5EF4-FFF2-40B4-BE49-F238E27FC236}">
                  <a16:creationId xmlns:a16="http://schemas.microsoft.com/office/drawing/2014/main" id="{2ADF09EA-ED2B-435A-98A9-C04F61AEC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2848" y="484383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3">
              <a:extLst>
                <a:ext uri="{FF2B5EF4-FFF2-40B4-BE49-F238E27FC236}">
                  <a16:creationId xmlns:a16="http://schemas.microsoft.com/office/drawing/2014/main" id="{FECDE996-00DD-4523-A839-977B3099D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17721" y="4344204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4">
              <a:extLst>
                <a:ext uri="{FF2B5EF4-FFF2-40B4-BE49-F238E27FC236}">
                  <a16:creationId xmlns:a16="http://schemas.microsoft.com/office/drawing/2014/main" id="{41E13E80-7416-41BF-9F70-0471C375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673" y="59244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5">
              <a:extLst>
                <a:ext uri="{FF2B5EF4-FFF2-40B4-BE49-F238E27FC236}">
                  <a16:creationId xmlns:a16="http://schemas.microsoft.com/office/drawing/2014/main" id="{E0904C63-D5F2-4DEC-BC8B-20A26201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682" y="237888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77">
              <a:extLst>
                <a:ext uri="{FF2B5EF4-FFF2-40B4-BE49-F238E27FC236}">
                  <a16:creationId xmlns:a16="http://schemas.microsoft.com/office/drawing/2014/main" id="{E8FF1427-C8C3-4A62-BA09-C39CD288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85928" y="354316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5">
              <a:extLst>
                <a:ext uri="{FF2B5EF4-FFF2-40B4-BE49-F238E27FC236}">
                  <a16:creationId xmlns:a16="http://schemas.microsoft.com/office/drawing/2014/main" id="{8A423576-FAF7-451E-8E03-BD83EB4C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72187" y="637098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87">
              <a:extLst>
                <a:ext uri="{FF2B5EF4-FFF2-40B4-BE49-F238E27FC236}">
                  <a16:creationId xmlns:a16="http://schemas.microsoft.com/office/drawing/2014/main" id="{6E983BE2-E9E0-42E2-9321-D69CE9C5D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9666" y="659402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8">
              <a:extLst>
                <a:ext uri="{FF2B5EF4-FFF2-40B4-BE49-F238E27FC236}">
                  <a16:creationId xmlns:a16="http://schemas.microsoft.com/office/drawing/2014/main" id="{D3F95FF6-487C-4B8A-8366-D3ED41932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60227" y="564043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">
              <a:extLst>
                <a:ext uri="{FF2B5EF4-FFF2-40B4-BE49-F238E27FC236}">
                  <a16:creationId xmlns:a16="http://schemas.microsoft.com/office/drawing/2014/main" id="{2FB17AE4-6B5D-4C91-8A55-551DF75E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923344" y="-28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">
              <a:extLst>
                <a:ext uri="{FF2B5EF4-FFF2-40B4-BE49-F238E27FC236}">
                  <a16:creationId xmlns:a16="http://schemas.microsoft.com/office/drawing/2014/main" id="{7BEB0739-EF74-4D95-80D7-4173F5B98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417" y="3978357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5">
              <a:extLst>
                <a:ext uri="{FF2B5EF4-FFF2-40B4-BE49-F238E27FC236}">
                  <a16:creationId xmlns:a16="http://schemas.microsoft.com/office/drawing/2014/main" id="{783B7BCE-EE41-439B-B505-CCE4A75EA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0403" y="1918333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6">
              <a:extLst>
                <a:ext uri="{FF2B5EF4-FFF2-40B4-BE49-F238E27FC236}">
                  <a16:creationId xmlns:a16="http://schemas.microsoft.com/office/drawing/2014/main" id="{3C74358B-9A47-45F3-8386-A5618A50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040" y="5254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7">
              <a:extLst>
                <a:ext uri="{FF2B5EF4-FFF2-40B4-BE49-F238E27FC236}">
                  <a16:creationId xmlns:a16="http://schemas.microsoft.com/office/drawing/2014/main" id="{99DE0B49-D1D7-4B06-9F02-E82BAD33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805" y="22054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8">
              <a:extLst>
                <a:ext uri="{FF2B5EF4-FFF2-40B4-BE49-F238E27FC236}">
                  <a16:creationId xmlns:a16="http://schemas.microsoft.com/office/drawing/2014/main" id="{3E40A68B-6E09-47B3-B503-187E6DB05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1" y="113529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D689A519-2610-420E-A0A9-969BFF67B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0908" y="163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10">
              <a:extLst>
                <a:ext uri="{FF2B5EF4-FFF2-40B4-BE49-F238E27FC236}">
                  <a16:creationId xmlns:a16="http://schemas.microsoft.com/office/drawing/2014/main" id="{6FBC6584-911F-4264-B473-D2BF13165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4" y="2776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11">
              <a:extLst>
                <a:ext uri="{FF2B5EF4-FFF2-40B4-BE49-F238E27FC236}">
                  <a16:creationId xmlns:a16="http://schemas.microsoft.com/office/drawing/2014/main" id="{43BA3088-9071-4CB5-AA87-D26ADA6A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8963" y="13651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036754A1-5FF1-4DAF-865F-51A8F732D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8466" y="846465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2">
              <a:extLst>
                <a:ext uri="{FF2B5EF4-FFF2-40B4-BE49-F238E27FC236}">
                  <a16:creationId xmlns:a16="http://schemas.microsoft.com/office/drawing/2014/main" id="{3113C36F-F2C1-4AEF-907E-B011FC7D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1027" y="15726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3">
              <a:extLst>
                <a:ext uri="{FF2B5EF4-FFF2-40B4-BE49-F238E27FC236}">
                  <a16:creationId xmlns:a16="http://schemas.microsoft.com/office/drawing/2014/main" id="{05297B79-2217-4E20-ADCE-55A99DFC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9476" y="25276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30">
              <a:extLst>
                <a:ext uri="{FF2B5EF4-FFF2-40B4-BE49-F238E27FC236}">
                  <a16:creationId xmlns:a16="http://schemas.microsoft.com/office/drawing/2014/main" id="{CDFBCAF2-7156-47B5-B4CD-4C9A6B0C5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2697" y="54201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31">
              <a:extLst>
                <a:ext uri="{FF2B5EF4-FFF2-40B4-BE49-F238E27FC236}">
                  <a16:creationId xmlns:a16="http://schemas.microsoft.com/office/drawing/2014/main" id="{6141C6ED-A205-4582-B2B7-28AEFFCE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6515" y="109699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32">
              <a:extLst>
                <a:ext uri="{FF2B5EF4-FFF2-40B4-BE49-F238E27FC236}">
                  <a16:creationId xmlns:a16="http://schemas.microsoft.com/office/drawing/2014/main" id="{45D98E0C-835E-42DB-8E99-55F88B5D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8170" y="1873893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34">
              <a:extLst>
                <a:ext uri="{FF2B5EF4-FFF2-40B4-BE49-F238E27FC236}">
                  <a16:creationId xmlns:a16="http://schemas.microsoft.com/office/drawing/2014/main" id="{C1A190CA-579E-475F-A682-AE831D0B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318" y="200578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35">
              <a:extLst>
                <a:ext uri="{FF2B5EF4-FFF2-40B4-BE49-F238E27FC236}">
                  <a16:creationId xmlns:a16="http://schemas.microsoft.com/office/drawing/2014/main" id="{95752704-828A-4BF6-9D5B-7EE272F3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3854" y="8673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41">
              <a:extLst>
                <a:ext uri="{FF2B5EF4-FFF2-40B4-BE49-F238E27FC236}">
                  <a16:creationId xmlns:a16="http://schemas.microsoft.com/office/drawing/2014/main" id="{1DDC7947-4F4F-4B68-8A9A-5B08914D3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8602" y="125159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1">
              <a:extLst>
                <a:ext uri="{FF2B5EF4-FFF2-40B4-BE49-F238E27FC236}">
                  <a16:creationId xmlns:a16="http://schemas.microsoft.com/office/drawing/2014/main" id="{F9B6A847-04BE-4DA2-9766-403B52C53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223" y="27004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2">
              <a:extLst>
                <a:ext uri="{FF2B5EF4-FFF2-40B4-BE49-F238E27FC236}">
                  <a16:creationId xmlns:a16="http://schemas.microsoft.com/office/drawing/2014/main" id="{E0120860-FA73-465D-98A8-0A80630A7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8263" y="235689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3">
              <a:extLst>
                <a:ext uri="{FF2B5EF4-FFF2-40B4-BE49-F238E27FC236}">
                  <a16:creationId xmlns:a16="http://schemas.microsoft.com/office/drawing/2014/main" id="{73B154EA-FA98-4BA2-B207-56A75AF5F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7765" y="328527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4">
              <a:extLst>
                <a:ext uri="{FF2B5EF4-FFF2-40B4-BE49-F238E27FC236}">
                  <a16:creationId xmlns:a16="http://schemas.microsoft.com/office/drawing/2014/main" id="{CD9D9A2E-D334-4FF7-AE1B-3C73FF73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71" y="530384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95">
              <a:extLst>
                <a:ext uri="{FF2B5EF4-FFF2-40B4-BE49-F238E27FC236}">
                  <a16:creationId xmlns:a16="http://schemas.microsoft.com/office/drawing/2014/main" id="{C3CEB375-641F-4ACA-BFE8-15BCE9CF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1222" y="299225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96">
              <a:extLst>
                <a:ext uri="{FF2B5EF4-FFF2-40B4-BE49-F238E27FC236}">
                  <a16:creationId xmlns:a16="http://schemas.microsoft.com/office/drawing/2014/main" id="{64C2C2DC-ADC8-45C1-9176-0BE21158B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6608" y="3511815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97">
              <a:extLst>
                <a:ext uri="{FF2B5EF4-FFF2-40B4-BE49-F238E27FC236}">
                  <a16:creationId xmlns:a16="http://schemas.microsoft.com/office/drawing/2014/main" id="{6DC6FE9E-EE79-4AAD-B79F-D1320F972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5920" y="47206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98">
              <a:extLst>
                <a:ext uri="{FF2B5EF4-FFF2-40B4-BE49-F238E27FC236}">
                  <a16:creationId xmlns:a16="http://schemas.microsoft.com/office/drawing/2014/main" id="{4A065DC5-0B08-4188-9CAC-C782BE33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8405" y="4202207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77933EC7-7607-4F9B-8946-946926844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81300" y="4410065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98A0955A-87AB-4E27-A4EB-390D5A997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0809" y="383064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0D3E081-021C-476C-A0B4-025460A0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5526" y="503885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2">
              <a:extLst>
                <a:ext uri="{FF2B5EF4-FFF2-40B4-BE49-F238E27FC236}">
                  <a16:creationId xmlns:a16="http://schemas.microsoft.com/office/drawing/2014/main" id="{73D4B676-80A8-44CB-A417-17AF4DE19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1705" y="5599239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3">
              <a:extLst>
                <a:ext uri="{FF2B5EF4-FFF2-40B4-BE49-F238E27FC236}">
                  <a16:creationId xmlns:a16="http://schemas.microsoft.com/office/drawing/2014/main" id="{B0210B7F-84AA-41BE-87D2-9F5260010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14613" y="5869661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4">
              <a:extLst>
                <a:ext uri="{FF2B5EF4-FFF2-40B4-BE49-F238E27FC236}">
                  <a16:creationId xmlns:a16="http://schemas.microsoft.com/office/drawing/2014/main" id="{17B17F87-1255-4200-A4C5-1F8661A38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073" y="240057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13">
              <a:extLst>
                <a:ext uri="{FF2B5EF4-FFF2-40B4-BE49-F238E27FC236}">
                  <a16:creationId xmlns:a16="http://schemas.microsoft.com/office/drawing/2014/main" id="{D55CF0FB-1894-4689-808C-524F20F2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414" y="478849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4">
              <a:extLst>
                <a:ext uri="{FF2B5EF4-FFF2-40B4-BE49-F238E27FC236}">
                  <a16:creationId xmlns:a16="http://schemas.microsoft.com/office/drawing/2014/main" id="{6D672041-E9F6-41CA-8F94-8F92F4F5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4818" y="355480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5">
              <a:extLst>
                <a:ext uri="{FF2B5EF4-FFF2-40B4-BE49-F238E27FC236}">
                  <a16:creationId xmlns:a16="http://schemas.microsoft.com/office/drawing/2014/main" id="{F2980BBB-6C11-4661-B664-64A509E7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9105" y="42176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17">
              <a:extLst>
                <a:ext uri="{FF2B5EF4-FFF2-40B4-BE49-F238E27FC236}">
                  <a16:creationId xmlns:a16="http://schemas.microsoft.com/office/drawing/2014/main" id="{74418F40-0BE6-45C5-A622-A4EC9ECC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6422" y="591334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18">
              <a:extLst>
                <a:ext uri="{FF2B5EF4-FFF2-40B4-BE49-F238E27FC236}">
                  <a16:creationId xmlns:a16="http://schemas.microsoft.com/office/drawing/2014/main" id="{689670C9-875E-4A8F-8485-379483869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55838" y="649102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19">
              <a:extLst>
                <a:ext uri="{FF2B5EF4-FFF2-40B4-BE49-F238E27FC236}">
                  <a16:creationId xmlns:a16="http://schemas.microsoft.com/office/drawing/2014/main" id="{B73F6F9B-7042-48A0-8AAB-CFD4AE10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2512" y="622265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20">
              <a:extLst>
                <a:ext uri="{FF2B5EF4-FFF2-40B4-BE49-F238E27FC236}">
                  <a16:creationId xmlns:a16="http://schemas.microsoft.com/office/drawing/2014/main" id="{D9922668-2B6F-4226-BEBD-91DBE7EB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9747" y="379537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21">
              <a:extLst>
                <a:ext uri="{FF2B5EF4-FFF2-40B4-BE49-F238E27FC236}">
                  <a16:creationId xmlns:a16="http://schemas.microsoft.com/office/drawing/2014/main" id="{25E4C9F4-6F2B-48AB-A99B-392DE5473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8038" y="3572831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65715319-1FF9-45E8-9E9A-C674AF42E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0134" y="237101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26">
              <a:extLst>
                <a:ext uri="{FF2B5EF4-FFF2-40B4-BE49-F238E27FC236}">
                  <a16:creationId xmlns:a16="http://schemas.microsoft.com/office/drawing/2014/main" id="{12649F26-7CDE-4DB8-83B3-EF3782AD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8368" y="322299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27">
              <a:extLst>
                <a:ext uri="{FF2B5EF4-FFF2-40B4-BE49-F238E27FC236}">
                  <a16:creationId xmlns:a16="http://schemas.microsoft.com/office/drawing/2014/main" id="{2FE4021B-DAF2-4374-BA57-A3492434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458" y="41906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28">
              <a:extLst>
                <a:ext uri="{FF2B5EF4-FFF2-40B4-BE49-F238E27FC236}">
                  <a16:creationId xmlns:a16="http://schemas.microsoft.com/office/drawing/2014/main" id="{DF5BAFBB-6EF3-4AB2-AEB6-101F5E93B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5704" y="2715183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29">
              <a:extLst>
                <a:ext uri="{FF2B5EF4-FFF2-40B4-BE49-F238E27FC236}">
                  <a16:creationId xmlns:a16="http://schemas.microsoft.com/office/drawing/2014/main" id="{237BBB0E-5E66-4455-9E38-5A7A576FA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1781" y="465589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33">
              <a:extLst>
                <a:ext uri="{FF2B5EF4-FFF2-40B4-BE49-F238E27FC236}">
                  <a16:creationId xmlns:a16="http://schemas.microsoft.com/office/drawing/2014/main" id="{F3737C72-7122-4969-90DB-9F1A2A2E7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2609" y="446188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36">
              <a:extLst>
                <a:ext uri="{FF2B5EF4-FFF2-40B4-BE49-F238E27FC236}">
                  <a16:creationId xmlns:a16="http://schemas.microsoft.com/office/drawing/2014/main" id="{E0471B7E-606B-4DF6-97A3-C86A23004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0748" y="5571356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37">
              <a:extLst>
                <a:ext uri="{FF2B5EF4-FFF2-40B4-BE49-F238E27FC236}">
                  <a16:creationId xmlns:a16="http://schemas.microsoft.com/office/drawing/2014/main" id="{90E27B31-5A24-46EB-85BE-DC5C886B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5243" y="522148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38">
              <a:extLst>
                <a:ext uri="{FF2B5EF4-FFF2-40B4-BE49-F238E27FC236}">
                  <a16:creationId xmlns:a16="http://schemas.microsoft.com/office/drawing/2014/main" id="{2EDC5D7B-EB07-447D-B76E-A07A6632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5012" y="4971400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39">
              <a:extLst>
                <a:ext uri="{FF2B5EF4-FFF2-40B4-BE49-F238E27FC236}">
                  <a16:creationId xmlns:a16="http://schemas.microsoft.com/office/drawing/2014/main" id="{BC74D79F-6756-4F06-A0F5-DC43209C5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27758" y="649551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40">
              <a:extLst>
                <a:ext uri="{FF2B5EF4-FFF2-40B4-BE49-F238E27FC236}">
                  <a16:creationId xmlns:a16="http://schemas.microsoft.com/office/drawing/2014/main" id="{2210FDBB-A853-4414-A030-69E1F4295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6905" y="295211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2">
              <a:extLst>
                <a:ext uri="{FF2B5EF4-FFF2-40B4-BE49-F238E27FC236}">
                  <a16:creationId xmlns:a16="http://schemas.microsoft.com/office/drawing/2014/main" id="{9AAC29D9-EC94-4008-824A-E1F0F2187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2171" y="470106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43">
              <a:extLst>
                <a:ext uri="{FF2B5EF4-FFF2-40B4-BE49-F238E27FC236}">
                  <a16:creationId xmlns:a16="http://schemas.microsoft.com/office/drawing/2014/main" id="{8B39C842-398E-4937-A696-BFFC3860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3664" y="5750749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44">
              <a:extLst>
                <a:ext uri="{FF2B5EF4-FFF2-40B4-BE49-F238E27FC236}">
                  <a16:creationId xmlns:a16="http://schemas.microsoft.com/office/drawing/2014/main" id="{7088F78F-878E-460B-87EC-BA3BF1B54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0617" y="602332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45">
              <a:extLst>
                <a:ext uri="{FF2B5EF4-FFF2-40B4-BE49-F238E27FC236}">
                  <a16:creationId xmlns:a16="http://schemas.microsoft.com/office/drawing/2014/main" id="{63E026E2-AE0E-499A-A8FA-39274DFB0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06927" y="6234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">
              <a:extLst>
                <a:ext uri="{FF2B5EF4-FFF2-40B4-BE49-F238E27FC236}">
                  <a16:creationId xmlns:a16="http://schemas.microsoft.com/office/drawing/2014/main" id="{550BA48D-6442-47A4-95D9-5C452FF88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3470" y="668474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">
              <a:extLst>
                <a:ext uri="{FF2B5EF4-FFF2-40B4-BE49-F238E27FC236}">
                  <a16:creationId xmlns:a16="http://schemas.microsoft.com/office/drawing/2014/main" id="{06EF15E3-76AB-4075-B334-94FD017C5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3521" y="334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6">
              <a:extLst>
                <a:ext uri="{FF2B5EF4-FFF2-40B4-BE49-F238E27FC236}">
                  <a16:creationId xmlns:a16="http://schemas.microsoft.com/office/drawing/2014/main" id="{9FED76EA-CA3D-4690-9FCE-768160FAB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72577" y="174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37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4DCDF-3E22-1246-9685-7E469D6E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s-SV" dirty="0"/>
              <a:t>Requerimientos</a:t>
            </a:r>
            <a:endParaRPr lang="es-SV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D330497-6720-4B2B-B220-E066891C8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73051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00360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Macintosh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Modern Love</vt:lpstr>
      <vt:lpstr>BohemianVTI</vt:lpstr>
      <vt:lpstr>Sistema de Inventario</vt:lpstr>
      <vt:lpstr>Contexto del Proyecto</vt:lpstr>
      <vt:lpstr>Requerimientos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Inventario</dc:title>
  <dc:creator>Noc Red4G</dc:creator>
  <cp:lastModifiedBy>Noc Red4G</cp:lastModifiedBy>
  <cp:revision>2</cp:revision>
  <dcterms:created xsi:type="dcterms:W3CDTF">2020-11-24T16:28:01Z</dcterms:created>
  <dcterms:modified xsi:type="dcterms:W3CDTF">2020-11-24T16:33:42Z</dcterms:modified>
</cp:coreProperties>
</file>