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7" r:id="rId15"/>
    <p:sldId id="270" r:id="rId16"/>
    <p:sldId id="271" r:id="rId17"/>
    <p:sldId id="272" r:id="rId18"/>
    <p:sldId id="277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6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44290-CEAD-4468-B9AF-B689417AA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A0E73D-E1E6-48BA-956B-BDA74F82D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A29F51-E2E0-4579-9E64-8A8D0762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65C8-8A8C-441F-82D7-342D2802B73C}" type="datetimeFigureOut">
              <a:rPr lang="es-MX" smtClean="0"/>
              <a:t>06/11/2024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BEF2CC-E04E-457A-ACB3-7CE27EC1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ED6874-1D4A-4822-9BB4-61F7AB35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F40C-918D-43E1-B8F2-F4A3173EC7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273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C6B58-191C-4001-9D37-94FF2504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58A0F0-FC38-4361-A2D3-27B227E8B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4B746C-3B42-42AE-8251-205B1104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65C8-8A8C-441F-82D7-342D2802B73C}" type="datetimeFigureOut">
              <a:rPr lang="es-MX" smtClean="0"/>
              <a:t>06/11/2024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B2ADA7-6ECF-412B-AAD9-0EEBB7B3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FFF5FD-9DD5-454E-9019-B2DA849F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F40C-918D-43E1-B8F2-F4A3173EC7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765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165FA6-17C8-4784-8D34-4F262E61E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AAA3F5-32DE-4B1D-93B6-1A19390D5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8838AC-874B-4F12-BD2D-16F264D9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65C8-8A8C-441F-82D7-342D2802B73C}" type="datetimeFigureOut">
              <a:rPr lang="es-MX" smtClean="0"/>
              <a:t>06/11/2024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C1102E-7B88-4EEB-B52F-E0CE1243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DA025B-3C60-40BB-895B-0606E824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F40C-918D-43E1-B8F2-F4A3173EC7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284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9C308-6E25-4A9A-A87F-D4C66329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1DC924-59B9-41AB-97DF-89BE30FA4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9B601E-1715-4757-9873-CFF5D256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65C8-8A8C-441F-82D7-342D2802B73C}" type="datetimeFigureOut">
              <a:rPr lang="es-MX" smtClean="0"/>
              <a:t>06/11/2024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B203BF-54E6-43D4-ABB8-6700F3DF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07854C-4AA4-42B2-959D-35ACC49D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F40C-918D-43E1-B8F2-F4A3173EC7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793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0A9BB-2176-47F8-A06C-C4E85A8B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447EF8-30D7-4B40-808A-3B1D1D6C9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C74262-AB37-42DF-9597-C959E723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65C8-8A8C-441F-82D7-342D2802B73C}" type="datetimeFigureOut">
              <a:rPr lang="es-MX" smtClean="0"/>
              <a:t>06/11/2024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36C137-B6A6-4246-AF36-425329C3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A87079-237F-4068-B428-239D9A2C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F40C-918D-43E1-B8F2-F4A3173EC7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26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5229D-0AEA-4903-B079-AED91ADA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BC2167-0842-42B7-84E5-D6D24AEF8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944F78-A876-48B2-8EF0-69C2A809D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A7D7FE-3ACE-4061-8371-3370BA63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65C8-8A8C-441F-82D7-342D2802B73C}" type="datetimeFigureOut">
              <a:rPr lang="es-MX" smtClean="0"/>
              <a:t>06/11/2024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210112-A08A-4271-9616-99F5B1AE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65ECA8-20D8-4B80-9BB2-E0E2518B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F40C-918D-43E1-B8F2-F4A3173EC7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072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BCF27-FBFF-474B-96AE-B0204089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4C3908-33AD-4A52-99F8-15E53F7A9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A76FF6-294E-4466-8F69-68F3D1752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587571-947F-44A0-8933-7FA2E62CB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3D0E6B-77F4-43EF-9955-A7EAA4A95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DE7E0B-7007-46F2-9281-D5E191A5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65C8-8A8C-441F-82D7-342D2802B73C}" type="datetimeFigureOut">
              <a:rPr lang="es-MX" smtClean="0"/>
              <a:t>06/11/2024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ED07893-7AD6-4CF8-B274-E0AA8819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96A928-855D-457B-AA90-0F689BC2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F40C-918D-43E1-B8F2-F4A3173EC7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360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E72D3-7145-457B-A827-1333E199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107899-0542-451D-86D8-C0EF5D5D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65C8-8A8C-441F-82D7-342D2802B73C}" type="datetimeFigureOut">
              <a:rPr lang="es-MX" smtClean="0"/>
              <a:t>06/11/2024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67D85A-0A23-4DAD-9741-59D9E1AD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8BEE11-6AA6-419F-85FA-7D81219E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F40C-918D-43E1-B8F2-F4A3173EC7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052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D02EA8-904B-4AA3-BFBE-CB873DFB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65C8-8A8C-441F-82D7-342D2802B73C}" type="datetimeFigureOut">
              <a:rPr lang="es-MX" smtClean="0"/>
              <a:t>06/11/2024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98B0E9E-723A-4FCD-9567-09A3AAC9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5A3485-7A36-4978-B8C8-CB937A08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F40C-918D-43E1-B8F2-F4A3173EC7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81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4AB17-CF08-4DBC-BEE4-182A1097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AE92FE-533D-486D-8CB8-B764C5301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7A5874-A802-4C84-96BB-AA8B1C89D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8C7AA2-C1DC-42CA-8E34-57575209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65C8-8A8C-441F-82D7-342D2802B73C}" type="datetimeFigureOut">
              <a:rPr lang="es-MX" smtClean="0"/>
              <a:t>06/11/2024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B516E5-38FB-40D2-8E66-2FE2CC5D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0D6DCE-2D7E-4604-813A-54B46A46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F40C-918D-43E1-B8F2-F4A3173EC7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939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23806-D8CE-4C0F-8DBB-DEFA9219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B144B3-24B4-4A06-AF5A-625848A96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8DC57B-9385-4192-B2FB-AC2DE6355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E13E69-DE7B-4181-A831-42AA7AF0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65C8-8A8C-441F-82D7-342D2802B73C}" type="datetimeFigureOut">
              <a:rPr lang="es-MX" smtClean="0"/>
              <a:t>06/11/2024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AA3823-9DE1-4C40-AE11-3C9FE456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C3EBA2-6DE4-4126-9CDD-9CA83FA7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F40C-918D-43E1-B8F2-F4A3173EC7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155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50AAB9-4686-4084-AE8F-C849F733F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D9C110-7BCA-434F-BD2C-1D41824B8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CAC1F4-BF67-4204-87A8-D9BDF3969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D65C8-8A8C-441F-82D7-342D2802B73C}" type="datetimeFigureOut">
              <a:rPr lang="es-MX" smtClean="0"/>
              <a:t>06/11/2024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557F04-146B-4A8E-8D1D-CD3B40DE4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6193C2-F699-408D-9D1A-225BBFFF6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F40C-918D-43E1-B8F2-F4A3173EC7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95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50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image" Target="../media/image23.png"/><Relationship Id="rId5" Type="http://schemas.openxmlformats.org/officeDocument/2006/relationships/image" Target="../media/image34.png"/><Relationship Id="rId10" Type="http://schemas.openxmlformats.org/officeDocument/2006/relationships/image" Target="../media/image35.png"/><Relationship Id="rId4" Type="http://schemas.openxmlformats.org/officeDocument/2006/relationships/image" Target="../media/image33.svg"/><Relationship Id="rId9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25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23.png"/><Relationship Id="rId4" Type="http://schemas.openxmlformats.org/officeDocument/2006/relationships/image" Target="../media/image39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6.png"/><Relationship Id="rId18" Type="http://schemas.openxmlformats.org/officeDocument/2006/relationships/slide" Target="slide23.xml"/><Relationship Id="rId3" Type="http://schemas.openxmlformats.org/officeDocument/2006/relationships/image" Target="../media/image42.png"/><Relationship Id="rId21" Type="http://schemas.openxmlformats.org/officeDocument/2006/relationships/slide" Target="slide24.xml"/><Relationship Id="rId7" Type="http://schemas.openxmlformats.org/officeDocument/2006/relationships/image" Target="../media/image49.png"/><Relationship Id="rId12" Type="http://schemas.openxmlformats.org/officeDocument/2006/relationships/slide" Target="slide21.xml"/><Relationship Id="rId17" Type="http://schemas.openxmlformats.org/officeDocument/2006/relationships/image" Target="../media/image48.png"/><Relationship Id="rId25" Type="http://schemas.openxmlformats.org/officeDocument/2006/relationships/image" Target="../media/image51.png"/><Relationship Id="rId2" Type="http://schemas.openxmlformats.org/officeDocument/2006/relationships/image" Target="../media/image1.jpeg"/><Relationship Id="rId16" Type="http://schemas.openxmlformats.org/officeDocument/2006/relationships/image" Target="../media/image4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image" Target="../media/image46.png"/><Relationship Id="rId24" Type="http://schemas.openxmlformats.org/officeDocument/2006/relationships/slide" Target="slide25.xml"/><Relationship Id="rId5" Type="http://schemas.openxmlformats.org/officeDocument/2006/relationships/image" Target="../media/image44.png"/><Relationship Id="rId15" Type="http://schemas.openxmlformats.org/officeDocument/2006/relationships/slide" Target="slide22.xml"/><Relationship Id="rId23" Type="http://schemas.openxmlformats.org/officeDocument/2006/relationships/image" Target="../media/image51.png"/><Relationship Id="rId10" Type="http://schemas.openxmlformats.org/officeDocument/2006/relationships/image" Target="../media/image45.png"/><Relationship Id="rId19" Type="http://schemas.openxmlformats.org/officeDocument/2006/relationships/image" Target="../media/image48.png"/><Relationship Id="rId4" Type="http://schemas.openxmlformats.org/officeDocument/2006/relationships/image" Target="../media/image43.svg"/><Relationship Id="rId9" Type="http://schemas.openxmlformats.org/officeDocument/2006/relationships/slide" Target="slide20.xml"/><Relationship Id="rId14" Type="http://schemas.openxmlformats.org/officeDocument/2006/relationships/image" Target="../media/image47.png"/><Relationship Id="rId22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8" Type="http://schemas.openxmlformats.org/officeDocument/2006/relationships/slide" Target="slide8.xml"/><Relationship Id="rId26" Type="http://schemas.openxmlformats.org/officeDocument/2006/relationships/slide" Target="slide19.xml"/><Relationship Id="rId3" Type="http://schemas.openxmlformats.org/officeDocument/2006/relationships/image" Target="../media/image3.png"/><Relationship Id="rId21" Type="http://schemas.openxmlformats.org/officeDocument/2006/relationships/image" Target="../media/image6.png"/><Relationship Id="rId34" Type="http://schemas.openxmlformats.org/officeDocument/2006/relationships/image" Target="../media/image11.png"/><Relationship Id="rId12" Type="http://schemas.openxmlformats.org/officeDocument/2006/relationships/slide" Target="slide4.xml"/><Relationship Id="rId17" Type="http://schemas.openxmlformats.org/officeDocument/2006/relationships/image" Target="../media/image5.png"/><Relationship Id="rId25" Type="http://schemas.openxmlformats.org/officeDocument/2006/relationships/image" Target="../media/image8.png"/><Relationship Id="rId33" Type="http://schemas.openxmlformats.org/officeDocument/2006/relationships/image" Target="../media/image10.png"/><Relationship Id="rId2" Type="http://schemas.openxmlformats.org/officeDocument/2006/relationships/image" Target="../media/image1.jpeg"/><Relationship Id="rId20" Type="http://schemas.openxmlformats.org/officeDocument/2006/relationships/slide" Target="slide12.xml"/><Relationship Id="rId29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24" Type="http://schemas.openxmlformats.org/officeDocument/2006/relationships/image" Target="../media/image7.png"/><Relationship Id="rId32" Type="http://schemas.openxmlformats.org/officeDocument/2006/relationships/slide" Target="slide27.xml"/><Relationship Id="rId37" Type="http://schemas.openxmlformats.org/officeDocument/2006/relationships/image" Target="../media/image2.png"/><Relationship Id="rId23" Type="http://schemas.openxmlformats.org/officeDocument/2006/relationships/slide" Target="slide16.xml"/><Relationship Id="rId28" Type="http://schemas.openxmlformats.org/officeDocument/2006/relationships/image" Target="../media/image9.png"/><Relationship Id="rId36" Type="http://schemas.openxmlformats.org/officeDocument/2006/relationships/image" Target="../media/image11.png"/><Relationship Id="rId10" Type="http://schemas.openxmlformats.org/officeDocument/2006/relationships/slide" Target="slide3.xml"/><Relationship Id="rId19" Type="http://schemas.openxmlformats.org/officeDocument/2006/relationships/image" Target="../media/image6.png"/><Relationship Id="rId31" Type="http://schemas.openxmlformats.org/officeDocument/2006/relationships/image" Target="../media/image10.png"/><Relationship Id="rId9" Type="http://schemas.openxmlformats.org/officeDocument/2006/relationships/image" Target="../media/image3.png"/><Relationship Id="rId14" Type="http://schemas.openxmlformats.org/officeDocument/2006/relationships/image" Target="../media/image5.png"/><Relationship Id="rId22" Type="http://schemas.openxmlformats.org/officeDocument/2006/relationships/image" Target="../media/image7.png"/><Relationship Id="rId27" Type="http://schemas.openxmlformats.org/officeDocument/2006/relationships/image" Target="../media/image8.png"/><Relationship Id="rId30" Type="http://schemas.openxmlformats.org/officeDocument/2006/relationships/image" Target="../media/image9.png"/><Relationship Id="rId35" Type="http://schemas.openxmlformats.org/officeDocument/2006/relationships/slide" Target="slide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0.png"/><Relationship Id="rId4" Type="http://schemas.openxmlformats.org/officeDocument/2006/relationships/slide" Target="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0.png"/><Relationship Id="rId4" Type="http://schemas.openxmlformats.org/officeDocument/2006/relationships/slide" Target="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0.png"/><Relationship Id="rId4" Type="http://schemas.openxmlformats.org/officeDocument/2006/relationships/slide" Target="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0.png"/><Relationship Id="rId4" Type="http://schemas.openxmlformats.org/officeDocument/2006/relationships/slide" Target="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0.png"/><Relationship Id="rId4" Type="http://schemas.openxmlformats.org/officeDocument/2006/relationships/slide" Target="sl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0.png"/><Relationship Id="rId4" Type="http://schemas.openxmlformats.org/officeDocument/2006/relationships/slide" Target="slid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0.png"/><Relationship Id="rId4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0.png"/><Relationship Id="rId4" Type="http://schemas.openxmlformats.org/officeDocument/2006/relationships/slide" Target="slid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0.png"/><Relationship Id="rId4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0.png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0.png"/><Relationship Id="rId4" Type="http://schemas.openxmlformats.org/officeDocument/2006/relationships/slide" Target="slide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36.png"/><Relationship Id="rId12" Type="http://schemas.openxmlformats.org/officeDocument/2006/relationships/slide" Target="slide6.xml"/><Relationship Id="rId2" Type="http://schemas.openxmlformats.org/officeDocument/2006/relationships/image" Target="../media/image1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6.png"/><Relationship Id="rId15" Type="http://schemas.openxmlformats.org/officeDocument/2006/relationships/slide" Target="slide7.xml"/><Relationship Id="rId10" Type="http://schemas.openxmlformats.org/officeDocument/2006/relationships/image" Target="../media/image18.png"/><Relationship Id="rId4" Type="http://schemas.openxmlformats.org/officeDocument/2006/relationships/image" Target="../media/image15.svg"/><Relationship Id="rId9" Type="http://schemas.openxmlformats.org/officeDocument/2006/relationships/slide" Target="slide5.xml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1.xml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image" Target="../media/image1.jpeg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6.png"/><Relationship Id="rId5" Type="http://schemas.openxmlformats.org/officeDocument/2006/relationships/image" Target="../media/image250.png"/><Relationship Id="rId15" Type="http://schemas.openxmlformats.org/officeDocument/2006/relationships/image" Target="../media/image29.png"/><Relationship Id="rId10" Type="http://schemas.openxmlformats.org/officeDocument/2006/relationships/slide" Target="slide10.xml"/><Relationship Id="rId4" Type="http://schemas.openxmlformats.org/officeDocument/2006/relationships/slide" Target="slide2.xml"/><Relationship Id="rId9" Type="http://schemas.openxmlformats.org/officeDocument/2006/relationships/image" Target="../media/image26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ecnología de sistema de nube de mano con fondo oscuro de protección de datos">
            <a:extLst>
              <a:ext uri="{FF2B5EF4-FFF2-40B4-BE49-F238E27FC236}">
                <a16:creationId xmlns:a16="http://schemas.microsoft.com/office/drawing/2014/main" id="{72089DE5-3124-427B-B911-31C290126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2"/>
          <a:stretch/>
        </p:blipFill>
        <p:spPr bwMode="auto">
          <a:xfrm>
            <a:off x="0" y="0"/>
            <a:ext cx="58399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8FDDDF15-D949-46EB-830F-D9B47B901C8F}"/>
              </a:ext>
            </a:extLst>
          </p:cNvPr>
          <p:cNvSpPr/>
          <p:nvPr/>
        </p:nvSpPr>
        <p:spPr>
          <a:xfrm>
            <a:off x="3274478" y="240424"/>
            <a:ext cx="841127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cap="none" spc="0" dirty="0">
                <a:ln w="12700">
                  <a:solidFill>
                    <a:srgbClr val="002060"/>
                  </a:solidFill>
                  <a:prstDash val="solid"/>
                </a:ln>
                <a:solidFill>
                  <a:srgbClr val="FFFF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Sitka Text" pitchFamily="2" charset="0"/>
              </a:rPr>
              <a:t>SISTEMAS INFORMÁTICOS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B2FDBDC-3318-49EB-8CFD-494DB7E8E710}"/>
              </a:ext>
            </a:extLst>
          </p:cNvPr>
          <p:cNvSpPr/>
          <p:nvPr/>
        </p:nvSpPr>
        <p:spPr>
          <a:xfrm>
            <a:off x="3823593" y="4450748"/>
            <a:ext cx="799663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b="1" cap="none" spc="0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Estudiantes: Juan Pérez Gutiérrez</a:t>
            </a:r>
          </a:p>
          <a:p>
            <a:r>
              <a:rPr lang="es-ES" sz="3200" b="1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		Ana López Flores</a:t>
            </a:r>
            <a:r>
              <a:rPr lang="es-ES" sz="3200" b="1" cap="none" spc="0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7A892D1F-1D02-492D-8ED3-CD39EFF4F595}"/>
              </a:ext>
            </a:extLst>
          </p:cNvPr>
          <p:cNvSpPr/>
          <p:nvPr/>
        </p:nvSpPr>
        <p:spPr>
          <a:xfrm>
            <a:off x="2420473" y="1164934"/>
            <a:ext cx="939975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2400" b="1" cap="none" spc="0" dirty="0"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TÍTULO DEL TRABAJO DE GRADO</a:t>
            </a:r>
          </a:p>
          <a:p>
            <a:pPr algn="ctr"/>
            <a:r>
              <a:rPr lang="es-MX" sz="2400" b="1" cap="none" spc="0" dirty="0"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PARA OPTAR AL GRADO ACADÉMICO DE TÉCNICO MEDIO</a:t>
            </a:r>
          </a:p>
          <a:p>
            <a:pPr algn="ctr"/>
            <a:endParaRPr lang="es-MX" sz="2400" b="1" cap="none" spc="0" dirty="0">
              <a:ln w="12700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2400" b="1" cap="none" spc="0" dirty="0"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“PAGINA WEB </a:t>
            </a:r>
            <a:r>
              <a:rPr lang="es-MX" sz="2400" b="1" dirty="0"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INFORMATIVA</a:t>
            </a:r>
            <a:r>
              <a:rPr lang="es-MX" sz="2400" b="1" cap="none" spc="0" dirty="0"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...”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16D20D5-BE4D-4C18-A7BB-6579A0A622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7" t="10531" r="30208" b="11893"/>
          <a:stretch/>
        </p:blipFill>
        <p:spPr bwMode="auto">
          <a:xfrm>
            <a:off x="105796" y="0"/>
            <a:ext cx="2314677" cy="31885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2250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ecnología de sistema de nube de mano con fondo oscuro de protección de datos">
            <a:extLst>
              <a:ext uri="{FF2B5EF4-FFF2-40B4-BE49-F238E27FC236}">
                <a16:creationId xmlns:a16="http://schemas.microsoft.com/office/drawing/2014/main" id="{A6507F58-50E2-4A27-B547-2823D5FBAB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2" b="7603"/>
          <a:stretch/>
        </p:blipFill>
        <p:spPr bwMode="auto">
          <a:xfrm>
            <a:off x="-2" y="0"/>
            <a:ext cx="6096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1A0A55C-1C3C-4141-8F08-0103A8730138}"/>
              </a:ext>
            </a:extLst>
          </p:cNvPr>
          <p:cNvSpPr/>
          <p:nvPr/>
        </p:nvSpPr>
        <p:spPr>
          <a:xfrm>
            <a:off x="215011" y="1828800"/>
            <a:ext cx="11761975" cy="3509682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Investigar sobre las tradiciones y costumbres del municipio de Tupiza y su alrededor. </a:t>
            </a:r>
            <a:endParaRPr lang="es-B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Proponer la creación de una página web informativa para la recolección de información de las tradiciones y costumbres de Tupiza.</a:t>
            </a:r>
            <a:endParaRPr lang="es-B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Difundir la página web informativa de las tradiciones y costumbres dentro del colegio Andrés de santa cruz y en el internet.</a:t>
            </a:r>
            <a:endParaRPr lang="es-B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486BCC6-D175-4354-A534-E8988712CCC7}"/>
              </a:ext>
            </a:extLst>
          </p:cNvPr>
          <p:cNvSpPr/>
          <p:nvPr/>
        </p:nvSpPr>
        <p:spPr>
          <a:xfrm>
            <a:off x="147637" y="39737"/>
            <a:ext cx="8140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2.4.2. Objetivos Específicos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Vista general de diapositiva 5">
                <a:extLst>
                  <a:ext uri="{FF2B5EF4-FFF2-40B4-BE49-F238E27FC236}">
                    <a16:creationId xmlns:a16="http://schemas.microsoft.com/office/drawing/2014/main" id="{D8F6FDB1-2B69-4B63-8488-AAD518C87C4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0436928"/>
                  </p:ext>
                </p:extLst>
              </p:nvPr>
            </p:nvGraphicFramePr>
            <p:xfrm>
              <a:off x="10261599" y="0"/>
              <a:ext cx="1782763" cy="1002804"/>
            </p:xfrm>
            <a:graphic>
              <a:graphicData uri="http://schemas.microsoft.com/office/powerpoint/2016/slidezoom">
                <pslz:sldZm>
                  <pslz:sldZmObj sldId="264" cId="886058205">
                    <pslz:zmPr id="{68C712E1-97A6-4CB1-A194-E0D6BD78595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82763" cy="100280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Vista general de diapositiva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8F6FDB1-2B69-4B63-8488-AAD518C87C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61599" y="0"/>
                <a:ext cx="1782763" cy="100280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723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ecnología de sistema de nube de mano con fondo oscuro de protección de datos">
            <a:extLst>
              <a:ext uri="{FF2B5EF4-FFF2-40B4-BE49-F238E27FC236}">
                <a16:creationId xmlns:a16="http://schemas.microsoft.com/office/drawing/2014/main" id="{4A785722-1506-4C1F-9775-49312E7D8C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2" b="7603"/>
          <a:stretch/>
        </p:blipFill>
        <p:spPr bwMode="auto">
          <a:xfrm>
            <a:off x="-2" y="0"/>
            <a:ext cx="6096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875642B-D26B-4B18-AC43-0300019B55FF}"/>
              </a:ext>
            </a:extLst>
          </p:cNvPr>
          <p:cNvSpPr/>
          <p:nvPr/>
        </p:nvSpPr>
        <p:spPr>
          <a:xfrm>
            <a:off x="0" y="918138"/>
            <a:ext cx="12044363" cy="5801451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7C69F9B-1ABE-490B-81C7-52322E6C8069}"/>
              </a:ext>
            </a:extLst>
          </p:cNvPr>
          <p:cNvSpPr/>
          <p:nvPr/>
        </p:nvSpPr>
        <p:spPr>
          <a:xfrm>
            <a:off x="636253" y="-32086"/>
            <a:ext cx="5028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2.5. Justificación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Vista general de diapositiva 5">
                <a:extLst>
                  <a:ext uri="{FF2B5EF4-FFF2-40B4-BE49-F238E27FC236}">
                    <a16:creationId xmlns:a16="http://schemas.microsoft.com/office/drawing/2014/main" id="{BC26F5D7-3EF6-4C75-9690-BF1926FE02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0436928"/>
                  </p:ext>
                </p:extLst>
              </p:nvPr>
            </p:nvGraphicFramePr>
            <p:xfrm>
              <a:off x="10261599" y="0"/>
              <a:ext cx="1782763" cy="1002804"/>
            </p:xfrm>
            <a:graphic>
              <a:graphicData uri="http://schemas.microsoft.com/office/powerpoint/2016/slidezoom">
                <pslz:sldZm>
                  <pslz:sldZmObj sldId="264" cId="886058205">
                    <pslz:zmPr id="{68C712E1-97A6-4CB1-A194-E0D6BD78595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82763" cy="100280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Vista general de diapositiva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C26F5D7-3EF6-4C75-9690-BF1926FE02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61599" y="0"/>
                <a:ext cx="1782763" cy="100280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29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ecnología de sistema de nube de mano con fondo oscuro de protección de datos">
            <a:extLst>
              <a:ext uri="{FF2B5EF4-FFF2-40B4-BE49-F238E27FC236}">
                <a16:creationId xmlns:a16="http://schemas.microsoft.com/office/drawing/2014/main" id="{938C20AA-EA2D-4B3B-81A8-3DCEF01664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2" b="7603"/>
          <a:stretch/>
        </p:blipFill>
        <p:spPr bwMode="auto">
          <a:xfrm>
            <a:off x="-2" y="0"/>
            <a:ext cx="6096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exágono 4">
            <a:extLst>
              <a:ext uri="{FF2B5EF4-FFF2-40B4-BE49-F238E27FC236}">
                <a16:creationId xmlns:a16="http://schemas.microsoft.com/office/drawing/2014/main" id="{69D56887-080C-4A21-A192-93DEF71E7F0E}"/>
              </a:ext>
            </a:extLst>
          </p:cNvPr>
          <p:cNvSpPr/>
          <p:nvPr/>
        </p:nvSpPr>
        <p:spPr>
          <a:xfrm>
            <a:off x="0" y="2152838"/>
            <a:ext cx="4152227" cy="392392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sz="2800" dirty="0"/>
              <a:t>3. </a:t>
            </a:r>
            <a:r>
              <a:rPr lang="es-MX" sz="2400" dirty="0"/>
              <a:t>METODOLOGIA </a:t>
            </a:r>
          </a:p>
        </p:txBody>
      </p:sp>
      <p:pic>
        <p:nvPicPr>
          <p:cNvPr id="6" name="Gráfico 5" descr="Red con relleno sólido">
            <a:extLst>
              <a:ext uri="{FF2B5EF4-FFF2-40B4-BE49-F238E27FC236}">
                <a16:creationId xmlns:a16="http://schemas.microsoft.com/office/drawing/2014/main" id="{5555207E-BDD3-4113-B7BA-A4ED0C51E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8293" y="2531180"/>
            <a:ext cx="1795640" cy="179564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04CE9B8-5498-4360-9F4A-36FD0D8F09F1}"/>
              </a:ext>
            </a:extLst>
          </p:cNvPr>
          <p:cNvCxnSpPr>
            <a:cxnSpLocks/>
          </p:cNvCxnSpPr>
          <p:nvPr/>
        </p:nvCxnSpPr>
        <p:spPr>
          <a:xfrm flipV="1">
            <a:off x="4159158" y="2771878"/>
            <a:ext cx="1202983" cy="143651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5096990-E494-40C2-89C9-B63429106DA8}"/>
              </a:ext>
            </a:extLst>
          </p:cNvPr>
          <p:cNvCxnSpPr>
            <a:cxnSpLocks/>
          </p:cNvCxnSpPr>
          <p:nvPr/>
        </p:nvCxnSpPr>
        <p:spPr>
          <a:xfrm>
            <a:off x="4159159" y="4164001"/>
            <a:ext cx="1202983" cy="122696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Vista general de diapositiva 15">
                <a:extLst>
                  <a:ext uri="{FF2B5EF4-FFF2-40B4-BE49-F238E27FC236}">
                    <a16:creationId xmlns:a16="http://schemas.microsoft.com/office/drawing/2014/main" id="{12B45299-47AF-4F95-9ECD-8421766B76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070886"/>
                  </p:ext>
                </p:extLst>
              </p:nvPr>
            </p:nvGraphicFramePr>
            <p:xfrm>
              <a:off x="5410200" y="1467038"/>
              <a:ext cx="5977510" cy="2784202"/>
            </p:xfrm>
            <a:graphic>
              <a:graphicData uri="http://schemas.microsoft.com/office/powerpoint/2016/slidezoom">
                <pslz:sldZm>
                  <pslz:sldZmObj sldId="269" cId="1036833604">
                    <pslz:zmPr id="{01D40EA9-DDDD-49AA-8443-64456FA63200}" returnToParent="0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977510" cy="27842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Vista general de diapositiva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2B45299-47AF-4F95-9ECD-8421766B76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0200" y="1467038"/>
                <a:ext cx="5977510" cy="278420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Vista general de diapositiva 21">
                <a:extLst>
                  <a:ext uri="{FF2B5EF4-FFF2-40B4-BE49-F238E27FC236}">
                    <a16:creationId xmlns:a16="http://schemas.microsoft.com/office/drawing/2014/main" id="{5D480B6F-FB66-4347-BC67-D4B51D3E8B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281191"/>
                  </p:ext>
                </p:extLst>
              </p:nvPr>
            </p:nvGraphicFramePr>
            <p:xfrm>
              <a:off x="5417908" y="3998861"/>
              <a:ext cx="5977509" cy="2784201"/>
            </p:xfrm>
            <a:graphic>
              <a:graphicData uri="http://schemas.microsoft.com/office/powerpoint/2016/slidezoom">
                <pslz:sldZm>
                  <pslz:sldZmObj sldId="270" cId="1152755701">
                    <pslz:zmPr id="{1117D877-A49B-4671-AC6D-F738B349D539}" returnToParent="0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977509" cy="27842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Vista general de diapositiva 2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5D480B6F-FB66-4347-BC67-D4B51D3E8B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7908" y="3998861"/>
                <a:ext cx="5977509" cy="278420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4" name="Vista general de diapositiva 23">
                <a:extLst>
                  <a:ext uri="{FF2B5EF4-FFF2-40B4-BE49-F238E27FC236}">
                    <a16:creationId xmlns:a16="http://schemas.microsoft.com/office/drawing/2014/main" id="{59DACB21-8972-4A25-BB78-796399865D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0168337"/>
                  </p:ext>
                </p:extLst>
              </p:nvPr>
            </p:nvGraphicFramePr>
            <p:xfrm>
              <a:off x="928818" y="815219"/>
              <a:ext cx="2294589" cy="1303638"/>
            </p:xfrm>
            <a:graphic>
              <a:graphicData uri="http://schemas.microsoft.com/office/powerpoint/2016/slidezoom">
                <pslz:sldZm>
                  <pslz:sldZmObj sldId="257" cId="489969765">
                    <pslz:zmPr id="{6550EEC4-1C98-4068-BBA9-C33294EBBF8B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94589" cy="130363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4" name="Vista general de diapositiva 23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59DACB21-8972-4A25-BB78-796399865D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8818" y="815219"/>
                <a:ext cx="2294589" cy="130363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917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ecnología de sistema de nube de mano con fondo oscuro de protección de datos">
            <a:extLst>
              <a:ext uri="{FF2B5EF4-FFF2-40B4-BE49-F238E27FC236}">
                <a16:creationId xmlns:a16="http://schemas.microsoft.com/office/drawing/2014/main" id="{7A7618A0-EF95-44AF-BB4D-063236C726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2" b="7603"/>
          <a:stretch/>
        </p:blipFill>
        <p:spPr bwMode="auto">
          <a:xfrm>
            <a:off x="-2" y="0"/>
            <a:ext cx="6096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C9451E7-69FE-494E-ADCA-217F00D6B9B6}"/>
              </a:ext>
            </a:extLst>
          </p:cNvPr>
          <p:cNvSpPr/>
          <p:nvPr/>
        </p:nvSpPr>
        <p:spPr>
          <a:xfrm>
            <a:off x="0" y="918138"/>
            <a:ext cx="12044363" cy="5801451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MX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Descriptivo: Porque describirá, registrara y observara los datos y características del fenómeno de estudio</a:t>
            </a:r>
          </a:p>
          <a:p>
            <a:pPr lvl="1"/>
            <a:r>
              <a:rPr lang="es-MX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Responderá a las preguntas ¿Quién</a:t>
            </a:r>
            <a:r>
              <a:rPr lang="es-MX" sz="5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qué, </a:t>
            </a:r>
            <a:r>
              <a:rPr lang="es-MX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donde, porque y como?</a:t>
            </a:r>
            <a:endParaRPr lang="es-MX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Vista general de diapositiva 8">
                <a:extLst>
                  <a:ext uri="{FF2B5EF4-FFF2-40B4-BE49-F238E27FC236}">
                    <a16:creationId xmlns:a16="http://schemas.microsoft.com/office/drawing/2014/main" id="{6ADC309C-8E97-4A9C-908C-40A5B0D885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96234533"/>
                  </p:ext>
                </p:extLst>
              </p:nvPr>
            </p:nvGraphicFramePr>
            <p:xfrm>
              <a:off x="10559755" y="0"/>
              <a:ext cx="1632245" cy="918138"/>
            </p:xfrm>
            <a:graphic>
              <a:graphicData uri="http://schemas.microsoft.com/office/powerpoint/2016/slidezoom">
                <pslz:sldZm>
                  <pslz:sldZmObj sldId="268" cId="3829171348">
                    <pslz:zmPr id="{9DEB5C42-962C-45CF-86BE-30E5CB0333A6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32245" cy="91813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Vista general de diapositiva 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ADC309C-8E97-4A9C-908C-40A5B0D885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59755" y="0"/>
                <a:ext cx="1632245" cy="91813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8" name="Rectángulo 7">
            <a:extLst>
              <a:ext uri="{FF2B5EF4-FFF2-40B4-BE49-F238E27FC236}">
                <a16:creationId xmlns:a16="http://schemas.microsoft.com/office/drawing/2014/main" id="{D6A9B7A2-88EB-42A0-ABD2-659A7A7AB57D}"/>
              </a:ext>
            </a:extLst>
          </p:cNvPr>
          <p:cNvSpPr/>
          <p:nvPr/>
        </p:nvSpPr>
        <p:spPr>
          <a:xfrm>
            <a:off x="177903" y="0"/>
            <a:ext cx="77743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3.1. Tipo de investigación</a:t>
            </a:r>
          </a:p>
        </p:txBody>
      </p:sp>
    </p:spTree>
    <p:extLst>
      <p:ext uri="{BB962C8B-B14F-4D97-AF65-F5344CB8AC3E}">
        <p14:creationId xmlns:p14="http://schemas.microsoft.com/office/powerpoint/2010/main" val="1036833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ecnología de sistema de nube de mano con fondo oscuro de protección de datos">
            <a:extLst>
              <a:ext uri="{FF2B5EF4-FFF2-40B4-BE49-F238E27FC236}">
                <a16:creationId xmlns:a16="http://schemas.microsoft.com/office/drawing/2014/main" id="{7A7618A0-EF95-44AF-BB4D-063236C726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2" b="7603"/>
          <a:stretch/>
        </p:blipFill>
        <p:spPr bwMode="auto">
          <a:xfrm>
            <a:off x="-2" y="0"/>
            <a:ext cx="6096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C9451E7-69FE-494E-ADCA-217F00D6B9B6}"/>
              </a:ext>
            </a:extLst>
          </p:cNvPr>
          <p:cNvSpPr/>
          <p:nvPr/>
        </p:nvSpPr>
        <p:spPr>
          <a:xfrm>
            <a:off x="0" y="918138"/>
            <a:ext cx="12044363" cy="5801451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+mj-lt"/>
              <a:buAutoNum type="arabicPeriod"/>
            </a:pP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EEA7B46-0407-4EA9-AC8E-8C475E7CC037}"/>
              </a:ext>
            </a:extLst>
          </p:cNvPr>
          <p:cNvSpPr/>
          <p:nvPr/>
        </p:nvSpPr>
        <p:spPr>
          <a:xfrm>
            <a:off x="335896" y="918138"/>
            <a:ext cx="77535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3.1.1. Métodos científicos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Vista general de diapositiva 8">
                <a:extLst>
                  <a:ext uri="{FF2B5EF4-FFF2-40B4-BE49-F238E27FC236}">
                    <a16:creationId xmlns:a16="http://schemas.microsoft.com/office/drawing/2014/main" id="{6ADC309C-8E97-4A9C-908C-40A5B0D8859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559755" y="0"/>
              <a:ext cx="1632245" cy="918138"/>
            </p:xfrm>
            <a:graphic>
              <a:graphicData uri="http://schemas.microsoft.com/office/powerpoint/2016/slidezoom">
                <pslz:sldZm>
                  <pslz:sldZmObj sldId="268" cId="3829171348">
                    <pslz:zmPr id="{9DEB5C42-962C-45CF-86BE-30E5CB0333A6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32245" cy="91813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Vista general de diapositiva 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ADC309C-8E97-4A9C-908C-40A5B0D885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59755" y="0"/>
                <a:ext cx="1632245" cy="91813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8" name="Rectángulo 7">
            <a:extLst>
              <a:ext uri="{FF2B5EF4-FFF2-40B4-BE49-F238E27FC236}">
                <a16:creationId xmlns:a16="http://schemas.microsoft.com/office/drawing/2014/main" id="{D6A9B7A2-88EB-42A0-ABD2-659A7A7AB57D}"/>
              </a:ext>
            </a:extLst>
          </p:cNvPr>
          <p:cNvSpPr/>
          <p:nvPr/>
        </p:nvSpPr>
        <p:spPr>
          <a:xfrm>
            <a:off x="177903" y="0"/>
            <a:ext cx="77743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3.1. Tipo de investigación</a:t>
            </a:r>
          </a:p>
        </p:txBody>
      </p:sp>
    </p:spTree>
    <p:extLst>
      <p:ext uri="{BB962C8B-B14F-4D97-AF65-F5344CB8AC3E}">
        <p14:creationId xmlns:p14="http://schemas.microsoft.com/office/powerpoint/2010/main" val="365941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ecnología de sistema de nube de mano con fondo oscuro de protección de datos">
            <a:extLst>
              <a:ext uri="{FF2B5EF4-FFF2-40B4-BE49-F238E27FC236}">
                <a16:creationId xmlns:a16="http://schemas.microsoft.com/office/drawing/2014/main" id="{108F9F68-C00A-4D3C-B461-8DE296A1F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2" b="7603"/>
          <a:stretch/>
        </p:blipFill>
        <p:spPr bwMode="auto">
          <a:xfrm>
            <a:off x="-2" y="0"/>
            <a:ext cx="6096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62F05C5-27A3-43AF-88FE-FD82513231DA}"/>
              </a:ext>
            </a:extLst>
          </p:cNvPr>
          <p:cNvSpPr/>
          <p:nvPr/>
        </p:nvSpPr>
        <p:spPr>
          <a:xfrm>
            <a:off x="0" y="918138"/>
            <a:ext cx="12044363" cy="5801451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4000" dirty="0"/>
              <a:t>•	Encuesta: Es una herramienta fundamental para poner al usuario en el centro del proyecto. Al conocer sus necesidades y opiniones, podemos crear una página web que sea útil, agradable y que cumpla con sus expectativas</a:t>
            </a:r>
          </a:p>
          <a:p>
            <a:pPr algn="just"/>
            <a:r>
              <a:rPr lang="es-MX" sz="4000" dirty="0"/>
              <a:t>•	Observación: la observación es una práctica esencial para cualquier desarrollador web que quiera crear productos útiles, relevantes, eficientes y efectivos.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9966CE7-6439-42F6-9705-12BDCB349229}"/>
              </a:ext>
            </a:extLst>
          </p:cNvPr>
          <p:cNvSpPr/>
          <p:nvPr/>
        </p:nvSpPr>
        <p:spPr>
          <a:xfrm>
            <a:off x="147637" y="-5192"/>
            <a:ext cx="8446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3.2. Técnicas e instrumentos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Vista general de diapositiva 4">
                <a:extLst>
                  <a:ext uri="{FF2B5EF4-FFF2-40B4-BE49-F238E27FC236}">
                    <a16:creationId xmlns:a16="http://schemas.microsoft.com/office/drawing/2014/main" id="{63935969-B797-49C6-835C-2AEB64B8AF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31358873"/>
                  </p:ext>
                </p:extLst>
              </p:nvPr>
            </p:nvGraphicFramePr>
            <p:xfrm>
              <a:off x="10559755" y="0"/>
              <a:ext cx="1632245" cy="918138"/>
            </p:xfrm>
            <a:graphic>
              <a:graphicData uri="http://schemas.microsoft.com/office/powerpoint/2016/slidezoom">
                <pslz:sldZm>
                  <pslz:sldZmObj sldId="268" cId="3829171348">
                    <pslz:zmPr id="{9DEB5C42-962C-45CF-86BE-30E5CB0333A6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32245" cy="91813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Vista general de diapositiva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3935969-B797-49C6-835C-2AEB64B8AF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59755" y="0"/>
                <a:ext cx="1632245" cy="91813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755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ecnología de sistema de nube de mano con fondo oscuro de protección de datos">
            <a:extLst>
              <a:ext uri="{FF2B5EF4-FFF2-40B4-BE49-F238E27FC236}">
                <a16:creationId xmlns:a16="http://schemas.microsoft.com/office/drawing/2014/main" id="{7747DB3B-2899-439A-95EA-D0B1395DD8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2" b="7603"/>
          <a:stretch/>
        </p:blipFill>
        <p:spPr bwMode="auto">
          <a:xfrm>
            <a:off x="-2" y="0"/>
            <a:ext cx="6096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Hexágono 2">
            <a:extLst>
              <a:ext uri="{FF2B5EF4-FFF2-40B4-BE49-F238E27FC236}">
                <a16:creationId xmlns:a16="http://schemas.microsoft.com/office/drawing/2014/main" id="{18B40F56-BC5C-434C-B237-5DA659837BD8}"/>
              </a:ext>
            </a:extLst>
          </p:cNvPr>
          <p:cNvSpPr/>
          <p:nvPr/>
        </p:nvSpPr>
        <p:spPr>
          <a:xfrm>
            <a:off x="185738" y="2086774"/>
            <a:ext cx="4164601" cy="385682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sz="3600" dirty="0"/>
              <a:t>4. MARCO REFERENCIAL</a:t>
            </a:r>
          </a:p>
        </p:txBody>
      </p:sp>
      <p:pic>
        <p:nvPicPr>
          <p:cNvPr id="4" name="Gráfico 3" descr="Gráfico de barras con tendencia alcista con relleno sólido">
            <a:extLst>
              <a:ext uri="{FF2B5EF4-FFF2-40B4-BE49-F238E27FC236}">
                <a16:creationId xmlns:a16="http://schemas.microsoft.com/office/drawing/2014/main" id="{0A442275-D44B-4B2E-A53E-993721F6D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0232" y="2134176"/>
            <a:ext cx="1855611" cy="1855611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4096F87-7F59-48C9-BC61-78938D1A198A}"/>
              </a:ext>
            </a:extLst>
          </p:cNvPr>
          <p:cNvSpPr/>
          <p:nvPr/>
        </p:nvSpPr>
        <p:spPr>
          <a:xfrm>
            <a:off x="4350335" y="635000"/>
            <a:ext cx="7655927" cy="6021089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el presente capítulo, marco referencial, se presentan los fundamentos teóricos, conceptos y definiciones que darán solución al problema establecido</a:t>
            </a:r>
            <a:r>
              <a:rPr lang="es-MX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MX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utilizan las citas bibliográficas, pues son una fuente muy importante para buscar información y poder argumentar más detalles si al lector le hayan quedado dudas, buscando siempre aportar toda la información que requiera para comprender la estructuración del trabajo realizado.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Vista general de diapositiva 7">
                <a:extLst>
                  <a:ext uri="{FF2B5EF4-FFF2-40B4-BE49-F238E27FC236}">
                    <a16:creationId xmlns:a16="http://schemas.microsoft.com/office/drawing/2014/main" id="{402C96E1-1B72-4952-96D0-6C026FBDC8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48961782"/>
                  </p:ext>
                </p:extLst>
              </p:nvPr>
            </p:nvGraphicFramePr>
            <p:xfrm>
              <a:off x="1120742" y="783136"/>
              <a:ext cx="2294589" cy="1303638"/>
            </p:xfrm>
            <a:graphic>
              <a:graphicData uri="http://schemas.microsoft.com/office/powerpoint/2016/slidezoom">
                <pslz:sldZm>
                  <pslz:sldZmObj sldId="257" cId="489969765">
                    <pslz:zmPr id="{6550EEC4-1C98-4068-BBA9-C33294EBBF8B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94589" cy="130363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Vista general de diapositiva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402C96E1-1B72-4952-96D0-6C026FBDC8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742" y="783136"/>
                <a:ext cx="2294589" cy="130363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7032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ecnología de sistema de nube de mano con fondo oscuro de protección de datos">
            <a:extLst>
              <a:ext uri="{FF2B5EF4-FFF2-40B4-BE49-F238E27FC236}">
                <a16:creationId xmlns:a16="http://schemas.microsoft.com/office/drawing/2014/main" id="{7918F8B3-A0A7-41D1-9D3A-169AF64129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2" b="7603"/>
          <a:stretch/>
        </p:blipFill>
        <p:spPr bwMode="auto">
          <a:xfrm>
            <a:off x="-2" y="0"/>
            <a:ext cx="6096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1458EF5-7C40-4C17-AF4B-1416B1A5E78F}"/>
              </a:ext>
            </a:extLst>
          </p:cNvPr>
          <p:cNvSpPr/>
          <p:nvPr/>
        </p:nvSpPr>
        <p:spPr>
          <a:xfrm>
            <a:off x="0" y="918138"/>
            <a:ext cx="12044363" cy="5801451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4000" dirty="0"/>
              <a:t>SISTEMA INFORMÁTICO</a:t>
            </a:r>
          </a:p>
          <a:p>
            <a:pPr algn="just"/>
            <a:r>
              <a:rPr lang="es-MX" sz="4000" dirty="0"/>
              <a:t>PAGINA WEB</a:t>
            </a:r>
          </a:p>
          <a:p>
            <a:pPr algn="just"/>
            <a:r>
              <a:rPr lang="es-MX" sz="4000" dirty="0"/>
              <a:t>SUBLIME TEXT</a:t>
            </a:r>
          </a:p>
          <a:p>
            <a:pPr algn="just"/>
            <a:r>
              <a:rPr lang="es-MX" sz="4000" dirty="0"/>
              <a:t>HTML</a:t>
            </a:r>
          </a:p>
          <a:p>
            <a:pPr algn="just"/>
            <a:r>
              <a:rPr lang="es-MX" sz="4000" dirty="0"/>
              <a:t>CSS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8D6965E-6436-428F-A4BD-F22CA6ABB0DB}"/>
              </a:ext>
            </a:extLst>
          </p:cNvPr>
          <p:cNvSpPr/>
          <p:nvPr/>
        </p:nvSpPr>
        <p:spPr>
          <a:xfrm>
            <a:off x="3102634" y="0"/>
            <a:ext cx="53612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Marco referencial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3789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ecnología de sistema de nube de mano con fondo oscuro de protección de datos">
            <a:extLst>
              <a:ext uri="{FF2B5EF4-FFF2-40B4-BE49-F238E27FC236}">
                <a16:creationId xmlns:a16="http://schemas.microsoft.com/office/drawing/2014/main" id="{7918F8B3-A0A7-41D1-9D3A-169AF64129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2" b="7603"/>
          <a:stretch/>
        </p:blipFill>
        <p:spPr bwMode="auto">
          <a:xfrm>
            <a:off x="-2" y="0"/>
            <a:ext cx="6096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1458EF5-7C40-4C17-AF4B-1416B1A5E78F}"/>
              </a:ext>
            </a:extLst>
          </p:cNvPr>
          <p:cNvSpPr/>
          <p:nvPr/>
        </p:nvSpPr>
        <p:spPr>
          <a:xfrm>
            <a:off x="0" y="918138"/>
            <a:ext cx="12044363" cy="5801451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4000" dirty="0"/>
              <a:t>JAVA SCRIPT</a:t>
            </a:r>
          </a:p>
          <a:p>
            <a:pPr algn="just"/>
            <a:r>
              <a:rPr lang="es-MX" sz="4000" dirty="0"/>
              <a:t>HOSTING </a:t>
            </a:r>
          </a:p>
          <a:p>
            <a:pPr algn="just"/>
            <a:r>
              <a:rPr lang="es-MX" sz="4000" dirty="0"/>
              <a:t>DOMINIO</a:t>
            </a:r>
          </a:p>
          <a:p>
            <a:pPr algn="just"/>
            <a:r>
              <a:rPr lang="es-MX" sz="4000" dirty="0"/>
              <a:t>SISTEMA OPERATIVO</a:t>
            </a:r>
          </a:p>
          <a:p>
            <a:pPr algn="just"/>
            <a:r>
              <a:rPr lang="es-MX" sz="4000" dirty="0"/>
              <a:t>DISPOSITIVO DE ALMACENAMIENTO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8D6965E-6436-428F-A4BD-F22CA6ABB0DB}"/>
              </a:ext>
            </a:extLst>
          </p:cNvPr>
          <p:cNvSpPr/>
          <p:nvPr/>
        </p:nvSpPr>
        <p:spPr>
          <a:xfrm>
            <a:off x="3102634" y="0"/>
            <a:ext cx="53612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Marco referencial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8865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ecnología de sistema de nube de mano con fondo oscuro de protección de datos">
            <a:extLst>
              <a:ext uri="{FF2B5EF4-FFF2-40B4-BE49-F238E27FC236}">
                <a16:creationId xmlns:a16="http://schemas.microsoft.com/office/drawing/2014/main" id="{C9979324-7CE7-4C17-85BD-6CB51E7B0E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2" b="7603"/>
          <a:stretch/>
        </p:blipFill>
        <p:spPr bwMode="auto">
          <a:xfrm>
            <a:off x="-2" y="0"/>
            <a:ext cx="6096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Hexágono 2">
            <a:extLst>
              <a:ext uri="{FF2B5EF4-FFF2-40B4-BE49-F238E27FC236}">
                <a16:creationId xmlns:a16="http://schemas.microsoft.com/office/drawing/2014/main" id="{B92F2E96-E8C8-4A6A-9B2A-B91CB47AE8B7}"/>
              </a:ext>
            </a:extLst>
          </p:cNvPr>
          <p:cNvSpPr/>
          <p:nvPr/>
        </p:nvSpPr>
        <p:spPr>
          <a:xfrm>
            <a:off x="5196614" y="3429000"/>
            <a:ext cx="2289268" cy="199819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5. DESARROLLO DE LA INNOVACIÓN</a:t>
            </a:r>
          </a:p>
        </p:txBody>
      </p:sp>
      <p:pic>
        <p:nvPicPr>
          <p:cNvPr id="4" name="Gráfico 3" descr="Portapapeles con relleno sólido">
            <a:extLst>
              <a:ext uri="{FF2B5EF4-FFF2-40B4-BE49-F238E27FC236}">
                <a16:creationId xmlns:a16="http://schemas.microsoft.com/office/drawing/2014/main" id="{783A65D7-87E2-4F05-B4B9-3A57B0696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29133" y="3441870"/>
            <a:ext cx="726351" cy="726351"/>
          </a:xfrm>
          <a:prstGeom prst="rect">
            <a:avLst/>
          </a:prstGeom>
        </p:spPr>
      </p:pic>
      <p:sp>
        <p:nvSpPr>
          <p:cNvPr id="5" name="Hexágono 4">
            <a:extLst>
              <a:ext uri="{FF2B5EF4-FFF2-40B4-BE49-F238E27FC236}">
                <a16:creationId xmlns:a16="http://schemas.microsoft.com/office/drawing/2014/main" id="{836DD3E9-AE00-419C-AE18-9001DF4E4EA3}"/>
              </a:ext>
            </a:extLst>
          </p:cNvPr>
          <p:cNvSpPr/>
          <p:nvPr/>
        </p:nvSpPr>
        <p:spPr>
          <a:xfrm>
            <a:off x="7099981" y="2442774"/>
            <a:ext cx="2289268" cy="1998193"/>
          </a:xfrm>
          <a:prstGeom prst="hexagon">
            <a:avLst/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5.1.  Diseño del producto o servicio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Vista general de diapositiva 14">
                <a:extLst>
                  <a:ext uri="{FF2B5EF4-FFF2-40B4-BE49-F238E27FC236}">
                    <a16:creationId xmlns:a16="http://schemas.microsoft.com/office/drawing/2014/main" id="{E88D0AB9-5B6D-4FBA-8693-2F2AFB603E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39843433"/>
                  </p:ext>
                </p:extLst>
              </p:nvPr>
            </p:nvGraphicFramePr>
            <p:xfrm>
              <a:off x="2910654" y="364412"/>
              <a:ext cx="2963220" cy="1762241"/>
            </p:xfrm>
            <a:graphic>
              <a:graphicData uri="http://schemas.microsoft.com/office/powerpoint/2016/slidezoom">
                <pslz:sldZm>
                  <pslz:sldZmObj sldId="257" cId="489969765">
                    <pslz:zmPr id="{6550EEC4-1C98-4068-BBA9-C33294EBBF8B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63220" cy="176224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Vista general de diapositiva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88D0AB9-5B6D-4FBA-8693-2F2AFB603E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10654" y="364412"/>
                <a:ext cx="2963220" cy="176224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9" name="Vista general de diapositiva 28">
                <a:extLst>
                  <a:ext uri="{FF2B5EF4-FFF2-40B4-BE49-F238E27FC236}">
                    <a16:creationId xmlns:a16="http://schemas.microsoft.com/office/drawing/2014/main" id="{73627D83-5754-48DA-92D3-AB6251FB919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8381384"/>
                  </p:ext>
                </p:extLst>
              </p:nvPr>
            </p:nvGraphicFramePr>
            <p:xfrm>
              <a:off x="7172125" y="390143"/>
              <a:ext cx="2198768" cy="1914891"/>
            </p:xfrm>
            <a:graphic>
              <a:graphicData uri="http://schemas.microsoft.com/office/powerpoint/2016/slidezoom">
                <pslz:sldZm>
                  <pslz:sldZmObj sldId="274" cId="2247515991">
                    <pslz:zmPr id="{CC05826A-D111-40E7-8EC9-13BD8D00EE62}" returnToParent="0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98768" cy="191489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9" name="Vista general de diapositiva 2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73627D83-5754-48DA-92D3-AB6251FB91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2125" y="390143"/>
                <a:ext cx="2198768" cy="191489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1" name="Vista general de diapositiva 30">
                <a:extLst>
                  <a:ext uri="{FF2B5EF4-FFF2-40B4-BE49-F238E27FC236}">
                    <a16:creationId xmlns:a16="http://schemas.microsoft.com/office/drawing/2014/main" id="{C042F504-1F1B-4727-8086-76084F9805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42283115"/>
                  </p:ext>
                </p:extLst>
              </p:nvPr>
            </p:nvGraphicFramePr>
            <p:xfrm>
              <a:off x="8951824" y="1424305"/>
              <a:ext cx="2198767" cy="1917139"/>
            </p:xfrm>
            <a:graphic>
              <a:graphicData uri="http://schemas.microsoft.com/office/powerpoint/2016/slidezoom">
                <pslz:sldZm>
                  <pslz:sldZmObj sldId="275" cId="882216786">
                    <pslz:zmPr id="{FD15A0F6-5C5F-4FF0-B17D-05EEF44513B8}" returnToParent="0" imageType="cover" transitionDur="1000">
                      <p166:blipFill xmlns:p166="http://schemas.microsoft.com/office/powerpoint/2016/6/main"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98767" cy="19171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1" name="Vista general de diapositiva 3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C042F504-1F1B-4727-8086-76084F9805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51824" y="1424305"/>
                <a:ext cx="2198767" cy="19171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3" name="Vista general de diapositiva 32">
                <a:extLst>
                  <a:ext uri="{FF2B5EF4-FFF2-40B4-BE49-F238E27FC236}">
                    <a16:creationId xmlns:a16="http://schemas.microsoft.com/office/drawing/2014/main" id="{53BE5E62-E3C3-4088-BEE5-0AF77172E8D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3904347"/>
                  </p:ext>
                </p:extLst>
              </p:nvPr>
            </p:nvGraphicFramePr>
            <p:xfrm>
              <a:off x="9009716" y="3409850"/>
              <a:ext cx="2198767" cy="1917139"/>
            </p:xfrm>
            <a:graphic>
              <a:graphicData uri="http://schemas.microsoft.com/office/powerpoint/2016/slidezoom">
                <pslz:sldZm>
                  <pslz:sldZmObj sldId="276" cId="3519952784">
                    <pslz:zmPr id="{069B2246-626A-4335-8791-79534CEE0CD2}" returnToParent="0" imageType="cover" transitionDur="1000">
                      <p166:blipFill xmlns:p166="http://schemas.microsoft.com/office/powerpoint/2016/6/main"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98767" cy="19171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3" name="Vista general de diapositiva 32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53BE5E62-E3C3-4088-BEE5-0AF77172E8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9716" y="3409850"/>
                <a:ext cx="2198767" cy="19171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5" name="Vista general de diapositiva 34">
                <a:extLst>
                  <a:ext uri="{FF2B5EF4-FFF2-40B4-BE49-F238E27FC236}">
                    <a16:creationId xmlns:a16="http://schemas.microsoft.com/office/drawing/2014/main" id="{67A372E0-3743-4CF7-BE8C-D569807F9C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8833443"/>
                  </p:ext>
                </p:extLst>
              </p:nvPr>
            </p:nvGraphicFramePr>
            <p:xfrm>
              <a:off x="3257048" y="2429484"/>
              <a:ext cx="2289268" cy="1998737"/>
            </p:xfrm>
            <a:graphic>
              <a:graphicData uri="http://schemas.microsoft.com/office/powerpoint/2016/slidezoom">
                <pslz:sldZm>
                  <pslz:sldZmObj sldId="278" cId="4184466598">
                    <pslz:zmPr id="{E0243D12-9448-4FD3-A43A-D52A8AFED9DD}" returnToParent="0" imageType="cover" transitionDur="1000">
                      <p166:blipFill xmlns:p166="http://schemas.microsoft.com/office/powerpoint/2016/6/main"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9268" cy="199873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5" name="Vista general de diapositiva 34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67A372E0-3743-4CF7-BE8C-D569807F9C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7048" y="2429484"/>
                <a:ext cx="2289268" cy="199873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7" name="Vista general de diapositiva 36">
                <a:extLst>
                  <a:ext uri="{FF2B5EF4-FFF2-40B4-BE49-F238E27FC236}">
                    <a16:creationId xmlns:a16="http://schemas.microsoft.com/office/drawing/2014/main" id="{727C506C-0A18-4941-B09B-E17FA34323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03758448"/>
                  </p:ext>
                </p:extLst>
              </p:nvPr>
            </p:nvGraphicFramePr>
            <p:xfrm>
              <a:off x="3310836" y="4530734"/>
              <a:ext cx="2289268" cy="1996049"/>
            </p:xfrm>
            <a:graphic>
              <a:graphicData uri="http://schemas.microsoft.com/office/powerpoint/2016/slidezoom">
                <pslz:sldZm>
                  <pslz:sldZmObj sldId="279" cId="2589108628">
                    <pslz:zmPr id="{AED34B39-09BF-4BD4-A9D0-FF2AFCB420AC}" returnToParent="0" imageType="cover" transitionDur="1000">
                      <p166:blipFill xmlns:p166="http://schemas.microsoft.com/office/powerpoint/2016/6/main"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9268" cy="19960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7" name="Vista general de diapositiva 36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727C506C-0A18-4941-B09B-E17FA34323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10836" y="4530734"/>
                <a:ext cx="2289268" cy="19960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9" name="Vista general de diapositiva 38">
                <a:extLst>
                  <a:ext uri="{FF2B5EF4-FFF2-40B4-BE49-F238E27FC236}">
                    <a16:creationId xmlns:a16="http://schemas.microsoft.com/office/drawing/2014/main" id="{614E2DD4-1268-46B2-8D0B-0A1BBC227B3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65759596"/>
                  </p:ext>
                </p:extLst>
              </p:nvPr>
            </p:nvGraphicFramePr>
            <p:xfrm>
              <a:off x="983517" y="3494302"/>
              <a:ext cx="2289268" cy="1996049"/>
            </p:xfrm>
            <a:graphic>
              <a:graphicData uri="http://schemas.microsoft.com/office/powerpoint/2016/slidezoom">
                <pslz:sldZm>
                  <pslz:sldZmObj sldId="280" cId="2817745537">
                    <pslz:zmPr id="{4798E5EA-48EA-4632-8B17-92BA1B224AB8}" returnToParent="0" imageType="cover" transitionDur="1000">
                      <p166:blipFill xmlns:p166="http://schemas.microsoft.com/office/powerpoint/2016/6/main"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9268" cy="19960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9" name="Vista general de diapositiva 38">
                <a:hlinkClick r:id="rId24" action="ppaction://hlinksldjump"/>
                <a:extLst>
                  <a:ext uri="{FF2B5EF4-FFF2-40B4-BE49-F238E27FC236}">
                    <a16:creationId xmlns:a16="http://schemas.microsoft.com/office/drawing/2014/main" id="{614E2DD4-1268-46B2-8D0B-0A1BBC227B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517" y="3494302"/>
                <a:ext cx="2289268" cy="19960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150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ecnología de sistema de nube de mano con fondo oscuro de protección de datos">
            <a:extLst>
              <a:ext uri="{FF2B5EF4-FFF2-40B4-BE49-F238E27FC236}">
                <a16:creationId xmlns:a16="http://schemas.microsoft.com/office/drawing/2014/main" id="{72089DE5-3124-427B-B911-31C290126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" y="0"/>
            <a:ext cx="99424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55" name="Vista general de diapositiva 1054">
                <a:extLst>
                  <a:ext uri="{FF2B5EF4-FFF2-40B4-BE49-F238E27FC236}">
                    <a16:creationId xmlns:a16="http://schemas.microsoft.com/office/drawing/2014/main" id="{6AE70468-8624-4DC3-8CDF-5E9E9FC6FB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27184776"/>
                  </p:ext>
                </p:extLst>
              </p:nvPr>
            </p:nvGraphicFramePr>
            <p:xfrm>
              <a:off x="6135099" y="2392626"/>
              <a:ext cx="2245864" cy="2007608"/>
            </p:xfrm>
            <a:graphic>
              <a:graphicData uri="http://schemas.microsoft.com/office/powerpoint/2016/slidezoom">
                <pslz:sldZm>
                  <pslz:sldZmObj sldId="258" cId="905508800">
                    <pslz:zmPr id="{9B9BB168-1F4B-4CF3-ABBE-1ECAF4BDECA9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45864" cy="20076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55" name="Vista general de diapositiva 105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6AE70468-8624-4DC3-8CDF-5E9E9FC6FB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5099" y="2392626"/>
                <a:ext cx="2245864" cy="200760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57" name="Vista general de diapositiva 1056">
                <a:extLst>
                  <a:ext uri="{FF2B5EF4-FFF2-40B4-BE49-F238E27FC236}">
                    <a16:creationId xmlns:a16="http://schemas.microsoft.com/office/drawing/2014/main" id="{98F3E651-3701-4C05-A62A-2F78D543A5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3371165"/>
                  </p:ext>
                </p:extLst>
              </p:nvPr>
            </p:nvGraphicFramePr>
            <p:xfrm>
              <a:off x="6150634" y="259921"/>
              <a:ext cx="2276221" cy="2035113"/>
            </p:xfrm>
            <a:graphic>
              <a:graphicData uri="http://schemas.microsoft.com/office/powerpoint/2016/slidezoom">
                <pslz:sldZm>
                  <pslz:sldZmObj sldId="260" cId="2181698192">
                    <pslz:zmPr id="{4CC034CA-1005-4FBC-A19E-FFC0B87FD13D}" returnToParent="0" imageType="cover" transitionDur="1000">
                      <p166:blipFill xmlns:p166="http://schemas.microsoft.com/office/powerpoint/2016/6/main"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76221" cy="203511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57" name="Vista general de diapositiva 1056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98F3E651-3701-4C05-A62A-2F78D543A5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0634" y="259921"/>
                <a:ext cx="2276221" cy="203511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Vista general de diapositiva 2">
                <a:extLst>
                  <a:ext uri="{FF2B5EF4-FFF2-40B4-BE49-F238E27FC236}">
                    <a16:creationId xmlns:a16="http://schemas.microsoft.com/office/drawing/2014/main" id="{FD59B447-BADA-44A6-9F8E-1DB0964D26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57907607"/>
                  </p:ext>
                </p:extLst>
              </p:nvPr>
            </p:nvGraphicFramePr>
            <p:xfrm>
              <a:off x="7973692" y="1357616"/>
              <a:ext cx="2096675" cy="1972428"/>
            </p:xfrm>
            <a:graphic>
              <a:graphicData uri="http://schemas.microsoft.com/office/powerpoint/2016/slidezoom">
                <pslz:sldZm>
                  <pslz:sldZmObj sldId="264" cId="886058205">
                    <pslz:zmPr id="{A8C451B8-04F6-46BC-B425-B5FF39B64C20}" returnToParent="0" imageType="cover" transitionDur="1000">
                      <p166:blipFill xmlns:p166="http://schemas.microsoft.com/office/powerpoint/2016/6/main"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96675" cy="19724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Vista general de diapositiva 2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FD59B447-BADA-44A6-9F8E-1DB0964D26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3692" y="1357616"/>
                <a:ext cx="2096675" cy="197242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Vista general de diapositiva 4">
                <a:extLst>
                  <a:ext uri="{FF2B5EF4-FFF2-40B4-BE49-F238E27FC236}">
                    <a16:creationId xmlns:a16="http://schemas.microsoft.com/office/drawing/2014/main" id="{C1247CA1-85B9-4DC5-AC22-459BF9AF3E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0750746"/>
                  </p:ext>
                </p:extLst>
              </p:nvPr>
            </p:nvGraphicFramePr>
            <p:xfrm>
              <a:off x="7982706" y="3416263"/>
              <a:ext cx="2141450" cy="2007609"/>
            </p:xfrm>
            <a:graphic>
              <a:graphicData uri="http://schemas.microsoft.com/office/powerpoint/2016/slidezoom">
                <pslz:sldZm>
                  <pslz:sldZmObj sldId="268" cId="3829171348">
                    <pslz:zmPr id="{A0EBDC19-519F-4993-91C2-B4293F3B88A5}" returnToParent="0" imageType="cover" transitionDur="1000">
                      <p166:blipFill xmlns:p166="http://schemas.microsoft.com/office/powerpoint/2016/6/main"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41450" cy="200760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Vista general de diapositiva 4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C1247CA1-85B9-4DC5-AC22-459BF9AF3E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706" y="3416263"/>
                <a:ext cx="2141450" cy="200760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8" name="Vista general de diapositiva 27">
                <a:extLst>
                  <a:ext uri="{FF2B5EF4-FFF2-40B4-BE49-F238E27FC236}">
                    <a16:creationId xmlns:a16="http://schemas.microsoft.com/office/drawing/2014/main" id="{25D13941-72BA-4A15-B5FB-93E27C02D55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2045545"/>
                  </p:ext>
                </p:extLst>
              </p:nvPr>
            </p:nvGraphicFramePr>
            <p:xfrm>
              <a:off x="6087435" y="4456872"/>
              <a:ext cx="2289267" cy="1984797"/>
            </p:xfrm>
            <a:graphic>
              <a:graphicData uri="http://schemas.microsoft.com/office/powerpoint/2016/slidezoom">
                <pslz:sldZm>
                  <pslz:sldZmObj sldId="271" cId="1367032022">
                    <pslz:zmPr id="{42758872-88FF-40FD-8839-CA1F477205F5}" returnToParent="0" imageType="cover" transitionDur="1000">
                      <p166:blipFill xmlns:p166="http://schemas.microsoft.com/office/powerpoint/2016/6/main"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9267" cy="198479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8" name="Vista general de diapositiva 27">
                <a:hlinkClick r:id="rId23" action="ppaction://hlinksldjump"/>
                <a:extLst>
                  <a:ext uri="{FF2B5EF4-FFF2-40B4-BE49-F238E27FC236}">
                    <a16:creationId xmlns:a16="http://schemas.microsoft.com/office/drawing/2014/main" id="{25D13941-72BA-4A15-B5FB-93E27C02D5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7435" y="4456872"/>
                <a:ext cx="2289267" cy="198479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1" name="Vista general de diapositiva 30">
                <a:extLst>
                  <a:ext uri="{FF2B5EF4-FFF2-40B4-BE49-F238E27FC236}">
                    <a16:creationId xmlns:a16="http://schemas.microsoft.com/office/drawing/2014/main" id="{41E5F859-AE5C-440B-B471-E31EA64C102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20363304"/>
                  </p:ext>
                </p:extLst>
              </p:nvPr>
            </p:nvGraphicFramePr>
            <p:xfrm>
              <a:off x="4291467" y="3427922"/>
              <a:ext cx="2277322" cy="1984797"/>
            </p:xfrm>
            <a:graphic>
              <a:graphicData uri="http://schemas.microsoft.com/office/powerpoint/2016/slidezoom">
                <pslz:sldZm>
                  <pslz:sldZmObj sldId="273" cId="4191509671">
                    <pslz:zmPr id="{5840A199-C74C-4452-BE00-4862287A1A82}" returnToParent="0" imageType="cover" transitionDur="1000">
                      <p166:blipFill xmlns:p166="http://schemas.microsoft.com/office/powerpoint/2016/6/main"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77322" cy="198479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1" name="Vista general de diapositiva 30">
                <a:hlinkClick r:id="rId26" action="ppaction://hlinksldjump"/>
                <a:extLst>
                  <a:ext uri="{FF2B5EF4-FFF2-40B4-BE49-F238E27FC236}">
                    <a16:creationId xmlns:a16="http://schemas.microsoft.com/office/drawing/2014/main" id="{41E5F859-AE5C-440B-B471-E31EA64C10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1467" y="3427922"/>
                <a:ext cx="2277322" cy="198479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Vista general de diapositiva 3">
                <a:extLst>
                  <a:ext uri="{FF2B5EF4-FFF2-40B4-BE49-F238E27FC236}">
                    <a16:creationId xmlns:a16="http://schemas.microsoft.com/office/drawing/2014/main" id="{E7CC3C95-3082-47BA-9F9C-DA23C78403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46507837"/>
                  </p:ext>
                </p:extLst>
              </p:nvPr>
            </p:nvGraphicFramePr>
            <p:xfrm>
              <a:off x="4307641" y="1319662"/>
              <a:ext cx="2276221" cy="2035113"/>
            </p:xfrm>
            <a:graphic>
              <a:graphicData uri="http://schemas.microsoft.com/office/powerpoint/2016/slidezoom">
                <pslz:sldZm>
                  <pslz:sldZmObj sldId="281" cId="1641042525">
                    <pslz:zmPr id="{C2AD0A19-0DFD-4779-9ED3-63DCF4D898AC}" returnToParent="0" imageType="cover" transitionDur="1000">
                      <p166:blipFill xmlns:p166="http://schemas.microsoft.com/office/powerpoint/2016/6/main"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76221" cy="203511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Vista general de diapositiva 3">
                <a:hlinkClick r:id="rId29" action="ppaction://hlinksldjump"/>
                <a:extLst>
                  <a:ext uri="{FF2B5EF4-FFF2-40B4-BE49-F238E27FC236}">
                    <a16:creationId xmlns:a16="http://schemas.microsoft.com/office/drawing/2014/main" id="{E7CC3C95-3082-47BA-9F9C-DA23C78403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7641" y="1319662"/>
                <a:ext cx="2276221" cy="203511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Vista general de diapositiva 10">
                <a:extLst>
                  <a:ext uri="{FF2B5EF4-FFF2-40B4-BE49-F238E27FC236}">
                    <a16:creationId xmlns:a16="http://schemas.microsoft.com/office/drawing/2014/main" id="{CAF7DCEA-9751-4678-BE30-9FB802A7DCE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45908562"/>
                  </p:ext>
                </p:extLst>
              </p:nvPr>
            </p:nvGraphicFramePr>
            <p:xfrm>
              <a:off x="2350865" y="2302676"/>
              <a:ext cx="2402493" cy="2110762"/>
            </p:xfrm>
            <a:graphic>
              <a:graphicData uri="http://schemas.microsoft.com/office/powerpoint/2016/slidezoom">
                <pslz:sldZm>
                  <pslz:sldZmObj sldId="282" cId="1446244984">
                    <pslz:zmPr id="{489B9804-EAD4-4E84-8ACF-CF2651998E9F}" returnToParent="0" imageType="cover" transitionDur="1000">
                      <p166:blipFill xmlns:p166="http://schemas.microsoft.com/office/powerpoint/2016/6/main"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02493" cy="211076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Vista general de diapositiva 10">
                <a:hlinkClick r:id="rId32" action="ppaction://hlinksldjump"/>
                <a:extLst>
                  <a:ext uri="{FF2B5EF4-FFF2-40B4-BE49-F238E27FC236}">
                    <a16:creationId xmlns:a16="http://schemas.microsoft.com/office/drawing/2014/main" id="{CAF7DCEA-9751-4678-BE30-9FB802A7DC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0865" y="2302676"/>
                <a:ext cx="2402493" cy="211076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Vista general de diapositiva 12">
                <a:extLst>
                  <a:ext uri="{FF2B5EF4-FFF2-40B4-BE49-F238E27FC236}">
                    <a16:creationId xmlns:a16="http://schemas.microsoft.com/office/drawing/2014/main" id="{BC3CE851-8E41-486D-9A87-5D1679C4482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83283536"/>
                  </p:ext>
                </p:extLst>
              </p:nvPr>
            </p:nvGraphicFramePr>
            <p:xfrm>
              <a:off x="9678342" y="2302676"/>
              <a:ext cx="2242211" cy="2151346"/>
            </p:xfrm>
            <a:graphic>
              <a:graphicData uri="http://schemas.microsoft.com/office/powerpoint/2016/slidezoom">
                <pslz:sldZm>
                  <pslz:sldZmObj sldId="284" cId="2671966357">
                    <pslz:zmPr id="{E0FCDB6D-FEC6-45E0-8D30-7AAF51DD85D3}" returnToParent="0" imageType="cover" transitionDur="1000">
                      <p166:blipFill xmlns:p166="http://schemas.microsoft.com/office/powerpoint/2016/6/main"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42211" cy="215134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Vista general de diapositiva 12">
                <a:hlinkClick r:id="rId35" action="ppaction://hlinksldjump"/>
                <a:extLst>
                  <a:ext uri="{FF2B5EF4-FFF2-40B4-BE49-F238E27FC236}">
                    <a16:creationId xmlns:a16="http://schemas.microsoft.com/office/drawing/2014/main" id="{BC3CE851-8E41-486D-9A87-5D1679C448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8342" y="2302676"/>
                <a:ext cx="2242211" cy="215134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27" name="Imagen 26">
            <a:extLst>
              <a:ext uri="{FF2B5EF4-FFF2-40B4-BE49-F238E27FC236}">
                <a16:creationId xmlns:a16="http://schemas.microsoft.com/office/drawing/2014/main" id="{9980EC8A-8BEE-47AC-8CA3-E9EF57BE1D42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7" t="10531" r="30208" b="11893"/>
          <a:stretch/>
        </p:blipFill>
        <p:spPr bwMode="auto">
          <a:xfrm>
            <a:off x="105796" y="0"/>
            <a:ext cx="2314677" cy="31885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89969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ecnología de sistema de nube de mano con fondo oscuro de protección de datos">
            <a:extLst>
              <a:ext uri="{FF2B5EF4-FFF2-40B4-BE49-F238E27FC236}">
                <a16:creationId xmlns:a16="http://schemas.microsoft.com/office/drawing/2014/main" id="{07EA6099-57B2-41A4-B278-28D53B5D26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2" b="7603"/>
          <a:stretch/>
        </p:blipFill>
        <p:spPr bwMode="auto">
          <a:xfrm>
            <a:off x="-2" y="0"/>
            <a:ext cx="6096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C71D8DBF-A7EE-41F6-A8A9-B5FB26313416}"/>
              </a:ext>
            </a:extLst>
          </p:cNvPr>
          <p:cNvSpPr/>
          <p:nvPr/>
        </p:nvSpPr>
        <p:spPr>
          <a:xfrm>
            <a:off x="0" y="985373"/>
            <a:ext cx="12044363" cy="5801451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dirty="0"/>
              <a:t>2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52B3540-5176-4F9D-8F48-9DADA96223E6}"/>
              </a:ext>
            </a:extLst>
          </p:cNvPr>
          <p:cNvSpPr/>
          <p:nvPr/>
        </p:nvSpPr>
        <p:spPr>
          <a:xfrm>
            <a:off x="152748" y="138411"/>
            <a:ext cx="98368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5.1.1. Características del producto o servicio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Vista general de diapositiva 5">
                <a:extLst>
                  <a:ext uri="{FF2B5EF4-FFF2-40B4-BE49-F238E27FC236}">
                    <a16:creationId xmlns:a16="http://schemas.microsoft.com/office/drawing/2014/main" id="{EB7A2D74-89D4-4B6F-B4FA-2DC44D86BA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6113962"/>
                  </p:ext>
                </p:extLst>
              </p:nvPr>
            </p:nvGraphicFramePr>
            <p:xfrm>
              <a:off x="10403193" y="3956"/>
              <a:ext cx="1716741" cy="965667"/>
            </p:xfrm>
            <a:graphic>
              <a:graphicData uri="http://schemas.microsoft.com/office/powerpoint/2016/slidezoom">
                <pslz:sldZm>
                  <pslz:sldZmObj sldId="273" cId="4191509671">
                    <pslz:zmPr id="{93005290-1400-4B51-BBA0-224DB6928144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6741" cy="96566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Vista general de diapositiva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B7A2D74-89D4-4B6F-B4FA-2DC44D86BA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03193" y="3956"/>
                <a:ext cx="1716741" cy="96566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7515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ecnología de sistema de nube de mano con fondo oscuro de protección de datos">
            <a:extLst>
              <a:ext uri="{FF2B5EF4-FFF2-40B4-BE49-F238E27FC236}">
                <a16:creationId xmlns:a16="http://schemas.microsoft.com/office/drawing/2014/main" id="{72DB5B5A-BB40-45D0-B0E0-BFD1E09174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2" b="7603"/>
          <a:stretch/>
        </p:blipFill>
        <p:spPr bwMode="auto">
          <a:xfrm>
            <a:off x="-2" y="0"/>
            <a:ext cx="6096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F1305EA-1DD9-4A9B-972E-6965B544D22C}"/>
              </a:ext>
            </a:extLst>
          </p:cNvPr>
          <p:cNvSpPr/>
          <p:nvPr/>
        </p:nvSpPr>
        <p:spPr>
          <a:xfrm>
            <a:off x="0" y="971926"/>
            <a:ext cx="12044363" cy="5801451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520F3CA-5721-4DCA-ADD2-91737DCCC89D}"/>
              </a:ext>
            </a:extLst>
          </p:cNvPr>
          <p:cNvSpPr/>
          <p:nvPr/>
        </p:nvSpPr>
        <p:spPr>
          <a:xfrm>
            <a:off x="326066" y="87141"/>
            <a:ext cx="84124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5.1.2. Utilidad del producto o servicio</a:t>
            </a:r>
            <a:endParaRPr lang="es-E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Vista general de diapositiva 4">
                <a:extLst>
                  <a:ext uri="{FF2B5EF4-FFF2-40B4-BE49-F238E27FC236}">
                    <a16:creationId xmlns:a16="http://schemas.microsoft.com/office/drawing/2014/main" id="{FF59AE5C-E2C3-424D-83B9-C1E1A7DE39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2343514"/>
                  </p:ext>
                </p:extLst>
              </p:nvPr>
            </p:nvGraphicFramePr>
            <p:xfrm>
              <a:off x="10403193" y="3956"/>
              <a:ext cx="1716741" cy="965667"/>
            </p:xfrm>
            <a:graphic>
              <a:graphicData uri="http://schemas.microsoft.com/office/powerpoint/2016/slidezoom">
                <pslz:sldZm>
                  <pslz:sldZmObj sldId="273" cId="4191509671">
                    <pslz:zmPr id="{93005290-1400-4B51-BBA0-224DB6928144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6741" cy="96566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Vista general de diapositiva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F59AE5C-E2C3-424D-83B9-C1E1A7DE39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03193" y="3956"/>
                <a:ext cx="1716741" cy="96566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2216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ecnología de sistema de nube de mano con fondo oscuro de protección de datos">
            <a:extLst>
              <a:ext uri="{FF2B5EF4-FFF2-40B4-BE49-F238E27FC236}">
                <a16:creationId xmlns:a16="http://schemas.microsoft.com/office/drawing/2014/main" id="{7E35C56E-7905-4013-82F7-F6D93390E5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2" b="7603"/>
          <a:stretch/>
        </p:blipFill>
        <p:spPr bwMode="auto">
          <a:xfrm>
            <a:off x="-2" y="0"/>
            <a:ext cx="6096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C74A317C-AA0E-4C41-B126-81ADF7BAD9D6}"/>
              </a:ext>
            </a:extLst>
          </p:cNvPr>
          <p:cNvSpPr/>
          <p:nvPr/>
        </p:nvSpPr>
        <p:spPr>
          <a:xfrm>
            <a:off x="0" y="918138"/>
            <a:ext cx="12044363" cy="5801451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7E73B79-BD7F-4195-AD94-C04F55D34CA7}"/>
              </a:ext>
            </a:extLst>
          </p:cNvPr>
          <p:cNvSpPr/>
          <p:nvPr/>
        </p:nvSpPr>
        <p:spPr>
          <a:xfrm>
            <a:off x="489328" y="135961"/>
            <a:ext cx="82906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5.1.3. Calidad del producto o servicio</a:t>
            </a:r>
            <a:endParaRPr lang="es-E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Vista general de diapositiva 4">
                <a:extLst>
                  <a:ext uri="{FF2B5EF4-FFF2-40B4-BE49-F238E27FC236}">
                    <a16:creationId xmlns:a16="http://schemas.microsoft.com/office/drawing/2014/main" id="{8B2FA1B6-80E6-45A4-B620-7A6D36B3D1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2343514"/>
                  </p:ext>
                </p:extLst>
              </p:nvPr>
            </p:nvGraphicFramePr>
            <p:xfrm>
              <a:off x="10403193" y="3956"/>
              <a:ext cx="1716741" cy="965667"/>
            </p:xfrm>
            <a:graphic>
              <a:graphicData uri="http://schemas.microsoft.com/office/powerpoint/2016/slidezoom">
                <pslz:sldZm>
                  <pslz:sldZmObj sldId="273" cId="4191509671">
                    <pslz:zmPr id="{93005290-1400-4B51-BBA0-224DB6928144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6741" cy="96566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Vista general de diapositiva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B2FA1B6-80E6-45A4-B620-7A6D36B3D1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03193" y="3956"/>
                <a:ext cx="1716741" cy="96566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9952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ecnología de sistema de nube de mano con fondo oscuro de protección de datos">
            <a:extLst>
              <a:ext uri="{FF2B5EF4-FFF2-40B4-BE49-F238E27FC236}">
                <a16:creationId xmlns:a16="http://schemas.microsoft.com/office/drawing/2014/main" id="{7E35C56E-7905-4013-82F7-F6D93390E5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2" b="7603"/>
          <a:stretch/>
        </p:blipFill>
        <p:spPr bwMode="auto">
          <a:xfrm>
            <a:off x="-2" y="0"/>
            <a:ext cx="6096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8AB4A3D-EB31-418E-82E2-905D70982FE9}"/>
              </a:ext>
            </a:extLst>
          </p:cNvPr>
          <p:cNvSpPr/>
          <p:nvPr/>
        </p:nvSpPr>
        <p:spPr>
          <a:xfrm>
            <a:off x="0" y="985373"/>
            <a:ext cx="12044363" cy="5801451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9F84917-89E5-4110-8B44-F6E7BC4F8A9C}"/>
              </a:ext>
            </a:extLst>
          </p:cNvPr>
          <p:cNvSpPr/>
          <p:nvPr/>
        </p:nvSpPr>
        <p:spPr>
          <a:xfrm>
            <a:off x="139083" y="87796"/>
            <a:ext cx="783470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5.2. Planificación y organización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Vista general de diapositiva 4">
                <a:extLst>
                  <a:ext uri="{FF2B5EF4-FFF2-40B4-BE49-F238E27FC236}">
                    <a16:creationId xmlns:a16="http://schemas.microsoft.com/office/drawing/2014/main" id="{E8809E94-2B33-4926-91F4-3C8D1F7D9B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2343514"/>
                  </p:ext>
                </p:extLst>
              </p:nvPr>
            </p:nvGraphicFramePr>
            <p:xfrm>
              <a:off x="10403193" y="3956"/>
              <a:ext cx="1716741" cy="965667"/>
            </p:xfrm>
            <a:graphic>
              <a:graphicData uri="http://schemas.microsoft.com/office/powerpoint/2016/slidezoom">
                <pslz:sldZm>
                  <pslz:sldZmObj sldId="273" cId="4191509671">
                    <pslz:zmPr id="{93005290-1400-4B51-BBA0-224DB6928144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6741" cy="96566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Vista general de diapositiva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8809E94-2B33-4926-91F4-3C8D1F7D9B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03193" y="3956"/>
                <a:ext cx="1716741" cy="96566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4466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ecnología de sistema de nube de mano con fondo oscuro de protección de datos">
            <a:extLst>
              <a:ext uri="{FF2B5EF4-FFF2-40B4-BE49-F238E27FC236}">
                <a16:creationId xmlns:a16="http://schemas.microsoft.com/office/drawing/2014/main" id="{7E35C56E-7905-4013-82F7-F6D93390E5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2" b="7603"/>
          <a:stretch/>
        </p:blipFill>
        <p:spPr bwMode="auto">
          <a:xfrm>
            <a:off x="-2" y="0"/>
            <a:ext cx="6096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319A133-1869-4866-B372-EA6E8448C211}"/>
              </a:ext>
            </a:extLst>
          </p:cNvPr>
          <p:cNvSpPr/>
          <p:nvPr/>
        </p:nvSpPr>
        <p:spPr>
          <a:xfrm>
            <a:off x="0" y="985373"/>
            <a:ext cx="12044363" cy="5801451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C78C44-054C-4C0B-BCE5-98900D09D56E}"/>
              </a:ext>
            </a:extLst>
          </p:cNvPr>
          <p:cNvSpPr/>
          <p:nvPr/>
        </p:nvSpPr>
        <p:spPr>
          <a:xfrm>
            <a:off x="147637" y="-5192"/>
            <a:ext cx="42104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5.3. Recursos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Vista general de diapositiva 4">
                <a:extLst>
                  <a:ext uri="{FF2B5EF4-FFF2-40B4-BE49-F238E27FC236}">
                    <a16:creationId xmlns:a16="http://schemas.microsoft.com/office/drawing/2014/main" id="{BBBC7489-1628-425C-8D34-920F0354720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2343514"/>
                  </p:ext>
                </p:extLst>
              </p:nvPr>
            </p:nvGraphicFramePr>
            <p:xfrm>
              <a:off x="10403193" y="3956"/>
              <a:ext cx="1716741" cy="965667"/>
            </p:xfrm>
            <a:graphic>
              <a:graphicData uri="http://schemas.microsoft.com/office/powerpoint/2016/slidezoom">
                <pslz:sldZm>
                  <pslz:sldZmObj sldId="273" cId="4191509671">
                    <pslz:zmPr id="{93005290-1400-4B51-BBA0-224DB6928144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6741" cy="96566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Vista general de diapositiva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BBC7489-1628-425C-8D34-920F035472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03193" y="3956"/>
                <a:ext cx="1716741" cy="96566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9108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ecnología de sistema de nube de mano con fondo oscuro de protección de datos">
            <a:extLst>
              <a:ext uri="{FF2B5EF4-FFF2-40B4-BE49-F238E27FC236}">
                <a16:creationId xmlns:a16="http://schemas.microsoft.com/office/drawing/2014/main" id="{7E35C56E-7905-4013-82F7-F6D93390E5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2" b="7603"/>
          <a:stretch/>
        </p:blipFill>
        <p:spPr bwMode="auto">
          <a:xfrm>
            <a:off x="-2" y="0"/>
            <a:ext cx="6096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610CA08-A164-4F82-8E99-75C5DE978E89}"/>
              </a:ext>
            </a:extLst>
          </p:cNvPr>
          <p:cNvSpPr/>
          <p:nvPr/>
        </p:nvSpPr>
        <p:spPr>
          <a:xfrm>
            <a:off x="0" y="985373"/>
            <a:ext cx="12044363" cy="5801451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472BDA7-CB17-4293-ABE1-779935AEF730}"/>
              </a:ext>
            </a:extLst>
          </p:cNvPr>
          <p:cNvSpPr/>
          <p:nvPr/>
        </p:nvSpPr>
        <p:spPr>
          <a:xfrm>
            <a:off x="311035" y="-5192"/>
            <a:ext cx="64777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5.4. Calculo de costos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Vista general de diapositiva 5">
                <a:extLst>
                  <a:ext uri="{FF2B5EF4-FFF2-40B4-BE49-F238E27FC236}">
                    <a16:creationId xmlns:a16="http://schemas.microsoft.com/office/drawing/2014/main" id="{D5246C4D-EB07-46AB-8DB6-54F28B908E6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2343514"/>
                  </p:ext>
                </p:extLst>
              </p:nvPr>
            </p:nvGraphicFramePr>
            <p:xfrm>
              <a:off x="10403193" y="3956"/>
              <a:ext cx="1716741" cy="965667"/>
            </p:xfrm>
            <a:graphic>
              <a:graphicData uri="http://schemas.microsoft.com/office/powerpoint/2016/slidezoom">
                <pslz:sldZm>
                  <pslz:sldZmObj sldId="273" cId="4191509671">
                    <pslz:zmPr id="{93005290-1400-4B51-BBA0-224DB6928144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6741" cy="96566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Vista general de diapositiva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5246C4D-EB07-46AB-8DB6-54F28B908E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03193" y="3956"/>
                <a:ext cx="1716741" cy="96566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7745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ecnología de sistema de nube de mano con fondo oscuro de protección de datos">
            <a:extLst>
              <a:ext uri="{FF2B5EF4-FFF2-40B4-BE49-F238E27FC236}">
                <a16:creationId xmlns:a16="http://schemas.microsoft.com/office/drawing/2014/main" id="{7E35C56E-7905-4013-82F7-F6D93390E5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2" b="7603"/>
          <a:stretch/>
        </p:blipFill>
        <p:spPr bwMode="auto">
          <a:xfrm>
            <a:off x="-2" y="0"/>
            <a:ext cx="6096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1BB4F21-8E25-4F23-87B2-25289F107284}"/>
              </a:ext>
            </a:extLst>
          </p:cNvPr>
          <p:cNvSpPr/>
          <p:nvPr/>
        </p:nvSpPr>
        <p:spPr>
          <a:xfrm>
            <a:off x="0" y="945032"/>
            <a:ext cx="12044363" cy="5801451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EA135A3-8F28-4EC7-9F53-A4BF50ED0998}"/>
              </a:ext>
            </a:extLst>
          </p:cNvPr>
          <p:cNvSpPr/>
          <p:nvPr/>
        </p:nvSpPr>
        <p:spPr>
          <a:xfrm>
            <a:off x="706573" y="-5192"/>
            <a:ext cx="40999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6. Resultados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Vista general de diapositiva 6">
                <a:extLst>
                  <a:ext uri="{FF2B5EF4-FFF2-40B4-BE49-F238E27FC236}">
                    <a16:creationId xmlns:a16="http://schemas.microsoft.com/office/drawing/2014/main" id="{1BBC9910-0391-4A28-B224-8431DC5D24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3117659"/>
                  </p:ext>
                </p:extLst>
              </p:nvPr>
            </p:nvGraphicFramePr>
            <p:xfrm>
              <a:off x="10354235" y="0"/>
              <a:ext cx="1690128" cy="960222"/>
            </p:xfrm>
            <a:graphic>
              <a:graphicData uri="http://schemas.microsoft.com/office/powerpoint/2016/slidezoom">
                <pslz:sldZm>
                  <pslz:sldZmObj sldId="257" cId="489969765">
                    <pslz:zmPr id="{6550EEC4-1C98-4068-BBA9-C33294EBBF8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90128" cy="9602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Vista general de diapositiva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BBC9910-0391-4A28-B224-8431DC5D24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54235" y="0"/>
                <a:ext cx="1690128" cy="96022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1042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ecnología de sistema de nube de mano con fondo oscuro de protección de datos">
            <a:extLst>
              <a:ext uri="{FF2B5EF4-FFF2-40B4-BE49-F238E27FC236}">
                <a16:creationId xmlns:a16="http://schemas.microsoft.com/office/drawing/2014/main" id="{7E35C56E-7905-4013-82F7-F6D93390E5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2" b="7603"/>
          <a:stretch/>
        </p:blipFill>
        <p:spPr bwMode="auto">
          <a:xfrm>
            <a:off x="-2" y="0"/>
            <a:ext cx="6096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27EE71B-78AC-4CF9-8586-4E18BF0D4D7F}"/>
              </a:ext>
            </a:extLst>
          </p:cNvPr>
          <p:cNvSpPr/>
          <p:nvPr/>
        </p:nvSpPr>
        <p:spPr>
          <a:xfrm>
            <a:off x="73817" y="971926"/>
            <a:ext cx="12044363" cy="5801451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74BB7F5-8053-43A6-B5C2-778D4F5857CE}"/>
              </a:ext>
            </a:extLst>
          </p:cNvPr>
          <p:cNvSpPr/>
          <p:nvPr/>
        </p:nvSpPr>
        <p:spPr>
          <a:xfrm>
            <a:off x="313389" y="-5192"/>
            <a:ext cx="57826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7. Proyecto de vida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Vista general de diapositiva 4">
                <a:extLst>
                  <a:ext uri="{FF2B5EF4-FFF2-40B4-BE49-F238E27FC236}">
                    <a16:creationId xmlns:a16="http://schemas.microsoft.com/office/drawing/2014/main" id="{992A3376-7BF5-4F97-91E0-922315932A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3117659"/>
                  </p:ext>
                </p:extLst>
              </p:nvPr>
            </p:nvGraphicFramePr>
            <p:xfrm>
              <a:off x="10354235" y="0"/>
              <a:ext cx="1690128" cy="960222"/>
            </p:xfrm>
            <a:graphic>
              <a:graphicData uri="http://schemas.microsoft.com/office/powerpoint/2016/slidezoom">
                <pslz:sldZm>
                  <pslz:sldZmObj sldId="257" cId="489969765">
                    <pslz:zmPr id="{6550EEC4-1C98-4068-BBA9-C33294EBBF8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90128" cy="9602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Vista general de diapositiva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92A3376-7BF5-4F97-91E0-922315932A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54235" y="0"/>
                <a:ext cx="1690128" cy="96022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624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ecnología de sistema de nube de mano con fondo oscuro de protección de datos">
            <a:extLst>
              <a:ext uri="{FF2B5EF4-FFF2-40B4-BE49-F238E27FC236}">
                <a16:creationId xmlns:a16="http://schemas.microsoft.com/office/drawing/2014/main" id="{7E35C56E-7905-4013-82F7-F6D93390E5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2" b="7603"/>
          <a:stretch/>
        </p:blipFill>
        <p:spPr bwMode="auto">
          <a:xfrm>
            <a:off x="-2" y="0"/>
            <a:ext cx="6096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27EE71B-78AC-4CF9-8586-4E18BF0D4D7F}"/>
              </a:ext>
            </a:extLst>
          </p:cNvPr>
          <p:cNvSpPr/>
          <p:nvPr/>
        </p:nvSpPr>
        <p:spPr>
          <a:xfrm>
            <a:off x="73817" y="918138"/>
            <a:ext cx="12044363" cy="5801451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74BB7F5-8053-43A6-B5C2-778D4F5857CE}"/>
              </a:ext>
            </a:extLst>
          </p:cNvPr>
          <p:cNvSpPr/>
          <p:nvPr/>
        </p:nvSpPr>
        <p:spPr>
          <a:xfrm>
            <a:off x="313389" y="-5192"/>
            <a:ext cx="57826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7. Proyecto de vida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Vista general de diapositiva 4">
                <a:extLst>
                  <a:ext uri="{FF2B5EF4-FFF2-40B4-BE49-F238E27FC236}">
                    <a16:creationId xmlns:a16="http://schemas.microsoft.com/office/drawing/2014/main" id="{648E55E7-28A4-418E-B7BA-4C8F1800490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3117659"/>
                  </p:ext>
                </p:extLst>
              </p:nvPr>
            </p:nvGraphicFramePr>
            <p:xfrm>
              <a:off x="10354235" y="0"/>
              <a:ext cx="1690128" cy="960222"/>
            </p:xfrm>
            <a:graphic>
              <a:graphicData uri="http://schemas.microsoft.com/office/powerpoint/2016/slidezoom">
                <pslz:sldZm>
                  <pslz:sldZmObj sldId="257" cId="489969765">
                    <pslz:zmPr id="{6550EEC4-1C98-4068-BBA9-C33294EBBF8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90128" cy="9602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Vista general de diapositiva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48E55E7-28A4-418E-B7BA-4C8F180049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54235" y="0"/>
                <a:ext cx="1690128" cy="96022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0877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ecnología de sistema de nube de mano con fondo oscuro de protección de datos">
            <a:extLst>
              <a:ext uri="{FF2B5EF4-FFF2-40B4-BE49-F238E27FC236}">
                <a16:creationId xmlns:a16="http://schemas.microsoft.com/office/drawing/2014/main" id="{7E35C56E-7905-4013-82F7-F6D93390E5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2" b="7603"/>
          <a:stretch/>
        </p:blipFill>
        <p:spPr bwMode="auto">
          <a:xfrm>
            <a:off x="-2" y="0"/>
            <a:ext cx="6096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C9CADF22-EABC-47D0-9DD1-2FBE396E31BD}"/>
              </a:ext>
            </a:extLst>
          </p:cNvPr>
          <p:cNvSpPr/>
          <p:nvPr/>
        </p:nvSpPr>
        <p:spPr>
          <a:xfrm>
            <a:off x="0" y="958479"/>
            <a:ext cx="12044363" cy="5801451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1B76A6F-CB36-4814-A4D7-23C2698EEB29}"/>
              </a:ext>
            </a:extLst>
          </p:cNvPr>
          <p:cNvSpPr/>
          <p:nvPr/>
        </p:nvSpPr>
        <p:spPr>
          <a:xfrm>
            <a:off x="165017" y="74349"/>
            <a:ext cx="43508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8.1. Conclusiones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Vista general de diapositiva 4">
                <a:extLst>
                  <a:ext uri="{FF2B5EF4-FFF2-40B4-BE49-F238E27FC236}">
                    <a16:creationId xmlns:a16="http://schemas.microsoft.com/office/drawing/2014/main" id="{0D922586-3D60-4A78-BB0B-59DBD6B2D9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3117659"/>
                  </p:ext>
                </p:extLst>
              </p:nvPr>
            </p:nvGraphicFramePr>
            <p:xfrm>
              <a:off x="10354235" y="0"/>
              <a:ext cx="1690128" cy="960222"/>
            </p:xfrm>
            <a:graphic>
              <a:graphicData uri="http://schemas.microsoft.com/office/powerpoint/2016/slidezoom">
                <pslz:sldZm>
                  <pslz:sldZmObj sldId="257" cId="489969765">
                    <pslz:zmPr id="{6550EEC4-1C98-4068-BBA9-C33294EBBF8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90128" cy="9602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Vista general de diapositiva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D922586-3D60-4A78-BB0B-59DBD6B2D9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54235" y="0"/>
                <a:ext cx="1690128" cy="96022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527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cnología de sistema de nube de mano con fondo oscuro de protección de datos">
            <a:extLst>
              <a:ext uri="{FF2B5EF4-FFF2-40B4-BE49-F238E27FC236}">
                <a16:creationId xmlns:a16="http://schemas.microsoft.com/office/drawing/2014/main" id="{BD168E64-68B9-4DD5-A4D5-BE51EFDD1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2" b="7603"/>
          <a:stretch/>
        </p:blipFill>
        <p:spPr bwMode="auto">
          <a:xfrm>
            <a:off x="-2" y="0"/>
            <a:ext cx="6096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CBDC663-5BCE-427B-8569-1A30D492AC1F}"/>
              </a:ext>
            </a:extLst>
          </p:cNvPr>
          <p:cNvSpPr/>
          <p:nvPr/>
        </p:nvSpPr>
        <p:spPr>
          <a:xfrm>
            <a:off x="3681876" y="-1"/>
            <a:ext cx="4828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INTRODUCCIÓN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C4DE81D-5D75-4937-846E-4CAE55D1FDCB}"/>
              </a:ext>
            </a:extLst>
          </p:cNvPr>
          <p:cNvSpPr/>
          <p:nvPr/>
        </p:nvSpPr>
        <p:spPr>
          <a:xfrm>
            <a:off x="0" y="868176"/>
            <a:ext cx="12044363" cy="5905202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MX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Vista general de diapositiva 10">
                <a:extLst>
                  <a:ext uri="{FF2B5EF4-FFF2-40B4-BE49-F238E27FC236}">
                    <a16:creationId xmlns:a16="http://schemas.microsoft.com/office/drawing/2014/main" id="{01985CF8-C609-4E86-A585-B44F4ACCE82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89716019"/>
                  </p:ext>
                </p:extLst>
              </p:nvPr>
            </p:nvGraphicFramePr>
            <p:xfrm>
              <a:off x="10757361" y="90449"/>
              <a:ext cx="1287002" cy="723939"/>
            </p:xfrm>
            <a:graphic>
              <a:graphicData uri="http://schemas.microsoft.com/office/powerpoint/2016/slidezoom">
                <pslz:sldZm>
                  <pslz:sldZmObj sldId="257" cId="489969765">
                    <pslz:zmPr id="{8DADE2AA-E605-4692-AD0D-B7720AA38FC6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87002" cy="7239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Vista general de diapositiva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1985CF8-C609-4E86-A585-B44F4ACCE8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57361" y="90449"/>
                <a:ext cx="1287002" cy="7239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5508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ecnología de sistema de nube de mano con fondo oscuro de protección de datos">
            <a:extLst>
              <a:ext uri="{FF2B5EF4-FFF2-40B4-BE49-F238E27FC236}">
                <a16:creationId xmlns:a16="http://schemas.microsoft.com/office/drawing/2014/main" id="{7E35C56E-7905-4013-82F7-F6D93390E5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2" b="7603"/>
          <a:stretch/>
        </p:blipFill>
        <p:spPr bwMode="auto">
          <a:xfrm>
            <a:off x="-2" y="0"/>
            <a:ext cx="6096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8F6FAFD-112C-4AA5-8A44-660BEA96541C}"/>
              </a:ext>
            </a:extLst>
          </p:cNvPr>
          <p:cNvSpPr/>
          <p:nvPr/>
        </p:nvSpPr>
        <p:spPr>
          <a:xfrm>
            <a:off x="0" y="998820"/>
            <a:ext cx="12044363" cy="5801451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DC8C3C4-C641-4B1D-AE9A-31EBE45438D0}"/>
              </a:ext>
            </a:extLst>
          </p:cNvPr>
          <p:cNvSpPr/>
          <p:nvPr/>
        </p:nvSpPr>
        <p:spPr>
          <a:xfrm>
            <a:off x="269737" y="128904"/>
            <a:ext cx="555652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8.2. Recomendaciones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Vista general de diapositiva 4">
                <a:extLst>
                  <a:ext uri="{FF2B5EF4-FFF2-40B4-BE49-F238E27FC236}">
                    <a16:creationId xmlns:a16="http://schemas.microsoft.com/office/drawing/2014/main" id="{B9382334-6932-41BF-B9D2-A2A0597B0F4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07459485"/>
                  </p:ext>
                </p:extLst>
              </p:nvPr>
            </p:nvGraphicFramePr>
            <p:xfrm>
              <a:off x="10354235" y="0"/>
              <a:ext cx="1690128" cy="960222"/>
            </p:xfrm>
            <a:graphic>
              <a:graphicData uri="http://schemas.microsoft.com/office/powerpoint/2016/slidezoom">
                <pslz:sldZm>
                  <pslz:sldZmObj sldId="257" cId="489969765">
                    <pslz:zmPr id="{6550EEC4-1C98-4068-BBA9-C33294EBBF8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90128" cy="9602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Vista general de diapositiva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9382334-6932-41BF-B9D2-A2A0597B0F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54235" y="0"/>
                <a:ext cx="1690128" cy="96022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1966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ecnología de sistema de nube de mano con fondo oscuro de protección de datos">
            <a:extLst>
              <a:ext uri="{FF2B5EF4-FFF2-40B4-BE49-F238E27FC236}">
                <a16:creationId xmlns:a16="http://schemas.microsoft.com/office/drawing/2014/main" id="{7E35C56E-7905-4013-82F7-F6D93390E5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2" b="7603"/>
          <a:stretch/>
        </p:blipFill>
        <p:spPr bwMode="auto">
          <a:xfrm>
            <a:off x="-2" y="0"/>
            <a:ext cx="6096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DC8C3C4-C641-4B1D-AE9A-31EBE45438D0}"/>
              </a:ext>
            </a:extLst>
          </p:cNvPr>
          <p:cNvSpPr/>
          <p:nvPr/>
        </p:nvSpPr>
        <p:spPr>
          <a:xfrm>
            <a:off x="1382805" y="1613118"/>
            <a:ext cx="8637495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15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247150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ecnología de sistema de nube de mano con fondo oscuro de protección de datos">
            <a:extLst>
              <a:ext uri="{FF2B5EF4-FFF2-40B4-BE49-F238E27FC236}">
                <a16:creationId xmlns:a16="http://schemas.microsoft.com/office/drawing/2014/main" id="{6773AE6F-B10A-46EA-9CAF-69FE8026AA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2" b="7603"/>
          <a:stretch/>
        </p:blipFill>
        <p:spPr bwMode="auto">
          <a:xfrm>
            <a:off x="-2" y="0"/>
            <a:ext cx="6096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Hexágono 2">
            <a:extLst>
              <a:ext uri="{FF2B5EF4-FFF2-40B4-BE49-F238E27FC236}">
                <a16:creationId xmlns:a16="http://schemas.microsoft.com/office/drawing/2014/main" id="{8803A82B-71E7-4872-BD8E-111708707B42}"/>
              </a:ext>
            </a:extLst>
          </p:cNvPr>
          <p:cNvSpPr/>
          <p:nvPr/>
        </p:nvSpPr>
        <p:spPr>
          <a:xfrm>
            <a:off x="0" y="1568107"/>
            <a:ext cx="4624534" cy="417546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sz="5400" dirty="0"/>
              <a:t>2</a:t>
            </a:r>
          </a:p>
        </p:txBody>
      </p:sp>
      <p:pic>
        <p:nvPicPr>
          <p:cNvPr id="4" name="Gráfico 3" descr="Preguntas con relleno sólido">
            <a:extLst>
              <a:ext uri="{FF2B5EF4-FFF2-40B4-BE49-F238E27FC236}">
                <a16:creationId xmlns:a16="http://schemas.microsoft.com/office/drawing/2014/main" id="{A597CC87-87AE-429A-95C9-37FE11843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331" y="1483378"/>
            <a:ext cx="2797994" cy="2797994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B04E9F1-6C8F-4270-88BA-919695CA2E28}"/>
              </a:ext>
            </a:extLst>
          </p:cNvPr>
          <p:cNvCxnSpPr>
            <a:cxnSpLocks/>
          </p:cNvCxnSpPr>
          <p:nvPr/>
        </p:nvCxnSpPr>
        <p:spPr>
          <a:xfrm flipV="1">
            <a:off x="4610246" y="1553819"/>
            <a:ext cx="847576" cy="208773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390657F-9C3C-43A3-9A28-F4AB4118DF49}"/>
              </a:ext>
            </a:extLst>
          </p:cNvPr>
          <p:cNvCxnSpPr>
            <a:cxnSpLocks/>
          </p:cNvCxnSpPr>
          <p:nvPr/>
        </p:nvCxnSpPr>
        <p:spPr>
          <a:xfrm>
            <a:off x="4661202" y="3670130"/>
            <a:ext cx="66327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D659887-56EB-4CDC-8CCB-BD670CF2CCBE}"/>
              </a:ext>
            </a:extLst>
          </p:cNvPr>
          <p:cNvCxnSpPr>
            <a:cxnSpLocks/>
          </p:cNvCxnSpPr>
          <p:nvPr/>
        </p:nvCxnSpPr>
        <p:spPr>
          <a:xfrm>
            <a:off x="4624534" y="3698706"/>
            <a:ext cx="788045" cy="217345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" name="Vista general de diapositiva 19">
                <a:extLst>
                  <a:ext uri="{FF2B5EF4-FFF2-40B4-BE49-F238E27FC236}">
                    <a16:creationId xmlns:a16="http://schemas.microsoft.com/office/drawing/2014/main" id="{184D9BFC-F17E-410E-84A4-512AEFE3D6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3780661"/>
                  </p:ext>
                </p:extLst>
              </p:nvPr>
            </p:nvGraphicFramePr>
            <p:xfrm>
              <a:off x="1107628" y="108427"/>
              <a:ext cx="2421385" cy="1440009"/>
            </p:xfrm>
            <a:graphic>
              <a:graphicData uri="http://schemas.microsoft.com/office/powerpoint/2016/slidezoom">
                <pslz:sldZm>
                  <pslz:sldZmObj sldId="257" cId="489969765">
                    <pslz:zmPr id="{6550EEC4-1C98-4068-BBA9-C33294EBBF8B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21385" cy="144000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" name="Vista general de diapositiva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84D9BFC-F17E-410E-84A4-512AEFE3D6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7628" y="108427"/>
                <a:ext cx="2421385" cy="144000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3" name="Vista general de diapositiva 22">
                <a:extLst>
                  <a:ext uri="{FF2B5EF4-FFF2-40B4-BE49-F238E27FC236}">
                    <a16:creationId xmlns:a16="http://schemas.microsoft.com/office/drawing/2014/main" id="{15F96B28-AF9C-447B-8901-BDA23FE8EB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8452971"/>
                  </p:ext>
                </p:extLst>
              </p:nvPr>
            </p:nvGraphicFramePr>
            <p:xfrm>
              <a:off x="5412579" y="379775"/>
              <a:ext cx="6458908" cy="1915401"/>
            </p:xfrm>
            <a:graphic>
              <a:graphicData uri="http://schemas.microsoft.com/office/powerpoint/2016/slidezoom">
                <pslz:sldZm>
                  <pslz:sldZmObj sldId="261" cId="3954850919">
                    <pslz:zmPr id="{6931C0EA-2E14-4BC1-AC3B-91E78B7558A9}" returnToParent="0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458908" cy="19154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3" name="Vista general de diapositiva 2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15F96B28-AF9C-447B-8901-BDA23FE8EB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2579" y="379775"/>
                <a:ext cx="6458908" cy="191540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Vista general de diapositiva 24">
                <a:extLst>
                  <a:ext uri="{FF2B5EF4-FFF2-40B4-BE49-F238E27FC236}">
                    <a16:creationId xmlns:a16="http://schemas.microsoft.com/office/drawing/2014/main" id="{1F90ACB1-FF86-482A-AD9D-C9F05B28E8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0689011"/>
                  </p:ext>
                </p:extLst>
              </p:nvPr>
            </p:nvGraphicFramePr>
            <p:xfrm>
              <a:off x="5412579" y="2597686"/>
              <a:ext cx="6246021" cy="1889292"/>
            </p:xfrm>
            <a:graphic>
              <a:graphicData uri="http://schemas.microsoft.com/office/powerpoint/2016/slidezoom">
                <pslz:sldZm>
                  <pslz:sldZmObj sldId="262" cId="1209934463">
                    <pslz:zmPr id="{01D0408F-4910-41A8-B924-AE43F85B464E}" returnToParent="0" imageType="cover" transitionDur="100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246021" cy="188929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Vista general de diapositiva 24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1F90ACB1-FF86-482A-AD9D-C9F05B28E8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2579" y="2597686"/>
                <a:ext cx="6246021" cy="188929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7" name="Vista general de diapositiva 26">
                <a:extLst>
                  <a:ext uri="{FF2B5EF4-FFF2-40B4-BE49-F238E27FC236}">
                    <a16:creationId xmlns:a16="http://schemas.microsoft.com/office/drawing/2014/main" id="{7C6274CA-01D9-4182-8EB0-1A63649345E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9541510"/>
                  </p:ext>
                </p:extLst>
              </p:nvPr>
            </p:nvGraphicFramePr>
            <p:xfrm>
              <a:off x="5487588" y="4894486"/>
              <a:ext cx="6246021" cy="1827799"/>
            </p:xfrm>
            <a:graphic>
              <a:graphicData uri="http://schemas.microsoft.com/office/powerpoint/2016/slidezoom">
                <pslz:sldZm>
                  <pslz:sldZmObj sldId="263" cId="2588643270">
                    <pslz:zmPr id="{C186E719-36B1-41DB-B907-922FD0A0DF35}" returnToParent="0" imageType="cover" transitionDur="1000">
                      <p166:blipFill xmlns:p166="http://schemas.microsoft.com/office/powerpoint/2016/6/main"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246021" cy="18277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7" name="Vista general de diapositiva 26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7C6274CA-01D9-4182-8EB0-1A63649345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7588" y="4894486"/>
                <a:ext cx="6246021" cy="182779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169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ecnología de sistema de nube de mano con fondo oscuro de protección de datos">
            <a:extLst>
              <a:ext uri="{FF2B5EF4-FFF2-40B4-BE49-F238E27FC236}">
                <a16:creationId xmlns:a16="http://schemas.microsoft.com/office/drawing/2014/main" id="{AF832C39-72F0-4712-8F7E-8A4ED9D503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2" b="7603"/>
          <a:stretch/>
        </p:blipFill>
        <p:spPr bwMode="auto">
          <a:xfrm>
            <a:off x="-2" y="14288"/>
            <a:ext cx="6096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80932291-FA3D-4DF2-A275-70504612E817}"/>
              </a:ext>
            </a:extLst>
          </p:cNvPr>
          <p:cNvSpPr/>
          <p:nvPr/>
        </p:nvSpPr>
        <p:spPr>
          <a:xfrm>
            <a:off x="65369" y="31420"/>
            <a:ext cx="102843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2.1. DIAGNÓSTICO Y DESCRIPCIÓN DE LA REALIDAD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4537517-DBFA-471C-B237-AE6821CFB910}"/>
              </a:ext>
            </a:extLst>
          </p:cNvPr>
          <p:cNvSpPr/>
          <p:nvPr/>
        </p:nvSpPr>
        <p:spPr>
          <a:xfrm>
            <a:off x="0" y="914404"/>
            <a:ext cx="12044363" cy="5905202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MX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Vista general de diapositiva 5">
                <a:extLst>
                  <a:ext uri="{FF2B5EF4-FFF2-40B4-BE49-F238E27FC236}">
                    <a16:creationId xmlns:a16="http://schemas.microsoft.com/office/drawing/2014/main" id="{1205F895-0087-4C68-BEC3-DB42FD335DD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53458406"/>
                  </p:ext>
                </p:extLst>
              </p:nvPr>
            </p:nvGraphicFramePr>
            <p:xfrm>
              <a:off x="10615612" y="17133"/>
              <a:ext cx="1576387" cy="886718"/>
            </p:xfrm>
            <a:graphic>
              <a:graphicData uri="http://schemas.microsoft.com/office/powerpoint/2016/slidezoom">
                <pslz:sldZm>
                  <pslz:sldZmObj sldId="260" cId="2181698192">
                    <pslz:zmPr id="{C89E748D-D8F3-4E10-A39A-BBBC8418F3E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76387" cy="88671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Vista general de diapositiva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205F895-0087-4C68-BEC3-DB42FD335D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15612" y="17133"/>
                <a:ext cx="1576387" cy="88671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485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ecnología de sistema de nube de mano con fondo oscuro de protección de datos">
            <a:extLst>
              <a:ext uri="{FF2B5EF4-FFF2-40B4-BE49-F238E27FC236}">
                <a16:creationId xmlns:a16="http://schemas.microsoft.com/office/drawing/2014/main" id="{1BAC8D6B-613B-4EAC-A81D-F7FEEDEE19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2" b="7603"/>
          <a:stretch/>
        </p:blipFill>
        <p:spPr bwMode="auto">
          <a:xfrm>
            <a:off x="-2" y="0"/>
            <a:ext cx="6096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C9D8DA3-EB68-4960-B428-0E188F7EA20C}"/>
              </a:ext>
            </a:extLst>
          </p:cNvPr>
          <p:cNvSpPr/>
          <p:nvPr/>
        </p:nvSpPr>
        <p:spPr>
          <a:xfrm>
            <a:off x="174869" y="90500"/>
            <a:ext cx="90050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2.2. IDENTIFICACIÓN DEL PROBLEMA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B2E4C53-962D-424C-A553-4635B47AFF7A}"/>
              </a:ext>
            </a:extLst>
          </p:cNvPr>
          <p:cNvSpPr/>
          <p:nvPr/>
        </p:nvSpPr>
        <p:spPr>
          <a:xfrm>
            <a:off x="0" y="900116"/>
            <a:ext cx="12044363" cy="5905202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dirty="0"/>
              <a:t>.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Vista general de diapositiva 4">
                <a:extLst>
                  <a:ext uri="{FF2B5EF4-FFF2-40B4-BE49-F238E27FC236}">
                    <a16:creationId xmlns:a16="http://schemas.microsoft.com/office/drawing/2014/main" id="{BB57ABAD-F936-4A90-8B0D-79CEE37A42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11383806"/>
                  </p:ext>
                </p:extLst>
              </p:nvPr>
            </p:nvGraphicFramePr>
            <p:xfrm>
              <a:off x="10615613" y="9818"/>
              <a:ext cx="1576387" cy="886718"/>
            </p:xfrm>
            <a:graphic>
              <a:graphicData uri="http://schemas.microsoft.com/office/powerpoint/2016/slidezoom">
                <pslz:sldZm>
                  <pslz:sldZmObj sldId="260" cId="2181698192">
                    <pslz:zmPr id="{C89E748D-D8F3-4E10-A39A-BBBC8418F3E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76387" cy="88671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Vista general de diapositiva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B57ABAD-F936-4A90-8B0D-79CEE37A42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15613" y="9818"/>
                <a:ext cx="1576387" cy="88671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993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ecnología de sistema de nube de mano con fondo oscuro de protección de datos">
            <a:extLst>
              <a:ext uri="{FF2B5EF4-FFF2-40B4-BE49-F238E27FC236}">
                <a16:creationId xmlns:a16="http://schemas.microsoft.com/office/drawing/2014/main" id="{1BA6A053-4555-4743-87D3-510FF89F93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2" b="7603"/>
          <a:stretch/>
        </p:blipFill>
        <p:spPr bwMode="auto">
          <a:xfrm>
            <a:off x="-2" y="0"/>
            <a:ext cx="6096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EC1EF12-CB03-46AD-BA6A-F250B0C37D68}"/>
              </a:ext>
            </a:extLst>
          </p:cNvPr>
          <p:cNvSpPr/>
          <p:nvPr/>
        </p:nvSpPr>
        <p:spPr>
          <a:xfrm>
            <a:off x="322751" y="117277"/>
            <a:ext cx="874931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2.3. FORMULACIÓN DEL PROBLEMA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53510F8-E29C-47A5-8774-AE500F197ECE}"/>
              </a:ext>
            </a:extLst>
          </p:cNvPr>
          <p:cNvSpPr/>
          <p:nvPr/>
        </p:nvSpPr>
        <p:spPr>
          <a:xfrm>
            <a:off x="0" y="918138"/>
            <a:ext cx="12044363" cy="5801451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MX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Vista general de diapositiva 4">
                <a:extLst>
                  <a:ext uri="{FF2B5EF4-FFF2-40B4-BE49-F238E27FC236}">
                    <a16:creationId xmlns:a16="http://schemas.microsoft.com/office/drawing/2014/main" id="{15505A2A-98E8-495B-AC04-120F2E879D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2711583"/>
                  </p:ext>
                </p:extLst>
              </p:nvPr>
            </p:nvGraphicFramePr>
            <p:xfrm>
              <a:off x="10596568" y="0"/>
              <a:ext cx="1576387" cy="886718"/>
            </p:xfrm>
            <a:graphic>
              <a:graphicData uri="http://schemas.microsoft.com/office/powerpoint/2016/slidezoom">
                <pslz:sldZm>
                  <pslz:sldZmObj sldId="260" cId="2181698192">
                    <pslz:zmPr id="{C89E748D-D8F3-4E10-A39A-BBBC8418F3E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76387" cy="88671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Vista general de diapositiva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5505A2A-98E8-495B-AC04-120F2E879D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6568" y="0"/>
                <a:ext cx="1576387" cy="88671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864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ecnología de sistema de nube de mano con fondo oscuro de protección de datos">
            <a:extLst>
              <a:ext uri="{FF2B5EF4-FFF2-40B4-BE49-F238E27FC236}">
                <a16:creationId xmlns:a16="http://schemas.microsoft.com/office/drawing/2014/main" id="{CC408885-14FE-40FD-AC3F-08F364621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2" b="7603"/>
          <a:stretch/>
        </p:blipFill>
        <p:spPr bwMode="auto">
          <a:xfrm>
            <a:off x="-2" y="0"/>
            <a:ext cx="6096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C840963-8856-4638-A567-9F50B9B70281}"/>
              </a:ext>
            </a:extLst>
          </p:cNvPr>
          <p:cNvCxnSpPr>
            <a:cxnSpLocks/>
          </p:cNvCxnSpPr>
          <p:nvPr/>
        </p:nvCxnSpPr>
        <p:spPr>
          <a:xfrm flipV="1">
            <a:off x="4610246" y="1553819"/>
            <a:ext cx="847576" cy="208773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386145A-BB45-4C26-9E76-CCC52B0137DA}"/>
              </a:ext>
            </a:extLst>
          </p:cNvPr>
          <p:cNvCxnSpPr>
            <a:cxnSpLocks/>
          </p:cNvCxnSpPr>
          <p:nvPr/>
        </p:nvCxnSpPr>
        <p:spPr>
          <a:xfrm>
            <a:off x="4661202" y="3670130"/>
            <a:ext cx="66327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D5F950F-9D71-4D06-8E6A-B55043E1FA75}"/>
              </a:ext>
            </a:extLst>
          </p:cNvPr>
          <p:cNvCxnSpPr>
            <a:cxnSpLocks/>
          </p:cNvCxnSpPr>
          <p:nvPr/>
        </p:nvCxnSpPr>
        <p:spPr>
          <a:xfrm>
            <a:off x="4624534" y="3698706"/>
            <a:ext cx="788045" cy="217345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Vista general de diapositiva 7">
                <a:extLst>
                  <a:ext uri="{FF2B5EF4-FFF2-40B4-BE49-F238E27FC236}">
                    <a16:creationId xmlns:a16="http://schemas.microsoft.com/office/drawing/2014/main" id="{6444F23C-6616-452C-BE06-FA7BF31AD5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20418748"/>
                  </p:ext>
                </p:extLst>
              </p:nvPr>
            </p:nvGraphicFramePr>
            <p:xfrm>
              <a:off x="1299510" y="408027"/>
              <a:ext cx="2294589" cy="1303638"/>
            </p:xfrm>
            <a:graphic>
              <a:graphicData uri="http://schemas.microsoft.com/office/powerpoint/2016/slidezoom">
                <pslz:sldZm>
                  <pslz:sldZmObj sldId="257" cId="489969765">
                    <pslz:zmPr id="{6550EEC4-1C98-4068-BBA9-C33294EBBF8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94589" cy="130363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Vista general de diapositiva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444F23C-6616-452C-BE06-FA7BF31AD5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9510" y="408027"/>
                <a:ext cx="2294589" cy="130363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Vista general de diapositiva 12">
                <a:extLst>
                  <a:ext uri="{FF2B5EF4-FFF2-40B4-BE49-F238E27FC236}">
                    <a16:creationId xmlns:a16="http://schemas.microsoft.com/office/drawing/2014/main" id="{F017AE90-95F7-4D47-8BE6-3E15FE5748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4184377"/>
                  </p:ext>
                </p:extLst>
              </p:nvPr>
            </p:nvGraphicFramePr>
            <p:xfrm>
              <a:off x="5324472" y="1044051"/>
              <a:ext cx="6666888" cy="1397351"/>
            </p:xfrm>
            <a:graphic>
              <a:graphicData uri="http://schemas.microsoft.com/office/powerpoint/2016/slidezoom">
                <pslz:sldZm>
                  <pslz:sldZmObj sldId="265" cId="299699391">
                    <pslz:zmPr id="{54AB7B59-AAD9-4F79-B968-8F8AC9292130}" returnToParent="0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666888" cy="13973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Vista general de diapositiva 12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F017AE90-95F7-4D47-8BE6-3E15FE5748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4472" y="1044051"/>
                <a:ext cx="6666888" cy="139735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Vista general de diapositiva 14">
                <a:extLst>
                  <a:ext uri="{FF2B5EF4-FFF2-40B4-BE49-F238E27FC236}">
                    <a16:creationId xmlns:a16="http://schemas.microsoft.com/office/drawing/2014/main" id="{51B99C8B-6382-4073-932C-02B16CB1D0C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9939425"/>
                  </p:ext>
                </p:extLst>
              </p:nvPr>
            </p:nvGraphicFramePr>
            <p:xfrm>
              <a:off x="5253106" y="2760445"/>
              <a:ext cx="6672372" cy="2039014"/>
            </p:xfrm>
            <a:graphic>
              <a:graphicData uri="http://schemas.microsoft.com/office/powerpoint/2016/slidezoom">
                <pslz:sldZm>
                  <pslz:sldZmObj sldId="266" cId="4047231192">
                    <pslz:zmPr id="{4895BEA6-00EB-4EFD-86FA-8AB218A51EE6}" returnToParent="0" imageType="cover" transitionDur="100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672372" cy="203901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Vista general de diapositiva 1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51B99C8B-6382-4073-932C-02B16CB1D0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3106" y="2760445"/>
                <a:ext cx="6672372" cy="203901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Vista general de diapositiva 16">
                <a:extLst>
                  <a:ext uri="{FF2B5EF4-FFF2-40B4-BE49-F238E27FC236}">
                    <a16:creationId xmlns:a16="http://schemas.microsoft.com/office/drawing/2014/main" id="{AF5D4678-57F8-430F-B5A7-CA7CA0C1F7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04845298"/>
                  </p:ext>
                </p:extLst>
              </p:nvPr>
            </p:nvGraphicFramePr>
            <p:xfrm>
              <a:off x="5457822" y="4966745"/>
              <a:ext cx="6467656" cy="1397351"/>
            </p:xfrm>
            <a:graphic>
              <a:graphicData uri="http://schemas.microsoft.com/office/powerpoint/2016/slidezoom">
                <pslz:sldZm>
                  <pslz:sldZmObj sldId="267" cId="222297932">
                    <pslz:zmPr id="{40FFC6DD-835B-4C60-8FD6-07D54170E2B9}" returnToParent="0" imageType="cover" transitionDur="100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467656" cy="13973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Vista general de diapositiva 16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AF5D4678-57F8-430F-B5A7-CA7CA0C1F7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7822" y="4966745"/>
                <a:ext cx="6467656" cy="139735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2" name="Hexágono 11">
            <a:extLst>
              <a:ext uri="{FF2B5EF4-FFF2-40B4-BE49-F238E27FC236}">
                <a16:creationId xmlns:a16="http://schemas.microsoft.com/office/drawing/2014/main" id="{AE3D4D4E-A485-494B-A888-9B97C50F94FF}"/>
              </a:ext>
            </a:extLst>
          </p:cNvPr>
          <p:cNvSpPr/>
          <p:nvPr/>
        </p:nvSpPr>
        <p:spPr>
          <a:xfrm>
            <a:off x="266522" y="1711665"/>
            <a:ext cx="4298481" cy="397793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sz="2000" dirty="0"/>
          </a:p>
          <a:p>
            <a:pPr algn="ctr"/>
            <a:r>
              <a:rPr lang="es-MX" sz="3200" dirty="0"/>
              <a:t>2.4.  OBJETIVOS</a:t>
            </a:r>
          </a:p>
        </p:txBody>
      </p:sp>
      <p:pic>
        <p:nvPicPr>
          <p:cNvPr id="14" name="Gráfico 13" descr="Lista de comprobación con relleno sólido">
            <a:extLst>
              <a:ext uri="{FF2B5EF4-FFF2-40B4-BE49-F238E27FC236}">
                <a16:creationId xmlns:a16="http://schemas.microsoft.com/office/drawing/2014/main" id="{B5309207-214A-4F6B-9837-DDD86861D26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27387" y="1742726"/>
            <a:ext cx="2169758" cy="216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58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ecnología de sistema de nube de mano con fondo oscuro de protección de datos">
            <a:extLst>
              <a:ext uri="{FF2B5EF4-FFF2-40B4-BE49-F238E27FC236}">
                <a16:creationId xmlns:a16="http://schemas.microsoft.com/office/drawing/2014/main" id="{562D31DE-E20C-4EFE-84C0-6B0C38211E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2" b="7603"/>
          <a:stretch/>
        </p:blipFill>
        <p:spPr bwMode="auto">
          <a:xfrm>
            <a:off x="-2" y="0"/>
            <a:ext cx="6096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2FA2B7C-3F96-47F0-B71E-58E0027767B7}"/>
              </a:ext>
            </a:extLst>
          </p:cNvPr>
          <p:cNvSpPr/>
          <p:nvPr/>
        </p:nvSpPr>
        <p:spPr>
          <a:xfrm>
            <a:off x="232644" y="1788459"/>
            <a:ext cx="11769213" cy="3617260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Diseñar una página web informativa de tradiciones y costumbres de Tupiza, para proporcionar una plataforma educativa e informática que permita a los estudiantes de la unidad educativa Andrés de santa cruz descubrir, comprender y apreciar de diversidad de tradiciones y costumbres de nuestra región tupiceña. </a:t>
            </a:r>
            <a:endParaRPr lang="es-B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828CDA2-5BBD-49E7-8E3C-07BBD6383C36}"/>
              </a:ext>
            </a:extLst>
          </p:cNvPr>
          <p:cNvSpPr/>
          <p:nvPr/>
        </p:nvSpPr>
        <p:spPr>
          <a:xfrm>
            <a:off x="232645" y="79474"/>
            <a:ext cx="69662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2.4.1. Objetivo General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Vista general de diapositiva 6">
                <a:extLst>
                  <a:ext uri="{FF2B5EF4-FFF2-40B4-BE49-F238E27FC236}">
                    <a16:creationId xmlns:a16="http://schemas.microsoft.com/office/drawing/2014/main" id="{594BBF91-EBAE-4729-A671-BB6D0C9FCB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5940839"/>
                  </p:ext>
                </p:extLst>
              </p:nvPr>
            </p:nvGraphicFramePr>
            <p:xfrm>
              <a:off x="10261599" y="0"/>
              <a:ext cx="1782763" cy="1002804"/>
            </p:xfrm>
            <a:graphic>
              <a:graphicData uri="http://schemas.microsoft.com/office/powerpoint/2016/slidezoom">
                <pslz:sldZm>
                  <pslz:sldZmObj sldId="264" cId="886058205">
                    <pslz:zmPr id="{68C712E1-97A6-4CB1-A194-E0D6BD78595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82763" cy="100280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Vista general de diapositiva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94BBF91-EBAE-4729-A671-BB6D0C9FC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61599" y="0"/>
                <a:ext cx="1782763" cy="100280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6993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456</Words>
  <Application>Microsoft Office PowerPoint</Application>
  <PresentationFormat>Panorámica</PresentationFormat>
  <Paragraphs>79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Sitka Text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Evelin Marca</dc:creator>
  <cp:lastModifiedBy>victoria viluyo</cp:lastModifiedBy>
  <cp:revision>51</cp:revision>
  <dcterms:created xsi:type="dcterms:W3CDTF">2024-10-28T01:27:41Z</dcterms:created>
  <dcterms:modified xsi:type="dcterms:W3CDTF">2024-11-05T20:11:05Z</dcterms:modified>
</cp:coreProperties>
</file>