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2FF78-D5B0-4E04-B0EC-3D73D50F0A8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5DD810-FD7F-4CDA-B79B-5CCABA6DA530}">
      <dgm:prSet/>
      <dgm:spPr/>
      <dgm:t>
        <a:bodyPr/>
        <a:lstStyle/>
        <a:p>
          <a:r>
            <a:rPr lang="en-US" b="1"/>
            <a:t>Core Languages :</a:t>
          </a:r>
          <a:endParaRPr lang="en-US"/>
        </a:p>
      </dgm:t>
    </dgm:pt>
    <dgm:pt modelId="{4076B264-0E8B-4062-B9A2-9EB0547AB6E0}" type="parTrans" cxnId="{B70CC21E-358E-401E-82ED-B6EFA3F15628}">
      <dgm:prSet/>
      <dgm:spPr/>
      <dgm:t>
        <a:bodyPr/>
        <a:lstStyle/>
        <a:p>
          <a:endParaRPr lang="en-US"/>
        </a:p>
      </dgm:t>
    </dgm:pt>
    <dgm:pt modelId="{664677A7-11BB-4F97-BAD1-CF967B5A9BDB}" type="sibTrans" cxnId="{B70CC21E-358E-401E-82ED-B6EFA3F15628}">
      <dgm:prSet/>
      <dgm:spPr/>
      <dgm:t>
        <a:bodyPr/>
        <a:lstStyle/>
        <a:p>
          <a:endParaRPr lang="en-US"/>
        </a:p>
      </dgm:t>
    </dgm:pt>
    <dgm:pt modelId="{04713AE5-876A-4CCA-A155-6A92E2B6FEB4}">
      <dgm:prSet/>
      <dgm:spPr/>
      <dgm:t>
        <a:bodyPr/>
        <a:lstStyle/>
        <a:p>
          <a:r>
            <a:rPr lang="en-US"/>
            <a:t>It is the basic part of programming language and to solve the data structure problems.</a:t>
          </a:r>
        </a:p>
      </dgm:t>
    </dgm:pt>
    <dgm:pt modelId="{21D9291D-2FE8-4FA8-82FA-FD89645F9F7E}" type="parTrans" cxnId="{797C3761-7B2E-4912-AB97-8B5599662285}">
      <dgm:prSet/>
      <dgm:spPr/>
      <dgm:t>
        <a:bodyPr/>
        <a:lstStyle/>
        <a:p>
          <a:endParaRPr lang="en-US"/>
        </a:p>
      </dgm:t>
    </dgm:pt>
    <dgm:pt modelId="{C7FC203B-1ED1-4BDC-8124-8187FE542122}" type="sibTrans" cxnId="{797C3761-7B2E-4912-AB97-8B5599662285}">
      <dgm:prSet/>
      <dgm:spPr/>
      <dgm:t>
        <a:bodyPr/>
        <a:lstStyle/>
        <a:p>
          <a:endParaRPr lang="en-US"/>
        </a:p>
      </dgm:t>
    </dgm:pt>
    <dgm:pt modelId="{113FE142-A83C-4387-82EE-EDA1D71F56A1}">
      <dgm:prSet/>
      <dgm:spPr/>
      <dgm:t>
        <a:bodyPr/>
        <a:lstStyle/>
        <a:p>
          <a:r>
            <a:rPr lang="en-US"/>
            <a:t>Core Languages has some frameworks such as WinForms, ASP.NET and ADO.NET</a:t>
          </a:r>
        </a:p>
      </dgm:t>
    </dgm:pt>
    <dgm:pt modelId="{C9B3E723-D6FB-4711-9FCC-CB20D301D60F}" type="parTrans" cxnId="{D5AA178F-00BF-4DD2-85BB-896E6E7D09EE}">
      <dgm:prSet/>
      <dgm:spPr/>
      <dgm:t>
        <a:bodyPr/>
        <a:lstStyle/>
        <a:p>
          <a:endParaRPr lang="en-US"/>
        </a:p>
      </dgm:t>
    </dgm:pt>
    <dgm:pt modelId="{0238D7E6-E414-4E40-9673-6EBF9DEF659C}" type="sibTrans" cxnId="{D5AA178F-00BF-4DD2-85BB-896E6E7D09EE}">
      <dgm:prSet/>
      <dgm:spPr/>
      <dgm:t>
        <a:bodyPr/>
        <a:lstStyle/>
        <a:p>
          <a:endParaRPr lang="en-US"/>
        </a:p>
      </dgm:t>
    </dgm:pt>
    <dgm:pt modelId="{4EA60044-F421-4D50-8A64-D99E612804CE}">
      <dgm:prSet/>
      <dgm:spPr/>
      <dgm:t>
        <a:bodyPr/>
        <a:lstStyle/>
        <a:p>
          <a:r>
            <a:rPr lang="en-US" b="1"/>
            <a:t>WinForms:</a:t>
          </a:r>
          <a:r>
            <a:rPr lang="en-US"/>
            <a:t> </a:t>
          </a:r>
          <a:r>
            <a:rPr lang="en-US" b="0" i="0"/>
            <a:t>Windows Forms is a smart client technology for the .NET Framework, a set of managed libraries that simplify common application tasks such as reading and writing to the file system.</a:t>
          </a:r>
          <a:endParaRPr lang="en-US"/>
        </a:p>
      </dgm:t>
    </dgm:pt>
    <dgm:pt modelId="{65C1D1AF-A409-43CC-8157-090F3BC19A4F}" type="parTrans" cxnId="{12EA868E-1B93-4384-976D-DF906E77A2D6}">
      <dgm:prSet/>
      <dgm:spPr/>
      <dgm:t>
        <a:bodyPr/>
        <a:lstStyle/>
        <a:p>
          <a:endParaRPr lang="en-US"/>
        </a:p>
      </dgm:t>
    </dgm:pt>
    <dgm:pt modelId="{DB679DFF-2D53-4A72-8725-B1308E23ECF5}" type="sibTrans" cxnId="{12EA868E-1B93-4384-976D-DF906E77A2D6}">
      <dgm:prSet/>
      <dgm:spPr/>
      <dgm:t>
        <a:bodyPr/>
        <a:lstStyle/>
        <a:p>
          <a:endParaRPr lang="en-US"/>
        </a:p>
      </dgm:t>
    </dgm:pt>
    <dgm:pt modelId="{BD937E76-B6B4-4B04-8B0E-BF896922769C}">
      <dgm:prSet/>
      <dgm:spPr/>
      <dgm:t>
        <a:bodyPr/>
        <a:lstStyle/>
        <a:p>
          <a:r>
            <a:rPr lang="en-US" b="1"/>
            <a:t>ASP.NET: </a:t>
          </a:r>
          <a:r>
            <a:rPr lang="en-US" b="1" i="0"/>
            <a:t>ASP.NET </a:t>
          </a:r>
          <a:r>
            <a:rPr lang="en-US" b="0" i="0"/>
            <a:t>is a web framework designed and developed by Microsoft. It is used to develop websites, web applications, and web services. </a:t>
          </a:r>
          <a:endParaRPr lang="en-US"/>
        </a:p>
      </dgm:t>
    </dgm:pt>
    <dgm:pt modelId="{10F3EDC8-F1B5-4627-9101-2475D44F822B}" type="parTrans" cxnId="{9F09C182-6275-4518-AC7A-F8F6DB8A74DE}">
      <dgm:prSet/>
      <dgm:spPr/>
      <dgm:t>
        <a:bodyPr/>
        <a:lstStyle/>
        <a:p>
          <a:endParaRPr lang="en-US"/>
        </a:p>
      </dgm:t>
    </dgm:pt>
    <dgm:pt modelId="{A6055E78-A4BE-4A5F-9846-9FFA3CB12F7A}" type="sibTrans" cxnId="{9F09C182-6275-4518-AC7A-F8F6DB8A74DE}">
      <dgm:prSet/>
      <dgm:spPr/>
      <dgm:t>
        <a:bodyPr/>
        <a:lstStyle/>
        <a:p>
          <a:endParaRPr lang="en-US"/>
        </a:p>
      </dgm:t>
    </dgm:pt>
    <dgm:pt modelId="{80995876-33D9-48AB-9279-8C1F62050B3B}">
      <dgm:prSet/>
      <dgm:spPr/>
      <dgm:t>
        <a:bodyPr/>
        <a:lstStyle/>
        <a:p>
          <a:r>
            <a:rPr lang="en-IN" b="1"/>
            <a:t>ADO.NET:</a:t>
          </a:r>
          <a:r>
            <a:rPr lang="en-IN"/>
            <a:t>A</a:t>
          </a:r>
          <a:r>
            <a:rPr lang="en-US" b="0" i="0"/>
            <a:t>DO.NET is a module of .Net Framework, which is used to establish a connection between application and data sources. </a:t>
          </a:r>
          <a:endParaRPr lang="en-US"/>
        </a:p>
      </dgm:t>
    </dgm:pt>
    <dgm:pt modelId="{E8971E0F-FECD-4387-900A-CDF84730A968}" type="parTrans" cxnId="{2ADD7682-A7EE-46E3-97FF-8A5F7B8325DC}">
      <dgm:prSet/>
      <dgm:spPr/>
      <dgm:t>
        <a:bodyPr/>
        <a:lstStyle/>
        <a:p>
          <a:endParaRPr lang="en-US"/>
        </a:p>
      </dgm:t>
    </dgm:pt>
    <dgm:pt modelId="{73EBBD58-E68B-4BA5-81CF-33FE887E1721}" type="sibTrans" cxnId="{2ADD7682-A7EE-46E3-97FF-8A5F7B8325DC}">
      <dgm:prSet/>
      <dgm:spPr/>
      <dgm:t>
        <a:bodyPr/>
        <a:lstStyle/>
        <a:p>
          <a:endParaRPr lang="en-US"/>
        </a:p>
      </dgm:t>
    </dgm:pt>
    <dgm:pt modelId="{52F5F87E-882D-4D8D-9AFB-2C273AF90E21}" type="pres">
      <dgm:prSet presAssocID="{AA12FF78-D5B0-4E04-B0EC-3D73D50F0A8A}" presName="Name0" presStyleCnt="0">
        <dgm:presLayoutVars>
          <dgm:dir/>
          <dgm:resizeHandles val="exact"/>
        </dgm:presLayoutVars>
      </dgm:prSet>
      <dgm:spPr/>
    </dgm:pt>
    <dgm:pt modelId="{85FA01D8-DB3E-4BBB-8308-D5F6EF69470D}" type="pres">
      <dgm:prSet presAssocID="{A75DD810-FD7F-4CDA-B79B-5CCABA6DA530}" presName="node" presStyleLbl="node1" presStyleIdx="0" presStyleCnt="6">
        <dgm:presLayoutVars>
          <dgm:bulletEnabled val="1"/>
        </dgm:presLayoutVars>
      </dgm:prSet>
      <dgm:spPr/>
    </dgm:pt>
    <dgm:pt modelId="{2BD11DC6-707D-4DFB-B76D-E539C6C72FC4}" type="pres">
      <dgm:prSet presAssocID="{664677A7-11BB-4F97-BAD1-CF967B5A9BDB}" presName="sibTrans" presStyleLbl="sibTrans1D1" presStyleIdx="0" presStyleCnt="5"/>
      <dgm:spPr/>
    </dgm:pt>
    <dgm:pt modelId="{F0B920A0-577E-4897-9E3B-ECA447E075A7}" type="pres">
      <dgm:prSet presAssocID="{664677A7-11BB-4F97-BAD1-CF967B5A9BDB}" presName="connectorText" presStyleLbl="sibTrans1D1" presStyleIdx="0" presStyleCnt="5"/>
      <dgm:spPr/>
    </dgm:pt>
    <dgm:pt modelId="{A9C9C481-58C6-4D4B-8CE2-78F4420FB59B}" type="pres">
      <dgm:prSet presAssocID="{04713AE5-876A-4CCA-A155-6A92E2B6FEB4}" presName="node" presStyleLbl="node1" presStyleIdx="1" presStyleCnt="6">
        <dgm:presLayoutVars>
          <dgm:bulletEnabled val="1"/>
        </dgm:presLayoutVars>
      </dgm:prSet>
      <dgm:spPr/>
    </dgm:pt>
    <dgm:pt modelId="{457D20AC-0AC0-459A-87F4-A74DDBB8CD2A}" type="pres">
      <dgm:prSet presAssocID="{C7FC203B-1ED1-4BDC-8124-8187FE542122}" presName="sibTrans" presStyleLbl="sibTrans1D1" presStyleIdx="1" presStyleCnt="5"/>
      <dgm:spPr/>
    </dgm:pt>
    <dgm:pt modelId="{9672CB5F-3F88-4CB0-844D-4C30A7E5382B}" type="pres">
      <dgm:prSet presAssocID="{C7FC203B-1ED1-4BDC-8124-8187FE542122}" presName="connectorText" presStyleLbl="sibTrans1D1" presStyleIdx="1" presStyleCnt="5"/>
      <dgm:spPr/>
    </dgm:pt>
    <dgm:pt modelId="{38B4551C-72D5-4ACA-9D2E-D2ADE05395A8}" type="pres">
      <dgm:prSet presAssocID="{113FE142-A83C-4387-82EE-EDA1D71F56A1}" presName="node" presStyleLbl="node1" presStyleIdx="2" presStyleCnt="6">
        <dgm:presLayoutVars>
          <dgm:bulletEnabled val="1"/>
        </dgm:presLayoutVars>
      </dgm:prSet>
      <dgm:spPr/>
    </dgm:pt>
    <dgm:pt modelId="{404889DF-7D5B-4AFA-AD97-81E018A5D5AE}" type="pres">
      <dgm:prSet presAssocID="{0238D7E6-E414-4E40-9673-6EBF9DEF659C}" presName="sibTrans" presStyleLbl="sibTrans1D1" presStyleIdx="2" presStyleCnt="5"/>
      <dgm:spPr/>
    </dgm:pt>
    <dgm:pt modelId="{0B153757-88C2-479B-9CCB-C8195EEA94BC}" type="pres">
      <dgm:prSet presAssocID="{0238D7E6-E414-4E40-9673-6EBF9DEF659C}" presName="connectorText" presStyleLbl="sibTrans1D1" presStyleIdx="2" presStyleCnt="5"/>
      <dgm:spPr/>
    </dgm:pt>
    <dgm:pt modelId="{B86539DD-2846-46E1-8E21-BE1A7F017702}" type="pres">
      <dgm:prSet presAssocID="{4EA60044-F421-4D50-8A64-D99E612804CE}" presName="node" presStyleLbl="node1" presStyleIdx="3" presStyleCnt="6">
        <dgm:presLayoutVars>
          <dgm:bulletEnabled val="1"/>
        </dgm:presLayoutVars>
      </dgm:prSet>
      <dgm:spPr/>
    </dgm:pt>
    <dgm:pt modelId="{9F894CFD-F12E-45F3-AB7B-FDC1A933382F}" type="pres">
      <dgm:prSet presAssocID="{DB679DFF-2D53-4A72-8725-B1308E23ECF5}" presName="sibTrans" presStyleLbl="sibTrans1D1" presStyleIdx="3" presStyleCnt="5"/>
      <dgm:spPr/>
    </dgm:pt>
    <dgm:pt modelId="{432840A8-AD8E-4DA4-857B-784EADCCF326}" type="pres">
      <dgm:prSet presAssocID="{DB679DFF-2D53-4A72-8725-B1308E23ECF5}" presName="connectorText" presStyleLbl="sibTrans1D1" presStyleIdx="3" presStyleCnt="5"/>
      <dgm:spPr/>
    </dgm:pt>
    <dgm:pt modelId="{CD70F30C-8700-44DF-9B85-D2AB79BFF847}" type="pres">
      <dgm:prSet presAssocID="{BD937E76-B6B4-4B04-8B0E-BF896922769C}" presName="node" presStyleLbl="node1" presStyleIdx="4" presStyleCnt="6">
        <dgm:presLayoutVars>
          <dgm:bulletEnabled val="1"/>
        </dgm:presLayoutVars>
      </dgm:prSet>
      <dgm:spPr/>
    </dgm:pt>
    <dgm:pt modelId="{C0989F5B-29C1-4464-9B51-632E5AB419C4}" type="pres">
      <dgm:prSet presAssocID="{A6055E78-A4BE-4A5F-9846-9FFA3CB12F7A}" presName="sibTrans" presStyleLbl="sibTrans1D1" presStyleIdx="4" presStyleCnt="5"/>
      <dgm:spPr/>
    </dgm:pt>
    <dgm:pt modelId="{C6BE54FB-BCBC-4D56-ACCA-04E3856042D2}" type="pres">
      <dgm:prSet presAssocID="{A6055E78-A4BE-4A5F-9846-9FFA3CB12F7A}" presName="connectorText" presStyleLbl="sibTrans1D1" presStyleIdx="4" presStyleCnt="5"/>
      <dgm:spPr/>
    </dgm:pt>
    <dgm:pt modelId="{D4879D55-352B-40D2-A0C4-46EB7CAF85D4}" type="pres">
      <dgm:prSet presAssocID="{80995876-33D9-48AB-9279-8C1F62050B3B}" presName="node" presStyleLbl="node1" presStyleIdx="5" presStyleCnt="6">
        <dgm:presLayoutVars>
          <dgm:bulletEnabled val="1"/>
        </dgm:presLayoutVars>
      </dgm:prSet>
      <dgm:spPr/>
    </dgm:pt>
  </dgm:ptLst>
  <dgm:cxnLst>
    <dgm:cxn modelId="{04F75301-D0B1-447E-999B-59957F9E1F41}" type="presOf" srcId="{DB679DFF-2D53-4A72-8725-B1308E23ECF5}" destId="{432840A8-AD8E-4DA4-857B-784EADCCF326}" srcOrd="1" destOrd="0" presId="urn:microsoft.com/office/officeart/2016/7/layout/RepeatingBendingProcessNew"/>
    <dgm:cxn modelId="{0A6BCD03-D28F-49CD-94D9-89B7A40CE66D}" type="presOf" srcId="{A6055E78-A4BE-4A5F-9846-9FFA3CB12F7A}" destId="{C0989F5B-29C1-4464-9B51-632E5AB419C4}" srcOrd="0" destOrd="0" presId="urn:microsoft.com/office/officeart/2016/7/layout/RepeatingBendingProcessNew"/>
    <dgm:cxn modelId="{3BF7B405-BA5B-4C23-BA8E-D191DAC1F574}" type="presOf" srcId="{AA12FF78-D5B0-4E04-B0EC-3D73D50F0A8A}" destId="{52F5F87E-882D-4D8D-9AFB-2C273AF90E21}" srcOrd="0" destOrd="0" presId="urn:microsoft.com/office/officeart/2016/7/layout/RepeatingBendingProcessNew"/>
    <dgm:cxn modelId="{06BB5114-7AA8-4D8A-A4DC-11026994FAA4}" type="presOf" srcId="{DB679DFF-2D53-4A72-8725-B1308E23ECF5}" destId="{9F894CFD-F12E-45F3-AB7B-FDC1A933382F}" srcOrd="0" destOrd="0" presId="urn:microsoft.com/office/officeart/2016/7/layout/RepeatingBendingProcessNew"/>
    <dgm:cxn modelId="{AC03AE1C-5883-40E9-88B9-D594C5B198F1}" type="presOf" srcId="{80995876-33D9-48AB-9279-8C1F62050B3B}" destId="{D4879D55-352B-40D2-A0C4-46EB7CAF85D4}" srcOrd="0" destOrd="0" presId="urn:microsoft.com/office/officeart/2016/7/layout/RepeatingBendingProcessNew"/>
    <dgm:cxn modelId="{B70CC21E-358E-401E-82ED-B6EFA3F15628}" srcId="{AA12FF78-D5B0-4E04-B0EC-3D73D50F0A8A}" destId="{A75DD810-FD7F-4CDA-B79B-5CCABA6DA530}" srcOrd="0" destOrd="0" parTransId="{4076B264-0E8B-4062-B9A2-9EB0547AB6E0}" sibTransId="{664677A7-11BB-4F97-BAD1-CF967B5A9BDB}"/>
    <dgm:cxn modelId="{05CCEC20-7DBA-4F72-A7BF-89579153CDBA}" type="presOf" srcId="{0238D7E6-E414-4E40-9673-6EBF9DEF659C}" destId="{404889DF-7D5B-4AFA-AD97-81E018A5D5AE}" srcOrd="0" destOrd="0" presId="urn:microsoft.com/office/officeart/2016/7/layout/RepeatingBendingProcessNew"/>
    <dgm:cxn modelId="{598D9B31-C864-4B4F-9038-C27EEA423600}" type="presOf" srcId="{BD937E76-B6B4-4B04-8B0E-BF896922769C}" destId="{CD70F30C-8700-44DF-9B85-D2AB79BFF847}" srcOrd="0" destOrd="0" presId="urn:microsoft.com/office/officeart/2016/7/layout/RepeatingBendingProcessNew"/>
    <dgm:cxn modelId="{797C3761-7B2E-4912-AB97-8B5599662285}" srcId="{AA12FF78-D5B0-4E04-B0EC-3D73D50F0A8A}" destId="{04713AE5-876A-4CCA-A155-6A92E2B6FEB4}" srcOrd="1" destOrd="0" parTransId="{21D9291D-2FE8-4FA8-82FA-FD89645F9F7E}" sibTransId="{C7FC203B-1ED1-4BDC-8124-8187FE542122}"/>
    <dgm:cxn modelId="{2ADD7682-A7EE-46E3-97FF-8A5F7B8325DC}" srcId="{AA12FF78-D5B0-4E04-B0EC-3D73D50F0A8A}" destId="{80995876-33D9-48AB-9279-8C1F62050B3B}" srcOrd="5" destOrd="0" parTransId="{E8971E0F-FECD-4387-900A-CDF84730A968}" sibTransId="{73EBBD58-E68B-4BA5-81CF-33FE887E1721}"/>
    <dgm:cxn modelId="{9F09C182-6275-4518-AC7A-F8F6DB8A74DE}" srcId="{AA12FF78-D5B0-4E04-B0EC-3D73D50F0A8A}" destId="{BD937E76-B6B4-4B04-8B0E-BF896922769C}" srcOrd="4" destOrd="0" parTransId="{10F3EDC8-F1B5-4627-9101-2475D44F822B}" sibTransId="{A6055E78-A4BE-4A5F-9846-9FFA3CB12F7A}"/>
    <dgm:cxn modelId="{46986985-CEE7-4D0D-9D8C-6DF393E8E276}" type="presOf" srcId="{113FE142-A83C-4387-82EE-EDA1D71F56A1}" destId="{38B4551C-72D5-4ACA-9D2E-D2ADE05395A8}" srcOrd="0" destOrd="0" presId="urn:microsoft.com/office/officeart/2016/7/layout/RepeatingBendingProcessNew"/>
    <dgm:cxn modelId="{A6D50589-5836-43D0-BBC3-5A2EAD416A97}" type="presOf" srcId="{A6055E78-A4BE-4A5F-9846-9FFA3CB12F7A}" destId="{C6BE54FB-BCBC-4D56-ACCA-04E3856042D2}" srcOrd="1" destOrd="0" presId="urn:microsoft.com/office/officeart/2016/7/layout/RepeatingBendingProcessNew"/>
    <dgm:cxn modelId="{12EA868E-1B93-4384-976D-DF906E77A2D6}" srcId="{AA12FF78-D5B0-4E04-B0EC-3D73D50F0A8A}" destId="{4EA60044-F421-4D50-8A64-D99E612804CE}" srcOrd="3" destOrd="0" parTransId="{65C1D1AF-A409-43CC-8157-090F3BC19A4F}" sibTransId="{DB679DFF-2D53-4A72-8725-B1308E23ECF5}"/>
    <dgm:cxn modelId="{D5AA178F-00BF-4DD2-85BB-896E6E7D09EE}" srcId="{AA12FF78-D5B0-4E04-B0EC-3D73D50F0A8A}" destId="{113FE142-A83C-4387-82EE-EDA1D71F56A1}" srcOrd="2" destOrd="0" parTransId="{C9B3E723-D6FB-4711-9FCC-CB20D301D60F}" sibTransId="{0238D7E6-E414-4E40-9673-6EBF9DEF659C}"/>
    <dgm:cxn modelId="{AE5BB4BA-2688-43E3-B263-15F34C76534A}" type="presOf" srcId="{04713AE5-876A-4CCA-A155-6A92E2B6FEB4}" destId="{A9C9C481-58C6-4D4B-8CE2-78F4420FB59B}" srcOrd="0" destOrd="0" presId="urn:microsoft.com/office/officeart/2016/7/layout/RepeatingBendingProcessNew"/>
    <dgm:cxn modelId="{701D91BB-66F0-4D3A-97B8-90C0F2AA1B0C}" type="presOf" srcId="{A75DD810-FD7F-4CDA-B79B-5CCABA6DA530}" destId="{85FA01D8-DB3E-4BBB-8308-D5F6EF69470D}" srcOrd="0" destOrd="0" presId="urn:microsoft.com/office/officeart/2016/7/layout/RepeatingBendingProcessNew"/>
    <dgm:cxn modelId="{86ED41C3-D573-4E8F-9935-D8361E7F3F3D}" type="presOf" srcId="{0238D7E6-E414-4E40-9673-6EBF9DEF659C}" destId="{0B153757-88C2-479B-9CCB-C8195EEA94BC}" srcOrd="1" destOrd="0" presId="urn:microsoft.com/office/officeart/2016/7/layout/RepeatingBendingProcessNew"/>
    <dgm:cxn modelId="{EDBAFACD-2FE8-4FE5-9E53-3AF5EF51600F}" type="presOf" srcId="{4EA60044-F421-4D50-8A64-D99E612804CE}" destId="{B86539DD-2846-46E1-8E21-BE1A7F017702}" srcOrd="0" destOrd="0" presId="urn:microsoft.com/office/officeart/2016/7/layout/RepeatingBendingProcessNew"/>
    <dgm:cxn modelId="{CACBC7DB-A412-420F-82D9-844F9543B132}" type="presOf" srcId="{664677A7-11BB-4F97-BAD1-CF967B5A9BDB}" destId="{2BD11DC6-707D-4DFB-B76D-E539C6C72FC4}" srcOrd="0" destOrd="0" presId="urn:microsoft.com/office/officeart/2016/7/layout/RepeatingBendingProcessNew"/>
    <dgm:cxn modelId="{269F78F1-A5E6-4E58-81C5-A7E88FE8A9AA}" type="presOf" srcId="{C7FC203B-1ED1-4BDC-8124-8187FE542122}" destId="{9672CB5F-3F88-4CB0-844D-4C30A7E5382B}" srcOrd="1" destOrd="0" presId="urn:microsoft.com/office/officeart/2016/7/layout/RepeatingBendingProcessNew"/>
    <dgm:cxn modelId="{63D885FA-C21C-4B91-ADDB-2AB4B909BB55}" type="presOf" srcId="{664677A7-11BB-4F97-BAD1-CF967B5A9BDB}" destId="{F0B920A0-577E-4897-9E3B-ECA447E075A7}" srcOrd="1" destOrd="0" presId="urn:microsoft.com/office/officeart/2016/7/layout/RepeatingBendingProcessNew"/>
    <dgm:cxn modelId="{70F299FD-F99A-4357-92F4-41114891C204}" type="presOf" srcId="{C7FC203B-1ED1-4BDC-8124-8187FE542122}" destId="{457D20AC-0AC0-459A-87F4-A74DDBB8CD2A}" srcOrd="0" destOrd="0" presId="urn:microsoft.com/office/officeart/2016/7/layout/RepeatingBendingProcessNew"/>
    <dgm:cxn modelId="{80846F91-2456-4EE7-AD1C-C4A6B94D56A5}" type="presParOf" srcId="{52F5F87E-882D-4D8D-9AFB-2C273AF90E21}" destId="{85FA01D8-DB3E-4BBB-8308-D5F6EF69470D}" srcOrd="0" destOrd="0" presId="urn:microsoft.com/office/officeart/2016/7/layout/RepeatingBendingProcessNew"/>
    <dgm:cxn modelId="{EE56F119-374A-4DDD-AAC9-738BB1ACD702}" type="presParOf" srcId="{52F5F87E-882D-4D8D-9AFB-2C273AF90E21}" destId="{2BD11DC6-707D-4DFB-B76D-E539C6C72FC4}" srcOrd="1" destOrd="0" presId="urn:microsoft.com/office/officeart/2016/7/layout/RepeatingBendingProcessNew"/>
    <dgm:cxn modelId="{6944A232-7DA1-4487-8A42-D977B4BE8DAE}" type="presParOf" srcId="{2BD11DC6-707D-4DFB-B76D-E539C6C72FC4}" destId="{F0B920A0-577E-4897-9E3B-ECA447E075A7}" srcOrd="0" destOrd="0" presId="urn:microsoft.com/office/officeart/2016/7/layout/RepeatingBendingProcessNew"/>
    <dgm:cxn modelId="{46C1B66D-B550-45B6-BC27-8FC30BF230FB}" type="presParOf" srcId="{52F5F87E-882D-4D8D-9AFB-2C273AF90E21}" destId="{A9C9C481-58C6-4D4B-8CE2-78F4420FB59B}" srcOrd="2" destOrd="0" presId="urn:microsoft.com/office/officeart/2016/7/layout/RepeatingBendingProcessNew"/>
    <dgm:cxn modelId="{004ECCAC-560E-4469-9C3D-AD60F42E184F}" type="presParOf" srcId="{52F5F87E-882D-4D8D-9AFB-2C273AF90E21}" destId="{457D20AC-0AC0-459A-87F4-A74DDBB8CD2A}" srcOrd="3" destOrd="0" presId="urn:microsoft.com/office/officeart/2016/7/layout/RepeatingBendingProcessNew"/>
    <dgm:cxn modelId="{BC65C3D2-ABE2-4315-BA96-CF57E4179364}" type="presParOf" srcId="{457D20AC-0AC0-459A-87F4-A74DDBB8CD2A}" destId="{9672CB5F-3F88-4CB0-844D-4C30A7E5382B}" srcOrd="0" destOrd="0" presId="urn:microsoft.com/office/officeart/2016/7/layout/RepeatingBendingProcessNew"/>
    <dgm:cxn modelId="{2744C5DE-340D-4ACA-8EE9-35A22CB21A3B}" type="presParOf" srcId="{52F5F87E-882D-4D8D-9AFB-2C273AF90E21}" destId="{38B4551C-72D5-4ACA-9D2E-D2ADE05395A8}" srcOrd="4" destOrd="0" presId="urn:microsoft.com/office/officeart/2016/7/layout/RepeatingBendingProcessNew"/>
    <dgm:cxn modelId="{50E67D9C-FD3C-4EF1-96CE-FD570BBE6DA5}" type="presParOf" srcId="{52F5F87E-882D-4D8D-9AFB-2C273AF90E21}" destId="{404889DF-7D5B-4AFA-AD97-81E018A5D5AE}" srcOrd="5" destOrd="0" presId="urn:microsoft.com/office/officeart/2016/7/layout/RepeatingBendingProcessNew"/>
    <dgm:cxn modelId="{E01EB81E-E651-40C0-96B2-A0D68395522F}" type="presParOf" srcId="{404889DF-7D5B-4AFA-AD97-81E018A5D5AE}" destId="{0B153757-88C2-479B-9CCB-C8195EEA94BC}" srcOrd="0" destOrd="0" presId="urn:microsoft.com/office/officeart/2016/7/layout/RepeatingBendingProcessNew"/>
    <dgm:cxn modelId="{B6629D7E-D838-4CD1-AE19-53C8BFF09594}" type="presParOf" srcId="{52F5F87E-882D-4D8D-9AFB-2C273AF90E21}" destId="{B86539DD-2846-46E1-8E21-BE1A7F017702}" srcOrd="6" destOrd="0" presId="urn:microsoft.com/office/officeart/2016/7/layout/RepeatingBendingProcessNew"/>
    <dgm:cxn modelId="{6FD2953B-A093-4759-BDA3-10744908EAF9}" type="presParOf" srcId="{52F5F87E-882D-4D8D-9AFB-2C273AF90E21}" destId="{9F894CFD-F12E-45F3-AB7B-FDC1A933382F}" srcOrd="7" destOrd="0" presId="urn:microsoft.com/office/officeart/2016/7/layout/RepeatingBendingProcessNew"/>
    <dgm:cxn modelId="{3F1ED9B9-496E-4868-9378-01977ACA4ED5}" type="presParOf" srcId="{9F894CFD-F12E-45F3-AB7B-FDC1A933382F}" destId="{432840A8-AD8E-4DA4-857B-784EADCCF326}" srcOrd="0" destOrd="0" presId="urn:microsoft.com/office/officeart/2016/7/layout/RepeatingBendingProcessNew"/>
    <dgm:cxn modelId="{8F3F6A67-B558-440F-85CC-5C51DBBAEB2F}" type="presParOf" srcId="{52F5F87E-882D-4D8D-9AFB-2C273AF90E21}" destId="{CD70F30C-8700-44DF-9B85-D2AB79BFF847}" srcOrd="8" destOrd="0" presId="urn:microsoft.com/office/officeart/2016/7/layout/RepeatingBendingProcessNew"/>
    <dgm:cxn modelId="{73D82FDF-67CF-4499-B658-941BC9D62F26}" type="presParOf" srcId="{52F5F87E-882D-4D8D-9AFB-2C273AF90E21}" destId="{C0989F5B-29C1-4464-9B51-632E5AB419C4}" srcOrd="9" destOrd="0" presId="urn:microsoft.com/office/officeart/2016/7/layout/RepeatingBendingProcessNew"/>
    <dgm:cxn modelId="{2EB4A76F-D53A-40B0-AB46-43A11F2FDF8F}" type="presParOf" srcId="{C0989F5B-29C1-4464-9B51-632E5AB419C4}" destId="{C6BE54FB-BCBC-4D56-ACCA-04E3856042D2}" srcOrd="0" destOrd="0" presId="urn:microsoft.com/office/officeart/2016/7/layout/RepeatingBendingProcessNew"/>
    <dgm:cxn modelId="{6217A0D4-13FE-4315-BE4F-A6A040AF9553}" type="presParOf" srcId="{52F5F87E-882D-4D8D-9AFB-2C273AF90E21}" destId="{D4879D55-352B-40D2-A0C4-46EB7CAF85D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11DC6-707D-4DFB-B76D-E539C6C72FC4}">
      <dsp:nvSpPr>
        <dsp:cNvPr id="0" name=""/>
        <dsp:cNvSpPr/>
      </dsp:nvSpPr>
      <dsp:spPr>
        <a:xfrm>
          <a:off x="1905295" y="1058973"/>
          <a:ext cx="406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13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7442" y="1102507"/>
        <a:ext cx="21836" cy="4371"/>
      </dsp:txXfrm>
    </dsp:sp>
    <dsp:sp modelId="{85FA01D8-DB3E-4BBB-8308-D5F6EF69470D}">
      <dsp:nvSpPr>
        <dsp:cNvPr id="0" name=""/>
        <dsp:cNvSpPr/>
      </dsp:nvSpPr>
      <dsp:spPr>
        <a:xfrm>
          <a:off x="8260" y="535042"/>
          <a:ext cx="1898834" cy="1139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044" tIns="97667" rIns="93044" bIns="976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Core Languages :</a:t>
          </a:r>
          <a:endParaRPr lang="en-US" sz="1200" kern="1200"/>
        </a:p>
      </dsp:txBody>
      <dsp:txXfrm>
        <a:off x="8260" y="535042"/>
        <a:ext cx="1898834" cy="1139300"/>
      </dsp:txXfrm>
    </dsp:sp>
    <dsp:sp modelId="{457D20AC-0AC0-459A-87F4-A74DDBB8CD2A}">
      <dsp:nvSpPr>
        <dsp:cNvPr id="0" name=""/>
        <dsp:cNvSpPr/>
      </dsp:nvSpPr>
      <dsp:spPr>
        <a:xfrm>
          <a:off x="4240861" y="1058973"/>
          <a:ext cx="406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131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3009" y="1102507"/>
        <a:ext cx="21836" cy="4371"/>
      </dsp:txXfrm>
    </dsp:sp>
    <dsp:sp modelId="{A9C9C481-58C6-4D4B-8CE2-78F4420FB59B}">
      <dsp:nvSpPr>
        <dsp:cNvPr id="0" name=""/>
        <dsp:cNvSpPr/>
      </dsp:nvSpPr>
      <dsp:spPr>
        <a:xfrm>
          <a:off x="2343827" y="535042"/>
          <a:ext cx="1898834" cy="1139300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044" tIns="97667" rIns="93044" bIns="976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is the basic part of programming language and to solve the data structure problems.</a:t>
          </a:r>
        </a:p>
      </dsp:txBody>
      <dsp:txXfrm>
        <a:off x="2343827" y="535042"/>
        <a:ext cx="1898834" cy="1139300"/>
      </dsp:txXfrm>
    </dsp:sp>
    <dsp:sp modelId="{404889DF-7D5B-4AFA-AD97-81E018A5D5AE}">
      <dsp:nvSpPr>
        <dsp:cNvPr id="0" name=""/>
        <dsp:cNvSpPr/>
      </dsp:nvSpPr>
      <dsp:spPr>
        <a:xfrm>
          <a:off x="957677" y="1672543"/>
          <a:ext cx="4671133" cy="406131"/>
        </a:xfrm>
        <a:custGeom>
          <a:avLst/>
          <a:gdLst/>
          <a:ahLst/>
          <a:cxnLst/>
          <a:rect l="0" t="0" r="0" b="0"/>
          <a:pathLst>
            <a:path>
              <a:moveTo>
                <a:pt x="4671133" y="0"/>
              </a:moveTo>
              <a:lnTo>
                <a:pt x="4671133" y="220165"/>
              </a:lnTo>
              <a:lnTo>
                <a:pt x="0" y="220165"/>
              </a:lnTo>
              <a:lnTo>
                <a:pt x="0" y="406131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956" y="1873423"/>
        <a:ext cx="234575" cy="4371"/>
      </dsp:txXfrm>
    </dsp:sp>
    <dsp:sp modelId="{38B4551C-72D5-4ACA-9D2E-D2ADE05395A8}">
      <dsp:nvSpPr>
        <dsp:cNvPr id="0" name=""/>
        <dsp:cNvSpPr/>
      </dsp:nvSpPr>
      <dsp:spPr>
        <a:xfrm>
          <a:off x="4679393" y="535042"/>
          <a:ext cx="1898834" cy="1139300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044" tIns="97667" rIns="93044" bIns="976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Core Languages has some frameworks such as WinForms, ASP.NET and ADO.NET</a:t>
          </a:r>
        </a:p>
      </dsp:txBody>
      <dsp:txXfrm>
        <a:off x="4679393" y="535042"/>
        <a:ext cx="1898834" cy="1139300"/>
      </dsp:txXfrm>
    </dsp:sp>
    <dsp:sp modelId="{9F894CFD-F12E-45F3-AB7B-FDC1A933382F}">
      <dsp:nvSpPr>
        <dsp:cNvPr id="0" name=""/>
        <dsp:cNvSpPr/>
      </dsp:nvSpPr>
      <dsp:spPr>
        <a:xfrm>
          <a:off x="1905295" y="2635005"/>
          <a:ext cx="406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131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7442" y="2678540"/>
        <a:ext cx="21836" cy="4371"/>
      </dsp:txXfrm>
    </dsp:sp>
    <dsp:sp modelId="{B86539DD-2846-46E1-8E21-BE1A7F017702}">
      <dsp:nvSpPr>
        <dsp:cNvPr id="0" name=""/>
        <dsp:cNvSpPr/>
      </dsp:nvSpPr>
      <dsp:spPr>
        <a:xfrm>
          <a:off x="8260" y="2111075"/>
          <a:ext cx="1898834" cy="1139300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044" tIns="97667" rIns="93044" bIns="976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WinForms:</a:t>
          </a:r>
          <a:r>
            <a:rPr lang="en-US" sz="1200" kern="1200"/>
            <a:t> </a:t>
          </a:r>
          <a:r>
            <a:rPr lang="en-US" sz="1200" b="0" i="0" kern="1200"/>
            <a:t>Windows Forms is a smart client technology for the .NET Framework, a set of managed libraries that simplify common application tasks such as reading and writing to the file system.</a:t>
          </a:r>
          <a:endParaRPr lang="en-US" sz="1200" kern="1200"/>
        </a:p>
      </dsp:txBody>
      <dsp:txXfrm>
        <a:off x="8260" y="2111075"/>
        <a:ext cx="1898834" cy="1139300"/>
      </dsp:txXfrm>
    </dsp:sp>
    <dsp:sp modelId="{C0989F5B-29C1-4464-9B51-632E5AB419C4}">
      <dsp:nvSpPr>
        <dsp:cNvPr id="0" name=""/>
        <dsp:cNvSpPr/>
      </dsp:nvSpPr>
      <dsp:spPr>
        <a:xfrm>
          <a:off x="4240861" y="2635005"/>
          <a:ext cx="406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131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3009" y="2678540"/>
        <a:ext cx="21836" cy="4371"/>
      </dsp:txXfrm>
    </dsp:sp>
    <dsp:sp modelId="{CD70F30C-8700-44DF-9B85-D2AB79BFF847}">
      <dsp:nvSpPr>
        <dsp:cNvPr id="0" name=""/>
        <dsp:cNvSpPr/>
      </dsp:nvSpPr>
      <dsp:spPr>
        <a:xfrm>
          <a:off x="2343827" y="2111075"/>
          <a:ext cx="1898834" cy="1139300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044" tIns="97667" rIns="93044" bIns="976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ASP.NET: </a:t>
          </a:r>
          <a:r>
            <a:rPr lang="en-US" sz="1200" b="1" i="0" kern="1200"/>
            <a:t>ASP.NET </a:t>
          </a:r>
          <a:r>
            <a:rPr lang="en-US" sz="1200" b="0" i="0" kern="1200"/>
            <a:t>is a web framework designed and developed by Microsoft. It is used to develop websites, web applications, and web services. </a:t>
          </a:r>
          <a:endParaRPr lang="en-US" sz="1200" kern="1200"/>
        </a:p>
      </dsp:txBody>
      <dsp:txXfrm>
        <a:off x="2343827" y="2111075"/>
        <a:ext cx="1898834" cy="1139300"/>
      </dsp:txXfrm>
    </dsp:sp>
    <dsp:sp modelId="{D4879D55-352B-40D2-A0C4-46EB7CAF85D4}">
      <dsp:nvSpPr>
        <dsp:cNvPr id="0" name=""/>
        <dsp:cNvSpPr/>
      </dsp:nvSpPr>
      <dsp:spPr>
        <a:xfrm>
          <a:off x="4679393" y="2111075"/>
          <a:ext cx="1898834" cy="11393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044" tIns="97667" rIns="93044" bIns="976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ADO.NET:</a:t>
          </a:r>
          <a:r>
            <a:rPr lang="en-IN" sz="1200" kern="1200"/>
            <a:t>A</a:t>
          </a:r>
          <a:r>
            <a:rPr lang="en-US" sz="1200" b="0" i="0" kern="1200"/>
            <a:t>DO.NET is a module of .Net Framework, which is used to establish a connection between application and data sources. </a:t>
          </a:r>
          <a:endParaRPr lang="en-US" sz="1200" kern="1200"/>
        </a:p>
      </dsp:txBody>
      <dsp:txXfrm>
        <a:off x="4679393" y="2111075"/>
        <a:ext cx="1898834" cy="113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29B1-B271-4495-B755-A2CBD1B3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C9A8B-366F-488E-BAFA-B4BA3A75F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8540-14B4-488B-9D0C-424DC85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FEAC-925F-4427-9D1F-3A5D4684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E416-F918-4BFA-9161-73A98B17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1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4F0D-DD58-40B7-AC95-0EFF2F7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7E97B-BDB4-4C02-91FB-3B114365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73B6-9196-4A72-9AA2-167F110F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F031-E913-4184-B91F-8652CCDD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E79C-524E-4CC5-A74D-CD190546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1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E6669-1262-4B22-AAFD-C6B031FE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4F4D-D720-4AE5-AB69-1831FD729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2B388-8668-4F87-AD9B-433926C2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8214-795B-4508-916A-E5DA49FB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E934-40B5-441B-98A6-DF2AE299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2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1F2E-6357-4C0F-A6B0-2910D0FE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02D2-039D-4918-BD59-E4EDB73A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FC12-2A81-4F9D-B8CE-0B41D1E0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64D9-4F2C-42AB-95C2-373A4CED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C74FC-7EC3-4714-A78E-83AD34A2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8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5D21-955E-42BA-ADD6-2AC7990E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C8FB-23EA-4529-B69B-0FC75BB1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FB4C-0639-4626-B8BE-FAF15AA7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2A3E-1427-4B6A-9E42-71633728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086F1-8E9B-4121-ABFD-0440FF38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8705-D31F-4CF0-843E-2663A089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111A-7635-4CC3-8FA6-96D589C16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6F6C7-F940-4B3E-96FE-3927D71A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F7B66-3023-4B71-BC9D-80A880A4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5C81D-042C-42A8-B1B9-977B1CD7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B2A9A-1617-4F8E-B098-75AD9587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27BB-1450-4A39-8091-40599F40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35B4-5267-4BB8-AC15-AEA9EAF2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3B1D7-F62A-4987-9A03-C38021E08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49935-8CDA-4207-9633-63CD644A7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0C420-1FAB-48B5-92EA-ED643342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66111-2AF9-4351-BF2C-03D4EFF4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2B400-8D33-4395-9E18-4DD3E374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31621-E09F-4389-907F-5E0E5759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7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B91C-90FC-4F7D-8833-82092688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38C70-917E-4908-A030-C40125B4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F72EE-DC0A-4A6A-A3FD-6C3EF5FF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A151-48F7-46B2-AC53-45BA5966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0F151-6201-44DA-AA5B-F9A9A143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1D0F7-EFCB-443D-AA74-0B56D1E5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902C-8B31-4214-8C5C-1C0640E7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D426-7BCC-401A-A355-1B52BE26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806B-B65A-4814-8D4C-898853FD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B173-F426-42A9-AC6A-3E3582875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77C6-E5AC-4C48-9591-BE5A1DCA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31240-F6C4-4DEC-8827-7470428B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24FA7-6712-4796-AFBE-FDEDBB12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5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4723-14E5-4A7B-8E7F-886009BC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53722-2A9B-4364-91A2-CF0E7049E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A7135-CFB5-45FF-ACB1-FF3A42861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A916-491A-4813-8B4B-60DD15CF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809B-AEB6-4F7F-843E-752A2258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C0C58-7369-44C5-B6D5-AD7F2EDC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4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1DE93-5E30-46EB-8D13-2626ABE8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3CAD-13F9-414E-939E-73832616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EEF9-0BD8-40EB-83C4-565957E68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F7E6-D8DD-409E-896E-15725A057AA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06A0-8E86-4890-87D2-3EBFB8D6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B513F-8E34-4604-9A6A-C8BC516F5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F17F-452B-408E-894B-7ACBD61D3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C3F6-A52F-4D5E-9BCD-71B2494DA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.NET Framework</a:t>
            </a:r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E2363-7928-4A61-AFA0-464430452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.NET is a framework to develop software applications. It is designed and developed by Microsoft and the first beta version released in 2000.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It is used to develop applications for web, Windows, phone.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The </a:t>
            </a:r>
            <a:r>
              <a:rPr lang="en-US" sz="1700" b="0" i="0" dirty="0" err="1">
                <a:effectLst/>
              </a:rPr>
              <a:t>.Net</a:t>
            </a:r>
            <a:r>
              <a:rPr lang="en-US" sz="1700" b="0" i="0" dirty="0">
                <a:effectLst/>
              </a:rPr>
              <a:t> Framework supports more than 60 programming languages such as C#, F#, VB.NET, J#, VC++, JScript.NET, APL, COBOL, Perl, Oberon, ML, Pascal, Eiffel, Smalltalk, Python, Cobra, ADA, etc.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The </a:t>
            </a:r>
            <a:r>
              <a:rPr lang="en-US" sz="1700" dirty="0" err="1"/>
              <a:t>.Net</a:t>
            </a:r>
            <a:r>
              <a:rPr lang="en-US" sz="1700" dirty="0"/>
              <a:t> Framework have some components are :</a:t>
            </a:r>
          </a:p>
          <a:p>
            <a:pPr algn="l"/>
            <a:r>
              <a:rPr lang="en-US" sz="1700" dirty="0"/>
              <a:t>                                         1)Common Language Runtime(CLR)  </a:t>
            </a:r>
          </a:p>
          <a:p>
            <a:pPr algn="l"/>
            <a:r>
              <a:rPr lang="en-US" sz="1700" dirty="0"/>
              <a:t>                                          2)Framework Class Library(FCL)</a:t>
            </a:r>
          </a:p>
          <a:p>
            <a:pPr algn="l"/>
            <a:r>
              <a:rPr lang="en-US" sz="1700" dirty="0"/>
              <a:t>                                          3)Core Languages </a:t>
            </a:r>
          </a:p>
          <a:p>
            <a:pPr algn="l"/>
            <a:r>
              <a:rPr lang="en-US" sz="1700" dirty="0"/>
              <a:t>                                          4)Modules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7130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3776-DFD1-447E-902A-4358DFC1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1300">
                <a:solidFill>
                  <a:srgbClr val="FEFFFF"/>
                </a:solidFill>
              </a:rPr>
              <a:t>Common Language Runtime(CLC):</a:t>
            </a:r>
          </a:p>
          <a:p>
            <a:pPr marL="0" indent="0">
              <a:buNone/>
            </a:pPr>
            <a:r>
              <a:rPr lang="en-US" sz="1300">
                <a:solidFill>
                  <a:srgbClr val="FEFFFF"/>
                </a:solidFill>
              </a:rPr>
              <a:t>                                                 </a:t>
            </a:r>
            <a:r>
              <a:rPr lang="en-US" sz="1300" b="0" i="0">
                <a:solidFill>
                  <a:srgbClr val="FEFFFF"/>
                </a:solidFill>
                <a:effectLst/>
                <a:latin typeface="inter-regular"/>
              </a:rPr>
              <a:t>It is a program execution that loads the data and executes the program and</a:t>
            </a:r>
            <a:r>
              <a:rPr lang="en-US" sz="1300">
                <a:solidFill>
                  <a:srgbClr val="FEFFFF"/>
                </a:solidFill>
                <a:latin typeface="inter-regular"/>
              </a:rPr>
              <a:t>a</a:t>
            </a:r>
            <a:r>
              <a:rPr lang="en-US" sz="1300" b="0" i="0">
                <a:solidFill>
                  <a:srgbClr val="FEFFFF"/>
                </a:solidFill>
                <a:effectLst/>
                <a:latin typeface="inter-regular"/>
              </a:rPr>
              <a:t>cts as middleware between framework and operating system. </a:t>
            </a:r>
          </a:p>
          <a:p>
            <a:pPr marL="0" indent="0">
              <a:buNone/>
            </a:pPr>
            <a:r>
              <a:rPr lang="en-US" sz="1300" b="0" i="0">
                <a:solidFill>
                  <a:srgbClr val="FEFFFF"/>
                </a:solidFill>
                <a:effectLst/>
                <a:latin typeface="inter-regular"/>
              </a:rPr>
              <a:t>It does exception handling, memory management, and garbage collection.</a:t>
            </a:r>
          </a:p>
          <a:p>
            <a:pPr marL="0" indent="0">
              <a:buNone/>
            </a:pPr>
            <a:endParaRPr lang="en-US" sz="1300" b="0" i="0">
              <a:solidFill>
                <a:srgbClr val="FEFFFF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sz="130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rgbClr val="FEFFFF"/>
                </a:solidFill>
              </a:rPr>
              <a:t>                                                      </a:t>
            </a:r>
            <a:endParaRPr lang="en-IN" sz="1300">
              <a:solidFill>
                <a:srgbClr val="FE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E5BE-5F3B-498E-B9CD-EF7F2DDB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0" y="643467"/>
            <a:ext cx="5028450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3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8D16-5AFA-42CC-88AD-25C24E7C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15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Class Library(FCL):</a:t>
            </a:r>
          </a:p>
          <a:p>
            <a:pPr marL="0" indent="0">
              <a:buNone/>
            </a:pPr>
            <a:r>
              <a:rPr lang="en-US" sz="1500">
                <a:solidFill>
                  <a:srgbClr val="FEFFFF"/>
                </a:solidFill>
              </a:rPr>
              <a:t>                                            Framework Class Library </a:t>
            </a:r>
            <a:r>
              <a:rPr lang="en-US" sz="15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500" b="0" i="0">
                <a:solidFill>
                  <a:srgbClr val="FE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 that is a collection of thousands of classes and used to build an application</a:t>
            </a:r>
            <a:r>
              <a:rPr lang="en-US" sz="1500" b="0" i="0">
                <a:solidFill>
                  <a:srgbClr val="FEFFFF"/>
                </a:solidFill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sz="1500">
              <a:solidFill>
                <a:srgbClr val="FEFFFF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sz="1500">
                <a:solidFill>
                  <a:srgbClr val="FEFFFF"/>
                </a:solidFill>
                <a:latin typeface="inter-regular"/>
              </a:rPr>
              <a:t>Base Class Library is the main  class of the FCL and provide the functionalities.</a:t>
            </a:r>
          </a:p>
          <a:p>
            <a:pPr marL="0" indent="0">
              <a:buNone/>
            </a:pPr>
            <a:endParaRPr lang="en-IN" sz="1500">
              <a:solidFill>
                <a:srgbClr val="FE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A98DBF-5B05-494D-9ECE-9370B623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368" y="643467"/>
            <a:ext cx="5950874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4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5FACCE-EC75-43FA-A264-B48614FFC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0" r="2349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5DBFAD-C7D8-452E-8794-2FA1C830C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43116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419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316C-5AC2-4351-A16C-5AF67320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528320"/>
            <a:ext cx="5654470" cy="6258560"/>
          </a:xfrm>
        </p:spPr>
        <p:txBody>
          <a:bodyPr anchor="ctr"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, we have some applications such as WCF,WPF,WF,LINQ, Entity Framework, Parallel LINQ 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Communication Foundation(WCF):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framework for building service-oriented applications and can send data as asynchronous messages .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Foundation(WPF):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Presentation Foundation (WPF) is a graphical subsystem by Microsoft for rendering user interfaces in Windows-based application.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Foundation(WF):</a:t>
            </a:r>
          </a:p>
          <a:p>
            <a:pPr marL="0" indent="0">
              <a:buNone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Workflow Foundation (WF) is a Microsoft technology that provides an API, an in-process workflow engine, and a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rehostable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designer to implement long-running processes as workflows within .NET applications.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Integrated Query(LINQ):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LINQ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query language and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make the query for data sources with C# or Visual Basics programming languages.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2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64BA-47B2-4DE2-900D-6687C8DD4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Entity Framework:</a:t>
            </a:r>
          </a:p>
          <a:p>
            <a:pPr marL="0" indent="0">
              <a:buNone/>
            </a:pPr>
            <a:r>
              <a:rPr lang="en-US" sz="2000" dirty="0"/>
              <a:t>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source framework which is used to work with a database using .NET objects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inter-regular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LINQ: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LINQ or PLINQ is a parallel implementation of LINQ to objects and  combines the simplicity and readability of LINQ and provides the power of parallel programming.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inter-regular"/>
            </a:endParaRPr>
          </a:p>
          <a:p>
            <a:pPr marL="0" indent="0">
              <a:buNone/>
            </a:pPr>
            <a:r>
              <a:rPr lang="en-US" sz="2200" b="0" i="0" dirty="0">
                <a:effectLst/>
                <a:latin typeface="inter-regular"/>
              </a:rPr>
              <a:t>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4003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546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inter-regular</vt:lpstr>
      <vt:lpstr>Times New Roman</vt:lpstr>
      <vt:lpstr>Office Theme</vt:lpstr>
      <vt:lpstr>.NET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</dc:title>
  <dc:creator>MANNAM Mahesh</dc:creator>
  <cp:lastModifiedBy>MANNAM Mahesh</cp:lastModifiedBy>
  <cp:revision>10</cp:revision>
  <dcterms:created xsi:type="dcterms:W3CDTF">2022-02-28T09:14:35Z</dcterms:created>
  <dcterms:modified xsi:type="dcterms:W3CDTF">2022-02-28T10:39:27Z</dcterms:modified>
</cp:coreProperties>
</file>