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BA8A7A-020D-4C1F-F882-F1F0B501F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C62DB7-BC12-E527-A94C-C4EE84A8A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4B8D8E-5942-37A2-0458-43225E3A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0F8D0-BA2C-77B2-43DC-55B376D3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526C0B-4D86-4EF5-D63A-15917698F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34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0F14-82BD-77CE-8B87-9AE9665C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84E46E-536E-DFD6-C9F0-F174C89B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376F11-661F-0AB3-DD65-89EA3187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871A5D-188E-C9EE-A2C9-4D7FAE0A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208232-4D66-80E6-C95C-ED30DCC1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81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8E4FC4-F8FB-B96F-7E9E-F66E1BCAF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152B38-CC59-0275-8A37-A282F52CE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E02F7D-4510-13F1-0875-64D74671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06E55B-BEBA-1BA8-0A03-9FFD9D6C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F70ED6-91F2-D52C-C5FC-05601D9E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89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0EB0E-2C89-A2F7-6166-F0ACA609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CBA195-F094-2F7C-6F49-95AF370F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A271C-32BC-8B18-A94E-DED51583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86EA8D-D177-1A18-B447-5734153F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5AFBFE-CF99-9C88-78D0-57D6C352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45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E13DA-AFAC-B71F-53DA-0DC8FD77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AFCB5A-2AFB-6DBA-9D47-F8C90B927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251E0D-7E8A-8C57-DC8E-36D7FAFFF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E45643-3671-AF3E-0293-F7AB746C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215D9-F12F-EDF1-D3DC-E94BB587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176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2C9E3-0E48-B20C-45EF-AD5A9BA3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007606-AB3D-7C09-C0FB-16CDB5D0D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488F03-8060-C774-89D4-631274192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BADA5-85EC-E6B9-3FC5-F04B8751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655CC2-687B-754B-D199-A578BAC7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EBA9D1-F255-15AE-4EA1-F9B2F212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88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0FDE3-9BA0-75E2-D940-62F9E72BC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7585B6-2739-BFFE-98DE-1181935B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CDA0CC-24DB-CA57-40E1-6EC3F9780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FE3B0B-B4A0-E377-1520-471DB554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3D038B5-6459-D107-B1FC-54A8FC5CA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8B1B50-D985-EF4E-16FD-630DEBD8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30AD86-D964-05EB-7207-D850F6DE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5757AC-2D95-D24D-CD0A-A63D20F4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2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0C2DB-69C5-13AB-4284-AD643586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DC14E90-EB72-3106-9729-635D7F0F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FA2CF6-B540-770A-D3AE-A37CC75C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986411-634A-11C4-2725-E20F6ABB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09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786EA4-A1B1-F371-12F0-7650F20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EB8577-B3B0-E8D8-2548-4A5C967D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E0ACB9-7968-5301-8363-2EDEF423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97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A5DDE-4A65-516B-5D98-5320265C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054F6D-B7DC-4489-9BF6-94D4EA1AE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9855A-0B5C-3C7A-53C8-BF2375A2E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E0AC66-643F-82B3-A596-B3BEFA971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AEC945-ED3B-0127-3612-38B9D06B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FD8898-A830-8EAA-8103-8B8A155DF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263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57C28-FC97-8514-8025-D50C1003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DD2E180-FE5D-BC83-2E24-04C2946279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61705F-9215-5FDC-BEA5-404581AFE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345D2-4C89-4CCC-1F0D-49BBE4EB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E6D8AB-7D97-64B4-DAEE-44560350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83F913-5954-9547-5897-56CDAE7A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2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A6C501-27BD-DA85-DE04-E3696ED4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F4B317-7364-30C7-6AB6-65B2FF95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EA411E-BF42-F23F-EE52-233920526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28957-D3AD-4A34-840F-1615CAC2FBAF}" type="datetimeFigureOut">
              <a:rPr kumimoji="1" lang="ja-JP" altLang="en-US" smtClean="0"/>
              <a:t>2025/6/11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132785-7B32-452F-F4F2-579267D1C3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80D479-9B2B-1B30-F4FC-4E85057D5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891E4-CF75-4620-B639-99149235BC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97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2248705-8A96-8260-8110-D4FECB3E71C6}"/>
              </a:ext>
            </a:extLst>
          </p:cNvPr>
          <p:cNvCxnSpPr>
            <a:cxnSpLocks/>
          </p:cNvCxnSpPr>
          <p:nvPr/>
        </p:nvCxnSpPr>
        <p:spPr>
          <a:xfrm>
            <a:off x="814848" y="5566065"/>
            <a:ext cx="11098478" cy="0"/>
          </a:xfrm>
          <a:prstGeom prst="straightConnector1">
            <a:avLst/>
          </a:prstGeom>
          <a:ln w="635000">
            <a:gradFill>
              <a:gsLst>
                <a:gs pos="12000">
                  <a:schemeClr val="accent1">
                    <a:lumMod val="5000"/>
                    <a:lumOff val="9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A304F47-D5A2-B591-1A0A-BD8A4CF1D1C7}"/>
              </a:ext>
            </a:extLst>
          </p:cNvPr>
          <p:cNvCxnSpPr>
            <a:cxnSpLocks/>
          </p:cNvCxnSpPr>
          <p:nvPr/>
        </p:nvCxnSpPr>
        <p:spPr>
          <a:xfrm flipV="1">
            <a:off x="814848" y="1845911"/>
            <a:ext cx="11072352" cy="21495"/>
          </a:xfrm>
          <a:prstGeom prst="straightConnector1">
            <a:avLst/>
          </a:prstGeom>
          <a:ln w="635000">
            <a:gradFill>
              <a:gsLst>
                <a:gs pos="12000">
                  <a:schemeClr val="accent1">
                    <a:lumMod val="5000"/>
                    <a:lumOff val="95000"/>
                  </a:schemeClr>
                </a:gs>
                <a:gs pos="52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グラフィックス 2" descr="コール センター 単色塗りつぶし">
            <a:extLst>
              <a:ext uri="{FF2B5EF4-FFF2-40B4-BE49-F238E27FC236}">
                <a16:creationId xmlns:a16="http://schemas.microsoft.com/office/drawing/2014/main" id="{C164215A-9104-5E6B-C237-7B0A874EE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91" y="1101436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コール センター 単色塗りつぶし">
            <a:extLst>
              <a:ext uri="{FF2B5EF4-FFF2-40B4-BE49-F238E27FC236}">
                <a16:creationId xmlns:a16="http://schemas.microsoft.com/office/drawing/2014/main" id="{5177B48A-B393-8B24-6C1A-EC80FF675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291" y="4842164"/>
            <a:ext cx="914400" cy="914400"/>
          </a:xfrm>
          <a:prstGeom prst="rect">
            <a:avLst/>
          </a:prstGeom>
        </p:spPr>
      </p:pic>
      <p:pic>
        <p:nvPicPr>
          <p:cNvPr id="6" name="グラフィックス 5" descr="キーボード 単色塗りつぶし">
            <a:extLst>
              <a:ext uri="{FF2B5EF4-FFF2-40B4-BE49-F238E27FC236}">
                <a16:creationId xmlns:a16="http://schemas.microsoft.com/office/drawing/2014/main" id="{CA80A3E7-E390-C1B2-7FB3-90650BE72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2756" y="1156858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キーボード 単色塗りつぶし">
            <a:extLst>
              <a:ext uri="{FF2B5EF4-FFF2-40B4-BE49-F238E27FC236}">
                <a16:creationId xmlns:a16="http://schemas.microsoft.com/office/drawing/2014/main" id="{ED3647F1-73D0-0280-B15C-DC5E6C1ED3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92756" y="4842164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ユーザー 単色塗りつぶし">
            <a:extLst>
              <a:ext uri="{FF2B5EF4-FFF2-40B4-BE49-F238E27FC236}">
                <a16:creationId xmlns:a16="http://schemas.microsoft.com/office/drawing/2014/main" id="{2F132672-ADA7-BCD6-9534-61889747B5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3734" y="644236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ユーザー 単色塗りつぶし">
            <a:extLst>
              <a:ext uri="{FF2B5EF4-FFF2-40B4-BE49-F238E27FC236}">
                <a16:creationId xmlns:a16="http://schemas.microsoft.com/office/drawing/2014/main" id="{BBCB705D-7293-BBDC-F761-94E1F17A1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399" y="644236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紙 単色塗りつぶし">
            <a:extLst>
              <a:ext uri="{FF2B5EF4-FFF2-40B4-BE49-F238E27FC236}">
                <a16:creationId xmlns:a16="http://schemas.microsoft.com/office/drawing/2014/main" id="{07D4CDD8-16AA-B9A1-CF17-366B3B74D9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5436" y="1156858"/>
            <a:ext cx="1828802" cy="2064328"/>
          </a:xfrm>
          <a:prstGeom prst="rect">
            <a:avLst/>
          </a:prstGeom>
        </p:spPr>
      </p:pic>
      <p:pic>
        <p:nvPicPr>
          <p:cNvPr id="19" name="グラフィックス 18" descr="紙 単色塗りつぶし">
            <a:extLst>
              <a:ext uri="{FF2B5EF4-FFF2-40B4-BE49-F238E27FC236}">
                <a16:creationId xmlns:a16="http://schemas.microsoft.com/office/drawing/2014/main" id="{23125053-A9BE-7FC5-DF17-2502431E1A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2927" y="723899"/>
            <a:ext cx="668925" cy="755074"/>
          </a:xfrm>
          <a:prstGeom prst="rect">
            <a:avLst/>
          </a:prstGeom>
        </p:spPr>
      </p:pic>
      <p:pic>
        <p:nvPicPr>
          <p:cNvPr id="20" name="グラフィックス 19" descr="紙 単色塗りつぶし">
            <a:extLst>
              <a:ext uri="{FF2B5EF4-FFF2-40B4-BE49-F238E27FC236}">
                <a16:creationId xmlns:a16="http://schemas.microsoft.com/office/drawing/2014/main" id="{126952BE-6E60-405D-F9BA-C5B6DFCD74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4012" y="723899"/>
            <a:ext cx="668925" cy="755074"/>
          </a:xfrm>
          <a:prstGeom prst="rect">
            <a:avLst/>
          </a:prstGeom>
        </p:spPr>
      </p:pic>
      <p:pic>
        <p:nvPicPr>
          <p:cNvPr id="21" name="グラフィックス 20" descr="ユーザー 単色塗りつぶし">
            <a:extLst>
              <a:ext uri="{FF2B5EF4-FFF2-40B4-BE49-F238E27FC236}">
                <a16:creationId xmlns:a16="http://schemas.microsoft.com/office/drawing/2014/main" id="{DA85655F-4D98-F228-9460-6063CF7EF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13734" y="1447801"/>
            <a:ext cx="914400" cy="914400"/>
          </a:xfrm>
          <a:prstGeom prst="rect">
            <a:avLst/>
          </a:prstGeom>
        </p:spPr>
      </p:pic>
      <p:pic>
        <p:nvPicPr>
          <p:cNvPr id="22" name="グラフィックス 21" descr="ユーザー 単色塗りつぶし">
            <a:extLst>
              <a:ext uri="{FF2B5EF4-FFF2-40B4-BE49-F238E27FC236}">
                <a16:creationId xmlns:a16="http://schemas.microsoft.com/office/drawing/2014/main" id="{93F4B055-DE29-6362-EF9A-308951FCA2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6399" y="1447801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紙 単色塗りつぶし">
            <a:extLst>
              <a:ext uri="{FF2B5EF4-FFF2-40B4-BE49-F238E27FC236}">
                <a16:creationId xmlns:a16="http://schemas.microsoft.com/office/drawing/2014/main" id="{35916D4B-461B-7291-3ABA-E6DE2F39EB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02927" y="1527464"/>
            <a:ext cx="668925" cy="755074"/>
          </a:xfrm>
          <a:prstGeom prst="rect">
            <a:avLst/>
          </a:prstGeom>
        </p:spPr>
      </p:pic>
      <p:pic>
        <p:nvPicPr>
          <p:cNvPr id="24" name="グラフィックス 23" descr="紙 単色塗りつぶし">
            <a:extLst>
              <a:ext uri="{FF2B5EF4-FFF2-40B4-BE49-F238E27FC236}">
                <a16:creationId xmlns:a16="http://schemas.microsoft.com/office/drawing/2014/main" id="{59C1710D-04E8-7DFE-2093-C07EE434A2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4012" y="1527464"/>
            <a:ext cx="668925" cy="755074"/>
          </a:xfrm>
          <a:prstGeom prst="rect">
            <a:avLst/>
          </a:prstGeom>
        </p:spPr>
      </p:pic>
      <p:pic>
        <p:nvPicPr>
          <p:cNvPr id="25" name="グラフィックス 24" descr="ユーザー 単色塗りつぶし">
            <a:extLst>
              <a:ext uri="{FF2B5EF4-FFF2-40B4-BE49-F238E27FC236}">
                <a16:creationId xmlns:a16="http://schemas.microsoft.com/office/drawing/2014/main" id="{5F0EB25F-7B0E-AF99-F7D6-4F657AE7F7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5409" y="2189022"/>
            <a:ext cx="914400" cy="914400"/>
          </a:xfrm>
          <a:prstGeom prst="rect">
            <a:avLst/>
          </a:prstGeom>
        </p:spPr>
      </p:pic>
      <p:pic>
        <p:nvPicPr>
          <p:cNvPr id="26" name="グラフィックス 25" descr="ユーザー 単色塗りつぶし">
            <a:extLst>
              <a:ext uri="{FF2B5EF4-FFF2-40B4-BE49-F238E27FC236}">
                <a16:creationId xmlns:a16="http://schemas.microsoft.com/office/drawing/2014/main" id="{F05BD5C4-DC7F-528F-6CF1-02524D22E6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8074" y="2189022"/>
            <a:ext cx="914400" cy="914400"/>
          </a:xfrm>
          <a:prstGeom prst="rect">
            <a:avLst/>
          </a:prstGeom>
        </p:spPr>
      </p:pic>
      <p:pic>
        <p:nvPicPr>
          <p:cNvPr id="27" name="グラフィックス 26" descr="紙 単色塗りつぶし">
            <a:extLst>
              <a:ext uri="{FF2B5EF4-FFF2-40B4-BE49-F238E27FC236}">
                <a16:creationId xmlns:a16="http://schemas.microsoft.com/office/drawing/2014/main" id="{4B418022-D09A-AE05-0DAF-602744FD45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24602" y="2268685"/>
            <a:ext cx="668925" cy="755074"/>
          </a:xfrm>
          <a:prstGeom prst="rect">
            <a:avLst/>
          </a:prstGeom>
        </p:spPr>
      </p:pic>
      <p:pic>
        <p:nvPicPr>
          <p:cNvPr id="28" name="グラフィックス 27" descr="紙 単色塗りつぶし">
            <a:extLst>
              <a:ext uri="{FF2B5EF4-FFF2-40B4-BE49-F238E27FC236}">
                <a16:creationId xmlns:a16="http://schemas.microsoft.com/office/drawing/2014/main" id="{F2BDE63D-8233-3CA4-27B9-99A9BD3F9C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5687" y="2268685"/>
            <a:ext cx="668925" cy="755074"/>
          </a:xfrm>
          <a:prstGeom prst="rect">
            <a:avLst/>
          </a:prstGeom>
        </p:spPr>
      </p:pic>
      <p:pic>
        <p:nvPicPr>
          <p:cNvPr id="29" name="グラフィックス 28" descr="紙 単色塗りつぶし">
            <a:extLst>
              <a:ext uri="{FF2B5EF4-FFF2-40B4-BE49-F238E27FC236}">
                <a16:creationId xmlns:a16="http://schemas.microsoft.com/office/drawing/2014/main" id="{EB5DC827-B4CA-9596-0F5B-20A01D76DE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5917" y="1111831"/>
            <a:ext cx="1828802" cy="2064328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B8F7E1F-FBB9-4ED4-1F7A-B6A883CFCDD0}"/>
              </a:ext>
            </a:extLst>
          </p:cNvPr>
          <p:cNvSpPr txBox="1"/>
          <p:nvPr/>
        </p:nvSpPr>
        <p:spPr>
          <a:xfrm>
            <a:off x="540327" y="221673"/>
            <a:ext cx="133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受注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62864F-1B10-6D3A-760D-92B4CC5AA90D}"/>
              </a:ext>
            </a:extLst>
          </p:cNvPr>
          <p:cNvSpPr txBox="1"/>
          <p:nvPr/>
        </p:nvSpPr>
        <p:spPr>
          <a:xfrm>
            <a:off x="2184937" y="221673"/>
            <a:ext cx="1330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マクロ入力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47D2EA4-31E2-3758-4394-55560FAE7509}"/>
              </a:ext>
            </a:extLst>
          </p:cNvPr>
          <p:cNvSpPr txBox="1"/>
          <p:nvPr/>
        </p:nvSpPr>
        <p:spPr>
          <a:xfrm>
            <a:off x="4435407" y="200679"/>
            <a:ext cx="224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個人確認表</a:t>
            </a:r>
            <a:endParaRPr kumimoji="1" lang="ja-JP" altLang="en-US" sz="2800" b="1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00D719C-3C1D-666D-0BAC-2078DE9DCC7A}"/>
              </a:ext>
            </a:extLst>
          </p:cNvPr>
          <p:cNvSpPr txBox="1"/>
          <p:nvPr/>
        </p:nvSpPr>
        <p:spPr>
          <a:xfrm>
            <a:off x="7477369" y="113477"/>
            <a:ext cx="2105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Google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ドライブ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BAACCA4-81CC-BBD5-17C2-54C62407C009}"/>
              </a:ext>
            </a:extLst>
          </p:cNvPr>
          <p:cNvSpPr txBox="1"/>
          <p:nvPr/>
        </p:nvSpPr>
        <p:spPr>
          <a:xfrm>
            <a:off x="9837532" y="221673"/>
            <a:ext cx="164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確認表</a:t>
            </a:r>
            <a:endParaRPr kumimoji="1" lang="ja-JP" altLang="en-US" sz="2800" b="1" dirty="0"/>
          </a:p>
        </p:txBody>
      </p:sp>
      <p:pic>
        <p:nvPicPr>
          <p:cNvPr id="38" name="グラフィックス 37" descr="紙 単色塗りつぶし">
            <a:extLst>
              <a:ext uri="{FF2B5EF4-FFF2-40B4-BE49-F238E27FC236}">
                <a16:creationId xmlns:a16="http://schemas.microsoft.com/office/drawing/2014/main" id="{E90A7F3B-6C46-A414-BB29-7272EF867D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15917" y="4533901"/>
            <a:ext cx="1828802" cy="20643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1F01FF5-00BB-88FA-FDE6-CFBE0350AA0E}"/>
              </a:ext>
            </a:extLst>
          </p:cNvPr>
          <p:cNvSpPr txBox="1"/>
          <p:nvPr/>
        </p:nvSpPr>
        <p:spPr>
          <a:xfrm>
            <a:off x="7477369" y="3535547"/>
            <a:ext cx="21058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b="1" dirty="0"/>
              <a:t>Google</a:t>
            </a:r>
            <a:br>
              <a:rPr kumimoji="1" lang="en-US" altLang="ja-JP" sz="2800" b="1" dirty="0"/>
            </a:br>
            <a:r>
              <a:rPr kumimoji="1" lang="ja-JP" altLang="en-US" sz="2800" b="1" dirty="0"/>
              <a:t>ドライブ</a:t>
            </a:r>
          </a:p>
        </p:txBody>
      </p:sp>
      <p:pic>
        <p:nvPicPr>
          <p:cNvPr id="40" name="グラフィックス 39" descr="紙 単色塗りつぶし">
            <a:extLst>
              <a:ext uri="{FF2B5EF4-FFF2-40B4-BE49-F238E27FC236}">
                <a16:creationId xmlns:a16="http://schemas.microsoft.com/office/drawing/2014/main" id="{1134CE3F-848C-E31B-2E55-C65B19484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45436" y="4533901"/>
            <a:ext cx="1828802" cy="2064328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869101D-B420-7CD5-C041-F5CAF500E195}"/>
              </a:ext>
            </a:extLst>
          </p:cNvPr>
          <p:cNvSpPr txBox="1"/>
          <p:nvPr/>
        </p:nvSpPr>
        <p:spPr>
          <a:xfrm>
            <a:off x="9837532" y="3643743"/>
            <a:ext cx="1644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/>
              <a:t>確認表</a:t>
            </a:r>
            <a:endParaRPr kumimoji="1" lang="ja-JP" altLang="en-US" sz="2800" b="1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7BEAFA1-DC0A-2D50-D8BE-A72168995A56}"/>
              </a:ext>
            </a:extLst>
          </p:cNvPr>
          <p:cNvSpPr txBox="1"/>
          <p:nvPr/>
        </p:nvSpPr>
        <p:spPr>
          <a:xfrm>
            <a:off x="2179365" y="3674260"/>
            <a:ext cx="13300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b="1" dirty="0"/>
              <a:t>WEB</a:t>
            </a:r>
            <a:r>
              <a:rPr kumimoji="1" lang="ja-JP" altLang="en-US" sz="2800" b="1" dirty="0"/>
              <a:t>入力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E8F2B01C-E55F-DBF4-C9A6-1208AF364C0E}"/>
              </a:ext>
            </a:extLst>
          </p:cNvPr>
          <p:cNvSpPr txBox="1"/>
          <p:nvPr/>
        </p:nvSpPr>
        <p:spPr>
          <a:xfrm>
            <a:off x="540327" y="3902585"/>
            <a:ext cx="1330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/>
              <a:t>受注</a:t>
            </a:r>
          </a:p>
        </p:txBody>
      </p:sp>
      <p:sp>
        <p:nvSpPr>
          <p:cNvPr id="2" name="テキスト ボックス 29">
            <a:extLst>
              <a:ext uri="{FF2B5EF4-FFF2-40B4-BE49-F238E27FC236}">
                <a16:creationId xmlns:a16="http://schemas.microsoft.com/office/drawing/2014/main" id="{DB8F7E1F-FBB9-4ED4-1F7A-B6A883CFCDD0}"/>
              </a:ext>
            </a:extLst>
          </p:cNvPr>
          <p:cNvSpPr txBox="1"/>
          <p:nvPr/>
        </p:nvSpPr>
        <p:spPr>
          <a:xfrm>
            <a:off x="6723191" y="3061787"/>
            <a:ext cx="133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rgbClr val="FF0000"/>
                </a:solidFill>
              </a:rPr>
              <a:t>×</a:t>
            </a:r>
            <a:r>
              <a:rPr lang="ja-JP" altLang="en-US" dirty="0">
                <a:solidFill>
                  <a:srgbClr val="FF0000"/>
                </a:solidFill>
              </a:rPr>
              <a:t>貼り忘れ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29">
            <a:extLst>
              <a:ext uri="{FF2B5EF4-FFF2-40B4-BE49-F238E27FC236}">
                <a16:creationId xmlns:a16="http://schemas.microsoft.com/office/drawing/2014/main" id="{07E30C6F-9CDA-83E4-41C5-F744BE795312}"/>
              </a:ext>
            </a:extLst>
          </p:cNvPr>
          <p:cNvSpPr txBox="1"/>
          <p:nvPr/>
        </p:nvSpPr>
        <p:spPr>
          <a:xfrm>
            <a:off x="8875873" y="3061787"/>
            <a:ext cx="133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rgbClr val="FF0000"/>
                </a:solidFill>
              </a:rPr>
              <a:t>×</a:t>
            </a:r>
            <a:r>
              <a:rPr lang="ja-JP" altLang="en-US" dirty="0">
                <a:solidFill>
                  <a:srgbClr val="FF0000"/>
                </a:solidFill>
              </a:rPr>
              <a:t>貼り忘れ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29">
            <a:extLst>
              <a:ext uri="{FF2B5EF4-FFF2-40B4-BE49-F238E27FC236}">
                <a16:creationId xmlns:a16="http://schemas.microsoft.com/office/drawing/2014/main" id="{D50F92A2-2419-4D4D-EF77-ADCF9635697A}"/>
              </a:ext>
            </a:extLst>
          </p:cNvPr>
          <p:cNvSpPr txBox="1"/>
          <p:nvPr/>
        </p:nvSpPr>
        <p:spPr>
          <a:xfrm>
            <a:off x="2649642" y="3091131"/>
            <a:ext cx="347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dirty="0">
                <a:solidFill>
                  <a:srgbClr val="FF0000"/>
                </a:solidFill>
              </a:rPr>
              <a:t>×</a:t>
            </a:r>
            <a:r>
              <a:rPr lang="ja-JP" altLang="en-US" dirty="0">
                <a:solidFill>
                  <a:srgbClr val="FF0000"/>
                </a:solidFill>
              </a:rPr>
              <a:t>入力ミス</a:t>
            </a:r>
            <a:r>
              <a:rPr lang="en-US" altLang="ja-JP" dirty="0">
                <a:solidFill>
                  <a:srgbClr val="FF0000"/>
                </a:solidFill>
              </a:rPr>
              <a:t>(</a:t>
            </a:r>
            <a:r>
              <a:rPr lang="ja-JP" altLang="en-US" dirty="0">
                <a:solidFill>
                  <a:srgbClr val="FF0000"/>
                </a:solidFill>
              </a:rPr>
              <a:t>担当間違い・計算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29">
            <a:extLst>
              <a:ext uri="{FF2B5EF4-FFF2-40B4-BE49-F238E27FC236}">
                <a16:creationId xmlns:a16="http://schemas.microsoft.com/office/drawing/2014/main" id="{266C9DF9-D10B-BD90-F8BE-2136B509DF08}"/>
              </a:ext>
            </a:extLst>
          </p:cNvPr>
          <p:cNvSpPr txBox="1"/>
          <p:nvPr/>
        </p:nvSpPr>
        <p:spPr>
          <a:xfrm>
            <a:off x="3181295" y="3364748"/>
            <a:ext cx="2653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rgbClr val="0070C0"/>
                </a:solidFill>
              </a:rPr>
              <a:t>◎計算機能・担当検索・その他ルール機能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1" name="テキスト ボックス 29">
            <a:extLst>
              <a:ext uri="{FF2B5EF4-FFF2-40B4-BE49-F238E27FC236}">
                <a16:creationId xmlns:a16="http://schemas.microsoft.com/office/drawing/2014/main" id="{11208B47-B8E0-8D83-7374-B33C6A258434}"/>
              </a:ext>
            </a:extLst>
          </p:cNvPr>
          <p:cNvSpPr txBox="1"/>
          <p:nvPr/>
        </p:nvSpPr>
        <p:spPr>
          <a:xfrm>
            <a:off x="6736573" y="3367935"/>
            <a:ext cx="36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dirty="0">
                <a:solidFill>
                  <a:srgbClr val="0070C0"/>
                </a:solidFill>
              </a:rPr>
              <a:t>◎ダイレクト転記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2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42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大城　駿</dc:creator>
  <cp:lastModifiedBy>大城　駿</cp:lastModifiedBy>
  <cp:revision>2</cp:revision>
  <cp:lastPrinted>2025-06-11T02:30:48Z</cp:lastPrinted>
  <dcterms:created xsi:type="dcterms:W3CDTF">2025-06-11T01:26:22Z</dcterms:created>
  <dcterms:modified xsi:type="dcterms:W3CDTF">2025-06-11T02:30:49Z</dcterms:modified>
</cp:coreProperties>
</file>