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9" r:id="rId13"/>
    <p:sldId id="290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70" r:id="rId26"/>
    <p:sldId id="271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/>
    <p:restoredTop sz="90640"/>
  </p:normalViewPr>
  <p:slideViewPr>
    <p:cSldViewPr snapToGrid="0" showGuides="1">
      <p:cViewPr>
        <p:scale>
          <a:sx n="65" d="100"/>
          <a:sy n="65" d="100"/>
        </p:scale>
        <p:origin x="2032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อ่านและใช้งานได้ง่าย: </a:t>
            </a:r>
            <a:r>
              <a:rPr lang="en-GB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ที่ออกแบบมาอย่างดีจะใช้งานได้ง่าย และนักพัฒนาที่</a:t>
            </a:r>
            <a:r>
              <a:rPr lang="th-TH" sz="8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ทํา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งานกับมันอย่างต่อเนื่องสามารถจด</a:t>
            </a:r>
            <a:r>
              <a:rPr lang="th-TH" sz="8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จํา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ทรัพยากรและการด</a:t>
            </a:r>
            <a:r>
              <a:rPr lang="th-TH" sz="8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ํา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เนินงานที่เกี่ยวข้องได้อย่างรวดเร็ว</a:t>
            </a:r>
            <a:endParaRPr lang="en-US" sz="8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indent="-17145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ยากที่จะใช้ในทางที่ผิด: การใช้งานและการผสานรวมกับ </a:t>
            </a:r>
            <a:r>
              <a:rPr lang="en-GB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ที่มีการออกแบบที่ดีจะเป็นกระบวนการที่ตรงไปตรงมา และการเขียนโค้ดที่ไม่ถูกต้องจะเป็นผลลัพธ์ที่มีโอกาสน้อย มีข้อเสนอแนะที่ให้ข้อมูล และไม่บังคับใช้แนวทางที่เข้มงวดเกี่ยวกับผู้บริโภคปลายทางของ </a:t>
            </a:r>
            <a:endParaRPr lang="en-US" sz="8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indent="-17145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สมบูรณ์และกระชับ: สุดท้าย </a:t>
            </a:r>
            <a:r>
              <a:rPr lang="en-GB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ที่สมบูรณ์จะ</a:t>
            </a:r>
            <a:r>
              <a:rPr lang="th-TH" sz="8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ทําให้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นักพัฒนาสามารถสร้างแอ</a:t>
            </a:r>
            <a:r>
              <a:rPr lang="th-TH" sz="8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พลิเคชันที่เต็มเปี่ยมกับข้อมูลที่คุณเปิดเผยได้ ความสมบูรณ์มักเกิดขึ้นเมื่อเวลาผ่านไป และนักออกแบบและนักพัฒนา </a:t>
            </a:r>
            <a:r>
              <a:rPr lang="en-GB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ส่วนใหญ่สร้างจาก </a:t>
            </a:r>
            <a:r>
              <a:rPr lang="en-GB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ที่มีอยู่ทีละน้อย เป็นอุดมคติที่วิศวกรหรือบริษัทที่มี </a:t>
            </a:r>
            <a:r>
              <a:rPr lang="en-GB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sz="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ทุกคนต้องมุ่งมั่น</a:t>
            </a:r>
            <a:endParaRPr lang="en-US" sz="8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4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olo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T API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172" name="tayakorn_s, dd/mm/yyy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tayakorn_s</a:t>
            </a:r>
            <a:r>
              <a:rPr dirty="0"/>
              <a:t>, </a:t>
            </a:r>
            <a:r>
              <a:rPr lang="en-US" dirty="0"/>
              <a:t>24 Jan 2024</a:t>
            </a:r>
            <a:endParaRPr dirty="0"/>
          </a:p>
        </p:txBody>
      </p:sp>
      <p:sp>
        <p:nvSpPr>
          <p:cNvPr id="173" name="With NODE.J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With NODE.JS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7" name="Method PU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PUT</a:t>
            </a:r>
          </a:p>
        </p:txBody>
      </p:sp>
      <p:sp>
        <p:nvSpPr>
          <p:cNvPr id="258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61" name="Method DELE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DELETE</a:t>
            </a:r>
          </a:p>
        </p:txBody>
      </p:sp>
      <p:sp>
        <p:nvSpPr>
          <p:cNvPr id="262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332507-6567-31F6-6A66-E9A2144822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12000" dirty="0"/>
              <a:t>Best Practices in API Design</a:t>
            </a:r>
          </a:p>
        </p:txBody>
      </p:sp>
    </p:spTree>
    <p:extLst>
      <p:ext uri="{BB962C8B-B14F-4D97-AF65-F5344CB8AC3E}">
        <p14:creationId xmlns:p14="http://schemas.microsoft.com/office/powerpoint/2010/main" val="38854171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91ACC-70F4-B718-DE7B-4121C8E2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1FC98-DDC4-A8B4-4EA7-3D8DAC1416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77564-7CF4-62D6-F8D9-E892B1601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Understanding resources and collections</a:t>
            </a:r>
          </a:p>
          <a:p>
            <a:pPr marL="4038600" lvl="5" indent="-685800">
              <a:buFont typeface="Arial" panose="020B0604020202020204" pitchFamily="34" charset="0"/>
              <a:buChar char="•"/>
            </a:pPr>
            <a:r>
              <a:rPr lang="en-US" dirty="0"/>
              <a:t>/users </a:t>
            </a:r>
            <a:r>
              <a:rPr lang="en-US" dirty="0">
                <a:sym typeface="Wingdings" pitchFamily="2" charset="2"/>
              </a:rPr>
              <a:t>-&gt; collections of user</a:t>
            </a:r>
            <a:endParaRPr lang="en-US" dirty="0"/>
          </a:p>
          <a:p>
            <a:pPr marL="4038600" lvl="5" indent="-68580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users?id</a:t>
            </a:r>
            <a:r>
              <a:rPr lang="en-US" dirty="0"/>
              <a:t>=1 -&gt; resources of user id 1</a:t>
            </a:r>
          </a:p>
          <a:p>
            <a:pPr marL="685800" lvl="3" indent="-685800">
              <a:buFont typeface="Arial" panose="020B0604020202020204" pitchFamily="34" charset="0"/>
              <a:buChar char="•"/>
            </a:pPr>
            <a:r>
              <a:rPr lang="en-US" dirty="0" err="1"/>
              <a:t>asdasd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505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repa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Preparation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lnSpc>
                <a:spcPct val="80000"/>
              </a:lnSpc>
              <a:defRPr spc="-23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Node.js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Northern Lights display over a snowy mountain landscape" descr="Northern Lights display over a snowy mountain landscap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85" name="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Node.js</a:t>
            </a:r>
          </a:p>
        </p:txBody>
      </p:sp>
      <p:sp>
        <p:nvSpPr>
          <p:cNvPr id="186" name="Node.js is a JavaScript runtime built on Chrome's V8 JavaScript engine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b="1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rPr>
              <a:t>Node.js</a:t>
            </a:r>
            <a:r>
              <a:t> is a </a:t>
            </a:r>
            <a:r>
              <a:rPr b="1" u="sng"/>
              <a:t>JavaScript</a:t>
            </a:r>
            <a:r>
              <a:t> runtime built on Chrome's V8 JavaScript engine.</a:t>
            </a:r>
          </a:p>
        </p:txBody>
      </p:sp>
      <p:sp>
        <p:nvSpPr>
          <p:cNvPr id="187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Colorful clouds against a starry night sky" descr="Colorful clouds against a starry night sky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90" name="Setup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Setup Node.js</a:t>
            </a:r>
          </a:p>
        </p:txBody>
      </p:sp>
      <p:sp>
        <p:nvSpPr>
          <p:cNvPr id="191" name="Setup Node.js with `npm init`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Setup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Node.js</a:t>
            </a:r>
            <a:r>
              <a:t> with `npm init`</a:t>
            </a:r>
          </a:p>
          <a:p>
            <a:r>
              <a:t>Setup Babel `npm install --save-dev @babel/core @babel/cli @babel/preset-env @babel/node`</a:t>
            </a:r>
          </a:p>
          <a:p>
            <a:r>
              <a:t>Setup build and run command Add build command to generate ES5 Add start command to run simple app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Callback / Promise / Async Awai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500" spc="-344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Callback / Promise / Async Await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&quot;I will call back later!&quot;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"I will </a:t>
            </a:r>
            <a:r>
              <a:rPr u="sng"/>
              <a:t>call back</a:t>
            </a:r>
            <a:r>
              <a:t> later!"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Northern Lights display over a snowy mountain landscape" descr="Northern Lights display over a snowy mountain landscap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76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Agenda</a:t>
            </a:r>
          </a:p>
        </p:txBody>
      </p:sp>
      <p:sp>
        <p:nvSpPr>
          <p:cNvPr id="177" name="Prepara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API</a:t>
            </a:r>
            <a:endParaRPr lang="th-TH" dirty="0"/>
          </a:p>
          <a:p>
            <a:r>
              <a:rPr lang="en-US" dirty="0"/>
              <a:t>REST API</a:t>
            </a:r>
            <a:endParaRPr lang="th-TH" dirty="0"/>
          </a:p>
          <a:p>
            <a:r>
              <a:rPr lang="en-US" dirty="0"/>
              <a:t>Best Practices in API Design</a:t>
            </a:r>
          </a:p>
          <a:p>
            <a:r>
              <a:rPr dirty="0"/>
              <a:t>Preparation</a:t>
            </a:r>
          </a:p>
          <a:p>
            <a:r>
              <a:rPr dirty="0"/>
              <a:t>Node.js Basic</a:t>
            </a:r>
          </a:p>
        </p:txBody>
      </p:sp>
      <p:sp>
        <p:nvSpPr>
          <p:cNvPr id="178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allb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Callback</a:t>
            </a:r>
          </a:p>
        </p:txBody>
      </p:sp>
      <p:sp>
        <p:nvSpPr>
          <p:cNvPr id="20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Accessible by another fun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Accessible by another function.</a:t>
            </a:r>
          </a:p>
          <a:p>
            <a:r>
              <a:rPr dirty="0"/>
              <a:t>It’s invoked after the first function if that first function complete.</a:t>
            </a:r>
          </a:p>
          <a:p>
            <a:r>
              <a:rPr dirty="0"/>
              <a:t>Gives you the ability to be able to continue working and not just sit still and wait until the blocking operations come back.</a:t>
            </a:r>
          </a:p>
          <a:p>
            <a:r>
              <a:rPr dirty="0"/>
              <a:t>It’s has new issue called `</a:t>
            </a:r>
            <a:r>
              <a:rPr b="1" dirty="0"/>
              <a:t>Callback Hell</a:t>
            </a:r>
            <a:r>
              <a:rPr dirty="0"/>
              <a:t>`.</a:t>
            </a:r>
          </a:p>
        </p:txBody>
      </p:sp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196" y="8668590"/>
            <a:ext cx="10479199" cy="4010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&quot;I Promise a Result!&quot;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"I Promise a Result!"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romi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dirty="0"/>
              <a:t>Promise</a:t>
            </a:r>
          </a:p>
        </p:txBody>
      </p:sp>
      <p:sp>
        <p:nvSpPr>
          <p:cNvPr id="20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New way to implement asynchronous fun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New way to implement </a:t>
            </a:r>
            <a:r>
              <a:rPr b="1" u="sng" dirty="0"/>
              <a:t>asynchronous</a:t>
            </a:r>
            <a:r>
              <a:rPr dirty="0"/>
              <a:t> function.</a:t>
            </a:r>
          </a:p>
          <a:p>
            <a:pPr>
              <a:defRPr b="1"/>
            </a:pPr>
            <a:r>
              <a:rPr dirty="0"/>
              <a:t>Solved `Callback Hell` issue.</a:t>
            </a:r>
          </a:p>
          <a:p>
            <a:r>
              <a:rPr dirty="0"/>
              <a:t>There are </a:t>
            </a:r>
            <a:r>
              <a:rPr b="1" dirty="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rPr>
              <a:t>3</a:t>
            </a:r>
            <a:r>
              <a:rPr dirty="0"/>
              <a:t> states</a:t>
            </a:r>
          </a:p>
          <a:p>
            <a:pPr lvl="1"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pPr>
            <a:r>
              <a:rPr b="1" dirty="0"/>
              <a:t>Pending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state</a:t>
            </a:r>
          </a:p>
          <a:p>
            <a:pPr lvl="1"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pPr>
            <a:r>
              <a:rPr b="1" dirty="0"/>
              <a:t>Resolved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state</a:t>
            </a:r>
          </a:p>
          <a:p>
            <a:pPr lvl="1"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pPr>
            <a:r>
              <a:rPr b="1" dirty="0"/>
              <a:t>Rejected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state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&quot;async and await make promises easier to write&quot;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 spc="-154"/>
            </a:lvl1pPr>
          </a:lstStyle>
          <a:p>
            <a:r>
              <a:t>"async and await make promises easier to write"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sync Awa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lnSpc>
                <a:spcPct val="90000"/>
              </a:lnSpc>
              <a:defRPr sz="8625" spc="-25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Async Await</a:t>
            </a:r>
          </a:p>
        </p:txBody>
      </p:sp>
      <p:sp>
        <p:nvSpPr>
          <p:cNvPr id="21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It’s same as Promi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It’s same as </a:t>
            </a:r>
            <a:r>
              <a:rPr b="1"/>
              <a:t>Promise</a:t>
            </a:r>
          </a:p>
          <a:p>
            <a:r>
              <a:t>Make code much simpler to read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vents and Event Emit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lnSpc>
                <a:spcPct val="80000"/>
              </a:lnSpc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Events and Event Emitter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Northern Lights display over a snowy mountain landscape" descr="Northern Lights display over a snowy mountain landscap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224" name="Event Emit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Event Emitter</a:t>
            </a:r>
          </a:p>
        </p:txBody>
      </p:sp>
      <p:sp>
        <p:nvSpPr>
          <p:cNvPr id="225" name="Publish data through event nam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Publish data through event name</a:t>
            </a:r>
          </a:p>
          <a:p>
            <a:r>
              <a:t>Subscribe data through event handler and event name</a:t>
            </a:r>
          </a:p>
        </p:txBody>
      </p:sp>
      <p:sp>
        <p:nvSpPr>
          <p:cNvPr id="226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press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defRPr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Expressjs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etup Express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Setup Expressjs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3B72-2AE3-3405-FBCE-55F7985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9938557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API</a:t>
            </a:r>
          </a:p>
        </p:txBody>
      </p:sp>
      <p:sp>
        <p:nvSpPr>
          <p:cNvPr id="231" name="Application Programming Interfa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Application Programming Interface </a:t>
            </a:r>
          </a:p>
        </p:txBody>
      </p:sp>
      <p:sp>
        <p:nvSpPr>
          <p:cNvPr id="232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33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96" y="3438654"/>
            <a:ext cx="14196208" cy="9640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5" name="Method G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GET</a:t>
            </a:r>
          </a:p>
        </p:txBody>
      </p:sp>
      <p:sp>
        <p:nvSpPr>
          <p:cNvPr id="246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/todo/1</a:t>
            </a:r>
          </a:p>
          <a:p>
            <a:r>
              <a:t>/todo/findByStatus/?status=todo</a:t>
            </a:r>
          </a:p>
        </p:txBody>
      </p:sp>
    </p:spTree>
    <p:extLst>
      <p:ext uri="{BB962C8B-B14F-4D97-AF65-F5344CB8AC3E}">
        <p14:creationId xmlns:p14="http://schemas.microsoft.com/office/powerpoint/2010/main" val="204868673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9" name="Method POS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POST</a:t>
            </a:r>
          </a:p>
        </p:txBody>
      </p:sp>
      <p:sp>
        <p:nvSpPr>
          <p:cNvPr id="250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/todo/{id}/uploadImage</a:t>
            </a:r>
          </a:p>
        </p:txBody>
      </p:sp>
    </p:spTree>
    <p:extLst>
      <p:ext uri="{BB962C8B-B14F-4D97-AF65-F5344CB8AC3E}">
        <p14:creationId xmlns:p14="http://schemas.microsoft.com/office/powerpoint/2010/main" val="63425742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3" name="Method PATC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PATCH</a:t>
            </a:r>
          </a:p>
        </p:txBody>
      </p:sp>
      <p:sp>
        <p:nvSpPr>
          <p:cNvPr id="254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  <p:extLst>
      <p:ext uri="{BB962C8B-B14F-4D97-AF65-F5344CB8AC3E}">
        <p14:creationId xmlns:p14="http://schemas.microsoft.com/office/powerpoint/2010/main" val="285186784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7" name="Method PU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PUT</a:t>
            </a:r>
          </a:p>
        </p:txBody>
      </p:sp>
      <p:sp>
        <p:nvSpPr>
          <p:cNvPr id="258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  <p:extLst>
      <p:ext uri="{BB962C8B-B14F-4D97-AF65-F5344CB8AC3E}">
        <p14:creationId xmlns:p14="http://schemas.microsoft.com/office/powerpoint/2010/main" val="266537907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61" name="Method DELE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DELETE</a:t>
            </a:r>
          </a:p>
        </p:txBody>
      </p:sp>
      <p:sp>
        <p:nvSpPr>
          <p:cNvPr id="262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  <p:extLst>
      <p:ext uri="{BB962C8B-B14F-4D97-AF65-F5344CB8AC3E}">
        <p14:creationId xmlns:p14="http://schemas.microsoft.com/office/powerpoint/2010/main" val="40766360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defRPr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3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38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83" y="4303032"/>
            <a:ext cx="21664634" cy="5536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1" name="Meth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Method</a:t>
            </a:r>
          </a:p>
        </p:txBody>
      </p:sp>
      <p:sp>
        <p:nvSpPr>
          <p:cNvPr id="242" name="GE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</a:t>
            </a:r>
          </a:p>
          <a:p>
            <a:r>
              <a:t>POST</a:t>
            </a:r>
          </a:p>
          <a:p>
            <a:r>
              <a:t>PATCH</a:t>
            </a:r>
          </a:p>
          <a:p>
            <a:r>
              <a:t>PUT</a:t>
            </a:r>
          </a:p>
          <a:p>
            <a:r>
              <a:t>DELETE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5" name="Method G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GET</a:t>
            </a:r>
          </a:p>
        </p:txBody>
      </p:sp>
      <p:sp>
        <p:nvSpPr>
          <p:cNvPr id="246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/todo/1</a:t>
            </a:r>
          </a:p>
          <a:p>
            <a:r>
              <a:t>/todo/findByStatus/?status=todo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9" name="Method POS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POST</a:t>
            </a:r>
          </a:p>
        </p:txBody>
      </p:sp>
      <p:sp>
        <p:nvSpPr>
          <p:cNvPr id="250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/todo/{id}/uploadImage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3" name="Method PATC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PATCH</a:t>
            </a:r>
          </a:p>
        </p:txBody>
      </p:sp>
      <p:sp>
        <p:nvSpPr>
          <p:cNvPr id="254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563</Words>
  <Application>Microsoft Macintosh PowerPoint</Application>
  <PresentationFormat>Custom</PresentationFormat>
  <Paragraphs>98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Graphik</vt:lpstr>
      <vt:lpstr>Graphik Semibold</vt:lpstr>
      <vt:lpstr>Graphik-Medium</vt:lpstr>
      <vt:lpstr>Helvetica Neue</vt:lpstr>
      <vt:lpstr>Tahoma</vt:lpstr>
      <vt:lpstr>Wingdings</vt:lpstr>
      <vt:lpstr>22_ColorGradient</vt:lpstr>
      <vt:lpstr>REST API</vt:lpstr>
      <vt:lpstr>Agenda</vt:lpstr>
      <vt:lpstr>API</vt:lpstr>
      <vt:lpstr>REST API</vt:lpstr>
      <vt:lpstr>REST API</vt:lpstr>
      <vt:lpstr>REST API</vt:lpstr>
      <vt:lpstr>REST API</vt:lpstr>
      <vt:lpstr>REST API</vt:lpstr>
      <vt:lpstr>REST API</vt:lpstr>
      <vt:lpstr>REST API</vt:lpstr>
      <vt:lpstr>REST API</vt:lpstr>
      <vt:lpstr>PowerPoint Presentation</vt:lpstr>
      <vt:lpstr>PowerPoint Presentation</vt:lpstr>
      <vt:lpstr>Preparation</vt:lpstr>
      <vt:lpstr>Node.js</vt:lpstr>
      <vt:lpstr>Node.js</vt:lpstr>
      <vt:lpstr>Setup Node.js</vt:lpstr>
      <vt:lpstr>PowerPoint Presentation</vt:lpstr>
      <vt:lpstr>PowerPoint Presentation</vt:lpstr>
      <vt:lpstr>Callback</vt:lpstr>
      <vt:lpstr>PowerPoint Presentation</vt:lpstr>
      <vt:lpstr>Promise</vt:lpstr>
      <vt:lpstr>PowerPoint Presentation</vt:lpstr>
      <vt:lpstr>Async Await</vt:lpstr>
      <vt:lpstr>Events and Event Emitter</vt:lpstr>
      <vt:lpstr>Event Emitter</vt:lpstr>
      <vt:lpstr>Expressjs</vt:lpstr>
      <vt:lpstr>Setup Expressjs</vt:lpstr>
      <vt:lpstr>Workshop</vt:lpstr>
      <vt:lpstr>REST API</vt:lpstr>
      <vt:lpstr>REST API</vt:lpstr>
      <vt:lpstr>REST API</vt:lpstr>
      <vt:lpstr>REST API</vt:lpstr>
      <vt:lpstr>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cp:lastModifiedBy>Tayakorn Srisoem</cp:lastModifiedBy>
  <cp:revision>2</cp:revision>
  <dcterms:modified xsi:type="dcterms:W3CDTF">2024-01-23T01:00:45Z</dcterms:modified>
</cp:coreProperties>
</file>