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4"/>
    <p:restoredTop sz="94684"/>
  </p:normalViewPr>
  <p:slideViewPr>
    <p:cSldViewPr snapToGrid="0" showGuides="1">
      <p:cViewPr>
        <p:scale>
          <a:sx n="95" d="100"/>
          <a:sy n="95" d="100"/>
        </p:scale>
        <p:origin x="1880" y="3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olo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T API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 API</a:t>
            </a:r>
          </a:p>
        </p:txBody>
      </p:sp>
      <p:sp>
        <p:nvSpPr>
          <p:cNvPr id="172" name="tayakorn_s, dd/mm/yyy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tayakorn_s, dd/mm/yyyy</a:t>
            </a:r>
          </a:p>
        </p:txBody>
      </p:sp>
      <p:sp>
        <p:nvSpPr>
          <p:cNvPr id="173" name="With NODE.J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NODE.JS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&quot;I Promise a Result!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 Promise a Result!"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omi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rPr dirty="0"/>
              <a:t>Promise</a:t>
            </a:r>
          </a:p>
        </p:txBody>
      </p:sp>
      <p:sp>
        <p:nvSpPr>
          <p:cNvPr id="20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New way to implement asynchronous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New way to implement </a:t>
            </a:r>
            <a:r>
              <a:rPr b="1" u="sng" dirty="0"/>
              <a:t>asynchronous</a:t>
            </a:r>
            <a:r>
              <a:rPr dirty="0"/>
              <a:t> function.</a:t>
            </a:r>
          </a:p>
          <a:p>
            <a:pPr>
              <a:defRPr b="1"/>
            </a:pPr>
            <a:r>
              <a:rPr dirty="0"/>
              <a:t>Solved `Callback Hell` issue.</a:t>
            </a:r>
          </a:p>
          <a:p>
            <a:r>
              <a:rPr dirty="0"/>
              <a:t>There are </a:t>
            </a:r>
            <a:r>
              <a:rPr b="1" dirty="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rPr>
              <a:t>3</a:t>
            </a:r>
            <a:r>
              <a:rPr dirty="0"/>
              <a:t> states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Pending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Resolved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  <a:p>
            <a:pPr lvl="1"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pPr>
            <a:r>
              <a:rPr b="1" dirty="0"/>
              <a:t>Rejected</a:t>
            </a:r>
            <a:r>
              <a:rPr dirty="0"/>
              <a:t> </a:t>
            </a:r>
            <a:r>
              <a:rPr dirty="0">
                <a:solidFill>
                  <a:srgbClr val="FFFFFF"/>
                </a:solidFill>
              </a:rPr>
              <a:t>state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&quot;async and await make promises easier to write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7700" spc="-154"/>
            </a:lvl1pPr>
          </a:lstStyle>
          <a:p>
            <a:r>
              <a:t>"async and await make promises easier to write"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sync Awa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defRPr sz="8625" spc="-25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Async Await</a:t>
            </a:r>
          </a:p>
        </p:txBody>
      </p:sp>
      <p:sp>
        <p:nvSpPr>
          <p:cNvPr id="21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It’s same as Promi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It’s same as </a:t>
            </a:r>
            <a:r>
              <a:rPr b="1"/>
              <a:t>Promise</a:t>
            </a:r>
          </a:p>
          <a:p>
            <a:r>
              <a:t>Make code much simpler to read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vents and Event Emi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Events and Event Emitter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224" name="Event Emi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Event Emitter</a:t>
            </a:r>
          </a:p>
        </p:txBody>
      </p:sp>
      <p:sp>
        <p:nvSpPr>
          <p:cNvPr id="225" name="Publish data through event nam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Publish data through event name</a:t>
            </a:r>
          </a:p>
          <a:p>
            <a:r>
              <a:t>Subscribe data through event handler and event name</a:t>
            </a:r>
          </a:p>
        </p:txBody>
      </p:sp>
      <p:sp>
        <p:nvSpPr>
          <p:cNvPr id="226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def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API</a:t>
            </a:r>
          </a:p>
        </p:txBody>
      </p:sp>
      <p:sp>
        <p:nvSpPr>
          <p:cNvPr id="231" name="Application Programming Interfa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Application Programming Interface </a:t>
            </a:r>
          </a:p>
        </p:txBody>
      </p:sp>
      <p:sp>
        <p:nvSpPr>
          <p:cNvPr id="232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96" y="3438654"/>
            <a:ext cx="14196208" cy="9640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3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83" y="4303032"/>
            <a:ext cx="21664634" cy="5536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1" name="Meth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Method</a:t>
            </a:r>
          </a:p>
        </p:txBody>
      </p:sp>
      <p:sp>
        <p:nvSpPr>
          <p:cNvPr id="242" name="G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</a:t>
            </a:r>
          </a:p>
          <a:p>
            <a:r>
              <a:t>POST</a:t>
            </a:r>
          </a:p>
          <a:p>
            <a:r>
              <a:t>PATCH</a:t>
            </a:r>
          </a:p>
          <a:p>
            <a:r>
              <a:t>PUT</a:t>
            </a:r>
          </a:p>
          <a:p>
            <a:r>
              <a:t>DELETE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76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Agenda</a:t>
            </a:r>
          </a:p>
        </p:txBody>
      </p:sp>
      <p:sp>
        <p:nvSpPr>
          <p:cNvPr id="177" name="Prepara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Preparation</a:t>
            </a:r>
          </a:p>
          <a:p>
            <a:r>
              <a:t>Node.js Basic</a:t>
            </a:r>
          </a:p>
          <a:p>
            <a:r>
              <a:t>REST API</a:t>
            </a:r>
          </a:p>
          <a:p>
            <a:r>
              <a:t>Best Practice REST API</a:t>
            </a:r>
          </a:p>
        </p:txBody>
      </p:sp>
      <p:sp>
        <p:nvSpPr>
          <p:cNvPr id="178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5" name="Method 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GET</a:t>
            </a:r>
          </a:p>
        </p:txBody>
      </p:sp>
      <p:sp>
        <p:nvSpPr>
          <p:cNvPr id="246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/todo/1</a:t>
            </a:r>
          </a:p>
          <a:p>
            <a:r>
              <a:t>/todo/findByStatus/?status=todo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9" name="Method POS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POST</a:t>
            </a:r>
          </a:p>
        </p:txBody>
      </p:sp>
      <p:sp>
        <p:nvSpPr>
          <p:cNvPr id="250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/todo/{id}/uploadImage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3" name="Method PATC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PATCH</a:t>
            </a:r>
          </a:p>
        </p:txBody>
      </p:sp>
      <p:sp>
        <p:nvSpPr>
          <p:cNvPr id="254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7" name="Method PU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PUT</a:t>
            </a:r>
          </a:p>
        </p:txBody>
      </p:sp>
      <p:sp>
        <p:nvSpPr>
          <p:cNvPr id="258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61" name="Method DELE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DELETE</a:t>
            </a:r>
          </a:p>
        </p:txBody>
      </p:sp>
      <p:sp>
        <p:nvSpPr>
          <p:cNvPr id="262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press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def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Expressjs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etup Express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Expressjs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3B72-2AE3-3405-FBCE-55F7985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99385574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5" name="Method G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GET</a:t>
            </a:r>
          </a:p>
        </p:txBody>
      </p:sp>
      <p:sp>
        <p:nvSpPr>
          <p:cNvPr id="246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/todo/1</a:t>
            </a:r>
          </a:p>
          <a:p>
            <a:r>
              <a:t>/todo/findByStatus/?status=todo</a:t>
            </a:r>
          </a:p>
        </p:txBody>
      </p:sp>
    </p:spTree>
    <p:extLst>
      <p:ext uri="{BB962C8B-B14F-4D97-AF65-F5344CB8AC3E}">
        <p14:creationId xmlns:p14="http://schemas.microsoft.com/office/powerpoint/2010/main" val="20486867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49" name="Method POS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POST</a:t>
            </a:r>
          </a:p>
        </p:txBody>
      </p:sp>
      <p:sp>
        <p:nvSpPr>
          <p:cNvPr id="250" name="/to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</a:t>
            </a:r>
          </a:p>
          <a:p>
            <a:r>
              <a:t>/todo/{id}/uploadImage</a:t>
            </a:r>
          </a:p>
        </p:txBody>
      </p:sp>
    </p:spTree>
    <p:extLst>
      <p:ext uri="{BB962C8B-B14F-4D97-AF65-F5344CB8AC3E}">
        <p14:creationId xmlns:p14="http://schemas.microsoft.com/office/powerpoint/2010/main" val="6342574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ep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Preparation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3" name="Method PATC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PATCH</a:t>
            </a:r>
          </a:p>
        </p:txBody>
      </p:sp>
      <p:sp>
        <p:nvSpPr>
          <p:cNvPr id="254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28518678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57" name="Method PU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PUT</a:t>
            </a:r>
          </a:p>
        </p:txBody>
      </p:sp>
      <p:sp>
        <p:nvSpPr>
          <p:cNvPr id="258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266537907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REST API</a:t>
            </a:r>
          </a:p>
        </p:txBody>
      </p:sp>
      <p:sp>
        <p:nvSpPr>
          <p:cNvPr id="261" name="Method DELE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1560575">
              <a:lnSpc>
                <a:spcPct val="80000"/>
              </a:lnSpc>
              <a:defRPr sz="5376" spc="-107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rPr>
                <a:solidFill>
                  <a:srgbClr val="D5D5D5"/>
                </a:solidFill>
              </a:rPr>
              <a:t>Method</a:t>
            </a:r>
            <a:r>
              <a:t> DELETE</a:t>
            </a:r>
          </a:p>
        </p:txBody>
      </p:sp>
      <p:sp>
        <p:nvSpPr>
          <p:cNvPr id="262" name="/todo/{id}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/todo/{id}</a:t>
            </a:r>
          </a:p>
        </p:txBody>
      </p:sp>
    </p:spTree>
    <p:extLst>
      <p:ext uri="{BB962C8B-B14F-4D97-AF65-F5344CB8AC3E}">
        <p14:creationId xmlns:p14="http://schemas.microsoft.com/office/powerpoint/2010/main" val="4076636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pc="-23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Node.js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Northern Lights display over a snowy mountain landscape" descr="Northern Lights display over a snowy mountain landscap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85" name="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Node.js</a:t>
            </a:r>
          </a:p>
        </p:txBody>
      </p:sp>
      <p:sp>
        <p:nvSpPr>
          <p:cNvPr id="186" name="Node.js is a JavaScript runtime built on Chrome's V8 JavaScript engine.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b="1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rPr>
              <a:t>Node.js</a:t>
            </a:r>
            <a:r>
              <a:t> is a </a:t>
            </a:r>
            <a:r>
              <a:rPr b="1" u="sng"/>
              <a:t>JavaScript</a:t>
            </a:r>
            <a:r>
              <a:t> runtime built on Chrome's V8 JavaScript engine.</a:t>
            </a:r>
          </a:p>
        </p:txBody>
      </p:sp>
      <p:sp>
        <p:nvSpPr>
          <p:cNvPr id="187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olorful clouds against a starry night sky" descr="Colorful clouds against a starry night sky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2465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90" name="Setup Node.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</a:defRPr>
            </a:lvl1pPr>
          </a:lstStyle>
          <a:p>
            <a:r>
              <a:t>Setup Node.js</a:t>
            </a:r>
          </a:p>
        </p:txBody>
      </p:sp>
      <p:sp>
        <p:nvSpPr>
          <p:cNvPr id="191" name="Setup Node.js with `npm init`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Node.js</a:t>
            </a:r>
            <a:r>
              <a:t> with `npm init`</a:t>
            </a:r>
          </a:p>
          <a:p>
            <a:r>
              <a:t>Setup Babel `npm install --save-dev @babel/core @babel/cli @babel/preset-env @babel/node`</a:t>
            </a:r>
          </a:p>
          <a:p>
            <a:r>
              <a:t>Setup build and run command Add build command to generate ES5 Add start command to run simple app</a:t>
            </a:r>
          </a:p>
        </p:txBody>
      </p:sp>
      <p:sp>
        <p:nvSpPr>
          <p:cNvPr id="192" name="Slide Sub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Callback / Promise / Async Await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500" spc="-344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Callback / Promise / Async Await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ttribu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&quot;I will call back later!&quot;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 will </a:t>
            </a:r>
            <a:r>
              <a:rPr u="sng"/>
              <a:t>call back</a:t>
            </a:r>
            <a:r>
              <a:t> later!"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allb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z="8584" spc="-25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Callback</a:t>
            </a:r>
          </a:p>
        </p:txBody>
      </p:sp>
      <p:sp>
        <p:nvSpPr>
          <p:cNvPr id="20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Accessible by another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Accessible by another function.</a:t>
            </a:r>
          </a:p>
          <a:p>
            <a:r>
              <a:rPr dirty="0"/>
              <a:t>It’s invoked after the first function if that first function complete.</a:t>
            </a:r>
          </a:p>
          <a:p>
            <a:r>
              <a:rPr dirty="0"/>
              <a:t>Gives you the ability to be able to continue working and not just sit still and wait until the blocking operations come back.</a:t>
            </a:r>
          </a:p>
          <a:p>
            <a:r>
              <a:rPr dirty="0"/>
              <a:t>It’s has new issue called `</a:t>
            </a:r>
            <a:r>
              <a:rPr b="1" dirty="0"/>
              <a:t>Callback Hell</a:t>
            </a:r>
            <a:r>
              <a:rPr dirty="0"/>
              <a:t>`.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196" y="8668590"/>
            <a:ext cx="10479199" cy="4010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Custom</PresentationFormat>
  <Paragraphs>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Graphik</vt:lpstr>
      <vt:lpstr>Graphik Semibold</vt:lpstr>
      <vt:lpstr>Graphik-Medium</vt:lpstr>
      <vt:lpstr>Helvetica Neue</vt:lpstr>
      <vt:lpstr>22_ColorGradient</vt:lpstr>
      <vt:lpstr>REST API</vt:lpstr>
      <vt:lpstr>Agenda</vt:lpstr>
      <vt:lpstr>Preparation</vt:lpstr>
      <vt:lpstr>Node.js</vt:lpstr>
      <vt:lpstr>Node.js</vt:lpstr>
      <vt:lpstr>Setup Node.js</vt:lpstr>
      <vt:lpstr>PowerPoint Presentation</vt:lpstr>
      <vt:lpstr>PowerPoint Presentation</vt:lpstr>
      <vt:lpstr>Callback</vt:lpstr>
      <vt:lpstr>PowerPoint Presentation</vt:lpstr>
      <vt:lpstr>Promise</vt:lpstr>
      <vt:lpstr>PowerPoint Presentation</vt:lpstr>
      <vt:lpstr>Async Await</vt:lpstr>
      <vt:lpstr>Events and Event Emitter</vt:lpstr>
      <vt:lpstr>Event Emitter</vt:lpstr>
      <vt:lpstr>REST API</vt:lpstr>
      <vt:lpstr>API</vt:lpstr>
      <vt:lpstr>REST API</vt:lpstr>
      <vt:lpstr>REST API</vt:lpstr>
      <vt:lpstr>REST API</vt:lpstr>
      <vt:lpstr>REST API</vt:lpstr>
      <vt:lpstr>REST API</vt:lpstr>
      <vt:lpstr>REST API</vt:lpstr>
      <vt:lpstr>REST API</vt:lpstr>
      <vt:lpstr>Expressjs</vt:lpstr>
      <vt:lpstr>Setup Expressjs</vt:lpstr>
      <vt:lpstr>Workshop</vt:lpstr>
      <vt:lpstr>REST API</vt:lpstr>
      <vt:lpstr>REST API</vt:lpstr>
      <vt:lpstr>REST API</vt:lpstr>
      <vt:lpstr>REST API</vt:lpstr>
      <vt:lpstr>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cp:lastModifiedBy>Tayakorn Srisoem</cp:lastModifiedBy>
  <cp:revision>1</cp:revision>
  <dcterms:modified xsi:type="dcterms:W3CDTF">2024-01-13T11:46:04Z</dcterms:modified>
</cp:coreProperties>
</file>