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D08767-3269-4CA1-9BE6-EF430EC7C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2CD63C6-CDC2-426C-B99A-FD90986E9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123D2A-CAB1-4E89-BD82-835E68B6D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2114-166E-4B9E-B047-CE77AACAF11D}" type="datetimeFigureOut">
              <a:rPr lang="de-DE" smtClean="0"/>
              <a:t>13.08.2020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F1AA36-6DE0-4E06-BA94-7D85BD339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3A9BF4-04EA-4CF2-825D-2479CF23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E788-F45E-48D2-85AD-119291084C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528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E36DE-AFC2-4D7F-BCE4-FF9F61059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993197-D281-454B-9721-2487BC276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BB646F-915E-43EA-BF34-72AAEAD30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2114-166E-4B9E-B047-CE77AACAF11D}" type="datetimeFigureOut">
              <a:rPr lang="de-DE" smtClean="0"/>
              <a:t>13.08.2020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52F787-9FE9-433E-A701-A424F8421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FAC3B9-A9B5-46B4-B9B4-A48AD819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E788-F45E-48D2-85AD-119291084C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42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E0E5B3A-611A-43AD-A114-4241A4F64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1836539-258B-4B7E-BF8A-3217E709E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848DB-2574-420E-AD19-F7F935AC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2114-166E-4B9E-B047-CE77AACAF11D}" type="datetimeFigureOut">
              <a:rPr lang="de-DE" smtClean="0"/>
              <a:t>13.08.2020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C735D0-7159-45FD-84D0-8DAF19E41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D85C79-F74E-4BFA-8B80-4F4CFEE4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E788-F45E-48D2-85AD-119291084C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1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13D5B2-B450-470B-B4F6-5E2B700D0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3EFFA4-E089-48AF-B5EC-4BA0BB311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4607E3-18CA-4CC6-91A2-F10C4A202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2114-166E-4B9E-B047-CE77AACAF11D}" type="datetimeFigureOut">
              <a:rPr lang="de-DE" smtClean="0"/>
              <a:t>13.08.2020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61C431-B3B4-4CAD-A105-C61D63DB9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42872D-6F98-47F1-914C-43DEF54E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E788-F45E-48D2-85AD-119291084C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946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560D5C-6394-4401-95D8-41E294B0D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4401FF-467B-4124-B5DA-001F07604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7A1CFB-AAFF-4FFF-9E26-5640ABF4A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2114-166E-4B9E-B047-CE77AACAF11D}" type="datetimeFigureOut">
              <a:rPr lang="de-DE" smtClean="0"/>
              <a:t>13.08.2020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1DE76F-E3A0-4706-B6A4-F67F2F0C0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3408A5-55CC-471B-8001-D934D820C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E788-F45E-48D2-85AD-119291084C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7866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1ABD75-BA90-4332-B268-26F752122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834BEE-CBE6-48A2-ACD6-C47F3283A5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9F07D4-6F0A-40FD-B3F9-FFB6D18A1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2D29C1-E31B-4902-A225-5A1EB356F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2114-166E-4B9E-B047-CE77AACAF11D}" type="datetimeFigureOut">
              <a:rPr lang="de-DE" smtClean="0"/>
              <a:t>13.08.2020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21190A-FAAA-404F-9DA3-DBEF94B26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6836BA-8695-4F36-8D04-FC0E89807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E788-F45E-48D2-85AD-119291084C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53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E0692A-EBD9-4DE1-A7B0-6BEE63EF4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79FDA9-D712-41DA-9346-CE0343440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BBAAF1-B898-4D0D-92D4-5AF8DBAF5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00985FB-E893-4D9B-9212-B8A7AA693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FC96E06-2A09-4BCA-93A0-CF7BFC490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8C71968-4282-469D-B059-FD12CAD5F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2114-166E-4B9E-B047-CE77AACAF11D}" type="datetimeFigureOut">
              <a:rPr lang="de-DE" smtClean="0"/>
              <a:t>13.08.2020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65760B7-7B02-4FB4-97A6-BB681EB9F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E844CD1-BE54-418F-A775-EA20D7875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E788-F45E-48D2-85AD-119291084C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100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0C32CA-64DC-4A55-B6BF-B98AC1A3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33B834F-61C5-4930-901D-6025AA7C0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2114-166E-4B9E-B047-CE77AACAF11D}" type="datetimeFigureOut">
              <a:rPr lang="de-DE" smtClean="0"/>
              <a:t>13.08.2020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25967C6-8F51-44D0-A750-5EA5D9159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F18D6A-E407-45EC-84F9-FCE7C7227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E788-F45E-48D2-85AD-119291084C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7909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DDBF9A7-A03F-481C-9635-C12DD7FF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2114-166E-4B9E-B047-CE77AACAF11D}" type="datetimeFigureOut">
              <a:rPr lang="de-DE" smtClean="0"/>
              <a:t>13.08.2020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6AA4551-187C-4423-96ED-E99D650DA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49503F-518A-4FB7-BB16-8495D1A6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E788-F45E-48D2-85AD-119291084C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38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8C53B-46C2-471E-BDA7-D4323EBC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22D1FA-3D90-4A07-8ECB-B7B245523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620880C-9988-4F3C-82FE-8260BE8E5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DCAF1C-7196-458C-B0DD-B700DC74A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2114-166E-4B9E-B047-CE77AACAF11D}" type="datetimeFigureOut">
              <a:rPr lang="de-DE" smtClean="0"/>
              <a:t>13.08.2020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E01390-ED38-40CF-A37A-5B92CCA01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6546F3-61C4-4D22-9C27-C824E28A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E788-F45E-48D2-85AD-119291084C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860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80593-3B65-4A57-BC27-FC041533B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2FD5385-60CC-4A83-8B73-83F2F6662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CE1849-9323-4AAC-A9C4-B21B7A8B0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05248F-50D3-476B-8EA8-DFB411A6C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2114-166E-4B9E-B047-CE77AACAF11D}" type="datetimeFigureOut">
              <a:rPr lang="de-DE" smtClean="0"/>
              <a:t>13.08.2020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632B19-60D1-4815-9D07-0E3EF1E6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D44018-7927-4580-AB01-5632098E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E788-F45E-48D2-85AD-119291084C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19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5C68F63-F0EC-4850-8113-FD3E8C2A9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B700D9-CA3E-4F01-977C-1221D3861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38B7BE-F66D-4C86-9F92-23B0C2F7D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F2114-166E-4B9E-B047-CE77AACAF11D}" type="datetimeFigureOut">
              <a:rPr lang="de-DE" smtClean="0"/>
              <a:t>13.08.2020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4CA243-D00A-4195-87BC-86D7D2ED3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B441BD-CCDF-4905-9F7E-4EA473C92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0E788-F45E-48D2-85AD-119291084C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7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D1712047-CB4D-4FFA-A01D-03BD044CA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244" y="1615350"/>
            <a:ext cx="3800476" cy="50673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B5262BC-CF0C-46D4-B10C-A704FBDC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315" y="523875"/>
            <a:ext cx="3800476" cy="50673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4EE9B076-4E06-4E73-A0FB-0A5363EA0C87}"/>
              </a:ext>
            </a:extLst>
          </p:cNvPr>
          <p:cNvSpPr/>
          <p:nvPr/>
        </p:nvSpPr>
        <p:spPr>
          <a:xfrm>
            <a:off x="923278" y="1384918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Datei(en) hier hineinziehen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B96B120-01F1-45BD-845E-DF00448AC6A4}"/>
              </a:ext>
            </a:extLst>
          </p:cNvPr>
          <p:cNvSpPr/>
          <p:nvPr/>
        </p:nvSpPr>
        <p:spPr>
          <a:xfrm>
            <a:off x="923278" y="3429000"/>
            <a:ext cx="1440000" cy="14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Datei(en) hier hineinziehen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8C303C28-8FF0-4212-92E1-BA6FB59798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945" r="40552"/>
          <a:stretch/>
        </p:blipFill>
        <p:spPr>
          <a:xfrm>
            <a:off x="9527528" y="2990025"/>
            <a:ext cx="1135908" cy="10096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76DB8F8-702E-47CB-A5C1-5C46CAD2F5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945" r="40552"/>
          <a:stretch/>
        </p:blipFill>
        <p:spPr>
          <a:xfrm>
            <a:off x="10095482" y="898324"/>
            <a:ext cx="1135908" cy="10096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73C31380-D33F-47DA-98CE-89D305E9F44D}"/>
              </a:ext>
            </a:extLst>
          </p:cNvPr>
          <p:cNvGrpSpPr/>
          <p:nvPr/>
        </p:nvGrpSpPr>
        <p:grpSpPr>
          <a:xfrm>
            <a:off x="3412477" y="3494850"/>
            <a:ext cx="3083571" cy="2054218"/>
            <a:chOff x="3412477" y="3494850"/>
            <a:chExt cx="3083571" cy="2054218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83986242-F439-4475-805C-E41C22DD7E32}"/>
                </a:ext>
              </a:extLst>
            </p:cNvPr>
            <p:cNvGrpSpPr/>
            <p:nvPr/>
          </p:nvGrpSpPr>
          <p:grpSpPr>
            <a:xfrm>
              <a:off x="3412477" y="3494850"/>
              <a:ext cx="3083571" cy="2054218"/>
              <a:chOff x="3107677" y="3580575"/>
              <a:chExt cx="3083571" cy="2054218"/>
            </a:xfrm>
          </p:grpSpPr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F8AE328C-4445-408D-B801-B8BEA8839C95}"/>
                  </a:ext>
                </a:extLst>
              </p:cNvPr>
              <p:cNvSpPr/>
              <p:nvPr/>
            </p:nvSpPr>
            <p:spPr>
              <a:xfrm>
                <a:off x="3107677" y="3580575"/>
                <a:ext cx="3083571" cy="205421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152BFF1B-FB36-4DD8-BBE8-BC1C5F497CAD}"/>
                  </a:ext>
                </a:extLst>
              </p:cNvPr>
              <p:cNvSpPr/>
              <p:nvPr/>
            </p:nvSpPr>
            <p:spPr>
              <a:xfrm>
                <a:off x="3158836" y="3641147"/>
                <a:ext cx="2954535" cy="1921164"/>
              </a:xfrm>
              <a:prstGeom prst="roundRect">
                <a:avLst/>
              </a:prstGeom>
              <a:noFill/>
              <a:ln w="50800">
                <a:solidFill>
                  <a:schemeClr val="tx1"/>
                </a:solidFill>
                <a:prstDash val="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Datei(en) zum Prüfen </a:t>
                </a:r>
              </a:p>
              <a:p>
                <a:pPr algn="ctr"/>
                <a:r>
                  <a:rPr lang="de-DE" dirty="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hier hineinziehen</a:t>
                </a:r>
              </a:p>
            </p:txBody>
          </p:sp>
        </p:grpSp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E913F55D-604B-42FB-BB94-7F98835DB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87164" y="3740492"/>
              <a:ext cx="1507478" cy="977216"/>
            </a:xfrm>
            <a:prstGeom prst="rect">
              <a:avLst/>
            </a:prstGeom>
          </p:spPr>
        </p:pic>
        <p:pic>
          <p:nvPicPr>
            <p:cNvPr id="15" name="Grafik 14" descr="Häkchen">
              <a:extLst>
                <a:ext uri="{FF2B5EF4-FFF2-40B4-BE49-F238E27FC236}">
                  <a16:creationId xmlns:a16="http://schemas.microsoft.com/office/drawing/2014/main" id="{83343467-4CE5-4C19-A78F-8B241B037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019675" y="3743325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3607A850-4BFA-419A-BFCA-CD5BE82DA883}"/>
              </a:ext>
            </a:extLst>
          </p:cNvPr>
          <p:cNvGrpSpPr/>
          <p:nvPr/>
        </p:nvGrpSpPr>
        <p:grpSpPr>
          <a:xfrm>
            <a:off x="3412477" y="580200"/>
            <a:ext cx="3083572" cy="2054218"/>
            <a:chOff x="3412477" y="580200"/>
            <a:chExt cx="3083572" cy="2054218"/>
          </a:xfrm>
        </p:grpSpPr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0D1D3560-486A-470C-AF48-3AB533A5D715}"/>
                </a:ext>
              </a:extLst>
            </p:cNvPr>
            <p:cNvGrpSpPr/>
            <p:nvPr/>
          </p:nvGrpSpPr>
          <p:grpSpPr>
            <a:xfrm>
              <a:off x="3412477" y="580200"/>
              <a:ext cx="3083572" cy="2054218"/>
              <a:chOff x="3107678" y="713550"/>
              <a:chExt cx="3083572" cy="2054218"/>
            </a:xfrm>
          </p:grpSpPr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97D098F2-763E-4E1B-9895-DFBDFC982F08}"/>
                  </a:ext>
                </a:extLst>
              </p:cNvPr>
              <p:cNvSpPr/>
              <p:nvPr/>
            </p:nvSpPr>
            <p:spPr>
              <a:xfrm>
                <a:off x="3107678" y="713550"/>
                <a:ext cx="3083572" cy="2054218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" name="Rechteck: abgerundete Ecken 1">
                <a:extLst>
                  <a:ext uri="{FF2B5EF4-FFF2-40B4-BE49-F238E27FC236}">
                    <a16:creationId xmlns:a16="http://schemas.microsoft.com/office/drawing/2014/main" id="{9F6DF77C-D1D4-43C2-A893-FCD6A60E3821}"/>
                  </a:ext>
                </a:extLst>
              </p:cNvPr>
              <p:cNvSpPr/>
              <p:nvPr/>
            </p:nvSpPr>
            <p:spPr>
              <a:xfrm>
                <a:off x="3158837" y="774122"/>
                <a:ext cx="2954536" cy="1921164"/>
              </a:xfrm>
              <a:prstGeom prst="roundRect">
                <a:avLst/>
              </a:prstGeom>
              <a:noFill/>
              <a:ln w="508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Datei(en) zum Visualisieren hier hineinziehen</a:t>
                </a:r>
              </a:p>
            </p:txBody>
          </p:sp>
        </p:grpSp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8262771E-AD25-4C12-8B85-68DF5D053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87164" y="733287"/>
              <a:ext cx="1507478" cy="1067075"/>
            </a:xfrm>
            <a:prstGeom prst="rect">
              <a:avLst/>
            </a:prstGeom>
          </p:spPr>
        </p:pic>
        <p:pic>
          <p:nvPicPr>
            <p:cNvPr id="19" name="Grafik 18" descr="Auge">
              <a:extLst>
                <a:ext uri="{FF2B5EF4-FFF2-40B4-BE49-F238E27FC236}">
                  <a16:creationId xmlns:a16="http://schemas.microsoft.com/office/drawing/2014/main" id="{83D1EBBC-E546-4D6E-87E6-BCB086E80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73075" y="893491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351367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B8176333-4276-4D26-8EE0-CF02AE7CBAAE}"/>
              </a:ext>
            </a:extLst>
          </p:cNvPr>
          <p:cNvGrpSpPr>
            <a:grpSpLocks noChangeAspect="1"/>
          </p:cNvGrpSpPr>
          <p:nvPr/>
        </p:nvGrpSpPr>
        <p:grpSpPr>
          <a:xfrm>
            <a:off x="3040017" y="2720073"/>
            <a:ext cx="3070407" cy="2156727"/>
            <a:chOff x="3047315" y="2921631"/>
            <a:chExt cx="3800476" cy="2669544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DD35C41D-DAC5-40B1-A1F6-5CF45F1D29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318"/>
            <a:stretch/>
          </p:blipFill>
          <p:spPr>
            <a:xfrm>
              <a:off x="3047315" y="2921631"/>
              <a:ext cx="3800476" cy="2669544"/>
            </a:xfrm>
            <a:prstGeom prst="rect">
              <a:avLst/>
            </a:prstGeom>
          </p:spPr>
        </p:pic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1FA86F95-5F46-438B-A206-C2FD68E3A421}"/>
                </a:ext>
              </a:extLst>
            </p:cNvPr>
            <p:cNvGrpSpPr/>
            <p:nvPr/>
          </p:nvGrpSpPr>
          <p:grpSpPr>
            <a:xfrm>
              <a:off x="3412477" y="3494850"/>
              <a:ext cx="3083571" cy="2054218"/>
              <a:chOff x="3412477" y="3494850"/>
              <a:chExt cx="3083571" cy="2054218"/>
            </a:xfrm>
          </p:grpSpPr>
          <p:grpSp>
            <p:nvGrpSpPr>
              <p:cNvPr id="6" name="Gruppieren 5">
                <a:extLst>
                  <a:ext uri="{FF2B5EF4-FFF2-40B4-BE49-F238E27FC236}">
                    <a16:creationId xmlns:a16="http://schemas.microsoft.com/office/drawing/2014/main" id="{E3694CD2-35AF-4043-812B-2626CC0E0206}"/>
                  </a:ext>
                </a:extLst>
              </p:cNvPr>
              <p:cNvGrpSpPr/>
              <p:nvPr/>
            </p:nvGrpSpPr>
            <p:grpSpPr>
              <a:xfrm>
                <a:off x="3412477" y="3494850"/>
                <a:ext cx="3083571" cy="2054218"/>
                <a:chOff x="3107677" y="3580575"/>
                <a:chExt cx="3083571" cy="2054218"/>
              </a:xfrm>
            </p:grpSpPr>
            <p:sp>
              <p:nvSpPr>
                <p:cNvPr id="9" name="Rechteck 8">
                  <a:extLst>
                    <a:ext uri="{FF2B5EF4-FFF2-40B4-BE49-F238E27FC236}">
                      <a16:creationId xmlns:a16="http://schemas.microsoft.com/office/drawing/2014/main" id="{9745E989-C19A-40D0-8400-34A9E5B7273D}"/>
                    </a:ext>
                  </a:extLst>
                </p:cNvPr>
                <p:cNvSpPr/>
                <p:nvPr/>
              </p:nvSpPr>
              <p:spPr>
                <a:xfrm>
                  <a:off x="3107677" y="3580575"/>
                  <a:ext cx="3083571" cy="2054218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0" name="Rechteck: abgerundete Ecken 9">
                  <a:extLst>
                    <a:ext uri="{FF2B5EF4-FFF2-40B4-BE49-F238E27FC236}">
                      <a16:creationId xmlns:a16="http://schemas.microsoft.com/office/drawing/2014/main" id="{CF3834A2-CD11-474D-A9F8-8E1E093E89EB}"/>
                    </a:ext>
                  </a:extLst>
                </p:cNvPr>
                <p:cNvSpPr/>
                <p:nvPr/>
              </p:nvSpPr>
              <p:spPr>
                <a:xfrm>
                  <a:off x="3158836" y="3641147"/>
                  <a:ext cx="2954535" cy="1921164"/>
                </a:xfrm>
                <a:prstGeom prst="roundRect">
                  <a:avLst/>
                </a:prstGeom>
                <a:noFill/>
                <a:ln w="50800">
                  <a:solidFill>
                    <a:schemeClr val="bg2">
                      <a:lumMod val="50000"/>
                    </a:schemeClr>
                  </a:solidFill>
                  <a:prstDash val="dash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de-DE" sz="1400" dirty="0">
                      <a:solidFill>
                        <a:schemeClr val="tx1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Datei(en) zum Prüfen </a:t>
                  </a:r>
                </a:p>
                <a:p>
                  <a:pPr algn="ctr"/>
                  <a:r>
                    <a:rPr lang="de-DE" sz="1400" dirty="0">
                      <a:solidFill>
                        <a:schemeClr val="tx1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hier hineinziehen</a:t>
                  </a:r>
                </a:p>
              </p:txBody>
            </p:sp>
          </p:grpSp>
          <p:pic>
            <p:nvPicPr>
              <p:cNvPr id="7" name="Grafik 6">
                <a:extLst>
                  <a:ext uri="{FF2B5EF4-FFF2-40B4-BE49-F238E27FC236}">
                    <a16:creationId xmlns:a16="http://schemas.microsoft.com/office/drawing/2014/main" id="{7AC7FF58-39DB-42E7-9A11-5B4A92B151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7164" y="3740492"/>
                <a:ext cx="1507478" cy="977216"/>
              </a:xfrm>
              <a:prstGeom prst="rect">
                <a:avLst/>
              </a:prstGeom>
            </p:spPr>
          </p:pic>
          <p:pic>
            <p:nvPicPr>
              <p:cNvPr id="8" name="Grafik 7" descr="Häkchen">
                <a:extLst>
                  <a:ext uri="{FF2B5EF4-FFF2-40B4-BE49-F238E27FC236}">
                    <a16:creationId xmlns:a16="http://schemas.microsoft.com/office/drawing/2014/main" id="{938083E7-F5CA-4AC7-B43B-96D3A2654F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019675" y="3743325"/>
                <a:ext cx="914400" cy="9144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2000" endA="300" endPos="35000" dir="5400000" sy="-100000" algn="bl" rotWithShape="0"/>
              </a:effectLst>
            </p:spPr>
          </p:pic>
        </p:grp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AC8BFB3B-C32E-446D-9E69-477E33F08C9B}"/>
              </a:ext>
            </a:extLst>
          </p:cNvPr>
          <p:cNvGrpSpPr>
            <a:grpSpLocks noChangeAspect="1"/>
          </p:cNvGrpSpPr>
          <p:nvPr/>
        </p:nvGrpSpPr>
        <p:grpSpPr>
          <a:xfrm>
            <a:off x="3049542" y="523874"/>
            <a:ext cx="3070408" cy="1937150"/>
            <a:chOff x="3049542" y="523875"/>
            <a:chExt cx="3800476" cy="2397756"/>
          </a:xfrm>
        </p:grpSpPr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B2D06B3B-9E1A-40BF-BB8C-69DC2AC941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682"/>
            <a:stretch/>
          </p:blipFill>
          <p:spPr>
            <a:xfrm>
              <a:off x="3049542" y="523875"/>
              <a:ext cx="3800476" cy="2397756"/>
            </a:xfrm>
            <a:prstGeom prst="rect">
              <a:avLst/>
            </a:prstGeom>
          </p:spPr>
        </p:pic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5144081C-BD6E-490B-9C71-64CE59506609}"/>
                </a:ext>
              </a:extLst>
            </p:cNvPr>
            <p:cNvGrpSpPr/>
            <p:nvPr/>
          </p:nvGrpSpPr>
          <p:grpSpPr>
            <a:xfrm>
              <a:off x="3412477" y="580200"/>
              <a:ext cx="3083572" cy="2054218"/>
              <a:chOff x="3412477" y="580200"/>
              <a:chExt cx="3083572" cy="2054218"/>
            </a:xfrm>
          </p:grpSpPr>
          <p:grpSp>
            <p:nvGrpSpPr>
              <p:cNvPr id="12" name="Gruppieren 11">
                <a:extLst>
                  <a:ext uri="{FF2B5EF4-FFF2-40B4-BE49-F238E27FC236}">
                    <a16:creationId xmlns:a16="http://schemas.microsoft.com/office/drawing/2014/main" id="{32BBBB0B-CDDA-48A4-B3EB-5CF692553D88}"/>
                  </a:ext>
                </a:extLst>
              </p:cNvPr>
              <p:cNvGrpSpPr/>
              <p:nvPr/>
            </p:nvGrpSpPr>
            <p:grpSpPr>
              <a:xfrm>
                <a:off x="3412477" y="580200"/>
                <a:ext cx="3083572" cy="2054218"/>
                <a:chOff x="3107678" y="713550"/>
                <a:chExt cx="3083572" cy="2054218"/>
              </a:xfrm>
            </p:grpSpPr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932C1D44-960F-4852-B779-0220CFF44258}"/>
                    </a:ext>
                  </a:extLst>
                </p:cNvPr>
                <p:cNvSpPr/>
                <p:nvPr/>
              </p:nvSpPr>
              <p:spPr>
                <a:xfrm>
                  <a:off x="3107678" y="713550"/>
                  <a:ext cx="3083572" cy="2054218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6" name="Rechteck: abgerundete Ecken 15">
                  <a:extLst>
                    <a:ext uri="{FF2B5EF4-FFF2-40B4-BE49-F238E27FC236}">
                      <a16:creationId xmlns:a16="http://schemas.microsoft.com/office/drawing/2014/main" id="{5227954A-55C5-4068-AF05-F55E975415FD}"/>
                    </a:ext>
                  </a:extLst>
                </p:cNvPr>
                <p:cNvSpPr/>
                <p:nvPr/>
              </p:nvSpPr>
              <p:spPr>
                <a:xfrm>
                  <a:off x="3158837" y="774122"/>
                  <a:ext cx="2954536" cy="1921164"/>
                </a:xfrm>
                <a:prstGeom prst="roundRect">
                  <a:avLst/>
                </a:prstGeom>
                <a:noFill/>
                <a:ln w="50800">
                  <a:solidFill>
                    <a:schemeClr val="bg2">
                      <a:lumMod val="50000"/>
                    </a:schemeClr>
                  </a:solidFill>
                  <a:prstDash val="dash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de-DE" sz="1400" dirty="0">
                      <a:solidFill>
                        <a:schemeClr val="tx1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Datei(en) zum Visualisieren hier hineinziehen</a:t>
                  </a:r>
                </a:p>
              </p:txBody>
            </p:sp>
          </p:grpSp>
          <p:pic>
            <p:nvPicPr>
              <p:cNvPr id="13" name="Grafik 12">
                <a:extLst>
                  <a:ext uri="{FF2B5EF4-FFF2-40B4-BE49-F238E27FC236}">
                    <a16:creationId xmlns:a16="http://schemas.microsoft.com/office/drawing/2014/main" id="{9B44E367-07EA-494B-A10C-B70AEFFF53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87164" y="733287"/>
                <a:ext cx="1507478" cy="1067075"/>
              </a:xfrm>
              <a:prstGeom prst="rect">
                <a:avLst/>
              </a:prstGeom>
            </p:spPr>
          </p:pic>
          <p:pic>
            <p:nvPicPr>
              <p:cNvPr id="14" name="Grafik 13" descr="Auge">
                <a:extLst>
                  <a:ext uri="{FF2B5EF4-FFF2-40B4-BE49-F238E27FC236}">
                    <a16:creationId xmlns:a16="http://schemas.microsoft.com/office/drawing/2014/main" id="{1BA50733-2E37-4AB1-A6AB-34DCABE92F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049923" y="893491"/>
                <a:ext cx="914400" cy="9144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2000" endA="300" endPos="35000" dir="5400000" sy="-100000" algn="bl" rotWithShape="0"/>
              </a:effectLst>
            </p:spPr>
          </p:pic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7336665-4997-45A3-8BCE-86D69B7CB203}"/>
              </a:ext>
            </a:extLst>
          </p:cNvPr>
          <p:cNvGrpSpPr>
            <a:grpSpLocks noChangeAspect="1"/>
          </p:cNvGrpSpPr>
          <p:nvPr/>
        </p:nvGrpSpPr>
        <p:grpSpPr>
          <a:xfrm>
            <a:off x="7616779" y="2720073"/>
            <a:ext cx="3070407" cy="2156727"/>
            <a:chOff x="3047315" y="2921631"/>
            <a:chExt cx="3800476" cy="2669544"/>
          </a:xfrm>
        </p:grpSpPr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BBA8E637-E4C0-4EB8-8F9B-787FAC1383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318"/>
            <a:stretch/>
          </p:blipFill>
          <p:spPr>
            <a:xfrm>
              <a:off x="3047315" y="2921631"/>
              <a:ext cx="3800476" cy="2669544"/>
            </a:xfrm>
            <a:prstGeom prst="rect">
              <a:avLst/>
            </a:prstGeom>
          </p:spPr>
        </p:pic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3E434C3E-FA45-4902-B0F5-2374107C9F8C}"/>
                </a:ext>
              </a:extLst>
            </p:cNvPr>
            <p:cNvGrpSpPr/>
            <p:nvPr/>
          </p:nvGrpSpPr>
          <p:grpSpPr>
            <a:xfrm>
              <a:off x="3412477" y="3494850"/>
              <a:ext cx="3083571" cy="2054218"/>
              <a:chOff x="3412477" y="3494850"/>
              <a:chExt cx="3083571" cy="2054218"/>
            </a:xfrm>
          </p:grpSpPr>
          <p:grpSp>
            <p:nvGrpSpPr>
              <p:cNvPr id="23" name="Gruppieren 22">
                <a:extLst>
                  <a:ext uri="{FF2B5EF4-FFF2-40B4-BE49-F238E27FC236}">
                    <a16:creationId xmlns:a16="http://schemas.microsoft.com/office/drawing/2014/main" id="{BA1341D0-4F29-47D5-BA89-2EDB79AC8A93}"/>
                  </a:ext>
                </a:extLst>
              </p:cNvPr>
              <p:cNvGrpSpPr/>
              <p:nvPr/>
            </p:nvGrpSpPr>
            <p:grpSpPr>
              <a:xfrm>
                <a:off x="3412477" y="3494850"/>
                <a:ext cx="3083571" cy="2054218"/>
                <a:chOff x="3107677" y="3580575"/>
                <a:chExt cx="3083571" cy="2054218"/>
              </a:xfrm>
            </p:grpSpPr>
            <p:sp>
              <p:nvSpPr>
                <p:cNvPr id="26" name="Rechteck 25">
                  <a:extLst>
                    <a:ext uri="{FF2B5EF4-FFF2-40B4-BE49-F238E27FC236}">
                      <a16:creationId xmlns:a16="http://schemas.microsoft.com/office/drawing/2014/main" id="{49FB2BB6-EFE8-4B22-9AA1-8738DC9D037F}"/>
                    </a:ext>
                  </a:extLst>
                </p:cNvPr>
                <p:cNvSpPr/>
                <p:nvPr/>
              </p:nvSpPr>
              <p:spPr>
                <a:xfrm>
                  <a:off x="3107677" y="3580575"/>
                  <a:ext cx="3083571" cy="2054218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27" name="Rechteck: abgerundete Ecken 26">
                  <a:extLst>
                    <a:ext uri="{FF2B5EF4-FFF2-40B4-BE49-F238E27FC236}">
                      <a16:creationId xmlns:a16="http://schemas.microsoft.com/office/drawing/2014/main" id="{E4C0FF56-0532-4EF9-92FE-DC8CC47D4578}"/>
                    </a:ext>
                  </a:extLst>
                </p:cNvPr>
                <p:cNvSpPr/>
                <p:nvPr/>
              </p:nvSpPr>
              <p:spPr>
                <a:xfrm>
                  <a:off x="3158836" y="3641147"/>
                  <a:ext cx="2954535" cy="1921164"/>
                </a:xfrm>
                <a:prstGeom prst="roundRect">
                  <a:avLst/>
                </a:prstGeom>
                <a:noFill/>
                <a:ln w="50800">
                  <a:solidFill>
                    <a:schemeClr val="bg2">
                      <a:lumMod val="50000"/>
                    </a:schemeClr>
                  </a:solidFill>
                  <a:prstDash val="dash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de-DE" sz="1400" dirty="0">
                      <a:solidFill>
                        <a:schemeClr val="tx1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Drop </a:t>
                  </a:r>
                  <a:r>
                    <a:rPr lang="de-DE" sz="1400" dirty="0" err="1">
                      <a:solidFill>
                        <a:schemeClr val="tx1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file</a:t>
                  </a:r>
                  <a:r>
                    <a:rPr lang="de-DE" sz="1400" dirty="0">
                      <a:solidFill>
                        <a:schemeClr val="tx1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(s) </a:t>
                  </a:r>
                  <a:r>
                    <a:rPr lang="de-DE" sz="1400" dirty="0" err="1">
                      <a:solidFill>
                        <a:schemeClr val="tx1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for</a:t>
                  </a:r>
                  <a:r>
                    <a:rPr lang="de-DE" sz="1400" dirty="0">
                      <a:solidFill>
                        <a:schemeClr val="tx1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 </a:t>
                  </a:r>
                  <a:r>
                    <a:rPr lang="de-DE" sz="1400" dirty="0" err="1">
                      <a:solidFill>
                        <a:schemeClr val="tx1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validation</a:t>
                  </a:r>
                  <a:r>
                    <a:rPr lang="de-DE" sz="1400" dirty="0">
                      <a:solidFill>
                        <a:schemeClr val="tx1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 </a:t>
                  </a:r>
                  <a:r>
                    <a:rPr lang="de-DE" sz="1400" dirty="0" err="1">
                      <a:solidFill>
                        <a:schemeClr val="tx1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here</a:t>
                  </a:r>
                  <a:endParaRPr lang="de-DE" sz="1400" dirty="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</p:grpSp>
          <p:pic>
            <p:nvPicPr>
              <p:cNvPr id="24" name="Grafik 23">
                <a:extLst>
                  <a:ext uri="{FF2B5EF4-FFF2-40B4-BE49-F238E27FC236}">
                    <a16:creationId xmlns:a16="http://schemas.microsoft.com/office/drawing/2014/main" id="{DF9ACC8D-C169-4CCC-9F7E-B0F6FEE160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7164" y="3740492"/>
                <a:ext cx="1507478" cy="977216"/>
              </a:xfrm>
              <a:prstGeom prst="rect">
                <a:avLst/>
              </a:prstGeom>
            </p:spPr>
          </p:pic>
          <p:pic>
            <p:nvPicPr>
              <p:cNvPr id="25" name="Grafik 24" descr="Häkchen">
                <a:extLst>
                  <a:ext uri="{FF2B5EF4-FFF2-40B4-BE49-F238E27FC236}">
                    <a16:creationId xmlns:a16="http://schemas.microsoft.com/office/drawing/2014/main" id="{1A62031D-97A8-493C-8300-0C9A59E57B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019675" y="3743325"/>
                <a:ext cx="914400" cy="9144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2000" endA="300" endPos="35000" dir="5400000" sy="-100000" algn="bl" rotWithShape="0"/>
              </a:effectLst>
            </p:spPr>
          </p:pic>
        </p:grp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061D8F76-37C2-4D71-9F7A-7E50689FAEC4}"/>
              </a:ext>
            </a:extLst>
          </p:cNvPr>
          <p:cNvGrpSpPr>
            <a:grpSpLocks noChangeAspect="1"/>
          </p:cNvGrpSpPr>
          <p:nvPr/>
        </p:nvGrpSpPr>
        <p:grpSpPr>
          <a:xfrm>
            <a:off x="7626304" y="523874"/>
            <a:ext cx="3070408" cy="1937150"/>
            <a:chOff x="3049542" y="523875"/>
            <a:chExt cx="3800476" cy="2397756"/>
          </a:xfrm>
        </p:grpSpPr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D454CAB0-F6A2-4AD8-A8B0-6F3C0162B9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682"/>
            <a:stretch/>
          </p:blipFill>
          <p:spPr>
            <a:xfrm>
              <a:off x="3049542" y="523875"/>
              <a:ext cx="3800476" cy="2397756"/>
            </a:xfrm>
            <a:prstGeom prst="rect">
              <a:avLst/>
            </a:prstGeom>
          </p:spPr>
        </p:pic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A1A1ACE6-9596-42A8-90FC-988FF0C542BC}"/>
                </a:ext>
              </a:extLst>
            </p:cNvPr>
            <p:cNvGrpSpPr/>
            <p:nvPr/>
          </p:nvGrpSpPr>
          <p:grpSpPr>
            <a:xfrm>
              <a:off x="3412477" y="580200"/>
              <a:ext cx="3083572" cy="2054218"/>
              <a:chOff x="3412477" y="580200"/>
              <a:chExt cx="3083572" cy="2054218"/>
            </a:xfrm>
          </p:grpSpPr>
          <p:grpSp>
            <p:nvGrpSpPr>
              <p:cNvPr id="31" name="Gruppieren 30">
                <a:extLst>
                  <a:ext uri="{FF2B5EF4-FFF2-40B4-BE49-F238E27FC236}">
                    <a16:creationId xmlns:a16="http://schemas.microsoft.com/office/drawing/2014/main" id="{336B05C0-9320-4DFB-887B-007090C6117A}"/>
                  </a:ext>
                </a:extLst>
              </p:cNvPr>
              <p:cNvGrpSpPr/>
              <p:nvPr/>
            </p:nvGrpSpPr>
            <p:grpSpPr>
              <a:xfrm>
                <a:off x="3412477" y="580200"/>
                <a:ext cx="3083572" cy="2054218"/>
                <a:chOff x="3107678" y="713550"/>
                <a:chExt cx="3083572" cy="2054218"/>
              </a:xfrm>
            </p:grpSpPr>
            <p:sp>
              <p:nvSpPr>
                <p:cNvPr id="34" name="Rechteck 33">
                  <a:extLst>
                    <a:ext uri="{FF2B5EF4-FFF2-40B4-BE49-F238E27FC236}">
                      <a16:creationId xmlns:a16="http://schemas.microsoft.com/office/drawing/2014/main" id="{DA2F260E-C7BE-4D81-B84A-1F3BA317774D}"/>
                    </a:ext>
                  </a:extLst>
                </p:cNvPr>
                <p:cNvSpPr/>
                <p:nvPr/>
              </p:nvSpPr>
              <p:spPr>
                <a:xfrm>
                  <a:off x="3107678" y="713550"/>
                  <a:ext cx="3083572" cy="2054218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35" name="Rechteck: abgerundete Ecken 34">
                  <a:extLst>
                    <a:ext uri="{FF2B5EF4-FFF2-40B4-BE49-F238E27FC236}">
                      <a16:creationId xmlns:a16="http://schemas.microsoft.com/office/drawing/2014/main" id="{2FD133DB-3EBE-4CC5-A5E4-ABAC17842DA2}"/>
                    </a:ext>
                  </a:extLst>
                </p:cNvPr>
                <p:cNvSpPr/>
                <p:nvPr/>
              </p:nvSpPr>
              <p:spPr>
                <a:xfrm>
                  <a:off x="3158837" y="774122"/>
                  <a:ext cx="2954536" cy="1921164"/>
                </a:xfrm>
                <a:prstGeom prst="roundRect">
                  <a:avLst/>
                </a:prstGeom>
                <a:noFill/>
                <a:ln w="50800">
                  <a:solidFill>
                    <a:schemeClr val="bg2">
                      <a:lumMod val="50000"/>
                    </a:schemeClr>
                  </a:solidFill>
                  <a:prstDash val="dash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de-DE" sz="1400" dirty="0">
                      <a:solidFill>
                        <a:schemeClr val="tx1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Drop </a:t>
                  </a:r>
                  <a:r>
                    <a:rPr lang="de-DE" sz="1400" dirty="0" err="1">
                      <a:solidFill>
                        <a:schemeClr val="tx1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file</a:t>
                  </a:r>
                  <a:r>
                    <a:rPr lang="de-DE" sz="1400" dirty="0">
                      <a:solidFill>
                        <a:schemeClr val="tx1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(s) </a:t>
                  </a:r>
                  <a:r>
                    <a:rPr lang="de-DE" sz="1400" dirty="0" err="1">
                      <a:solidFill>
                        <a:schemeClr val="tx1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for</a:t>
                  </a:r>
                  <a:r>
                    <a:rPr lang="de-DE" sz="1400" dirty="0">
                      <a:solidFill>
                        <a:schemeClr val="tx1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 </a:t>
                  </a:r>
                  <a:r>
                    <a:rPr lang="de-DE" sz="1400" dirty="0" err="1">
                      <a:solidFill>
                        <a:schemeClr val="tx1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visualization</a:t>
                  </a:r>
                  <a:r>
                    <a:rPr lang="de-DE" sz="1400" dirty="0">
                      <a:solidFill>
                        <a:schemeClr val="tx1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 </a:t>
                  </a:r>
                  <a:r>
                    <a:rPr lang="de-DE" sz="1400" dirty="0" err="1">
                      <a:solidFill>
                        <a:schemeClr val="tx1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here</a:t>
                  </a:r>
                  <a:endParaRPr lang="de-DE" sz="1400" dirty="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</p:grpSp>
          <p:pic>
            <p:nvPicPr>
              <p:cNvPr id="32" name="Grafik 31">
                <a:extLst>
                  <a:ext uri="{FF2B5EF4-FFF2-40B4-BE49-F238E27FC236}">
                    <a16:creationId xmlns:a16="http://schemas.microsoft.com/office/drawing/2014/main" id="{9518F642-E38B-4AFE-9419-D9F3ECF7BE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87164" y="733287"/>
                <a:ext cx="1507478" cy="1067075"/>
              </a:xfrm>
              <a:prstGeom prst="rect">
                <a:avLst/>
              </a:prstGeom>
            </p:spPr>
          </p:pic>
          <p:pic>
            <p:nvPicPr>
              <p:cNvPr id="33" name="Grafik 32" descr="Auge">
                <a:extLst>
                  <a:ext uri="{FF2B5EF4-FFF2-40B4-BE49-F238E27FC236}">
                    <a16:creationId xmlns:a16="http://schemas.microsoft.com/office/drawing/2014/main" id="{A2878ADC-3AA2-438B-B17D-02E4D86E43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049923" y="893491"/>
                <a:ext cx="914400" cy="9144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2000" endA="300" endPos="35000" dir="5400000" sy="-100000" algn="bl" rotWithShape="0"/>
              </a:effectLst>
            </p:spPr>
          </p:pic>
        </p:grp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04266ED0-E66F-4EBF-B055-CD2849A35FFD}"/>
              </a:ext>
            </a:extLst>
          </p:cNvPr>
          <p:cNvGrpSpPr>
            <a:grpSpLocks noChangeAspect="1"/>
          </p:cNvGrpSpPr>
          <p:nvPr/>
        </p:nvGrpSpPr>
        <p:grpSpPr>
          <a:xfrm>
            <a:off x="-313135" y="523874"/>
            <a:ext cx="3070408" cy="1937150"/>
            <a:chOff x="3049542" y="523875"/>
            <a:chExt cx="3800476" cy="2397756"/>
          </a:xfrm>
        </p:grpSpPr>
        <p:pic>
          <p:nvPicPr>
            <p:cNvPr id="37" name="Grafik 36">
              <a:extLst>
                <a:ext uri="{FF2B5EF4-FFF2-40B4-BE49-F238E27FC236}">
                  <a16:creationId xmlns:a16="http://schemas.microsoft.com/office/drawing/2014/main" id="{17408DFA-43F2-402A-979E-4FC0912030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682"/>
            <a:stretch/>
          </p:blipFill>
          <p:spPr>
            <a:xfrm>
              <a:off x="3049542" y="523875"/>
              <a:ext cx="3800476" cy="2397756"/>
            </a:xfrm>
            <a:prstGeom prst="rect">
              <a:avLst/>
            </a:prstGeom>
          </p:spPr>
        </p:pic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E833B02C-098F-4B05-8689-E934CC69DFD8}"/>
                </a:ext>
              </a:extLst>
            </p:cNvPr>
            <p:cNvGrpSpPr/>
            <p:nvPr/>
          </p:nvGrpSpPr>
          <p:grpSpPr>
            <a:xfrm>
              <a:off x="3412477" y="580200"/>
              <a:ext cx="3083572" cy="2054218"/>
              <a:chOff x="3412477" y="580200"/>
              <a:chExt cx="3083572" cy="2054218"/>
            </a:xfrm>
          </p:grpSpPr>
          <p:grpSp>
            <p:nvGrpSpPr>
              <p:cNvPr id="39" name="Gruppieren 38">
                <a:extLst>
                  <a:ext uri="{FF2B5EF4-FFF2-40B4-BE49-F238E27FC236}">
                    <a16:creationId xmlns:a16="http://schemas.microsoft.com/office/drawing/2014/main" id="{D4A381DE-3347-4055-AC95-E26B097B743A}"/>
                  </a:ext>
                </a:extLst>
              </p:cNvPr>
              <p:cNvGrpSpPr/>
              <p:nvPr/>
            </p:nvGrpSpPr>
            <p:grpSpPr>
              <a:xfrm>
                <a:off x="3412477" y="580200"/>
                <a:ext cx="3083572" cy="2054218"/>
                <a:chOff x="3107678" y="713550"/>
                <a:chExt cx="3083572" cy="2054218"/>
              </a:xfrm>
            </p:grpSpPr>
            <p:sp>
              <p:nvSpPr>
                <p:cNvPr id="42" name="Rechteck 41">
                  <a:extLst>
                    <a:ext uri="{FF2B5EF4-FFF2-40B4-BE49-F238E27FC236}">
                      <a16:creationId xmlns:a16="http://schemas.microsoft.com/office/drawing/2014/main" id="{42B7636F-8613-4DB6-98DE-91623F20D253}"/>
                    </a:ext>
                  </a:extLst>
                </p:cNvPr>
                <p:cNvSpPr/>
                <p:nvPr/>
              </p:nvSpPr>
              <p:spPr>
                <a:xfrm>
                  <a:off x="3107678" y="713550"/>
                  <a:ext cx="3083572" cy="2054218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43" name="Rechteck: abgerundete Ecken 42">
                  <a:extLst>
                    <a:ext uri="{FF2B5EF4-FFF2-40B4-BE49-F238E27FC236}">
                      <a16:creationId xmlns:a16="http://schemas.microsoft.com/office/drawing/2014/main" id="{C93210BF-F2F6-4363-A8F6-AD1164B282B2}"/>
                    </a:ext>
                  </a:extLst>
                </p:cNvPr>
                <p:cNvSpPr/>
                <p:nvPr/>
              </p:nvSpPr>
              <p:spPr>
                <a:xfrm>
                  <a:off x="3158837" y="774122"/>
                  <a:ext cx="2954536" cy="1921164"/>
                </a:xfrm>
                <a:prstGeom prst="roundRect">
                  <a:avLst/>
                </a:prstGeom>
                <a:noFill/>
                <a:ln w="50800">
                  <a:solidFill>
                    <a:schemeClr val="bg2">
                      <a:lumMod val="50000"/>
                    </a:schemeClr>
                  </a:solidFill>
                  <a:prstDash val="dash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de-DE" sz="1400" dirty="0">
                      <a:solidFill>
                        <a:schemeClr val="tx1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Datei(en) zum Visualisieren hier hineinziehen</a:t>
                  </a:r>
                </a:p>
              </p:txBody>
            </p:sp>
          </p:grpSp>
          <p:pic>
            <p:nvPicPr>
              <p:cNvPr id="40" name="Grafik 39">
                <a:extLst>
                  <a:ext uri="{FF2B5EF4-FFF2-40B4-BE49-F238E27FC236}">
                    <a16:creationId xmlns:a16="http://schemas.microsoft.com/office/drawing/2014/main" id="{BF3EEC50-2B5E-4EDC-A995-11F4F9BDA4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87164" y="733287"/>
                <a:ext cx="1507478" cy="1067075"/>
              </a:xfrm>
              <a:prstGeom prst="rect">
                <a:avLst/>
              </a:prstGeom>
            </p:spPr>
          </p:pic>
          <p:pic>
            <p:nvPicPr>
              <p:cNvPr id="41" name="Grafik 40" descr="Auge">
                <a:extLst>
                  <a:ext uri="{FF2B5EF4-FFF2-40B4-BE49-F238E27FC236}">
                    <a16:creationId xmlns:a16="http://schemas.microsoft.com/office/drawing/2014/main" id="{D2598F2D-6DC0-454D-9BCA-F0C094EE5B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049923" y="893491"/>
                <a:ext cx="914400" cy="9144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2000" endA="300" endPos="35000" dir="5400000" sy="-100000" algn="bl" rotWithShape="0"/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3847147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Breitbild</PresentationFormat>
  <Paragraphs>11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Thiele</dc:creator>
  <cp:lastModifiedBy>Jan Thiele</cp:lastModifiedBy>
  <cp:revision>21</cp:revision>
  <dcterms:created xsi:type="dcterms:W3CDTF">2020-05-17T21:55:25Z</dcterms:created>
  <dcterms:modified xsi:type="dcterms:W3CDTF">2020-08-13T21:58:20Z</dcterms:modified>
</cp:coreProperties>
</file>