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575cd57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575cd57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575cd57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575cd57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575cd57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575cd57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a03755f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a03755f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575cd57f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575cd57f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575cd57f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575cd57f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575cd57f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575cd57f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ea910a3e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ea910a3e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ea910a3e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ea910a3e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like to thank the professor for her </a:t>
            </a:r>
            <a:r>
              <a:rPr lang="en"/>
              <a:t>continued</a:t>
            </a:r>
            <a:r>
              <a:rPr lang="en"/>
              <a:t> support throughout this course, we felt it was valuable while we developed this project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ea910a3e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ea910a3e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developed a career service web application, where students can find jobs for themselves, and recruiters can easily post jobs for their organizations. </a:t>
            </a:r>
            <a:br>
              <a:rPr lang="en"/>
            </a:br>
            <a:r>
              <a:rPr lang="en"/>
              <a:t>This application carter to three user groups - the students / the jobseekers, recruiters or employers and admin users who can manage this application</a:t>
            </a:r>
            <a:br>
              <a:rPr lang="en"/>
            </a:br>
            <a:r>
              <a:rPr lang="en"/>
              <a:t>For this application, we would need a laptop or pc with internet.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ea910a3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ea910a3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developed this project keeping in mind the model-view -controller architecture, as it allows us to separate presentation and interaction from the system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our work, the codebase, is maintained in a github repo, along with all the documentations pertaining to user stories, task breakdown, risk, mitigation, and test documents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ea910a3e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ea910a3e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9ea910a3e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9ea910a3e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ea910a3e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ea910a3e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575cd5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575cd5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Service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ProjectK for SOEN 6011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	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Model-View-Controller Architecture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225" y="1417750"/>
            <a:ext cx="6785475" cy="301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test suites for each of the user stories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tests were written for modules to validate individual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has been done to ensure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Reliability of the platform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satisfaction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Functionality 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Continuous improvement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done testing for: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 and SignUp,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Job module,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Job module 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all Users for admin,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Job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User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 profile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student for interview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 and continuous delivery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used GitHub Action to set up a pipeline for testing and continuous integration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involves setting up workflow using YAML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workflow setup is triggered on actions like code push or pull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to set this up with appropriate dependencies and libraries to ensure correct 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Actions ensures each workflow run operates in an isolated environment, preventing interference between different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team successfully developed a career service application catering to the needs of jobseekers, students and recruiters.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successfully</a:t>
            </a:r>
            <a:r>
              <a:rPr lang="en"/>
              <a:t> learned and applied agile principles in this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correctly documented all the required artifacts like Epics, user stories, task breakdown, its risks, probability, impact and countermeasures.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was successfully collaborated and developed on github.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made timely deliveries for each of the Sprints.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Praful P. Nair, 40226483 (Team lead, Design, UI &amp; Documentation)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Dikshant Yadav, 40221623 (Lead Developer, Design, UI, backend, CI/CD)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Himanshu Rathod, 40234325 (Developer, UI, Backend, Test team, CI/CD)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Tanay Srivastava, 40234148 (UI/UX, Documentation, Test team)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Revanth Velagandula, 40229629 (</a:t>
            </a:r>
            <a:r>
              <a:rPr lang="en"/>
              <a:t>Test team</a:t>
            </a:r>
            <a:r>
              <a:rPr lang="en"/>
              <a:t>, CI/CD setup)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Hema Reddy, 40236911 (Documentation, Team coordinator)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Professor. Joumana Dargham</a:t>
            </a:r>
            <a:r>
              <a:rPr lang="en"/>
              <a:t>, Assistant Professor, Computer Science and Software Engineering, Concordia University.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Thank you for your valuable guidance and mentorship throughout our project. Your insights have been invaluable in shaping our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his project introduces a comprehensive web-based career service platform.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caters to students, job seekers, and employers, facilitating job matching and recruitment processes.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interact with the platform to post jobs, shortlist candidates, and manage resumes.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Accessible via web interface, requiring a PC and internet connection.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uses the Model-View-Controller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architecture </a:t>
            </a:r>
            <a:r>
              <a:rPr lang="en"/>
              <a:t>separate presentation and interaction from the system data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codebase is maintained in a GitHub repository, along with documentations pertaining to minutes of meeting, user stories, task breakdowns, risks and mitigation, tests documents etc.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Students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a user-centric,  minimal interface that empowers students and job seekers with unparalleled opportunities.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Seamlessly browse through an extensive array of curated job listings, applying for roles that resonate with their aspirations.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Simple, efficient application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jobs, apply them within few clicks.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Elevate personal profile by creating a comprehensive profiles and uploading tailored resumes, presenting a holistic representation of skills and accomplishments.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Recruiters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Empower recruiters with an intuitive and efficient platform to streamline their talent acquisition process.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effortless precision, employers can effortlessly draft and broadcast job listings, tapping into a pool of exceptional candidates.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innovative tool further allows employers to meticulously assess applicants, shortlisting prospects tailored to their specific requirements.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Admins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admins can easily manage user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review profiles and delete inactive recruiter profiles, or misleading job posting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platform provides an overview of all members, and the data associated with them like student resume, job ads etc.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	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followed Agile development process while developing this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work is done within 4 sprints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often reviewed each others work and filled in roles flexibly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encouraged to conduct frequent meetings in between each sprint either offline or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prioritize</a:t>
            </a:r>
            <a:r>
              <a:rPr lang="en"/>
              <a:t> user stories to work in each sprint and focused on high priority tasks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working delivery for each sprint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