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4" r:id="rId5"/>
    <p:sldId id="265" r:id="rId6"/>
    <p:sldId id="258" r:id="rId7"/>
    <p:sldId id="259" r:id="rId8"/>
    <p:sldId id="260" r:id="rId9"/>
    <p:sldId id="261"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132A0-2C33-4084-9DEC-485A44E9A47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C732CF9-56BF-4B20-944E-74E84F743AB1}">
      <dgm:prSet phldrT="[Text]" custT="1"/>
      <dgm:spPr/>
      <dgm:t>
        <a:bodyPr/>
        <a:lstStyle/>
        <a:p>
          <a:r>
            <a:rPr lang="en-US" sz="3600" dirty="0" smtClean="0"/>
            <a:t>Home</a:t>
          </a:r>
          <a:endParaRPr lang="en-US" sz="3600" dirty="0"/>
        </a:p>
      </dgm:t>
    </dgm:pt>
    <dgm:pt modelId="{2E7A605A-03A9-4163-B55C-52BEBB01B721}" type="parTrans" cxnId="{631117FB-2F0E-4B49-BBAE-916DD70833D3}">
      <dgm:prSet/>
      <dgm:spPr/>
      <dgm:t>
        <a:bodyPr/>
        <a:lstStyle/>
        <a:p>
          <a:endParaRPr lang="en-US"/>
        </a:p>
      </dgm:t>
    </dgm:pt>
    <dgm:pt modelId="{05AEA285-1274-49CB-92DF-57F92DB784D0}" type="sibTrans" cxnId="{631117FB-2F0E-4B49-BBAE-916DD70833D3}">
      <dgm:prSet/>
      <dgm:spPr/>
      <dgm:t>
        <a:bodyPr/>
        <a:lstStyle/>
        <a:p>
          <a:endParaRPr lang="en-US"/>
        </a:p>
      </dgm:t>
    </dgm:pt>
    <dgm:pt modelId="{B6E11AC0-E899-4754-9CF6-DCB941F51A9F}">
      <dgm:prSet phldrT="[Text]" custT="1"/>
      <dgm:spPr/>
      <dgm:t>
        <a:bodyPr/>
        <a:lstStyle/>
        <a:p>
          <a:r>
            <a:rPr lang="en-US" sz="2400" dirty="0" smtClean="0"/>
            <a:t> Adding A New Account</a:t>
          </a:r>
          <a:endParaRPr lang="en-US" sz="2400" dirty="0"/>
        </a:p>
      </dgm:t>
    </dgm:pt>
    <dgm:pt modelId="{03AD66DE-56FA-46C4-8FA6-6BD0D90C0188}" type="parTrans" cxnId="{956375C9-458A-4310-BBE2-863B02264657}">
      <dgm:prSet/>
      <dgm:spPr/>
      <dgm:t>
        <a:bodyPr/>
        <a:lstStyle/>
        <a:p>
          <a:endParaRPr lang="en-US"/>
        </a:p>
      </dgm:t>
    </dgm:pt>
    <dgm:pt modelId="{998BA1AD-6FC2-42C2-A33F-33BE335D2998}" type="sibTrans" cxnId="{956375C9-458A-4310-BBE2-863B02264657}">
      <dgm:prSet/>
      <dgm:spPr/>
      <dgm:t>
        <a:bodyPr/>
        <a:lstStyle/>
        <a:p>
          <a:endParaRPr lang="en-US"/>
        </a:p>
      </dgm:t>
    </dgm:pt>
    <dgm:pt modelId="{A100FE03-7690-4424-8086-940F6926EA44}">
      <dgm:prSet phldrT="[Text]" custT="1"/>
      <dgm:spPr/>
      <dgm:t>
        <a:bodyPr/>
        <a:lstStyle/>
        <a:p>
          <a:r>
            <a:rPr lang="en-US" sz="2400" dirty="0" smtClean="0"/>
            <a:t>List Of All Account</a:t>
          </a:r>
          <a:endParaRPr lang="en-US" sz="2400" dirty="0"/>
        </a:p>
      </dgm:t>
    </dgm:pt>
    <dgm:pt modelId="{2EBD0C95-9251-4B28-B716-9FBC63B42643}" type="parTrans" cxnId="{01111702-A3AC-4861-A3BB-29FD15DDC318}">
      <dgm:prSet/>
      <dgm:spPr/>
      <dgm:t>
        <a:bodyPr/>
        <a:lstStyle/>
        <a:p>
          <a:endParaRPr lang="en-US"/>
        </a:p>
      </dgm:t>
    </dgm:pt>
    <dgm:pt modelId="{B1C6C9A8-45E0-4963-BDC6-1CC0C2518012}" type="sibTrans" cxnId="{01111702-A3AC-4861-A3BB-29FD15DDC318}">
      <dgm:prSet/>
      <dgm:spPr/>
      <dgm:t>
        <a:bodyPr/>
        <a:lstStyle/>
        <a:p>
          <a:endParaRPr lang="en-US"/>
        </a:p>
      </dgm:t>
    </dgm:pt>
    <dgm:pt modelId="{AEAEC158-3CD1-40E9-B162-A1241FAB2D1F}">
      <dgm:prSet phldrT="[Text]" custT="1"/>
      <dgm:spPr/>
      <dgm:t>
        <a:bodyPr/>
        <a:lstStyle/>
        <a:p>
          <a:r>
            <a:rPr lang="en-US" sz="2400" dirty="0" smtClean="0"/>
            <a:t>Search Transaction</a:t>
          </a:r>
          <a:endParaRPr lang="en-US" sz="2400" dirty="0"/>
        </a:p>
      </dgm:t>
    </dgm:pt>
    <dgm:pt modelId="{283B1DC2-ABEF-4E87-82B0-9E31D3CBADE8}" type="parTrans" cxnId="{F86D0A0F-FAAE-4A8B-9DCD-31EAA17081B9}">
      <dgm:prSet/>
      <dgm:spPr/>
      <dgm:t>
        <a:bodyPr/>
        <a:lstStyle/>
        <a:p>
          <a:endParaRPr lang="en-US"/>
        </a:p>
      </dgm:t>
    </dgm:pt>
    <dgm:pt modelId="{BF250322-6A3F-4462-8233-CB21CA1057D8}" type="sibTrans" cxnId="{F86D0A0F-FAAE-4A8B-9DCD-31EAA17081B9}">
      <dgm:prSet/>
      <dgm:spPr/>
      <dgm:t>
        <a:bodyPr/>
        <a:lstStyle/>
        <a:p>
          <a:endParaRPr lang="en-US"/>
        </a:p>
      </dgm:t>
    </dgm:pt>
    <dgm:pt modelId="{84AC7902-C5F8-4398-BCC9-10FC797EA56B}">
      <dgm:prSet phldrT="[Text]" custT="1"/>
      <dgm:spPr/>
      <dgm:t>
        <a:bodyPr/>
        <a:lstStyle/>
        <a:p>
          <a:r>
            <a:rPr lang="en-US" sz="2400" dirty="0" smtClean="0"/>
            <a:t>Recent Transaction</a:t>
          </a:r>
          <a:endParaRPr lang="en-US" sz="2400" dirty="0"/>
        </a:p>
      </dgm:t>
    </dgm:pt>
    <dgm:pt modelId="{3BDDE8C0-E9E0-4CE0-936F-2A75695725D4}" type="parTrans" cxnId="{10C0280C-B371-4D3E-AC2B-5765F74B8984}">
      <dgm:prSet/>
      <dgm:spPr/>
      <dgm:t>
        <a:bodyPr/>
        <a:lstStyle/>
        <a:p>
          <a:endParaRPr lang="en-US"/>
        </a:p>
      </dgm:t>
    </dgm:pt>
    <dgm:pt modelId="{8477A92D-9CCD-4C8C-97D1-5D14F829FB9E}" type="sibTrans" cxnId="{10C0280C-B371-4D3E-AC2B-5765F74B8984}">
      <dgm:prSet/>
      <dgm:spPr/>
      <dgm:t>
        <a:bodyPr/>
        <a:lstStyle/>
        <a:p>
          <a:endParaRPr lang="en-US"/>
        </a:p>
      </dgm:t>
    </dgm:pt>
    <dgm:pt modelId="{5EB59DD9-BBCD-4A0F-9116-7D3EB5E62D76}" type="pres">
      <dgm:prSet presAssocID="{3EA132A0-2C33-4084-9DEC-485A44E9A47A}" presName="hierChild1" presStyleCnt="0">
        <dgm:presLayoutVars>
          <dgm:chPref val="1"/>
          <dgm:dir/>
          <dgm:animOne val="branch"/>
          <dgm:animLvl val="lvl"/>
          <dgm:resizeHandles/>
        </dgm:presLayoutVars>
      </dgm:prSet>
      <dgm:spPr/>
      <dgm:t>
        <a:bodyPr/>
        <a:lstStyle/>
        <a:p>
          <a:endParaRPr lang="en-US"/>
        </a:p>
      </dgm:t>
    </dgm:pt>
    <dgm:pt modelId="{335DC410-8605-41A8-B1E6-BA235A049EB7}" type="pres">
      <dgm:prSet presAssocID="{8C732CF9-56BF-4B20-944E-74E84F743AB1}" presName="hierRoot1" presStyleCnt="0"/>
      <dgm:spPr/>
    </dgm:pt>
    <dgm:pt modelId="{0A59C964-F631-4348-A252-4BC3B3B9744B}" type="pres">
      <dgm:prSet presAssocID="{8C732CF9-56BF-4B20-944E-74E84F743AB1}" presName="composite" presStyleCnt="0"/>
      <dgm:spPr/>
    </dgm:pt>
    <dgm:pt modelId="{861EE493-F543-4826-B37F-5E6C64A3E021}" type="pres">
      <dgm:prSet presAssocID="{8C732CF9-56BF-4B20-944E-74E84F743AB1}" presName="background" presStyleLbl="node0" presStyleIdx="0" presStyleCnt="1"/>
      <dgm:spPr/>
    </dgm:pt>
    <dgm:pt modelId="{F3526F2C-4013-4101-A215-06A12D041CDB}" type="pres">
      <dgm:prSet presAssocID="{8C732CF9-56BF-4B20-944E-74E84F743AB1}" presName="text" presStyleLbl="fgAcc0" presStyleIdx="0" presStyleCnt="1" custScaleX="111838" custScaleY="106850" custLinFactNeighborX="-5118" custLinFactNeighborY="-55631">
        <dgm:presLayoutVars>
          <dgm:chPref val="3"/>
        </dgm:presLayoutVars>
      </dgm:prSet>
      <dgm:spPr/>
      <dgm:t>
        <a:bodyPr/>
        <a:lstStyle/>
        <a:p>
          <a:endParaRPr lang="en-US"/>
        </a:p>
      </dgm:t>
    </dgm:pt>
    <dgm:pt modelId="{1EDA62C2-6A7E-4E18-814E-F62A836DD551}" type="pres">
      <dgm:prSet presAssocID="{8C732CF9-56BF-4B20-944E-74E84F743AB1}" presName="hierChild2" presStyleCnt="0"/>
      <dgm:spPr/>
    </dgm:pt>
    <dgm:pt modelId="{76639F7A-3BD9-43AF-854A-2ACC3897F4CB}" type="pres">
      <dgm:prSet presAssocID="{03AD66DE-56FA-46C4-8FA6-6BD0D90C0188}" presName="Name10" presStyleLbl="parChTrans1D2" presStyleIdx="0" presStyleCnt="4"/>
      <dgm:spPr/>
      <dgm:t>
        <a:bodyPr/>
        <a:lstStyle/>
        <a:p>
          <a:endParaRPr lang="en-US"/>
        </a:p>
      </dgm:t>
    </dgm:pt>
    <dgm:pt modelId="{1F4DEEB0-473D-428C-81C8-F6097FE93488}" type="pres">
      <dgm:prSet presAssocID="{B6E11AC0-E899-4754-9CF6-DCB941F51A9F}" presName="hierRoot2" presStyleCnt="0"/>
      <dgm:spPr/>
    </dgm:pt>
    <dgm:pt modelId="{3B8194C3-C702-442E-AD16-B352A177DD0C}" type="pres">
      <dgm:prSet presAssocID="{B6E11AC0-E899-4754-9CF6-DCB941F51A9F}" presName="composite2" presStyleCnt="0"/>
      <dgm:spPr/>
    </dgm:pt>
    <dgm:pt modelId="{A775B04F-3CEE-4C45-8224-49A3DE51B4E7}" type="pres">
      <dgm:prSet presAssocID="{B6E11AC0-E899-4754-9CF6-DCB941F51A9F}" presName="background2" presStyleLbl="node2" presStyleIdx="0" presStyleCnt="4"/>
      <dgm:spPr/>
    </dgm:pt>
    <dgm:pt modelId="{4FCD7FF9-DDD6-4355-8951-0830672539BC}" type="pres">
      <dgm:prSet presAssocID="{B6E11AC0-E899-4754-9CF6-DCB941F51A9F}" presName="text2" presStyleLbl="fgAcc2" presStyleIdx="0" presStyleCnt="4" custLinFactNeighborX="409" custLinFactNeighborY="-3013">
        <dgm:presLayoutVars>
          <dgm:chPref val="3"/>
        </dgm:presLayoutVars>
      </dgm:prSet>
      <dgm:spPr/>
      <dgm:t>
        <a:bodyPr/>
        <a:lstStyle/>
        <a:p>
          <a:endParaRPr lang="en-US"/>
        </a:p>
      </dgm:t>
    </dgm:pt>
    <dgm:pt modelId="{5B787B78-18E1-4320-9970-5B703E66E117}" type="pres">
      <dgm:prSet presAssocID="{B6E11AC0-E899-4754-9CF6-DCB941F51A9F}" presName="hierChild3" presStyleCnt="0"/>
      <dgm:spPr/>
    </dgm:pt>
    <dgm:pt modelId="{08FC8951-00E6-49FC-A6A5-1A16875EEAC5}" type="pres">
      <dgm:prSet presAssocID="{2EBD0C95-9251-4B28-B716-9FBC63B42643}" presName="Name10" presStyleLbl="parChTrans1D2" presStyleIdx="1" presStyleCnt="4"/>
      <dgm:spPr/>
      <dgm:t>
        <a:bodyPr/>
        <a:lstStyle/>
        <a:p>
          <a:endParaRPr lang="en-US"/>
        </a:p>
      </dgm:t>
    </dgm:pt>
    <dgm:pt modelId="{9373D6AC-CE4F-47D3-875D-5C8B01373D5C}" type="pres">
      <dgm:prSet presAssocID="{A100FE03-7690-4424-8086-940F6926EA44}" presName="hierRoot2" presStyleCnt="0"/>
      <dgm:spPr/>
    </dgm:pt>
    <dgm:pt modelId="{F3B5B2D1-9C17-4E63-A157-B04BA3848BCF}" type="pres">
      <dgm:prSet presAssocID="{A100FE03-7690-4424-8086-940F6926EA44}" presName="composite2" presStyleCnt="0"/>
      <dgm:spPr/>
    </dgm:pt>
    <dgm:pt modelId="{E4F87D0A-C5E9-4632-A74F-AB633BBF24B8}" type="pres">
      <dgm:prSet presAssocID="{A100FE03-7690-4424-8086-940F6926EA44}" presName="background2" presStyleLbl="node2" presStyleIdx="1" presStyleCnt="4"/>
      <dgm:spPr/>
    </dgm:pt>
    <dgm:pt modelId="{4FFB9068-402A-4FE4-A91B-48962035DFE5}" type="pres">
      <dgm:prSet presAssocID="{A100FE03-7690-4424-8086-940F6926EA44}" presName="text2" presStyleLbl="fgAcc2" presStyleIdx="1" presStyleCnt="4" custLinFactNeighborX="-5214" custLinFactNeighborY="-3013">
        <dgm:presLayoutVars>
          <dgm:chPref val="3"/>
        </dgm:presLayoutVars>
      </dgm:prSet>
      <dgm:spPr/>
      <dgm:t>
        <a:bodyPr/>
        <a:lstStyle/>
        <a:p>
          <a:endParaRPr lang="en-US"/>
        </a:p>
      </dgm:t>
    </dgm:pt>
    <dgm:pt modelId="{14063BAB-DD4A-4D61-BE6A-C58D66634DC6}" type="pres">
      <dgm:prSet presAssocID="{A100FE03-7690-4424-8086-940F6926EA44}" presName="hierChild3" presStyleCnt="0"/>
      <dgm:spPr/>
    </dgm:pt>
    <dgm:pt modelId="{2A8B3815-3110-4887-AF15-221458446447}" type="pres">
      <dgm:prSet presAssocID="{283B1DC2-ABEF-4E87-82B0-9E31D3CBADE8}" presName="Name10" presStyleLbl="parChTrans1D2" presStyleIdx="2" presStyleCnt="4"/>
      <dgm:spPr/>
      <dgm:t>
        <a:bodyPr/>
        <a:lstStyle/>
        <a:p>
          <a:endParaRPr lang="en-US"/>
        </a:p>
      </dgm:t>
    </dgm:pt>
    <dgm:pt modelId="{334B8251-A6AA-4860-BBC3-0BE0192EBF59}" type="pres">
      <dgm:prSet presAssocID="{AEAEC158-3CD1-40E9-B162-A1241FAB2D1F}" presName="hierRoot2" presStyleCnt="0"/>
      <dgm:spPr/>
    </dgm:pt>
    <dgm:pt modelId="{A63E818B-B17E-4A7D-A7D1-988B95FE9552}" type="pres">
      <dgm:prSet presAssocID="{AEAEC158-3CD1-40E9-B162-A1241FAB2D1F}" presName="composite2" presStyleCnt="0"/>
      <dgm:spPr/>
    </dgm:pt>
    <dgm:pt modelId="{2DEE5AD4-4F2C-4E84-BDDB-FD21FE6BEEB7}" type="pres">
      <dgm:prSet presAssocID="{AEAEC158-3CD1-40E9-B162-A1241FAB2D1F}" presName="background2" presStyleLbl="node2" presStyleIdx="2" presStyleCnt="4"/>
      <dgm:spPr/>
    </dgm:pt>
    <dgm:pt modelId="{CDDA1CC4-A3C7-4AF2-A566-FB91E6F2406D}" type="pres">
      <dgm:prSet presAssocID="{AEAEC158-3CD1-40E9-B162-A1241FAB2D1F}" presName="text2" presStyleLbl="fgAcc2" presStyleIdx="2" presStyleCnt="4" custLinFactNeighborX="-6950" custLinFactNeighborY="-3013">
        <dgm:presLayoutVars>
          <dgm:chPref val="3"/>
        </dgm:presLayoutVars>
      </dgm:prSet>
      <dgm:spPr/>
      <dgm:t>
        <a:bodyPr/>
        <a:lstStyle/>
        <a:p>
          <a:endParaRPr lang="en-US"/>
        </a:p>
      </dgm:t>
    </dgm:pt>
    <dgm:pt modelId="{F82150CA-5BE6-4D63-AF58-DDB413C1F786}" type="pres">
      <dgm:prSet presAssocID="{AEAEC158-3CD1-40E9-B162-A1241FAB2D1F}" presName="hierChild3" presStyleCnt="0"/>
      <dgm:spPr/>
    </dgm:pt>
    <dgm:pt modelId="{5CFF5618-DE68-4FBF-A1F4-01DD32A0E4A0}" type="pres">
      <dgm:prSet presAssocID="{3BDDE8C0-E9E0-4CE0-936F-2A75695725D4}" presName="Name10" presStyleLbl="parChTrans1D2" presStyleIdx="3" presStyleCnt="4"/>
      <dgm:spPr/>
      <dgm:t>
        <a:bodyPr/>
        <a:lstStyle/>
        <a:p>
          <a:endParaRPr lang="en-US"/>
        </a:p>
      </dgm:t>
    </dgm:pt>
    <dgm:pt modelId="{5EFCD9FF-F6AA-4668-9EE3-1335744B7C15}" type="pres">
      <dgm:prSet presAssocID="{84AC7902-C5F8-4398-BCC9-10FC797EA56B}" presName="hierRoot2" presStyleCnt="0"/>
      <dgm:spPr/>
    </dgm:pt>
    <dgm:pt modelId="{4239346A-F234-4B9E-9587-F583C907940B}" type="pres">
      <dgm:prSet presAssocID="{84AC7902-C5F8-4398-BCC9-10FC797EA56B}" presName="composite2" presStyleCnt="0"/>
      <dgm:spPr/>
    </dgm:pt>
    <dgm:pt modelId="{31E66E9D-8E96-4FFD-8508-587E68B579FD}" type="pres">
      <dgm:prSet presAssocID="{84AC7902-C5F8-4398-BCC9-10FC797EA56B}" presName="background2" presStyleLbl="node2" presStyleIdx="3" presStyleCnt="4"/>
      <dgm:spPr/>
    </dgm:pt>
    <dgm:pt modelId="{AABDF708-7A89-4989-A2FC-8A1BD4DA98E0}" type="pres">
      <dgm:prSet presAssocID="{84AC7902-C5F8-4398-BCC9-10FC797EA56B}" presName="text2" presStyleLbl="fgAcc2" presStyleIdx="3" presStyleCnt="4" custLinFactNeighborX="-11520" custLinFactNeighborY="-3013">
        <dgm:presLayoutVars>
          <dgm:chPref val="3"/>
        </dgm:presLayoutVars>
      </dgm:prSet>
      <dgm:spPr/>
      <dgm:t>
        <a:bodyPr/>
        <a:lstStyle/>
        <a:p>
          <a:endParaRPr lang="en-US"/>
        </a:p>
      </dgm:t>
    </dgm:pt>
    <dgm:pt modelId="{0C0E968F-A150-4BE3-919D-595C13015F34}" type="pres">
      <dgm:prSet presAssocID="{84AC7902-C5F8-4398-BCC9-10FC797EA56B}" presName="hierChild3" presStyleCnt="0"/>
      <dgm:spPr/>
    </dgm:pt>
  </dgm:ptLst>
  <dgm:cxnLst>
    <dgm:cxn modelId="{F86D0A0F-FAAE-4A8B-9DCD-31EAA17081B9}" srcId="{8C732CF9-56BF-4B20-944E-74E84F743AB1}" destId="{AEAEC158-3CD1-40E9-B162-A1241FAB2D1F}" srcOrd="2" destOrd="0" parTransId="{283B1DC2-ABEF-4E87-82B0-9E31D3CBADE8}" sibTransId="{BF250322-6A3F-4462-8233-CB21CA1057D8}"/>
    <dgm:cxn modelId="{D1E3BE3C-C8FF-4129-A1C2-01882822CC26}" type="presOf" srcId="{3EA132A0-2C33-4084-9DEC-485A44E9A47A}" destId="{5EB59DD9-BBCD-4A0F-9116-7D3EB5E62D76}" srcOrd="0" destOrd="0" presId="urn:microsoft.com/office/officeart/2005/8/layout/hierarchy1"/>
    <dgm:cxn modelId="{631117FB-2F0E-4B49-BBAE-916DD70833D3}" srcId="{3EA132A0-2C33-4084-9DEC-485A44E9A47A}" destId="{8C732CF9-56BF-4B20-944E-74E84F743AB1}" srcOrd="0" destOrd="0" parTransId="{2E7A605A-03A9-4163-B55C-52BEBB01B721}" sibTransId="{05AEA285-1274-49CB-92DF-57F92DB784D0}"/>
    <dgm:cxn modelId="{BA87134B-8303-4AFB-A2FF-EB66F965F11B}" type="presOf" srcId="{AEAEC158-3CD1-40E9-B162-A1241FAB2D1F}" destId="{CDDA1CC4-A3C7-4AF2-A566-FB91E6F2406D}" srcOrd="0" destOrd="0" presId="urn:microsoft.com/office/officeart/2005/8/layout/hierarchy1"/>
    <dgm:cxn modelId="{C558E11E-B26A-47B1-B021-A2A6A6D8BDEE}" type="presOf" srcId="{8C732CF9-56BF-4B20-944E-74E84F743AB1}" destId="{F3526F2C-4013-4101-A215-06A12D041CDB}" srcOrd="0" destOrd="0" presId="urn:microsoft.com/office/officeart/2005/8/layout/hierarchy1"/>
    <dgm:cxn modelId="{01111702-A3AC-4861-A3BB-29FD15DDC318}" srcId="{8C732CF9-56BF-4B20-944E-74E84F743AB1}" destId="{A100FE03-7690-4424-8086-940F6926EA44}" srcOrd="1" destOrd="0" parTransId="{2EBD0C95-9251-4B28-B716-9FBC63B42643}" sibTransId="{B1C6C9A8-45E0-4963-BDC6-1CC0C2518012}"/>
    <dgm:cxn modelId="{0C2544B8-4725-4AB4-BFCA-B263CF4B85AF}" type="presOf" srcId="{03AD66DE-56FA-46C4-8FA6-6BD0D90C0188}" destId="{76639F7A-3BD9-43AF-854A-2ACC3897F4CB}" srcOrd="0" destOrd="0" presId="urn:microsoft.com/office/officeart/2005/8/layout/hierarchy1"/>
    <dgm:cxn modelId="{351ACEFD-1904-4B1C-A101-4D5E16A9771D}" type="presOf" srcId="{84AC7902-C5F8-4398-BCC9-10FC797EA56B}" destId="{AABDF708-7A89-4989-A2FC-8A1BD4DA98E0}" srcOrd="0" destOrd="0" presId="urn:microsoft.com/office/officeart/2005/8/layout/hierarchy1"/>
    <dgm:cxn modelId="{A7D8888A-251E-426A-9131-B39F172BBF98}" type="presOf" srcId="{2EBD0C95-9251-4B28-B716-9FBC63B42643}" destId="{08FC8951-00E6-49FC-A6A5-1A16875EEAC5}" srcOrd="0" destOrd="0" presId="urn:microsoft.com/office/officeart/2005/8/layout/hierarchy1"/>
    <dgm:cxn modelId="{55C3AA20-02AD-40C0-B680-ABE820381078}" type="presOf" srcId="{283B1DC2-ABEF-4E87-82B0-9E31D3CBADE8}" destId="{2A8B3815-3110-4887-AF15-221458446447}" srcOrd="0" destOrd="0" presId="urn:microsoft.com/office/officeart/2005/8/layout/hierarchy1"/>
    <dgm:cxn modelId="{B9640BE4-2963-4F78-AEA7-B160C8C0B0CE}" type="presOf" srcId="{3BDDE8C0-E9E0-4CE0-936F-2A75695725D4}" destId="{5CFF5618-DE68-4FBF-A1F4-01DD32A0E4A0}" srcOrd="0" destOrd="0" presId="urn:microsoft.com/office/officeart/2005/8/layout/hierarchy1"/>
    <dgm:cxn modelId="{956375C9-458A-4310-BBE2-863B02264657}" srcId="{8C732CF9-56BF-4B20-944E-74E84F743AB1}" destId="{B6E11AC0-E899-4754-9CF6-DCB941F51A9F}" srcOrd="0" destOrd="0" parTransId="{03AD66DE-56FA-46C4-8FA6-6BD0D90C0188}" sibTransId="{998BA1AD-6FC2-42C2-A33F-33BE335D2998}"/>
    <dgm:cxn modelId="{10C0280C-B371-4D3E-AC2B-5765F74B8984}" srcId="{8C732CF9-56BF-4B20-944E-74E84F743AB1}" destId="{84AC7902-C5F8-4398-BCC9-10FC797EA56B}" srcOrd="3" destOrd="0" parTransId="{3BDDE8C0-E9E0-4CE0-936F-2A75695725D4}" sibTransId="{8477A92D-9CCD-4C8C-97D1-5D14F829FB9E}"/>
    <dgm:cxn modelId="{55904873-7B93-4BC7-B19A-F88D65888E51}" type="presOf" srcId="{A100FE03-7690-4424-8086-940F6926EA44}" destId="{4FFB9068-402A-4FE4-A91B-48962035DFE5}" srcOrd="0" destOrd="0" presId="urn:microsoft.com/office/officeart/2005/8/layout/hierarchy1"/>
    <dgm:cxn modelId="{C39934DB-4669-4990-8F44-C878B183294C}" type="presOf" srcId="{B6E11AC0-E899-4754-9CF6-DCB941F51A9F}" destId="{4FCD7FF9-DDD6-4355-8951-0830672539BC}" srcOrd="0" destOrd="0" presId="urn:microsoft.com/office/officeart/2005/8/layout/hierarchy1"/>
    <dgm:cxn modelId="{C3A61225-151D-431E-9346-8CBE8DFA8E43}" type="presParOf" srcId="{5EB59DD9-BBCD-4A0F-9116-7D3EB5E62D76}" destId="{335DC410-8605-41A8-B1E6-BA235A049EB7}" srcOrd="0" destOrd="0" presId="urn:microsoft.com/office/officeart/2005/8/layout/hierarchy1"/>
    <dgm:cxn modelId="{E67E9421-DF9B-4D7B-9178-62AE2FFBB52A}" type="presParOf" srcId="{335DC410-8605-41A8-B1E6-BA235A049EB7}" destId="{0A59C964-F631-4348-A252-4BC3B3B9744B}" srcOrd="0" destOrd="0" presId="urn:microsoft.com/office/officeart/2005/8/layout/hierarchy1"/>
    <dgm:cxn modelId="{77EFD3C4-A6D5-4950-8811-A41C064C7339}" type="presParOf" srcId="{0A59C964-F631-4348-A252-4BC3B3B9744B}" destId="{861EE493-F543-4826-B37F-5E6C64A3E021}" srcOrd="0" destOrd="0" presId="urn:microsoft.com/office/officeart/2005/8/layout/hierarchy1"/>
    <dgm:cxn modelId="{A4CB8898-15B0-4B59-9BEB-15869AA8E9C2}" type="presParOf" srcId="{0A59C964-F631-4348-A252-4BC3B3B9744B}" destId="{F3526F2C-4013-4101-A215-06A12D041CDB}" srcOrd="1" destOrd="0" presId="urn:microsoft.com/office/officeart/2005/8/layout/hierarchy1"/>
    <dgm:cxn modelId="{D89D1D45-778F-4660-AD91-B4AD59096991}" type="presParOf" srcId="{335DC410-8605-41A8-B1E6-BA235A049EB7}" destId="{1EDA62C2-6A7E-4E18-814E-F62A836DD551}" srcOrd="1" destOrd="0" presId="urn:microsoft.com/office/officeart/2005/8/layout/hierarchy1"/>
    <dgm:cxn modelId="{FB711510-1422-47B8-87E4-A9421B9C7150}" type="presParOf" srcId="{1EDA62C2-6A7E-4E18-814E-F62A836DD551}" destId="{76639F7A-3BD9-43AF-854A-2ACC3897F4CB}" srcOrd="0" destOrd="0" presId="urn:microsoft.com/office/officeart/2005/8/layout/hierarchy1"/>
    <dgm:cxn modelId="{5BC7C18F-A61A-428F-85F5-584A88E7CA6F}" type="presParOf" srcId="{1EDA62C2-6A7E-4E18-814E-F62A836DD551}" destId="{1F4DEEB0-473D-428C-81C8-F6097FE93488}" srcOrd="1" destOrd="0" presId="urn:microsoft.com/office/officeart/2005/8/layout/hierarchy1"/>
    <dgm:cxn modelId="{F31EA2D1-B402-4C0C-831C-470A7441E7D5}" type="presParOf" srcId="{1F4DEEB0-473D-428C-81C8-F6097FE93488}" destId="{3B8194C3-C702-442E-AD16-B352A177DD0C}" srcOrd="0" destOrd="0" presId="urn:microsoft.com/office/officeart/2005/8/layout/hierarchy1"/>
    <dgm:cxn modelId="{70A16C03-1AC4-406D-A673-4F95F0509738}" type="presParOf" srcId="{3B8194C3-C702-442E-AD16-B352A177DD0C}" destId="{A775B04F-3CEE-4C45-8224-49A3DE51B4E7}" srcOrd="0" destOrd="0" presId="urn:microsoft.com/office/officeart/2005/8/layout/hierarchy1"/>
    <dgm:cxn modelId="{161D50D2-BA36-46CC-8193-EC5C7CBD6C80}" type="presParOf" srcId="{3B8194C3-C702-442E-AD16-B352A177DD0C}" destId="{4FCD7FF9-DDD6-4355-8951-0830672539BC}" srcOrd="1" destOrd="0" presId="urn:microsoft.com/office/officeart/2005/8/layout/hierarchy1"/>
    <dgm:cxn modelId="{B6E1E7FC-B451-4195-8DE7-E7808A4095F9}" type="presParOf" srcId="{1F4DEEB0-473D-428C-81C8-F6097FE93488}" destId="{5B787B78-18E1-4320-9970-5B703E66E117}" srcOrd="1" destOrd="0" presId="urn:microsoft.com/office/officeart/2005/8/layout/hierarchy1"/>
    <dgm:cxn modelId="{94C896B1-D28A-4384-BD6A-0B4544252E86}" type="presParOf" srcId="{1EDA62C2-6A7E-4E18-814E-F62A836DD551}" destId="{08FC8951-00E6-49FC-A6A5-1A16875EEAC5}" srcOrd="2" destOrd="0" presId="urn:microsoft.com/office/officeart/2005/8/layout/hierarchy1"/>
    <dgm:cxn modelId="{1C8ED800-3EAE-488C-986B-B272DCF7F465}" type="presParOf" srcId="{1EDA62C2-6A7E-4E18-814E-F62A836DD551}" destId="{9373D6AC-CE4F-47D3-875D-5C8B01373D5C}" srcOrd="3" destOrd="0" presId="urn:microsoft.com/office/officeart/2005/8/layout/hierarchy1"/>
    <dgm:cxn modelId="{36735C2F-CC00-4867-8F8A-5FEE2DDBDFE2}" type="presParOf" srcId="{9373D6AC-CE4F-47D3-875D-5C8B01373D5C}" destId="{F3B5B2D1-9C17-4E63-A157-B04BA3848BCF}" srcOrd="0" destOrd="0" presId="urn:microsoft.com/office/officeart/2005/8/layout/hierarchy1"/>
    <dgm:cxn modelId="{5529BA7C-B04B-4C7D-B041-1DF221FF5F46}" type="presParOf" srcId="{F3B5B2D1-9C17-4E63-A157-B04BA3848BCF}" destId="{E4F87D0A-C5E9-4632-A74F-AB633BBF24B8}" srcOrd="0" destOrd="0" presId="urn:microsoft.com/office/officeart/2005/8/layout/hierarchy1"/>
    <dgm:cxn modelId="{B71D97D1-61DA-4DBA-9779-2FB8C4BE17B5}" type="presParOf" srcId="{F3B5B2D1-9C17-4E63-A157-B04BA3848BCF}" destId="{4FFB9068-402A-4FE4-A91B-48962035DFE5}" srcOrd="1" destOrd="0" presId="urn:microsoft.com/office/officeart/2005/8/layout/hierarchy1"/>
    <dgm:cxn modelId="{8B301980-EA7B-4C0F-85C2-43C26403D960}" type="presParOf" srcId="{9373D6AC-CE4F-47D3-875D-5C8B01373D5C}" destId="{14063BAB-DD4A-4D61-BE6A-C58D66634DC6}" srcOrd="1" destOrd="0" presId="urn:microsoft.com/office/officeart/2005/8/layout/hierarchy1"/>
    <dgm:cxn modelId="{F5995711-B5AA-4ADF-93C5-66B3953E46DA}" type="presParOf" srcId="{1EDA62C2-6A7E-4E18-814E-F62A836DD551}" destId="{2A8B3815-3110-4887-AF15-221458446447}" srcOrd="4" destOrd="0" presId="urn:microsoft.com/office/officeart/2005/8/layout/hierarchy1"/>
    <dgm:cxn modelId="{D5265670-EC4F-4FAD-93BA-13445590F25F}" type="presParOf" srcId="{1EDA62C2-6A7E-4E18-814E-F62A836DD551}" destId="{334B8251-A6AA-4860-BBC3-0BE0192EBF59}" srcOrd="5" destOrd="0" presId="urn:microsoft.com/office/officeart/2005/8/layout/hierarchy1"/>
    <dgm:cxn modelId="{BC322679-5337-4531-84C8-75952EC9B921}" type="presParOf" srcId="{334B8251-A6AA-4860-BBC3-0BE0192EBF59}" destId="{A63E818B-B17E-4A7D-A7D1-988B95FE9552}" srcOrd="0" destOrd="0" presId="urn:microsoft.com/office/officeart/2005/8/layout/hierarchy1"/>
    <dgm:cxn modelId="{113E8EAD-BE1D-4636-A055-29FD3B35D018}" type="presParOf" srcId="{A63E818B-B17E-4A7D-A7D1-988B95FE9552}" destId="{2DEE5AD4-4F2C-4E84-BDDB-FD21FE6BEEB7}" srcOrd="0" destOrd="0" presId="urn:microsoft.com/office/officeart/2005/8/layout/hierarchy1"/>
    <dgm:cxn modelId="{F2BB2537-D3D6-4F1A-96C5-AE36D8049E78}" type="presParOf" srcId="{A63E818B-B17E-4A7D-A7D1-988B95FE9552}" destId="{CDDA1CC4-A3C7-4AF2-A566-FB91E6F2406D}" srcOrd="1" destOrd="0" presId="urn:microsoft.com/office/officeart/2005/8/layout/hierarchy1"/>
    <dgm:cxn modelId="{FE92B120-5559-4310-924C-0F0CD6569BB2}" type="presParOf" srcId="{334B8251-A6AA-4860-BBC3-0BE0192EBF59}" destId="{F82150CA-5BE6-4D63-AF58-DDB413C1F786}" srcOrd="1" destOrd="0" presId="urn:microsoft.com/office/officeart/2005/8/layout/hierarchy1"/>
    <dgm:cxn modelId="{FDD83939-7391-4C66-8967-4F409453595F}" type="presParOf" srcId="{1EDA62C2-6A7E-4E18-814E-F62A836DD551}" destId="{5CFF5618-DE68-4FBF-A1F4-01DD32A0E4A0}" srcOrd="6" destOrd="0" presId="urn:microsoft.com/office/officeart/2005/8/layout/hierarchy1"/>
    <dgm:cxn modelId="{9E0FBF3E-58C5-446C-9751-F1C6819A4B72}" type="presParOf" srcId="{1EDA62C2-6A7E-4E18-814E-F62A836DD551}" destId="{5EFCD9FF-F6AA-4668-9EE3-1335744B7C15}" srcOrd="7" destOrd="0" presId="urn:microsoft.com/office/officeart/2005/8/layout/hierarchy1"/>
    <dgm:cxn modelId="{68474EB3-A4CC-4F65-9CA3-0FF19213C7C0}" type="presParOf" srcId="{5EFCD9FF-F6AA-4668-9EE3-1335744B7C15}" destId="{4239346A-F234-4B9E-9587-F583C907940B}" srcOrd="0" destOrd="0" presId="urn:microsoft.com/office/officeart/2005/8/layout/hierarchy1"/>
    <dgm:cxn modelId="{E35B63D4-9D0A-4BCB-96F2-126EC554CBBB}" type="presParOf" srcId="{4239346A-F234-4B9E-9587-F583C907940B}" destId="{31E66E9D-8E96-4FFD-8508-587E68B579FD}" srcOrd="0" destOrd="0" presId="urn:microsoft.com/office/officeart/2005/8/layout/hierarchy1"/>
    <dgm:cxn modelId="{DA20FF02-4D66-4F82-8D5A-8A940A7E890C}" type="presParOf" srcId="{4239346A-F234-4B9E-9587-F583C907940B}" destId="{AABDF708-7A89-4989-A2FC-8A1BD4DA98E0}" srcOrd="1" destOrd="0" presId="urn:microsoft.com/office/officeart/2005/8/layout/hierarchy1"/>
    <dgm:cxn modelId="{6AC71F4B-AFCA-48FF-B241-A879C331A89B}" type="presParOf" srcId="{5EFCD9FF-F6AA-4668-9EE3-1335744B7C15}" destId="{0C0E968F-A150-4BE3-919D-595C13015F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D9A56-4973-4A2F-A078-70894E9437D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7947E0A-3DBD-4FA7-9DC7-FA747E95F87F}">
      <dgm:prSet phldrT="[Text]"/>
      <dgm:spPr/>
      <dgm:t>
        <a:bodyPr/>
        <a:lstStyle/>
        <a:p>
          <a:r>
            <a:rPr lang="en-US" dirty="0" smtClean="0"/>
            <a:t>New Account</a:t>
          </a:r>
        </a:p>
      </dgm:t>
    </dgm:pt>
    <dgm:pt modelId="{C7AD1100-8A33-4B96-BD6A-7158AB4EECA6}" type="parTrans" cxnId="{E2D5C5FC-16A0-447A-99FE-DDA447AEC6DA}">
      <dgm:prSet/>
      <dgm:spPr/>
      <dgm:t>
        <a:bodyPr/>
        <a:lstStyle/>
        <a:p>
          <a:endParaRPr lang="en-US"/>
        </a:p>
      </dgm:t>
    </dgm:pt>
    <dgm:pt modelId="{A6B8618B-B861-4E4F-8C9C-377389B6DED1}" type="sibTrans" cxnId="{E2D5C5FC-16A0-447A-99FE-DDA447AEC6DA}">
      <dgm:prSet/>
      <dgm:spPr/>
      <dgm:t>
        <a:bodyPr/>
        <a:lstStyle/>
        <a:p>
          <a:endParaRPr lang="en-US"/>
        </a:p>
      </dgm:t>
    </dgm:pt>
    <dgm:pt modelId="{C8C0383F-84F7-4427-864F-02C97C10FEF4}">
      <dgm:prSet phldrT="[Text]"/>
      <dgm:spPr/>
      <dgm:t>
        <a:bodyPr/>
        <a:lstStyle/>
        <a:p>
          <a:r>
            <a:rPr lang="en-US" dirty="0" smtClean="0"/>
            <a:t>Adding a new Account</a:t>
          </a:r>
          <a:endParaRPr lang="en-US" dirty="0"/>
        </a:p>
      </dgm:t>
    </dgm:pt>
    <dgm:pt modelId="{D2C0D94C-30D9-40C0-A2F5-B506FDCA1902}" type="parTrans" cxnId="{41D92284-C002-4905-99B5-52656AC95A5E}">
      <dgm:prSet/>
      <dgm:spPr/>
      <dgm:t>
        <a:bodyPr/>
        <a:lstStyle/>
        <a:p>
          <a:endParaRPr lang="en-US"/>
        </a:p>
      </dgm:t>
    </dgm:pt>
    <dgm:pt modelId="{5F2BAD35-4FAD-4D1D-82C7-1D64D331965C}" type="sibTrans" cxnId="{41D92284-C002-4905-99B5-52656AC95A5E}">
      <dgm:prSet/>
      <dgm:spPr/>
      <dgm:t>
        <a:bodyPr/>
        <a:lstStyle/>
        <a:p>
          <a:endParaRPr lang="en-US"/>
        </a:p>
      </dgm:t>
    </dgm:pt>
    <dgm:pt modelId="{0AAC1EF7-CBF2-4F86-8DEF-FF18EA319C72}">
      <dgm:prSet phldrT="[Text]"/>
      <dgm:spPr/>
      <dgm:t>
        <a:bodyPr/>
        <a:lstStyle/>
        <a:p>
          <a:r>
            <a:rPr lang="en-US" dirty="0" smtClean="0"/>
            <a:t>Adding Data to new Account</a:t>
          </a:r>
          <a:endParaRPr lang="en-US" dirty="0"/>
        </a:p>
      </dgm:t>
    </dgm:pt>
    <dgm:pt modelId="{399C126C-E96F-4B7E-AD25-91414E2D1206}" type="parTrans" cxnId="{400EEE75-EA56-49FB-80F3-3869850A91D7}">
      <dgm:prSet/>
      <dgm:spPr/>
      <dgm:t>
        <a:bodyPr/>
        <a:lstStyle/>
        <a:p>
          <a:endParaRPr lang="en-US"/>
        </a:p>
      </dgm:t>
    </dgm:pt>
    <dgm:pt modelId="{A3DAEDDD-844E-4C31-9059-A9B34BACE486}" type="sibTrans" cxnId="{400EEE75-EA56-49FB-80F3-3869850A91D7}">
      <dgm:prSet/>
      <dgm:spPr/>
      <dgm:t>
        <a:bodyPr/>
        <a:lstStyle/>
        <a:p>
          <a:endParaRPr lang="en-US"/>
        </a:p>
      </dgm:t>
    </dgm:pt>
    <dgm:pt modelId="{D4B7CEFE-A614-4882-9C81-D646369EB0FE}">
      <dgm:prSet phldrT="[Text]"/>
      <dgm:spPr/>
      <dgm:t>
        <a:bodyPr/>
        <a:lstStyle/>
        <a:p>
          <a:r>
            <a:rPr lang="en-US" dirty="0" smtClean="0"/>
            <a:t>Saving data into database</a:t>
          </a:r>
          <a:endParaRPr lang="en-US" dirty="0"/>
        </a:p>
      </dgm:t>
    </dgm:pt>
    <dgm:pt modelId="{41987C01-CA30-49BB-A041-8552A3C75C88}" type="parTrans" cxnId="{A78FF9C0-B67B-4CB7-936A-9AE2FA80E7C1}">
      <dgm:prSet/>
      <dgm:spPr/>
      <dgm:t>
        <a:bodyPr/>
        <a:lstStyle/>
        <a:p>
          <a:endParaRPr lang="en-US"/>
        </a:p>
      </dgm:t>
    </dgm:pt>
    <dgm:pt modelId="{439CFF48-4C90-4557-A67B-D3B2FCB69AA8}" type="sibTrans" cxnId="{A78FF9C0-B67B-4CB7-936A-9AE2FA80E7C1}">
      <dgm:prSet/>
      <dgm:spPr/>
      <dgm:t>
        <a:bodyPr/>
        <a:lstStyle/>
        <a:p>
          <a:endParaRPr lang="en-US"/>
        </a:p>
      </dgm:t>
    </dgm:pt>
    <dgm:pt modelId="{619ECDA7-B343-41E8-B60F-842A4FE06F9D}" type="pres">
      <dgm:prSet presAssocID="{77CD9A56-4973-4A2F-A078-70894E9437D2}" presName="hierChild1" presStyleCnt="0">
        <dgm:presLayoutVars>
          <dgm:chPref val="1"/>
          <dgm:dir/>
          <dgm:animOne val="branch"/>
          <dgm:animLvl val="lvl"/>
          <dgm:resizeHandles/>
        </dgm:presLayoutVars>
      </dgm:prSet>
      <dgm:spPr/>
      <dgm:t>
        <a:bodyPr/>
        <a:lstStyle/>
        <a:p>
          <a:endParaRPr lang="en-US"/>
        </a:p>
      </dgm:t>
    </dgm:pt>
    <dgm:pt modelId="{E659FCCF-60A2-4151-9E96-74AA155D7ADC}" type="pres">
      <dgm:prSet presAssocID="{57947E0A-3DBD-4FA7-9DC7-FA747E95F87F}" presName="hierRoot1" presStyleCnt="0"/>
      <dgm:spPr/>
    </dgm:pt>
    <dgm:pt modelId="{0E8B8DDD-2EF4-45F3-8AD7-91F080EFB0DB}" type="pres">
      <dgm:prSet presAssocID="{57947E0A-3DBD-4FA7-9DC7-FA747E95F87F}" presName="composite" presStyleCnt="0"/>
      <dgm:spPr/>
    </dgm:pt>
    <dgm:pt modelId="{6C1BF597-FA1B-47E0-8287-63ED8138EB76}" type="pres">
      <dgm:prSet presAssocID="{57947E0A-3DBD-4FA7-9DC7-FA747E95F87F}" presName="background" presStyleLbl="node0" presStyleIdx="0" presStyleCnt="1"/>
      <dgm:spPr/>
    </dgm:pt>
    <dgm:pt modelId="{136ED7C5-3364-4E81-A7F3-D3874AED0FB2}" type="pres">
      <dgm:prSet presAssocID="{57947E0A-3DBD-4FA7-9DC7-FA747E95F87F}" presName="text" presStyleLbl="fgAcc0" presStyleIdx="0" presStyleCnt="1">
        <dgm:presLayoutVars>
          <dgm:chPref val="3"/>
        </dgm:presLayoutVars>
      </dgm:prSet>
      <dgm:spPr/>
      <dgm:t>
        <a:bodyPr/>
        <a:lstStyle/>
        <a:p>
          <a:endParaRPr lang="en-US"/>
        </a:p>
      </dgm:t>
    </dgm:pt>
    <dgm:pt modelId="{D8508CB7-662A-4E2C-B7D6-7F40FA94BBED}" type="pres">
      <dgm:prSet presAssocID="{57947E0A-3DBD-4FA7-9DC7-FA747E95F87F}" presName="hierChild2" presStyleCnt="0"/>
      <dgm:spPr/>
    </dgm:pt>
    <dgm:pt modelId="{6B7877D6-0C9B-4371-ACB6-54358274A621}" type="pres">
      <dgm:prSet presAssocID="{D2C0D94C-30D9-40C0-A2F5-B506FDCA1902}" presName="Name10" presStyleLbl="parChTrans1D2" presStyleIdx="0" presStyleCnt="1"/>
      <dgm:spPr/>
      <dgm:t>
        <a:bodyPr/>
        <a:lstStyle/>
        <a:p>
          <a:endParaRPr lang="en-US"/>
        </a:p>
      </dgm:t>
    </dgm:pt>
    <dgm:pt modelId="{FCB7E238-A4B0-4669-A8EF-80518D94BC13}" type="pres">
      <dgm:prSet presAssocID="{C8C0383F-84F7-4427-864F-02C97C10FEF4}" presName="hierRoot2" presStyleCnt="0"/>
      <dgm:spPr/>
    </dgm:pt>
    <dgm:pt modelId="{BA714BB8-E9B6-445B-A987-7213E2E32569}" type="pres">
      <dgm:prSet presAssocID="{C8C0383F-84F7-4427-864F-02C97C10FEF4}" presName="composite2" presStyleCnt="0"/>
      <dgm:spPr/>
    </dgm:pt>
    <dgm:pt modelId="{88489A18-16DD-4AD7-A7CB-FBF7F977BBC5}" type="pres">
      <dgm:prSet presAssocID="{C8C0383F-84F7-4427-864F-02C97C10FEF4}" presName="background2" presStyleLbl="node2" presStyleIdx="0" presStyleCnt="1"/>
      <dgm:spPr/>
    </dgm:pt>
    <dgm:pt modelId="{F531FBC4-7640-44C1-9A81-8F04F3545F68}" type="pres">
      <dgm:prSet presAssocID="{C8C0383F-84F7-4427-864F-02C97C10FEF4}" presName="text2" presStyleLbl="fgAcc2" presStyleIdx="0" presStyleCnt="1" custScaleX="154357">
        <dgm:presLayoutVars>
          <dgm:chPref val="3"/>
        </dgm:presLayoutVars>
      </dgm:prSet>
      <dgm:spPr/>
      <dgm:t>
        <a:bodyPr/>
        <a:lstStyle/>
        <a:p>
          <a:endParaRPr lang="en-US"/>
        </a:p>
      </dgm:t>
    </dgm:pt>
    <dgm:pt modelId="{3E94A691-2C44-4A0E-AF99-30A7A6A667FF}" type="pres">
      <dgm:prSet presAssocID="{C8C0383F-84F7-4427-864F-02C97C10FEF4}" presName="hierChild3" presStyleCnt="0"/>
      <dgm:spPr/>
    </dgm:pt>
    <dgm:pt modelId="{F709776D-B585-428B-A1BA-02FD7533B934}" type="pres">
      <dgm:prSet presAssocID="{399C126C-E96F-4B7E-AD25-91414E2D1206}" presName="Name17" presStyleLbl="parChTrans1D3" presStyleIdx="0" presStyleCnt="1"/>
      <dgm:spPr/>
      <dgm:t>
        <a:bodyPr/>
        <a:lstStyle/>
        <a:p>
          <a:endParaRPr lang="en-US"/>
        </a:p>
      </dgm:t>
    </dgm:pt>
    <dgm:pt modelId="{C57C4085-FBC0-4E46-8378-D500A1AA7306}" type="pres">
      <dgm:prSet presAssocID="{0AAC1EF7-CBF2-4F86-8DEF-FF18EA319C72}" presName="hierRoot3" presStyleCnt="0"/>
      <dgm:spPr/>
    </dgm:pt>
    <dgm:pt modelId="{1496076D-15BA-4103-9DB2-88B0076274A8}" type="pres">
      <dgm:prSet presAssocID="{0AAC1EF7-CBF2-4F86-8DEF-FF18EA319C72}" presName="composite3" presStyleCnt="0"/>
      <dgm:spPr/>
    </dgm:pt>
    <dgm:pt modelId="{77483CE3-E8E1-4CE9-A1D5-B25C6DCFD991}" type="pres">
      <dgm:prSet presAssocID="{0AAC1EF7-CBF2-4F86-8DEF-FF18EA319C72}" presName="background3" presStyleLbl="node3" presStyleIdx="0" presStyleCnt="1"/>
      <dgm:spPr/>
    </dgm:pt>
    <dgm:pt modelId="{C0789A60-8E63-47F5-B173-953F589B3CA5}" type="pres">
      <dgm:prSet presAssocID="{0AAC1EF7-CBF2-4F86-8DEF-FF18EA319C72}" presName="text3" presStyleLbl="fgAcc3" presStyleIdx="0" presStyleCnt="1" custScaleX="161846">
        <dgm:presLayoutVars>
          <dgm:chPref val="3"/>
        </dgm:presLayoutVars>
      </dgm:prSet>
      <dgm:spPr/>
      <dgm:t>
        <a:bodyPr/>
        <a:lstStyle/>
        <a:p>
          <a:endParaRPr lang="en-US"/>
        </a:p>
      </dgm:t>
    </dgm:pt>
    <dgm:pt modelId="{4493E1F5-948C-4058-A673-CE18234B480A}" type="pres">
      <dgm:prSet presAssocID="{0AAC1EF7-CBF2-4F86-8DEF-FF18EA319C72}" presName="hierChild4" presStyleCnt="0"/>
      <dgm:spPr/>
    </dgm:pt>
    <dgm:pt modelId="{F2F0EF18-E639-4A4B-B3F7-06EBEA7A9B94}" type="pres">
      <dgm:prSet presAssocID="{41987C01-CA30-49BB-A041-8552A3C75C88}" presName="Name23" presStyleLbl="parChTrans1D4" presStyleIdx="0" presStyleCnt="1"/>
      <dgm:spPr/>
      <dgm:t>
        <a:bodyPr/>
        <a:lstStyle/>
        <a:p>
          <a:endParaRPr lang="en-US"/>
        </a:p>
      </dgm:t>
    </dgm:pt>
    <dgm:pt modelId="{8FB14655-BE0D-4C33-8075-8F18C6309D92}" type="pres">
      <dgm:prSet presAssocID="{D4B7CEFE-A614-4882-9C81-D646369EB0FE}" presName="hierRoot4" presStyleCnt="0"/>
      <dgm:spPr/>
    </dgm:pt>
    <dgm:pt modelId="{BE039DF4-CDA6-4020-9C49-75ED9A0A0A80}" type="pres">
      <dgm:prSet presAssocID="{D4B7CEFE-A614-4882-9C81-D646369EB0FE}" presName="composite4" presStyleCnt="0"/>
      <dgm:spPr/>
    </dgm:pt>
    <dgm:pt modelId="{5A5C8E78-3CD3-4EB3-A089-C30762D0246B}" type="pres">
      <dgm:prSet presAssocID="{D4B7CEFE-A614-4882-9C81-D646369EB0FE}" presName="background4" presStyleLbl="node4" presStyleIdx="0" presStyleCnt="1"/>
      <dgm:spPr/>
    </dgm:pt>
    <dgm:pt modelId="{E4E60456-6659-43AE-BB9C-92B3D27C6AA0}" type="pres">
      <dgm:prSet presAssocID="{D4B7CEFE-A614-4882-9C81-D646369EB0FE}" presName="text4" presStyleLbl="fgAcc4" presStyleIdx="0" presStyleCnt="1" custScaleX="148639">
        <dgm:presLayoutVars>
          <dgm:chPref val="3"/>
        </dgm:presLayoutVars>
      </dgm:prSet>
      <dgm:spPr/>
      <dgm:t>
        <a:bodyPr/>
        <a:lstStyle/>
        <a:p>
          <a:endParaRPr lang="en-US"/>
        </a:p>
      </dgm:t>
    </dgm:pt>
    <dgm:pt modelId="{297E85F1-2399-4CE6-A4AC-ABA9D18AD2A4}" type="pres">
      <dgm:prSet presAssocID="{D4B7CEFE-A614-4882-9C81-D646369EB0FE}" presName="hierChild5" presStyleCnt="0"/>
      <dgm:spPr/>
    </dgm:pt>
  </dgm:ptLst>
  <dgm:cxnLst>
    <dgm:cxn modelId="{400EEE75-EA56-49FB-80F3-3869850A91D7}" srcId="{C8C0383F-84F7-4427-864F-02C97C10FEF4}" destId="{0AAC1EF7-CBF2-4F86-8DEF-FF18EA319C72}" srcOrd="0" destOrd="0" parTransId="{399C126C-E96F-4B7E-AD25-91414E2D1206}" sibTransId="{A3DAEDDD-844E-4C31-9059-A9B34BACE486}"/>
    <dgm:cxn modelId="{E47384FF-3C37-451D-94F2-5B6534C62A6E}" type="presOf" srcId="{77CD9A56-4973-4A2F-A078-70894E9437D2}" destId="{619ECDA7-B343-41E8-B60F-842A4FE06F9D}" srcOrd="0" destOrd="0" presId="urn:microsoft.com/office/officeart/2005/8/layout/hierarchy1"/>
    <dgm:cxn modelId="{A78FF9C0-B67B-4CB7-936A-9AE2FA80E7C1}" srcId="{0AAC1EF7-CBF2-4F86-8DEF-FF18EA319C72}" destId="{D4B7CEFE-A614-4882-9C81-D646369EB0FE}" srcOrd="0" destOrd="0" parTransId="{41987C01-CA30-49BB-A041-8552A3C75C88}" sibTransId="{439CFF48-4C90-4557-A67B-D3B2FCB69AA8}"/>
    <dgm:cxn modelId="{844247D1-0089-4348-9DEA-7292CA223978}" type="presOf" srcId="{41987C01-CA30-49BB-A041-8552A3C75C88}" destId="{F2F0EF18-E639-4A4B-B3F7-06EBEA7A9B94}" srcOrd="0" destOrd="0" presId="urn:microsoft.com/office/officeart/2005/8/layout/hierarchy1"/>
    <dgm:cxn modelId="{0E23FC0D-3F3E-47AD-9D6E-442AD2B25E4F}" type="presOf" srcId="{57947E0A-3DBD-4FA7-9DC7-FA747E95F87F}" destId="{136ED7C5-3364-4E81-A7F3-D3874AED0FB2}" srcOrd="0" destOrd="0" presId="urn:microsoft.com/office/officeart/2005/8/layout/hierarchy1"/>
    <dgm:cxn modelId="{1819CD56-CE89-49C6-A479-AFD549DDC687}" type="presOf" srcId="{D4B7CEFE-A614-4882-9C81-D646369EB0FE}" destId="{E4E60456-6659-43AE-BB9C-92B3D27C6AA0}" srcOrd="0" destOrd="0" presId="urn:microsoft.com/office/officeart/2005/8/layout/hierarchy1"/>
    <dgm:cxn modelId="{5E08C003-AA1C-4CB4-9FBF-D200466269EC}" type="presOf" srcId="{399C126C-E96F-4B7E-AD25-91414E2D1206}" destId="{F709776D-B585-428B-A1BA-02FD7533B934}" srcOrd="0" destOrd="0" presId="urn:microsoft.com/office/officeart/2005/8/layout/hierarchy1"/>
    <dgm:cxn modelId="{E2D5C5FC-16A0-447A-99FE-DDA447AEC6DA}" srcId="{77CD9A56-4973-4A2F-A078-70894E9437D2}" destId="{57947E0A-3DBD-4FA7-9DC7-FA747E95F87F}" srcOrd="0" destOrd="0" parTransId="{C7AD1100-8A33-4B96-BD6A-7158AB4EECA6}" sibTransId="{A6B8618B-B861-4E4F-8C9C-377389B6DED1}"/>
    <dgm:cxn modelId="{41D92284-C002-4905-99B5-52656AC95A5E}" srcId="{57947E0A-3DBD-4FA7-9DC7-FA747E95F87F}" destId="{C8C0383F-84F7-4427-864F-02C97C10FEF4}" srcOrd="0" destOrd="0" parTransId="{D2C0D94C-30D9-40C0-A2F5-B506FDCA1902}" sibTransId="{5F2BAD35-4FAD-4D1D-82C7-1D64D331965C}"/>
    <dgm:cxn modelId="{C858263C-26D7-4479-A24C-252C53E84BA5}" type="presOf" srcId="{0AAC1EF7-CBF2-4F86-8DEF-FF18EA319C72}" destId="{C0789A60-8E63-47F5-B173-953F589B3CA5}" srcOrd="0" destOrd="0" presId="urn:microsoft.com/office/officeart/2005/8/layout/hierarchy1"/>
    <dgm:cxn modelId="{46D39AE1-C895-4FF7-B405-9D8CA93287EA}" type="presOf" srcId="{D2C0D94C-30D9-40C0-A2F5-B506FDCA1902}" destId="{6B7877D6-0C9B-4371-ACB6-54358274A621}" srcOrd="0" destOrd="0" presId="urn:microsoft.com/office/officeart/2005/8/layout/hierarchy1"/>
    <dgm:cxn modelId="{A369CB4D-8A83-4B95-A5C8-2A90AFFA541F}" type="presOf" srcId="{C8C0383F-84F7-4427-864F-02C97C10FEF4}" destId="{F531FBC4-7640-44C1-9A81-8F04F3545F68}" srcOrd="0" destOrd="0" presId="urn:microsoft.com/office/officeart/2005/8/layout/hierarchy1"/>
    <dgm:cxn modelId="{3413C6CF-18FE-4017-907F-B41EAC60EFA9}" type="presParOf" srcId="{619ECDA7-B343-41E8-B60F-842A4FE06F9D}" destId="{E659FCCF-60A2-4151-9E96-74AA155D7ADC}" srcOrd="0" destOrd="0" presId="urn:microsoft.com/office/officeart/2005/8/layout/hierarchy1"/>
    <dgm:cxn modelId="{2EB52107-F42C-4E4D-87E8-EE8177EC04BD}" type="presParOf" srcId="{E659FCCF-60A2-4151-9E96-74AA155D7ADC}" destId="{0E8B8DDD-2EF4-45F3-8AD7-91F080EFB0DB}" srcOrd="0" destOrd="0" presId="urn:microsoft.com/office/officeart/2005/8/layout/hierarchy1"/>
    <dgm:cxn modelId="{121615F4-0BEF-421A-AE62-2FA3B048B1F4}" type="presParOf" srcId="{0E8B8DDD-2EF4-45F3-8AD7-91F080EFB0DB}" destId="{6C1BF597-FA1B-47E0-8287-63ED8138EB76}" srcOrd="0" destOrd="0" presId="urn:microsoft.com/office/officeart/2005/8/layout/hierarchy1"/>
    <dgm:cxn modelId="{62C80527-A8B1-4DE6-9C5C-5CB3C3C252F5}" type="presParOf" srcId="{0E8B8DDD-2EF4-45F3-8AD7-91F080EFB0DB}" destId="{136ED7C5-3364-4E81-A7F3-D3874AED0FB2}" srcOrd="1" destOrd="0" presId="urn:microsoft.com/office/officeart/2005/8/layout/hierarchy1"/>
    <dgm:cxn modelId="{C2E405B8-2740-46F9-8A8C-214E0D4663BD}" type="presParOf" srcId="{E659FCCF-60A2-4151-9E96-74AA155D7ADC}" destId="{D8508CB7-662A-4E2C-B7D6-7F40FA94BBED}" srcOrd="1" destOrd="0" presId="urn:microsoft.com/office/officeart/2005/8/layout/hierarchy1"/>
    <dgm:cxn modelId="{A135DF21-4830-4919-9D12-2BD5AFE817F1}" type="presParOf" srcId="{D8508CB7-662A-4E2C-B7D6-7F40FA94BBED}" destId="{6B7877D6-0C9B-4371-ACB6-54358274A621}" srcOrd="0" destOrd="0" presId="urn:microsoft.com/office/officeart/2005/8/layout/hierarchy1"/>
    <dgm:cxn modelId="{BBAFCFEA-5AEA-4067-83D9-0A33228101CF}" type="presParOf" srcId="{D8508CB7-662A-4E2C-B7D6-7F40FA94BBED}" destId="{FCB7E238-A4B0-4669-A8EF-80518D94BC13}" srcOrd="1" destOrd="0" presId="urn:microsoft.com/office/officeart/2005/8/layout/hierarchy1"/>
    <dgm:cxn modelId="{F12A1DF1-D272-4AD5-A6FF-894E3F1136FB}" type="presParOf" srcId="{FCB7E238-A4B0-4669-A8EF-80518D94BC13}" destId="{BA714BB8-E9B6-445B-A987-7213E2E32569}" srcOrd="0" destOrd="0" presId="urn:microsoft.com/office/officeart/2005/8/layout/hierarchy1"/>
    <dgm:cxn modelId="{549E74A2-4778-4B7C-8613-18F1E301CFED}" type="presParOf" srcId="{BA714BB8-E9B6-445B-A987-7213E2E32569}" destId="{88489A18-16DD-4AD7-A7CB-FBF7F977BBC5}" srcOrd="0" destOrd="0" presId="urn:microsoft.com/office/officeart/2005/8/layout/hierarchy1"/>
    <dgm:cxn modelId="{A561638E-43EB-4BE9-8380-2430105DC65E}" type="presParOf" srcId="{BA714BB8-E9B6-445B-A987-7213E2E32569}" destId="{F531FBC4-7640-44C1-9A81-8F04F3545F68}" srcOrd="1" destOrd="0" presId="urn:microsoft.com/office/officeart/2005/8/layout/hierarchy1"/>
    <dgm:cxn modelId="{EFB3A9EF-E844-44BB-8E21-CF0AFE4D7099}" type="presParOf" srcId="{FCB7E238-A4B0-4669-A8EF-80518D94BC13}" destId="{3E94A691-2C44-4A0E-AF99-30A7A6A667FF}" srcOrd="1" destOrd="0" presId="urn:microsoft.com/office/officeart/2005/8/layout/hierarchy1"/>
    <dgm:cxn modelId="{19D921FC-F7FF-4EB6-94B1-02B3CC0D8352}" type="presParOf" srcId="{3E94A691-2C44-4A0E-AF99-30A7A6A667FF}" destId="{F709776D-B585-428B-A1BA-02FD7533B934}" srcOrd="0" destOrd="0" presId="urn:microsoft.com/office/officeart/2005/8/layout/hierarchy1"/>
    <dgm:cxn modelId="{250B9CA2-2941-4B75-8F15-15BD3A3DA81D}" type="presParOf" srcId="{3E94A691-2C44-4A0E-AF99-30A7A6A667FF}" destId="{C57C4085-FBC0-4E46-8378-D500A1AA7306}" srcOrd="1" destOrd="0" presId="urn:microsoft.com/office/officeart/2005/8/layout/hierarchy1"/>
    <dgm:cxn modelId="{C461673E-89B1-4D33-87D6-EE0302DEC1B5}" type="presParOf" srcId="{C57C4085-FBC0-4E46-8378-D500A1AA7306}" destId="{1496076D-15BA-4103-9DB2-88B0076274A8}" srcOrd="0" destOrd="0" presId="urn:microsoft.com/office/officeart/2005/8/layout/hierarchy1"/>
    <dgm:cxn modelId="{AE0E2E18-B372-44BA-B751-62AB36830CFF}" type="presParOf" srcId="{1496076D-15BA-4103-9DB2-88B0076274A8}" destId="{77483CE3-E8E1-4CE9-A1D5-B25C6DCFD991}" srcOrd="0" destOrd="0" presId="urn:microsoft.com/office/officeart/2005/8/layout/hierarchy1"/>
    <dgm:cxn modelId="{F2597A23-0DEE-4246-AED0-6D52835D6BD4}" type="presParOf" srcId="{1496076D-15BA-4103-9DB2-88B0076274A8}" destId="{C0789A60-8E63-47F5-B173-953F589B3CA5}" srcOrd="1" destOrd="0" presId="urn:microsoft.com/office/officeart/2005/8/layout/hierarchy1"/>
    <dgm:cxn modelId="{AEAB30B5-B7C7-4CA3-8E38-3FBB9128D259}" type="presParOf" srcId="{C57C4085-FBC0-4E46-8378-D500A1AA7306}" destId="{4493E1F5-948C-4058-A673-CE18234B480A}" srcOrd="1" destOrd="0" presId="urn:microsoft.com/office/officeart/2005/8/layout/hierarchy1"/>
    <dgm:cxn modelId="{3AF0654F-024C-4C60-AC25-297866159079}" type="presParOf" srcId="{4493E1F5-948C-4058-A673-CE18234B480A}" destId="{F2F0EF18-E639-4A4B-B3F7-06EBEA7A9B94}" srcOrd="0" destOrd="0" presId="urn:microsoft.com/office/officeart/2005/8/layout/hierarchy1"/>
    <dgm:cxn modelId="{C3B0B8F3-5736-4D87-8F9A-7A35BD53687B}" type="presParOf" srcId="{4493E1F5-948C-4058-A673-CE18234B480A}" destId="{8FB14655-BE0D-4C33-8075-8F18C6309D92}" srcOrd="1" destOrd="0" presId="urn:microsoft.com/office/officeart/2005/8/layout/hierarchy1"/>
    <dgm:cxn modelId="{FB771CF7-AF3C-46E3-BD6D-FF25DF0E69A8}" type="presParOf" srcId="{8FB14655-BE0D-4C33-8075-8F18C6309D92}" destId="{BE039DF4-CDA6-4020-9C49-75ED9A0A0A80}" srcOrd="0" destOrd="0" presId="urn:microsoft.com/office/officeart/2005/8/layout/hierarchy1"/>
    <dgm:cxn modelId="{95C11CA0-6785-4368-9913-23305042C0A9}" type="presParOf" srcId="{BE039DF4-CDA6-4020-9C49-75ED9A0A0A80}" destId="{5A5C8E78-3CD3-4EB3-A089-C30762D0246B}" srcOrd="0" destOrd="0" presId="urn:microsoft.com/office/officeart/2005/8/layout/hierarchy1"/>
    <dgm:cxn modelId="{D6B7573B-F60C-46D8-80DE-F55711A809E9}" type="presParOf" srcId="{BE039DF4-CDA6-4020-9C49-75ED9A0A0A80}" destId="{E4E60456-6659-43AE-BB9C-92B3D27C6AA0}" srcOrd="1" destOrd="0" presId="urn:microsoft.com/office/officeart/2005/8/layout/hierarchy1"/>
    <dgm:cxn modelId="{839E0D96-E448-411C-A7BB-06D2CFA5250A}" type="presParOf" srcId="{8FB14655-BE0D-4C33-8075-8F18C6309D92}" destId="{297E85F1-2399-4CE6-A4AC-ABA9D18AD2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127785-39AC-4859-B2B5-62CD9DB44D7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F6E73A0-70DE-4ED7-AA95-72779934CAB4}">
      <dgm:prSet phldrT="[Text]"/>
      <dgm:spPr/>
      <dgm:t>
        <a:bodyPr/>
        <a:lstStyle/>
        <a:p>
          <a:r>
            <a:rPr lang="en-US" dirty="0" smtClean="0"/>
            <a:t>Accounts</a:t>
          </a:r>
          <a:endParaRPr lang="en-US" dirty="0"/>
        </a:p>
      </dgm:t>
    </dgm:pt>
    <dgm:pt modelId="{D60A6EF2-FDC5-4FD3-8F15-0502A4746A89}" type="parTrans" cxnId="{22177F8A-4FC7-48AF-836B-26027839F63B}">
      <dgm:prSet/>
      <dgm:spPr/>
      <dgm:t>
        <a:bodyPr/>
        <a:lstStyle/>
        <a:p>
          <a:endParaRPr lang="en-US"/>
        </a:p>
      </dgm:t>
    </dgm:pt>
    <dgm:pt modelId="{9659135E-9888-4B8C-B3DD-16059158E5AC}" type="sibTrans" cxnId="{22177F8A-4FC7-48AF-836B-26027839F63B}">
      <dgm:prSet/>
      <dgm:spPr/>
      <dgm:t>
        <a:bodyPr/>
        <a:lstStyle/>
        <a:p>
          <a:endParaRPr lang="en-US"/>
        </a:p>
      </dgm:t>
    </dgm:pt>
    <dgm:pt modelId="{A9427D41-E432-4794-9947-8E11FF550BD9}">
      <dgm:prSet phldrT="[Text]"/>
      <dgm:spPr/>
      <dgm:t>
        <a:bodyPr/>
        <a:lstStyle/>
        <a:p>
          <a:r>
            <a:rPr lang="en-US" dirty="0" smtClean="0"/>
            <a:t>List of all Accounts</a:t>
          </a:r>
          <a:endParaRPr lang="en-US" dirty="0"/>
        </a:p>
      </dgm:t>
    </dgm:pt>
    <dgm:pt modelId="{8141FC90-A3A5-460E-9FCD-46A508EE9EC4}" type="parTrans" cxnId="{F8789E6C-08FA-493B-8100-1D0881589E1B}">
      <dgm:prSet/>
      <dgm:spPr/>
      <dgm:t>
        <a:bodyPr/>
        <a:lstStyle/>
        <a:p>
          <a:endParaRPr lang="en-US"/>
        </a:p>
      </dgm:t>
    </dgm:pt>
    <dgm:pt modelId="{E60FCBD3-6CF4-44B9-AD1F-476859CBCE51}" type="sibTrans" cxnId="{F8789E6C-08FA-493B-8100-1D0881589E1B}">
      <dgm:prSet/>
      <dgm:spPr/>
      <dgm:t>
        <a:bodyPr/>
        <a:lstStyle/>
        <a:p>
          <a:endParaRPr lang="en-US"/>
        </a:p>
      </dgm:t>
    </dgm:pt>
    <dgm:pt modelId="{C7407AD1-5B93-4630-8995-E1E7B4438206}">
      <dgm:prSet phldrT="[Text]"/>
      <dgm:spPr/>
      <dgm:t>
        <a:bodyPr/>
        <a:lstStyle/>
        <a:p>
          <a:r>
            <a:rPr lang="en-US" dirty="0" smtClean="0"/>
            <a:t>Display list of account from Database</a:t>
          </a:r>
          <a:endParaRPr lang="en-US" dirty="0"/>
        </a:p>
      </dgm:t>
    </dgm:pt>
    <dgm:pt modelId="{C33AAEFE-A376-4115-A3D0-6DB935D3795C}" type="parTrans" cxnId="{6E3830E3-AFD5-4565-9F2B-65B11DE9626F}">
      <dgm:prSet/>
      <dgm:spPr/>
      <dgm:t>
        <a:bodyPr/>
        <a:lstStyle/>
        <a:p>
          <a:endParaRPr lang="en-US"/>
        </a:p>
      </dgm:t>
    </dgm:pt>
    <dgm:pt modelId="{BBAAF44B-D495-4E9F-8DDE-F8F367501A33}" type="sibTrans" cxnId="{6E3830E3-AFD5-4565-9F2B-65B11DE9626F}">
      <dgm:prSet/>
      <dgm:spPr/>
      <dgm:t>
        <a:bodyPr/>
        <a:lstStyle/>
        <a:p>
          <a:endParaRPr lang="en-US"/>
        </a:p>
      </dgm:t>
    </dgm:pt>
    <dgm:pt modelId="{5BDF1F5B-961B-41EA-8828-3A5C57008C83}">
      <dgm:prSet phldrT="[Text]"/>
      <dgm:spPr/>
      <dgm:t>
        <a:bodyPr/>
        <a:lstStyle/>
        <a:p>
          <a:r>
            <a:rPr lang="en-US" dirty="0" smtClean="0"/>
            <a:t>Show Details </a:t>
          </a:r>
          <a:endParaRPr lang="en-US" dirty="0"/>
        </a:p>
      </dgm:t>
    </dgm:pt>
    <dgm:pt modelId="{4B379BCF-B4AD-4CAD-AA5A-5959369D5435}" type="parTrans" cxnId="{0C6B53AC-17DC-49B4-84B5-753A12F20CBA}">
      <dgm:prSet/>
      <dgm:spPr/>
      <dgm:t>
        <a:bodyPr/>
        <a:lstStyle/>
        <a:p>
          <a:endParaRPr lang="en-US"/>
        </a:p>
      </dgm:t>
    </dgm:pt>
    <dgm:pt modelId="{CF6D9A47-EF18-43CE-BE48-A845F59C13E7}" type="sibTrans" cxnId="{0C6B53AC-17DC-49B4-84B5-753A12F20CBA}">
      <dgm:prSet/>
      <dgm:spPr/>
      <dgm:t>
        <a:bodyPr/>
        <a:lstStyle/>
        <a:p>
          <a:endParaRPr lang="en-US"/>
        </a:p>
      </dgm:t>
    </dgm:pt>
    <dgm:pt modelId="{C46EA585-FCAF-4DE9-A468-DBFCA96869C7}">
      <dgm:prSet phldrT="[Text]"/>
      <dgm:spPr/>
      <dgm:t>
        <a:bodyPr/>
        <a:lstStyle/>
        <a:p>
          <a:r>
            <a:rPr lang="en-US" dirty="0" smtClean="0"/>
            <a:t>Update Information</a:t>
          </a:r>
          <a:endParaRPr lang="en-US" dirty="0"/>
        </a:p>
      </dgm:t>
    </dgm:pt>
    <dgm:pt modelId="{B7B9E86C-CC39-48BD-AB1C-E04655FEEB96}" type="parTrans" cxnId="{B3618C5B-4906-4358-A7EA-A3F6E897957E}">
      <dgm:prSet/>
      <dgm:spPr/>
      <dgm:t>
        <a:bodyPr/>
        <a:lstStyle/>
        <a:p>
          <a:endParaRPr lang="en-US"/>
        </a:p>
      </dgm:t>
    </dgm:pt>
    <dgm:pt modelId="{178EAE76-A88C-4BB0-839E-3C8A044CD352}" type="sibTrans" cxnId="{B3618C5B-4906-4358-A7EA-A3F6E897957E}">
      <dgm:prSet/>
      <dgm:spPr/>
      <dgm:t>
        <a:bodyPr/>
        <a:lstStyle/>
        <a:p>
          <a:endParaRPr lang="en-US"/>
        </a:p>
      </dgm:t>
    </dgm:pt>
    <dgm:pt modelId="{78A67FBF-5312-4E14-B509-595025F7095D}">
      <dgm:prSet phldrT="[Text]"/>
      <dgm:spPr/>
      <dgm:t>
        <a:bodyPr/>
        <a:lstStyle/>
        <a:p>
          <a:r>
            <a:rPr lang="en-US" dirty="0" smtClean="0"/>
            <a:t>Add Transaction</a:t>
          </a:r>
          <a:endParaRPr lang="en-US" dirty="0"/>
        </a:p>
      </dgm:t>
    </dgm:pt>
    <dgm:pt modelId="{5C78F85C-E5CD-4DF2-BAFB-FABE80BF44FA}" type="parTrans" cxnId="{E137F34B-2F6A-4DBD-9944-8F8BFFED4C34}">
      <dgm:prSet/>
      <dgm:spPr/>
      <dgm:t>
        <a:bodyPr/>
        <a:lstStyle/>
        <a:p>
          <a:endParaRPr lang="en-US"/>
        </a:p>
      </dgm:t>
    </dgm:pt>
    <dgm:pt modelId="{EE471FD0-6708-4784-9876-8A1C24DAC348}" type="sibTrans" cxnId="{E137F34B-2F6A-4DBD-9944-8F8BFFED4C34}">
      <dgm:prSet/>
      <dgm:spPr/>
      <dgm:t>
        <a:bodyPr/>
        <a:lstStyle/>
        <a:p>
          <a:endParaRPr lang="en-US"/>
        </a:p>
      </dgm:t>
    </dgm:pt>
    <dgm:pt modelId="{165C9A01-1E34-4415-A81D-79A7A0E4F301}">
      <dgm:prSet phldrT="[Text]"/>
      <dgm:spPr/>
      <dgm:t>
        <a:bodyPr/>
        <a:lstStyle/>
        <a:p>
          <a:r>
            <a:rPr lang="en-US" dirty="0" smtClean="0"/>
            <a:t>Delete Transaction or Account</a:t>
          </a:r>
          <a:endParaRPr lang="en-US" dirty="0"/>
        </a:p>
      </dgm:t>
    </dgm:pt>
    <dgm:pt modelId="{C36EA9C2-A63E-4D77-9446-6FDAAF10C8E6}" type="parTrans" cxnId="{C9F49D24-C61A-4E16-AB1A-3213162221BD}">
      <dgm:prSet/>
      <dgm:spPr/>
      <dgm:t>
        <a:bodyPr/>
        <a:lstStyle/>
        <a:p>
          <a:endParaRPr lang="en-US"/>
        </a:p>
      </dgm:t>
    </dgm:pt>
    <dgm:pt modelId="{1D682673-42AF-4AE0-8633-F7E472AFE166}" type="sibTrans" cxnId="{C9F49D24-C61A-4E16-AB1A-3213162221BD}">
      <dgm:prSet/>
      <dgm:spPr/>
      <dgm:t>
        <a:bodyPr/>
        <a:lstStyle/>
        <a:p>
          <a:endParaRPr lang="en-US"/>
        </a:p>
      </dgm:t>
    </dgm:pt>
    <dgm:pt modelId="{0773DE23-4025-415C-8026-4CF1D8A5DB80}" type="pres">
      <dgm:prSet presAssocID="{AA127785-39AC-4859-B2B5-62CD9DB44D75}" presName="hierChild1" presStyleCnt="0">
        <dgm:presLayoutVars>
          <dgm:chPref val="1"/>
          <dgm:dir/>
          <dgm:animOne val="branch"/>
          <dgm:animLvl val="lvl"/>
          <dgm:resizeHandles/>
        </dgm:presLayoutVars>
      </dgm:prSet>
      <dgm:spPr/>
      <dgm:t>
        <a:bodyPr/>
        <a:lstStyle/>
        <a:p>
          <a:endParaRPr lang="en-US"/>
        </a:p>
      </dgm:t>
    </dgm:pt>
    <dgm:pt modelId="{2681CC2B-CD98-45CF-93C3-E92ECD7832AD}" type="pres">
      <dgm:prSet presAssocID="{8F6E73A0-70DE-4ED7-AA95-72779934CAB4}" presName="hierRoot1" presStyleCnt="0"/>
      <dgm:spPr/>
    </dgm:pt>
    <dgm:pt modelId="{D7432339-272C-45B3-ADBD-38CEAA7116DF}" type="pres">
      <dgm:prSet presAssocID="{8F6E73A0-70DE-4ED7-AA95-72779934CAB4}" presName="composite" presStyleCnt="0"/>
      <dgm:spPr/>
    </dgm:pt>
    <dgm:pt modelId="{6FBA730C-7CAE-4C85-B3D3-2D854310BEF9}" type="pres">
      <dgm:prSet presAssocID="{8F6E73A0-70DE-4ED7-AA95-72779934CAB4}" presName="background" presStyleLbl="node0" presStyleIdx="0" presStyleCnt="1"/>
      <dgm:spPr/>
    </dgm:pt>
    <dgm:pt modelId="{5EF51AAE-F820-4D7E-9A14-632994AA0ED8}" type="pres">
      <dgm:prSet presAssocID="{8F6E73A0-70DE-4ED7-AA95-72779934CAB4}" presName="text" presStyleLbl="fgAcc0" presStyleIdx="0" presStyleCnt="1" custScaleX="164096" custScaleY="124559" custLinFactNeighborX="-3739" custLinFactNeighborY="-3265">
        <dgm:presLayoutVars>
          <dgm:chPref val="3"/>
        </dgm:presLayoutVars>
      </dgm:prSet>
      <dgm:spPr/>
      <dgm:t>
        <a:bodyPr/>
        <a:lstStyle/>
        <a:p>
          <a:endParaRPr lang="en-US"/>
        </a:p>
      </dgm:t>
    </dgm:pt>
    <dgm:pt modelId="{4F8BA118-87EB-4B60-A2C4-B2D9801FBCD6}" type="pres">
      <dgm:prSet presAssocID="{8F6E73A0-70DE-4ED7-AA95-72779934CAB4}" presName="hierChild2" presStyleCnt="0"/>
      <dgm:spPr/>
    </dgm:pt>
    <dgm:pt modelId="{B2974371-2EE4-4E3D-8E52-DAB525770C8A}" type="pres">
      <dgm:prSet presAssocID="{8141FC90-A3A5-460E-9FCD-46A508EE9EC4}" presName="Name10" presStyleLbl="parChTrans1D2" presStyleIdx="0" presStyleCnt="1"/>
      <dgm:spPr/>
      <dgm:t>
        <a:bodyPr/>
        <a:lstStyle/>
        <a:p>
          <a:endParaRPr lang="en-US"/>
        </a:p>
      </dgm:t>
    </dgm:pt>
    <dgm:pt modelId="{F1E8B7DE-8160-4445-9AB3-17CBCED424A0}" type="pres">
      <dgm:prSet presAssocID="{A9427D41-E432-4794-9947-8E11FF550BD9}" presName="hierRoot2" presStyleCnt="0"/>
      <dgm:spPr/>
    </dgm:pt>
    <dgm:pt modelId="{289FCF9A-F49B-44FF-8838-8563680D76FB}" type="pres">
      <dgm:prSet presAssocID="{A9427D41-E432-4794-9947-8E11FF550BD9}" presName="composite2" presStyleCnt="0"/>
      <dgm:spPr/>
    </dgm:pt>
    <dgm:pt modelId="{1F0F5B4C-4CF0-4F49-8FC4-68869E05D30E}" type="pres">
      <dgm:prSet presAssocID="{A9427D41-E432-4794-9947-8E11FF550BD9}" presName="background2" presStyleLbl="node2" presStyleIdx="0" presStyleCnt="1"/>
      <dgm:spPr/>
    </dgm:pt>
    <dgm:pt modelId="{88F9E23B-07D7-4F98-BE16-65392997CE7C}" type="pres">
      <dgm:prSet presAssocID="{A9427D41-E432-4794-9947-8E11FF550BD9}" presName="text2" presStyleLbl="fgAcc2" presStyleIdx="0" presStyleCnt="1" custScaleX="187007" custLinFactNeighborX="-2228" custLinFactNeighborY="-8064">
        <dgm:presLayoutVars>
          <dgm:chPref val="3"/>
        </dgm:presLayoutVars>
      </dgm:prSet>
      <dgm:spPr/>
      <dgm:t>
        <a:bodyPr/>
        <a:lstStyle/>
        <a:p>
          <a:endParaRPr lang="en-US"/>
        </a:p>
      </dgm:t>
    </dgm:pt>
    <dgm:pt modelId="{DD2ED959-DCDB-49E2-9554-B50C835E8C15}" type="pres">
      <dgm:prSet presAssocID="{A9427D41-E432-4794-9947-8E11FF550BD9}" presName="hierChild3" presStyleCnt="0"/>
      <dgm:spPr/>
    </dgm:pt>
    <dgm:pt modelId="{6FAC7B04-BE49-4EC8-B733-D84216444FE6}" type="pres">
      <dgm:prSet presAssocID="{C33AAEFE-A376-4115-A3D0-6DB935D3795C}" presName="Name17" presStyleLbl="parChTrans1D3" presStyleIdx="0" presStyleCnt="1"/>
      <dgm:spPr/>
      <dgm:t>
        <a:bodyPr/>
        <a:lstStyle/>
        <a:p>
          <a:endParaRPr lang="en-US"/>
        </a:p>
      </dgm:t>
    </dgm:pt>
    <dgm:pt modelId="{6F349B49-5F52-40A3-8196-A3F34925311E}" type="pres">
      <dgm:prSet presAssocID="{C7407AD1-5B93-4630-8995-E1E7B4438206}" presName="hierRoot3" presStyleCnt="0"/>
      <dgm:spPr/>
    </dgm:pt>
    <dgm:pt modelId="{75DB6BC6-373F-4412-B561-3DDAB35EA8E7}" type="pres">
      <dgm:prSet presAssocID="{C7407AD1-5B93-4630-8995-E1E7B4438206}" presName="composite3" presStyleCnt="0"/>
      <dgm:spPr/>
    </dgm:pt>
    <dgm:pt modelId="{FD88EF88-3315-43AA-94AC-27063B3FB1F6}" type="pres">
      <dgm:prSet presAssocID="{C7407AD1-5B93-4630-8995-E1E7B4438206}" presName="background3" presStyleLbl="node3" presStyleIdx="0" presStyleCnt="1"/>
      <dgm:spPr/>
    </dgm:pt>
    <dgm:pt modelId="{69A9D0D4-A360-482F-844E-7EE527A404C1}" type="pres">
      <dgm:prSet presAssocID="{C7407AD1-5B93-4630-8995-E1E7B4438206}" presName="text3" presStyleLbl="fgAcc3" presStyleIdx="0" presStyleCnt="1" custScaleX="195536" custLinFactNeighborX="-959" custLinFactNeighborY="4244">
        <dgm:presLayoutVars>
          <dgm:chPref val="3"/>
        </dgm:presLayoutVars>
      </dgm:prSet>
      <dgm:spPr/>
      <dgm:t>
        <a:bodyPr/>
        <a:lstStyle/>
        <a:p>
          <a:endParaRPr lang="en-US"/>
        </a:p>
      </dgm:t>
    </dgm:pt>
    <dgm:pt modelId="{2BE5E2E7-3979-4FB6-A5CA-0C4083630487}" type="pres">
      <dgm:prSet presAssocID="{C7407AD1-5B93-4630-8995-E1E7B4438206}" presName="hierChild4" presStyleCnt="0"/>
      <dgm:spPr/>
    </dgm:pt>
    <dgm:pt modelId="{C62190CD-C4DF-43C2-B786-DD09F8B1ED9F}" type="pres">
      <dgm:prSet presAssocID="{4B379BCF-B4AD-4CAD-AA5A-5959369D5435}" presName="Name23" presStyleLbl="parChTrans1D4" presStyleIdx="0" presStyleCnt="4"/>
      <dgm:spPr/>
      <dgm:t>
        <a:bodyPr/>
        <a:lstStyle/>
        <a:p>
          <a:endParaRPr lang="en-US"/>
        </a:p>
      </dgm:t>
    </dgm:pt>
    <dgm:pt modelId="{3411EB82-D25E-4156-B9D1-EBB97021322E}" type="pres">
      <dgm:prSet presAssocID="{5BDF1F5B-961B-41EA-8828-3A5C57008C83}" presName="hierRoot4" presStyleCnt="0"/>
      <dgm:spPr/>
    </dgm:pt>
    <dgm:pt modelId="{DEE2B4A8-7777-46DC-8BE8-CF3D1AC196F8}" type="pres">
      <dgm:prSet presAssocID="{5BDF1F5B-961B-41EA-8828-3A5C57008C83}" presName="composite4" presStyleCnt="0"/>
      <dgm:spPr/>
    </dgm:pt>
    <dgm:pt modelId="{02495E59-1353-41D9-A633-50468B2B431A}" type="pres">
      <dgm:prSet presAssocID="{5BDF1F5B-961B-41EA-8828-3A5C57008C83}" presName="background4" presStyleLbl="node4" presStyleIdx="0" presStyleCnt="4"/>
      <dgm:spPr/>
    </dgm:pt>
    <dgm:pt modelId="{83235659-26BA-4BB7-9FAC-538327284259}" type="pres">
      <dgm:prSet presAssocID="{5BDF1F5B-961B-41EA-8828-3A5C57008C83}" presName="text4" presStyleLbl="fgAcc4" presStyleIdx="0" presStyleCnt="4" custScaleX="141582">
        <dgm:presLayoutVars>
          <dgm:chPref val="3"/>
        </dgm:presLayoutVars>
      </dgm:prSet>
      <dgm:spPr/>
      <dgm:t>
        <a:bodyPr/>
        <a:lstStyle/>
        <a:p>
          <a:endParaRPr lang="en-US"/>
        </a:p>
      </dgm:t>
    </dgm:pt>
    <dgm:pt modelId="{0EBD51AC-9478-44B6-9C67-D8DA2CBF0E55}" type="pres">
      <dgm:prSet presAssocID="{5BDF1F5B-961B-41EA-8828-3A5C57008C83}" presName="hierChild5" presStyleCnt="0"/>
      <dgm:spPr/>
    </dgm:pt>
    <dgm:pt modelId="{F3076F47-2B35-49BE-9EE9-819D1D6F06D1}" type="pres">
      <dgm:prSet presAssocID="{B7B9E86C-CC39-48BD-AB1C-E04655FEEB96}" presName="Name23" presStyleLbl="parChTrans1D4" presStyleIdx="1" presStyleCnt="4"/>
      <dgm:spPr/>
      <dgm:t>
        <a:bodyPr/>
        <a:lstStyle/>
        <a:p>
          <a:endParaRPr lang="en-US"/>
        </a:p>
      </dgm:t>
    </dgm:pt>
    <dgm:pt modelId="{FEED2255-B78F-43B8-851B-0274F0D96BBE}" type="pres">
      <dgm:prSet presAssocID="{C46EA585-FCAF-4DE9-A468-DBFCA96869C7}" presName="hierRoot4" presStyleCnt="0"/>
      <dgm:spPr/>
    </dgm:pt>
    <dgm:pt modelId="{3C7836EB-6F5E-4999-B50E-9EDE321832EA}" type="pres">
      <dgm:prSet presAssocID="{C46EA585-FCAF-4DE9-A468-DBFCA96869C7}" presName="composite4" presStyleCnt="0"/>
      <dgm:spPr/>
    </dgm:pt>
    <dgm:pt modelId="{986264D7-AEB1-4EA7-B494-FFA73124F057}" type="pres">
      <dgm:prSet presAssocID="{C46EA585-FCAF-4DE9-A468-DBFCA96869C7}" presName="background4" presStyleLbl="node4" presStyleIdx="1" presStyleCnt="4"/>
      <dgm:spPr/>
    </dgm:pt>
    <dgm:pt modelId="{0C1EDBE4-82AC-4A33-967C-BA0CFE50B93A}" type="pres">
      <dgm:prSet presAssocID="{C46EA585-FCAF-4DE9-A468-DBFCA96869C7}" presName="text4" presStyleLbl="fgAcc4" presStyleIdx="1" presStyleCnt="4" custScaleX="129283">
        <dgm:presLayoutVars>
          <dgm:chPref val="3"/>
        </dgm:presLayoutVars>
      </dgm:prSet>
      <dgm:spPr/>
      <dgm:t>
        <a:bodyPr/>
        <a:lstStyle/>
        <a:p>
          <a:endParaRPr lang="en-US"/>
        </a:p>
      </dgm:t>
    </dgm:pt>
    <dgm:pt modelId="{366939A3-35B1-4B5D-9A6A-04BDF44724FC}" type="pres">
      <dgm:prSet presAssocID="{C46EA585-FCAF-4DE9-A468-DBFCA96869C7}" presName="hierChild5" presStyleCnt="0"/>
      <dgm:spPr/>
    </dgm:pt>
    <dgm:pt modelId="{49D80841-9D53-497F-91FC-7E97462153DC}" type="pres">
      <dgm:prSet presAssocID="{5C78F85C-E5CD-4DF2-BAFB-FABE80BF44FA}" presName="Name23" presStyleLbl="parChTrans1D4" presStyleIdx="2" presStyleCnt="4"/>
      <dgm:spPr/>
      <dgm:t>
        <a:bodyPr/>
        <a:lstStyle/>
        <a:p>
          <a:endParaRPr lang="en-US"/>
        </a:p>
      </dgm:t>
    </dgm:pt>
    <dgm:pt modelId="{8CFBBF0F-1A50-44F2-83BC-2D8249F0440F}" type="pres">
      <dgm:prSet presAssocID="{78A67FBF-5312-4E14-B509-595025F7095D}" presName="hierRoot4" presStyleCnt="0"/>
      <dgm:spPr/>
    </dgm:pt>
    <dgm:pt modelId="{7153385D-12A3-44E0-9C5D-8F732CA94AB8}" type="pres">
      <dgm:prSet presAssocID="{78A67FBF-5312-4E14-B509-595025F7095D}" presName="composite4" presStyleCnt="0"/>
      <dgm:spPr/>
    </dgm:pt>
    <dgm:pt modelId="{18524ED5-E9BB-473F-9EF0-70D06636F8D8}" type="pres">
      <dgm:prSet presAssocID="{78A67FBF-5312-4E14-B509-595025F7095D}" presName="background4" presStyleLbl="node4" presStyleIdx="2" presStyleCnt="4"/>
      <dgm:spPr/>
    </dgm:pt>
    <dgm:pt modelId="{85AA96BC-9A94-4E25-9316-804011CEC0D4}" type="pres">
      <dgm:prSet presAssocID="{78A67FBF-5312-4E14-B509-595025F7095D}" presName="text4" presStyleLbl="fgAcc4" presStyleIdx="2" presStyleCnt="4" custScaleX="125745">
        <dgm:presLayoutVars>
          <dgm:chPref val="3"/>
        </dgm:presLayoutVars>
      </dgm:prSet>
      <dgm:spPr/>
      <dgm:t>
        <a:bodyPr/>
        <a:lstStyle/>
        <a:p>
          <a:endParaRPr lang="en-US"/>
        </a:p>
      </dgm:t>
    </dgm:pt>
    <dgm:pt modelId="{7D99823C-99C3-4E0F-9CE6-92C6E5AD416B}" type="pres">
      <dgm:prSet presAssocID="{78A67FBF-5312-4E14-B509-595025F7095D}" presName="hierChild5" presStyleCnt="0"/>
      <dgm:spPr/>
    </dgm:pt>
    <dgm:pt modelId="{35210A44-A71A-4CB7-A875-82A60E74FFE4}" type="pres">
      <dgm:prSet presAssocID="{C36EA9C2-A63E-4D77-9446-6FDAAF10C8E6}" presName="Name23" presStyleLbl="parChTrans1D4" presStyleIdx="3" presStyleCnt="4"/>
      <dgm:spPr/>
      <dgm:t>
        <a:bodyPr/>
        <a:lstStyle/>
        <a:p>
          <a:endParaRPr lang="en-US"/>
        </a:p>
      </dgm:t>
    </dgm:pt>
    <dgm:pt modelId="{0146785A-F64D-4289-A15F-9C873A157830}" type="pres">
      <dgm:prSet presAssocID="{165C9A01-1E34-4415-A81D-79A7A0E4F301}" presName="hierRoot4" presStyleCnt="0"/>
      <dgm:spPr/>
    </dgm:pt>
    <dgm:pt modelId="{95AB4BCC-5663-4146-BE9D-FB6F52031889}" type="pres">
      <dgm:prSet presAssocID="{165C9A01-1E34-4415-A81D-79A7A0E4F301}" presName="composite4" presStyleCnt="0"/>
      <dgm:spPr/>
    </dgm:pt>
    <dgm:pt modelId="{EAC54C0A-207C-467F-A151-F91FDDC26389}" type="pres">
      <dgm:prSet presAssocID="{165C9A01-1E34-4415-A81D-79A7A0E4F301}" presName="background4" presStyleLbl="node4" presStyleIdx="3" presStyleCnt="4"/>
      <dgm:spPr/>
    </dgm:pt>
    <dgm:pt modelId="{C7068C88-176A-44E8-8F2D-CDB45A93FF7A}" type="pres">
      <dgm:prSet presAssocID="{165C9A01-1E34-4415-A81D-79A7A0E4F301}" presName="text4" presStyleLbl="fgAcc4" presStyleIdx="3" presStyleCnt="4" custScaleX="139279">
        <dgm:presLayoutVars>
          <dgm:chPref val="3"/>
        </dgm:presLayoutVars>
      </dgm:prSet>
      <dgm:spPr/>
      <dgm:t>
        <a:bodyPr/>
        <a:lstStyle/>
        <a:p>
          <a:endParaRPr lang="en-US"/>
        </a:p>
      </dgm:t>
    </dgm:pt>
    <dgm:pt modelId="{4FC7345E-732E-4CDB-B6DC-E4F8C5A2578C}" type="pres">
      <dgm:prSet presAssocID="{165C9A01-1E34-4415-A81D-79A7A0E4F301}" presName="hierChild5" presStyleCnt="0"/>
      <dgm:spPr/>
    </dgm:pt>
  </dgm:ptLst>
  <dgm:cxnLst>
    <dgm:cxn modelId="{C501B891-4777-4E5F-95A9-DA4282982DE1}" type="presOf" srcId="{5C78F85C-E5CD-4DF2-BAFB-FABE80BF44FA}" destId="{49D80841-9D53-497F-91FC-7E97462153DC}" srcOrd="0" destOrd="0" presId="urn:microsoft.com/office/officeart/2005/8/layout/hierarchy1"/>
    <dgm:cxn modelId="{0C6B53AC-17DC-49B4-84B5-753A12F20CBA}" srcId="{C7407AD1-5B93-4630-8995-E1E7B4438206}" destId="{5BDF1F5B-961B-41EA-8828-3A5C57008C83}" srcOrd="0" destOrd="0" parTransId="{4B379BCF-B4AD-4CAD-AA5A-5959369D5435}" sibTransId="{CF6D9A47-EF18-43CE-BE48-A845F59C13E7}"/>
    <dgm:cxn modelId="{F6F08BC4-B8D3-4C5E-BFE4-A4C15C10D407}" type="presOf" srcId="{8141FC90-A3A5-460E-9FCD-46A508EE9EC4}" destId="{B2974371-2EE4-4E3D-8E52-DAB525770C8A}" srcOrd="0" destOrd="0" presId="urn:microsoft.com/office/officeart/2005/8/layout/hierarchy1"/>
    <dgm:cxn modelId="{C9F49D24-C61A-4E16-AB1A-3213162221BD}" srcId="{C7407AD1-5B93-4630-8995-E1E7B4438206}" destId="{165C9A01-1E34-4415-A81D-79A7A0E4F301}" srcOrd="3" destOrd="0" parTransId="{C36EA9C2-A63E-4D77-9446-6FDAAF10C8E6}" sibTransId="{1D682673-42AF-4AE0-8633-F7E472AFE166}"/>
    <dgm:cxn modelId="{7C6D6F4F-4B5A-4DEE-9C6C-B0732F192E31}" type="presOf" srcId="{165C9A01-1E34-4415-A81D-79A7A0E4F301}" destId="{C7068C88-176A-44E8-8F2D-CDB45A93FF7A}" srcOrd="0" destOrd="0" presId="urn:microsoft.com/office/officeart/2005/8/layout/hierarchy1"/>
    <dgm:cxn modelId="{FB551F3E-AF09-4A25-8756-FCF5D8240F1C}" type="presOf" srcId="{C46EA585-FCAF-4DE9-A468-DBFCA96869C7}" destId="{0C1EDBE4-82AC-4A33-967C-BA0CFE50B93A}" srcOrd="0" destOrd="0" presId="urn:microsoft.com/office/officeart/2005/8/layout/hierarchy1"/>
    <dgm:cxn modelId="{22177F8A-4FC7-48AF-836B-26027839F63B}" srcId="{AA127785-39AC-4859-B2B5-62CD9DB44D75}" destId="{8F6E73A0-70DE-4ED7-AA95-72779934CAB4}" srcOrd="0" destOrd="0" parTransId="{D60A6EF2-FDC5-4FD3-8F15-0502A4746A89}" sibTransId="{9659135E-9888-4B8C-B3DD-16059158E5AC}"/>
    <dgm:cxn modelId="{F8789E6C-08FA-493B-8100-1D0881589E1B}" srcId="{8F6E73A0-70DE-4ED7-AA95-72779934CAB4}" destId="{A9427D41-E432-4794-9947-8E11FF550BD9}" srcOrd="0" destOrd="0" parTransId="{8141FC90-A3A5-460E-9FCD-46A508EE9EC4}" sibTransId="{E60FCBD3-6CF4-44B9-AD1F-476859CBCE51}"/>
    <dgm:cxn modelId="{E137F34B-2F6A-4DBD-9944-8F8BFFED4C34}" srcId="{C7407AD1-5B93-4630-8995-E1E7B4438206}" destId="{78A67FBF-5312-4E14-B509-595025F7095D}" srcOrd="2" destOrd="0" parTransId="{5C78F85C-E5CD-4DF2-BAFB-FABE80BF44FA}" sibTransId="{EE471FD0-6708-4784-9876-8A1C24DAC348}"/>
    <dgm:cxn modelId="{099C9311-E40D-49F7-BE8D-8AD71D88F952}" type="presOf" srcId="{A9427D41-E432-4794-9947-8E11FF550BD9}" destId="{88F9E23B-07D7-4F98-BE16-65392997CE7C}" srcOrd="0" destOrd="0" presId="urn:microsoft.com/office/officeart/2005/8/layout/hierarchy1"/>
    <dgm:cxn modelId="{6E3830E3-AFD5-4565-9F2B-65B11DE9626F}" srcId="{A9427D41-E432-4794-9947-8E11FF550BD9}" destId="{C7407AD1-5B93-4630-8995-E1E7B4438206}" srcOrd="0" destOrd="0" parTransId="{C33AAEFE-A376-4115-A3D0-6DB935D3795C}" sibTransId="{BBAAF44B-D495-4E9F-8DDE-F8F367501A33}"/>
    <dgm:cxn modelId="{C3F85A2D-A5D9-4242-8130-C4766F0C9A4A}" type="presOf" srcId="{78A67FBF-5312-4E14-B509-595025F7095D}" destId="{85AA96BC-9A94-4E25-9316-804011CEC0D4}" srcOrd="0" destOrd="0" presId="urn:microsoft.com/office/officeart/2005/8/layout/hierarchy1"/>
    <dgm:cxn modelId="{095A4064-091E-403E-A6E9-D9AD288C74AD}" type="presOf" srcId="{AA127785-39AC-4859-B2B5-62CD9DB44D75}" destId="{0773DE23-4025-415C-8026-4CF1D8A5DB80}" srcOrd="0" destOrd="0" presId="urn:microsoft.com/office/officeart/2005/8/layout/hierarchy1"/>
    <dgm:cxn modelId="{8FEDD4FB-389B-47AC-943E-481FE6E2B7D6}" type="presOf" srcId="{4B379BCF-B4AD-4CAD-AA5A-5959369D5435}" destId="{C62190CD-C4DF-43C2-B786-DD09F8B1ED9F}" srcOrd="0" destOrd="0" presId="urn:microsoft.com/office/officeart/2005/8/layout/hierarchy1"/>
    <dgm:cxn modelId="{B3618C5B-4906-4358-A7EA-A3F6E897957E}" srcId="{C7407AD1-5B93-4630-8995-E1E7B4438206}" destId="{C46EA585-FCAF-4DE9-A468-DBFCA96869C7}" srcOrd="1" destOrd="0" parTransId="{B7B9E86C-CC39-48BD-AB1C-E04655FEEB96}" sibTransId="{178EAE76-A88C-4BB0-839E-3C8A044CD352}"/>
    <dgm:cxn modelId="{587394A3-A283-4DE7-8AE7-DBCBA96BD7AE}" type="presOf" srcId="{C33AAEFE-A376-4115-A3D0-6DB935D3795C}" destId="{6FAC7B04-BE49-4EC8-B733-D84216444FE6}" srcOrd="0" destOrd="0" presId="urn:microsoft.com/office/officeart/2005/8/layout/hierarchy1"/>
    <dgm:cxn modelId="{D4D5CDA9-9D61-4C30-8432-25EA90C07B64}" type="presOf" srcId="{C7407AD1-5B93-4630-8995-E1E7B4438206}" destId="{69A9D0D4-A360-482F-844E-7EE527A404C1}" srcOrd="0" destOrd="0" presId="urn:microsoft.com/office/officeart/2005/8/layout/hierarchy1"/>
    <dgm:cxn modelId="{FFAA9982-B86A-4838-8491-B691B8F194DC}" type="presOf" srcId="{5BDF1F5B-961B-41EA-8828-3A5C57008C83}" destId="{83235659-26BA-4BB7-9FAC-538327284259}" srcOrd="0" destOrd="0" presId="urn:microsoft.com/office/officeart/2005/8/layout/hierarchy1"/>
    <dgm:cxn modelId="{66060BB4-9FEA-4752-8CC2-54EB253F2F14}" type="presOf" srcId="{C36EA9C2-A63E-4D77-9446-6FDAAF10C8E6}" destId="{35210A44-A71A-4CB7-A875-82A60E74FFE4}" srcOrd="0" destOrd="0" presId="urn:microsoft.com/office/officeart/2005/8/layout/hierarchy1"/>
    <dgm:cxn modelId="{D7603C92-B5CE-4FCE-949A-776C7E115EA4}" type="presOf" srcId="{B7B9E86C-CC39-48BD-AB1C-E04655FEEB96}" destId="{F3076F47-2B35-49BE-9EE9-819D1D6F06D1}" srcOrd="0" destOrd="0" presId="urn:microsoft.com/office/officeart/2005/8/layout/hierarchy1"/>
    <dgm:cxn modelId="{536D5D29-CAA4-466D-B599-95B39D39834B}" type="presOf" srcId="{8F6E73A0-70DE-4ED7-AA95-72779934CAB4}" destId="{5EF51AAE-F820-4D7E-9A14-632994AA0ED8}" srcOrd="0" destOrd="0" presId="urn:microsoft.com/office/officeart/2005/8/layout/hierarchy1"/>
    <dgm:cxn modelId="{70A9C279-E970-49C1-AC57-0712CF1016E7}" type="presParOf" srcId="{0773DE23-4025-415C-8026-4CF1D8A5DB80}" destId="{2681CC2B-CD98-45CF-93C3-E92ECD7832AD}" srcOrd="0" destOrd="0" presId="urn:microsoft.com/office/officeart/2005/8/layout/hierarchy1"/>
    <dgm:cxn modelId="{DF6A29D2-BCF5-49E0-8CD9-BBAD3C65FBB7}" type="presParOf" srcId="{2681CC2B-CD98-45CF-93C3-E92ECD7832AD}" destId="{D7432339-272C-45B3-ADBD-38CEAA7116DF}" srcOrd="0" destOrd="0" presId="urn:microsoft.com/office/officeart/2005/8/layout/hierarchy1"/>
    <dgm:cxn modelId="{1A0856E6-F30C-49EE-946D-D0A86B91D970}" type="presParOf" srcId="{D7432339-272C-45B3-ADBD-38CEAA7116DF}" destId="{6FBA730C-7CAE-4C85-B3D3-2D854310BEF9}" srcOrd="0" destOrd="0" presId="urn:microsoft.com/office/officeart/2005/8/layout/hierarchy1"/>
    <dgm:cxn modelId="{EEEF4150-DA6E-45EB-BD59-E67B435273CC}" type="presParOf" srcId="{D7432339-272C-45B3-ADBD-38CEAA7116DF}" destId="{5EF51AAE-F820-4D7E-9A14-632994AA0ED8}" srcOrd="1" destOrd="0" presId="urn:microsoft.com/office/officeart/2005/8/layout/hierarchy1"/>
    <dgm:cxn modelId="{E7A93733-FF64-4CFF-AE7F-90F677D15BC5}" type="presParOf" srcId="{2681CC2B-CD98-45CF-93C3-E92ECD7832AD}" destId="{4F8BA118-87EB-4B60-A2C4-B2D9801FBCD6}" srcOrd="1" destOrd="0" presId="urn:microsoft.com/office/officeart/2005/8/layout/hierarchy1"/>
    <dgm:cxn modelId="{EB31FEE4-A1C9-46E6-9293-1F84CE74641D}" type="presParOf" srcId="{4F8BA118-87EB-4B60-A2C4-B2D9801FBCD6}" destId="{B2974371-2EE4-4E3D-8E52-DAB525770C8A}" srcOrd="0" destOrd="0" presId="urn:microsoft.com/office/officeart/2005/8/layout/hierarchy1"/>
    <dgm:cxn modelId="{CF96BA18-7275-4603-B549-9CC7640F4033}" type="presParOf" srcId="{4F8BA118-87EB-4B60-A2C4-B2D9801FBCD6}" destId="{F1E8B7DE-8160-4445-9AB3-17CBCED424A0}" srcOrd="1" destOrd="0" presId="urn:microsoft.com/office/officeart/2005/8/layout/hierarchy1"/>
    <dgm:cxn modelId="{660F3667-0B94-407A-A860-D41BD4CA7A6E}" type="presParOf" srcId="{F1E8B7DE-8160-4445-9AB3-17CBCED424A0}" destId="{289FCF9A-F49B-44FF-8838-8563680D76FB}" srcOrd="0" destOrd="0" presId="urn:microsoft.com/office/officeart/2005/8/layout/hierarchy1"/>
    <dgm:cxn modelId="{3774CFE3-C3F8-4725-9B81-8A70E081CF97}" type="presParOf" srcId="{289FCF9A-F49B-44FF-8838-8563680D76FB}" destId="{1F0F5B4C-4CF0-4F49-8FC4-68869E05D30E}" srcOrd="0" destOrd="0" presId="urn:microsoft.com/office/officeart/2005/8/layout/hierarchy1"/>
    <dgm:cxn modelId="{B5B676E8-7536-4ACC-9888-7271C899356F}" type="presParOf" srcId="{289FCF9A-F49B-44FF-8838-8563680D76FB}" destId="{88F9E23B-07D7-4F98-BE16-65392997CE7C}" srcOrd="1" destOrd="0" presId="urn:microsoft.com/office/officeart/2005/8/layout/hierarchy1"/>
    <dgm:cxn modelId="{78F9C734-6D56-4515-B266-FFE7E55359F0}" type="presParOf" srcId="{F1E8B7DE-8160-4445-9AB3-17CBCED424A0}" destId="{DD2ED959-DCDB-49E2-9554-B50C835E8C15}" srcOrd="1" destOrd="0" presId="urn:microsoft.com/office/officeart/2005/8/layout/hierarchy1"/>
    <dgm:cxn modelId="{8379DA9F-2F51-4FEC-851C-4ABBF4526CC4}" type="presParOf" srcId="{DD2ED959-DCDB-49E2-9554-B50C835E8C15}" destId="{6FAC7B04-BE49-4EC8-B733-D84216444FE6}" srcOrd="0" destOrd="0" presId="urn:microsoft.com/office/officeart/2005/8/layout/hierarchy1"/>
    <dgm:cxn modelId="{1DEA6942-4DE6-4E5A-AC6A-60B1D23FF7B1}" type="presParOf" srcId="{DD2ED959-DCDB-49E2-9554-B50C835E8C15}" destId="{6F349B49-5F52-40A3-8196-A3F34925311E}" srcOrd="1" destOrd="0" presId="urn:microsoft.com/office/officeart/2005/8/layout/hierarchy1"/>
    <dgm:cxn modelId="{9AD8120C-0DAC-414E-89A1-C6F4ECB3ED36}" type="presParOf" srcId="{6F349B49-5F52-40A3-8196-A3F34925311E}" destId="{75DB6BC6-373F-4412-B561-3DDAB35EA8E7}" srcOrd="0" destOrd="0" presId="urn:microsoft.com/office/officeart/2005/8/layout/hierarchy1"/>
    <dgm:cxn modelId="{AA3CA117-EB3D-471D-9DC8-9F087C57E410}" type="presParOf" srcId="{75DB6BC6-373F-4412-B561-3DDAB35EA8E7}" destId="{FD88EF88-3315-43AA-94AC-27063B3FB1F6}" srcOrd="0" destOrd="0" presId="urn:microsoft.com/office/officeart/2005/8/layout/hierarchy1"/>
    <dgm:cxn modelId="{49F650F7-99DD-4282-B032-3C4625FC9B4F}" type="presParOf" srcId="{75DB6BC6-373F-4412-B561-3DDAB35EA8E7}" destId="{69A9D0D4-A360-482F-844E-7EE527A404C1}" srcOrd="1" destOrd="0" presId="urn:microsoft.com/office/officeart/2005/8/layout/hierarchy1"/>
    <dgm:cxn modelId="{0513AEDE-B365-46A5-8AF0-11C95F302B63}" type="presParOf" srcId="{6F349B49-5F52-40A3-8196-A3F34925311E}" destId="{2BE5E2E7-3979-4FB6-A5CA-0C4083630487}" srcOrd="1" destOrd="0" presId="urn:microsoft.com/office/officeart/2005/8/layout/hierarchy1"/>
    <dgm:cxn modelId="{4448D1B9-DFF1-4047-8915-A93184D1B420}" type="presParOf" srcId="{2BE5E2E7-3979-4FB6-A5CA-0C4083630487}" destId="{C62190CD-C4DF-43C2-B786-DD09F8B1ED9F}" srcOrd="0" destOrd="0" presId="urn:microsoft.com/office/officeart/2005/8/layout/hierarchy1"/>
    <dgm:cxn modelId="{3DAC6E3B-B0B0-44DE-8101-EC45060E1E2A}" type="presParOf" srcId="{2BE5E2E7-3979-4FB6-A5CA-0C4083630487}" destId="{3411EB82-D25E-4156-B9D1-EBB97021322E}" srcOrd="1" destOrd="0" presId="urn:microsoft.com/office/officeart/2005/8/layout/hierarchy1"/>
    <dgm:cxn modelId="{3F42A351-BEC5-4EA9-B2AC-058863E47566}" type="presParOf" srcId="{3411EB82-D25E-4156-B9D1-EBB97021322E}" destId="{DEE2B4A8-7777-46DC-8BE8-CF3D1AC196F8}" srcOrd="0" destOrd="0" presId="urn:microsoft.com/office/officeart/2005/8/layout/hierarchy1"/>
    <dgm:cxn modelId="{8B8389E3-89C2-4021-BB93-A7215FEDB693}" type="presParOf" srcId="{DEE2B4A8-7777-46DC-8BE8-CF3D1AC196F8}" destId="{02495E59-1353-41D9-A633-50468B2B431A}" srcOrd="0" destOrd="0" presId="urn:microsoft.com/office/officeart/2005/8/layout/hierarchy1"/>
    <dgm:cxn modelId="{1BAFD257-A5F8-46CE-B3F2-8677D8EA0139}" type="presParOf" srcId="{DEE2B4A8-7777-46DC-8BE8-CF3D1AC196F8}" destId="{83235659-26BA-4BB7-9FAC-538327284259}" srcOrd="1" destOrd="0" presId="urn:microsoft.com/office/officeart/2005/8/layout/hierarchy1"/>
    <dgm:cxn modelId="{ABA80402-3B4F-4C52-93F1-DE08757B415C}" type="presParOf" srcId="{3411EB82-D25E-4156-B9D1-EBB97021322E}" destId="{0EBD51AC-9478-44B6-9C67-D8DA2CBF0E55}" srcOrd="1" destOrd="0" presId="urn:microsoft.com/office/officeart/2005/8/layout/hierarchy1"/>
    <dgm:cxn modelId="{58727B3C-B37F-4C4F-A9E9-E36A1D5B62FC}" type="presParOf" srcId="{2BE5E2E7-3979-4FB6-A5CA-0C4083630487}" destId="{F3076F47-2B35-49BE-9EE9-819D1D6F06D1}" srcOrd="2" destOrd="0" presId="urn:microsoft.com/office/officeart/2005/8/layout/hierarchy1"/>
    <dgm:cxn modelId="{5787CA3B-53D9-4711-8062-28EEA4D64C13}" type="presParOf" srcId="{2BE5E2E7-3979-4FB6-A5CA-0C4083630487}" destId="{FEED2255-B78F-43B8-851B-0274F0D96BBE}" srcOrd="3" destOrd="0" presId="urn:microsoft.com/office/officeart/2005/8/layout/hierarchy1"/>
    <dgm:cxn modelId="{62B2F50E-272B-4245-A009-067686111018}" type="presParOf" srcId="{FEED2255-B78F-43B8-851B-0274F0D96BBE}" destId="{3C7836EB-6F5E-4999-B50E-9EDE321832EA}" srcOrd="0" destOrd="0" presId="urn:microsoft.com/office/officeart/2005/8/layout/hierarchy1"/>
    <dgm:cxn modelId="{DDD9CA03-0F72-4D29-B51B-12D3677720E4}" type="presParOf" srcId="{3C7836EB-6F5E-4999-B50E-9EDE321832EA}" destId="{986264D7-AEB1-4EA7-B494-FFA73124F057}" srcOrd="0" destOrd="0" presId="urn:microsoft.com/office/officeart/2005/8/layout/hierarchy1"/>
    <dgm:cxn modelId="{7835A55B-336D-4908-BDFA-031CB501BF3E}" type="presParOf" srcId="{3C7836EB-6F5E-4999-B50E-9EDE321832EA}" destId="{0C1EDBE4-82AC-4A33-967C-BA0CFE50B93A}" srcOrd="1" destOrd="0" presId="urn:microsoft.com/office/officeart/2005/8/layout/hierarchy1"/>
    <dgm:cxn modelId="{F0D41247-F4C0-4A12-ADF5-229BB8C6D7D4}" type="presParOf" srcId="{FEED2255-B78F-43B8-851B-0274F0D96BBE}" destId="{366939A3-35B1-4B5D-9A6A-04BDF44724FC}" srcOrd="1" destOrd="0" presId="urn:microsoft.com/office/officeart/2005/8/layout/hierarchy1"/>
    <dgm:cxn modelId="{782758FE-409D-4B3D-9CC5-5A300CE8A2F2}" type="presParOf" srcId="{2BE5E2E7-3979-4FB6-A5CA-0C4083630487}" destId="{49D80841-9D53-497F-91FC-7E97462153DC}" srcOrd="4" destOrd="0" presId="urn:microsoft.com/office/officeart/2005/8/layout/hierarchy1"/>
    <dgm:cxn modelId="{AD535148-21F5-498C-8C14-39F28661259C}" type="presParOf" srcId="{2BE5E2E7-3979-4FB6-A5CA-0C4083630487}" destId="{8CFBBF0F-1A50-44F2-83BC-2D8249F0440F}" srcOrd="5" destOrd="0" presId="urn:microsoft.com/office/officeart/2005/8/layout/hierarchy1"/>
    <dgm:cxn modelId="{132710D1-48E1-46F4-A9CB-D1B4CAA5F3A4}" type="presParOf" srcId="{8CFBBF0F-1A50-44F2-83BC-2D8249F0440F}" destId="{7153385D-12A3-44E0-9C5D-8F732CA94AB8}" srcOrd="0" destOrd="0" presId="urn:microsoft.com/office/officeart/2005/8/layout/hierarchy1"/>
    <dgm:cxn modelId="{A25DA4A5-EA19-45F1-8634-536E0A70AD6B}" type="presParOf" srcId="{7153385D-12A3-44E0-9C5D-8F732CA94AB8}" destId="{18524ED5-E9BB-473F-9EF0-70D06636F8D8}" srcOrd="0" destOrd="0" presId="urn:microsoft.com/office/officeart/2005/8/layout/hierarchy1"/>
    <dgm:cxn modelId="{26CAE1A8-23A1-4CE9-AD3A-05DF20A08A1E}" type="presParOf" srcId="{7153385D-12A3-44E0-9C5D-8F732CA94AB8}" destId="{85AA96BC-9A94-4E25-9316-804011CEC0D4}" srcOrd="1" destOrd="0" presId="urn:microsoft.com/office/officeart/2005/8/layout/hierarchy1"/>
    <dgm:cxn modelId="{39EE225F-A2D7-4ADF-8B16-07CF58F2080E}" type="presParOf" srcId="{8CFBBF0F-1A50-44F2-83BC-2D8249F0440F}" destId="{7D99823C-99C3-4E0F-9CE6-92C6E5AD416B}" srcOrd="1" destOrd="0" presId="urn:microsoft.com/office/officeart/2005/8/layout/hierarchy1"/>
    <dgm:cxn modelId="{7DB78676-9A97-4C53-9235-241ADEE03B1D}" type="presParOf" srcId="{2BE5E2E7-3979-4FB6-A5CA-0C4083630487}" destId="{35210A44-A71A-4CB7-A875-82A60E74FFE4}" srcOrd="6" destOrd="0" presId="urn:microsoft.com/office/officeart/2005/8/layout/hierarchy1"/>
    <dgm:cxn modelId="{27132DE0-FE23-4248-8BBE-347D5E77E861}" type="presParOf" srcId="{2BE5E2E7-3979-4FB6-A5CA-0C4083630487}" destId="{0146785A-F64D-4289-A15F-9C873A157830}" srcOrd="7" destOrd="0" presId="urn:microsoft.com/office/officeart/2005/8/layout/hierarchy1"/>
    <dgm:cxn modelId="{39AE7B18-DDD6-46C5-B6E4-801F8DC7610B}" type="presParOf" srcId="{0146785A-F64D-4289-A15F-9C873A157830}" destId="{95AB4BCC-5663-4146-BE9D-FB6F52031889}" srcOrd="0" destOrd="0" presId="urn:microsoft.com/office/officeart/2005/8/layout/hierarchy1"/>
    <dgm:cxn modelId="{E8F6E259-1EFC-445B-A271-AA20983ECED2}" type="presParOf" srcId="{95AB4BCC-5663-4146-BE9D-FB6F52031889}" destId="{EAC54C0A-207C-467F-A151-F91FDDC26389}" srcOrd="0" destOrd="0" presId="urn:microsoft.com/office/officeart/2005/8/layout/hierarchy1"/>
    <dgm:cxn modelId="{AED22BA4-D374-4EDF-98D1-DACEFF860A52}" type="presParOf" srcId="{95AB4BCC-5663-4146-BE9D-FB6F52031889}" destId="{C7068C88-176A-44E8-8F2D-CDB45A93FF7A}" srcOrd="1" destOrd="0" presId="urn:microsoft.com/office/officeart/2005/8/layout/hierarchy1"/>
    <dgm:cxn modelId="{679A0EFC-6888-410B-A08C-9AE7749E41D7}" type="presParOf" srcId="{0146785A-F64D-4289-A15F-9C873A157830}" destId="{4FC7345E-732E-4CDB-B6DC-E4F8C5A257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28446-3E75-40FC-AE3A-7F0C1262065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F9A2415-477E-4A5B-A9B3-B6867F603E0E}">
      <dgm:prSet phldrT="[Text]"/>
      <dgm:spPr/>
      <dgm:t>
        <a:bodyPr/>
        <a:lstStyle/>
        <a:p>
          <a:r>
            <a:rPr lang="en-US" dirty="0" smtClean="0"/>
            <a:t>Transactions</a:t>
          </a:r>
          <a:endParaRPr lang="en-US" dirty="0"/>
        </a:p>
      </dgm:t>
    </dgm:pt>
    <dgm:pt modelId="{5FB94093-76BF-4066-B689-F732C574B2DB}" type="parTrans" cxnId="{3B464D8D-CE1D-4CF9-9A70-8B7E78EB2421}">
      <dgm:prSet/>
      <dgm:spPr/>
      <dgm:t>
        <a:bodyPr/>
        <a:lstStyle/>
        <a:p>
          <a:endParaRPr lang="en-US"/>
        </a:p>
      </dgm:t>
    </dgm:pt>
    <dgm:pt modelId="{33842E12-E387-4371-9522-8D191298D0F9}" type="sibTrans" cxnId="{3B464D8D-CE1D-4CF9-9A70-8B7E78EB2421}">
      <dgm:prSet/>
      <dgm:spPr/>
      <dgm:t>
        <a:bodyPr/>
        <a:lstStyle/>
        <a:p>
          <a:endParaRPr lang="en-US"/>
        </a:p>
      </dgm:t>
    </dgm:pt>
    <dgm:pt modelId="{8AC7963D-5C4D-4892-87C9-41AC44910EE3}">
      <dgm:prSet phldrT="[Text]"/>
      <dgm:spPr/>
      <dgm:t>
        <a:bodyPr/>
        <a:lstStyle/>
        <a:p>
          <a:r>
            <a:rPr lang="en-US" dirty="0" smtClean="0"/>
            <a:t>Search A Transaction</a:t>
          </a:r>
          <a:endParaRPr lang="en-US" dirty="0"/>
        </a:p>
      </dgm:t>
    </dgm:pt>
    <dgm:pt modelId="{EA57DD24-32C6-48E0-A877-9738F3B06396}" type="parTrans" cxnId="{BBE601AD-5DF3-4EE2-8CFA-9AEB39C9A98F}">
      <dgm:prSet/>
      <dgm:spPr/>
      <dgm:t>
        <a:bodyPr/>
        <a:lstStyle/>
        <a:p>
          <a:endParaRPr lang="en-US"/>
        </a:p>
      </dgm:t>
    </dgm:pt>
    <dgm:pt modelId="{BCD47600-4A11-4D1F-AB93-1E8825F5FFDF}" type="sibTrans" cxnId="{BBE601AD-5DF3-4EE2-8CFA-9AEB39C9A98F}">
      <dgm:prSet/>
      <dgm:spPr/>
      <dgm:t>
        <a:bodyPr/>
        <a:lstStyle/>
        <a:p>
          <a:endParaRPr lang="en-US"/>
        </a:p>
      </dgm:t>
    </dgm:pt>
    <dgm:pt modelId="{A2AB5C1C-6B05-4630-A747-9D8D8DE47E03}">
      <dgm:prSet phldrT="[Text]"/>
      <dgm:spPr/>
      <dgm:t>
        <a:bodyPr/>
        <a:lstStyle/>
        <a:p>
          <a:r>
            <a:rPr lang="en-US" dirty="0" smtClean="0"/>
            <a:t>Search Criteria</a:t>
          </a:r>
          <a:endParaRPr lang="en-US" dirty="0"/>
        </a:p>
      </dgm:t>
    </dgm:pt>
    <dgm:pt modelId="{10705099-75CB-43FD-ACC5-F54B9DED42F1}" type="parTrans" cxnId="{7FA5D081-B881-4005-8EB6-51EDC7743589}">
      <dgm:prSet/>
      <dgm:spPr/>
      <dgm:t>
        <a:bodyPr/>
        <a:lstStyle/>
        <a:p>
          <a:endParaRPr lang="en-US"/>
        </a:p>
      </dgm:t>
    </dgm:pt>
    <dgm:pt modelId="{97C22C04-93B1-4701-89A6-0F41304E24FA}" type="sibTrans" cxnId="{7FA5D081-B881-4005-8EB6-51EDC7743589}">
      <dgm:prSet/>
      <dgm:spPr/>
      <dgm:t>
        <a:bodyPr/>
        <a:lstStyle/>
        <a:p>
          <a:endParaRPr lang="en-US"/>
        </a:p>
      </dgm:t>
    </dgm:pt>
    <dgm:pt modelId="{5A4A4724-A260-4308-80FB-23966F32F1E6}">
      <dgm:prSet phldrT="[Text]"/>
      <dgm:spPr/>
      <dgm:t>
        <a:bodyPr/>
        <a:lstStyle/>
        <a:p>
          <a:r>
            <a:rPr lang="en-US" dirty="0" smtClean="0"/>
            <a:t>List of search results from database</a:t>
          </a:r>
          <a:endParaRPr lang="en-US" dirty="0"/>
        </a:p>
      </dgm:t>
    </dgm:pt>
    <dgm:pt modelId="{227771CE-0DAA-4C60-AE6B-F96C529FB8FF}" type="parTrans" cxnId="{A8044B8F-E8F4-4A2A-A1A9-A0F3CD59DBDA}">
      <dgm:prSet/>
      <dgm:spPr/>
      <dgm:t>
        <a:bodyPr/>
        <a:lstStyle/>
        <a:p>
          <a:endParaRPr lang="en-US"/>
        </a:p>
      </dgm:t>
    </dgm:pt>
    <dgm:pt modelId="{BC15B925-545C-4536-A1D2-DC399B7326DF}" type="sibTrans" cxnId="{A8044B8F-E8F4-4A2A-A1A9-A0F3CD59DBDA}">
      <dgm:prSet/>
      <dgm:spPr/>
      <dgm:t>
        <a:bodyPr/>
        <a:lstStyle/>
        <a:p>
          <a:endParaRPr lang="en-US"/>
        </a:p>
      </dgm:t>
    </dgm:pt>
    <dgm:pt modelId="{D194FBD6-6181-4108-BC60-A6E43949C038}">
      <dgm:prSet phldrT="[Text]"/>
      <dgm:spPr/>
      <dgm:t>
        <a:bodyPr/>
        <a:lstStyle/>
        <a:p>
          <a:r>
            <a:rPr lang="en-US" dirty="0" smtClean="0"/>
            <a:t>Recent Transaction</a:t>
          </a:r>
          <a:endParaRPr lang="en-US" dirty="0"/>
        </a:p>
      </dgm:t>
    </dgm:pt>
    <dgm:pt modelId="{49663B26-7579-4ADB-8552-3201702FCA54}" type="parTrans" cxnId="{9F1C3CFC-0F8E-4F35-8ED8-5AACCD71A81A}">
      <dgm:prSet/>
      <dgm:spPr/>
      <dgm:t>
        <a:bodyPr/>
        <a:lstStyle/>
        <a:p>
          <a:endParaRPr lang="en-US"/>
        </a:p>
      </dgm:t>
    </dgm:pt>
    <dgm:pt modelId="{2B983D26-8D4D-4A3D-9409-AD37639A2D60}" type="sibTrans" cxnId="{9F1C3CFC-0F8E-4F35-8ED8-5AACCD71A81A}">
      <dgm:prSet/>
      <dgm:spPr/>
      <dgm:t>
        <a:bodyPr/>
        <a:lstStyle/>
        <a:p>
          <a:endParaRPr lang="en-US"/>
        </a:p>
      </dgm:t>
    </dgm:pt>
    <dgm:pt modelId="{DAC22DF7-631C-4BF7-960B-DEFD24A8D39F}">
      <dgm:prSet/>
      <dgm:spPr/>
      <dgm:t>
        <a:bodyPr/>
        <a:lstStyle/>
        <a:p>
          <a:r>
            <a:rPr lang="en-US" smtClean="0"/>
            <a:t>List of last 10 Transaction from Database</a:t>
          </a:r>
          <a:endParaRPr lang="en-US"/>
        </a:p>
      </dgm:t>
    </dgm:pt>
    <dgm:pt modelId="{A7BAC104-307C-42D9-9403-E8147A9C143B}" type="parTrans" cxnId="{5558CADF-EBB0-476C-85D2-E78043958F98}">
      <dgm:prSet/>
      <dgm:spPr/>
      <dgm:t>
        <a:bodyPr/>
        <a:lstStyle/>
        <a:p>
          <a:endParaRPr lang="en-US"/>
        </a:p>
      </dgm:t>
    </dgm:pt>
    <dgm:pt modelId="{14B00DB5-CE4D-407F-8A95-56946D5F374C}" type="sibTrans" cxnId="{5558CADF-EBB0-476C-85D2-E78043958F98}">
      <dgm:prSet/>
      <dgm:spPr/>
      <dgm:t>
        <a:bodyPr/>
        <a:lstStyle/>
        <a:p>
          <a:endParaRPr lang="en-US"/>
        </a:p>
      </dgm:t>
    </dgm:pt>
    <dgm:pt modelId="{687E1484-E3BB-48BF-9C0E-132B90423A8F}" type="pres">
      <dgm:prSet presAssocID="{EC228446-3E75-40FC-AE3A-7F0C1262065A}" presName="hierChild1" presStyleCnt="0">
        <dgm:presLayoutVars>
          <dgm:chPref val="1"/>
          <dgm:dir/>
          <dgm:animOne val="branch"/>
          <dgm:animLvl val="lvl"/>
          <dgm:resizeHandles/>
        </dgm:presLayoutVars>
      </dgm:prSet>
      <dgm:spPr/>
      <dgm:t>
        <a:bodyPr/>
        <a:lstStyle/>
        <a:p>
          <a:endParaRPr lang="en-US"/>
        </a:p>
      </dgm:t>
    </dgm:pt>
    <dgm:pt modelId="{06572920-CC1C-488B-9797-323018A416A5}" type="pres">
      <dgm:prSet presAssocID="{BF9A2415-477E-4A5B-A9B3-B6867F603E0E}" presName="hierRoot1" presStyleCnt="0"/>
      <dgm:spPr/>
    </dgm:pt>
    <dgm:pt modelId="{6832BD58-BD8A-4E35-9080-C4074CB50C96}" type="pres">
      <dgm:prSet presAssocID="{BF9A2415-477E-4A5B-A9B3-B6867F603E0E}" presName="composite" presStyleCnt="0"/>
      <dgm:spPr/>
    </dgm:pt>
    <dgm:pt modelId="{8904FECC-3E0A-4DF7-8571-1D0A25AE4CDF}" type="pres">
      <dgm:prSet presAssocID="{BF9A2415-477E-4A5B-A9B3-B6867F603E0E}" presName="background" presStyleLbl="node0" presStyleIdx="0" presStyleCnt="1"/>
      <dgm:spPr/>
    </dgm:pt>
    <dgm:pt modelId="{CF01E7EA-02E3-4050-BACC-AD0BD2761DF6}" type="pres">
      <dgm:prSet presAssocID="{BF9A2415-477E-4A5B-A9B3-B6867F603E0E}" presName="text" presStyleLbl="fgAcc0" presStyleIdx="0" presStyleCnt="1" custScaleX="165157">
        <dgm:presLayoutVars>
          <dgm:chPref val="3"/>
        </dgm:presLayoutVars>
      </dgm:prSet>
      <dgm:spPr/>
      <dgm:t>
        <a:bodyPr/>
        <a:lstStyle/>
        <a:p>
          <a:endParaRPr lang="en-US"/>
        </a:p>
      </dgm:t>
    </dgm:pt>
    <dgm:pt modelId="{7B830EB3-E3BC-49AC-B4C8-A8810588974D}" type="pres">
      <dgm:prSet presAssocID="{BF9A2415-477E-4A5B-A9B3-B6867F603E0E}" presName="hierChild2" presStyleCnt="0"/>
      <dgm:spPr/>
    </dgm:pt>
    <dgm:pt modelId="{7D051E93-A7BE-450C-BEE0-B2D4F87BDEB0}" type="pres">
      <dgm:prSet presAssocID="{EA57DD24-32C6-48E0-A877-9738F3B06396}" presName="Name10" presStyleLbl="parChTrans1D2" presStyleIdx="0" presStyleCnt="2"/>
      <dgm:spPr/>
      <dgm:t>
        <a:bodyPr/>
        <a:lstStyle/>
        <a:p>
          <a:endParaRPr lang="en-US"/>
        </a:p>
      </dgm:t>
    </dgm:pt>
    <dgm:pt modelId="{A89D054F-8CAE-4DE1-B730-B80A0A958D80}" type="pres">
      <dgm:prSet presAssocID="{8AC7963D-5C4D-4892-87C9-41AC44910EE3}" presName="hierRoot2" presStyleCnt="0"/>
      <dgm:spPr/>
    </dgm:pt>
    <dgm:pt modelId="{9B438F65-1884-4D72-B0CF-A0C9B7FCFD6D}" type="pres">
      <dgm:prSet presAssocID="{8AC7963D-5C4D-4892-87C9-41AC44910EE3}" presName="composite2" presStyleCnt="0"/>
      <dgm:spPr/>
    </dgm:pt>
    <dgm:pt modelId="{C863274D-AB94-4AD3-8D73-89E627B58DB9}" type="pres">
      <dgm:prSet presAssocID="{8AC7963D-5C4D-4892-87C9-41AC44910EE3}" presName="background2" presStyleLbl="node2" presStyleIdx="0" presStyleCnt="2"/>
      <dgm:spPr/>
    </dgm:pt>
    <dgm:pt modelId="{0033EF1E-8882-4305-93D9-3894353B585E}" type="pres">
      <dgm:prSet presAssocID="{8AC7963D-5C4D-4892-87C9-41AC44910EE3}" presName="text2" presStyleLbl="fgAcc2" presStyleIdx="0" presStyleCnt="2" custScaleX="181181">
        <dgm:presLayoutVars>
          <dgm:chPref val="3"/>
        </dgm:presLayoutVars>
      </dgm:prSet>
      <dgm:spPr/>
      <dgm:t>
        <a:bodyPr/>
        <a:lstStyle/>
        <a:p>
          <a:endParaRPr lang="en-US"/>
        </a:p>
      </dgm:t>
    </dgm:pt>
    <dgm:pt modelId="{AA6FA9F2-E345-4DB3-94B8-AB0DF438F548}" type="pres">
      <dgm:prSet presAssocID="{8AC7963D-5C4D-4892-87C9-41AC44910EE3}" presName="hierChild3" presStyleCnt="0"/>
      <dgm:spPr/>
    </dgm:pt>
    <dgm:pt modelId="{936B2945-B779-4D97-919B-ABE0662FBC90}" type="pres">
      <dgm:prSet presAssocID="{10705099-75CB-43FD-ACC5-F54B9DED42F1}" presName="Name17" presStyleLbl="parChTrans1D3" presStyleIdx="0" presStyleCnt="2"/>
      <dgm:spPr/>
      <dgm:t>
        <a:bodyPr/>
        <a:lstStyle/>
        <a:p>
          <a:endParaRPr lang="en-US"/>
        </a:p>
      </dgm:t>
    </dgm:pt>
    <dgm:pt modelId="{3AEBB52A-78E6-4978-B6B0-FA699E0B65B0}" type="pres">
      <dgm:prSet presAssocID="{A2AB5C1C-6B05-4630-A747-9D8D8DE47E03}" presName="hierRoot3" presStyleCnt="0"/>
      <dgm:spPr/>
    </dgm:pt>
    <dgm:pt modelId="{41B85BD0-4718-45CC-8D5A-E13AA9A8F1F3}" type="pres">
      <dgm:prSet presAssocID="{A2AB5C1C-6B05-4630-A747-9D8D8DE47E03}" presName="composite3" presStyleCnt="0"/>
      <dgm:spPr/>
    </dgm:pt>
    <dgm:pt modelId="{B259C084-841E-4583-8812-F1E8F8DA6318}" type="pres">
      <dgm:prSet presAssocID="{A2AB5C1C-6B05-4630-A747-9D8D8DE47E03}" presName="background3" presStyleLbl="node3" presStyleIdx="0" presStyleCnt="2"/>
      <dgm:spPr/>
    </dgm:pt>
    <dgm:pt modelId="{82A3E62E-877A-49D1-8972-6E416B59ECF9}" type="pres">
      <dgm:prSet presAssocID="{A2AB5C1C-6B05-4630-A747-9D8D8DE47E03}" presName="text3" presStyleLbl="fgAcc3" presStyleIdx="0" presStyleCnt="2" custScaleX="182397">
        <dgm:presLayoutVars>
          <dgm:chPref val="3"/>
        </dgm:presLayoutVars>
      </dgm:prSet>
      <dgm:spPr/>
      <dgm:t>
        <a:bodyPr/>
        <a:lstStyle/>
        <a:p>
          <a:endParaRPr lang="en-US"/>
        </a:p>
      </dgm:t>
    </dgm:pt>
    <dgm:pt modelId="{166412E3-DB29-4ADD-84B7-99CF9958BC08}" type="pres">
      <dgm:prSet presAssocID="{A2AB5C1C-6B05-4630-A747-9D8D8DE47E03}" presName="hierChild4" presStyleCnt="0"/>
      <dgm:spPr/>
    </dgm:pt>
    <dgm:pt modelId="{DA32618E-DDA1-4B0A-BBFB-7F488EB1493A}" type="pres">
      <dgm:prSet presAssocID="{227771CE-0DAA-4C60-AE6B-F96C529FB8FF}" presName="Name23" presStyleLbl="parChTrans1D4" presStyleIdx="0" presStyleCnt="1"/>
      <dgm:spPr/>
      <dgm:t>
        <a:bodyPr/>
        <a:lstStyle/>
        <a:p>
          <a:endParaRPr lang="en-US"/>
        </a:p>
      </dgm:t>
    </dgm:pt>
    <dgm:pt modelId="{B225FCEE-7536-4865-BDEB-260E2560C850}" type="pres">
      <dgm:prSet presAssocID="{5A4A4724-A260-4308-80FB-23966F32F1E6}" presName="hierRoot4" presStyleCnt="0"/>
      <dgm:spPr/>
    </dgm:pt>
    <dgm:pt modelId="{39DAAFBC-6D56-4F72-B342-3F875AE9D1CC}" type="pres">
      <dgm:prSet presAssocID="{5A4A4724-A260-4308-80FB-23966F32F1E6}" presName="composite4" presStyleCnt="0"/>
      <dgm:spPr/>
    </dgm:pt>
    <dgm:pt modelId="{DD131A1A-9FBA-4B87-9771-6AC9299C6CD3}" type="pres">
      <dgm:prSet presAssocID="{5A4A4724-A260-4308-80FB-23966F32F1E6}" presName="background4" presStyleLbl="node4" presStyleIdx="0" presStyleCnt="1"/>
      <dgm:spPr/>
    </dgm:pt>
    <dgm:pt modelId="{A3953A4B-343E-4999-93A7-0BCB95598C49}" type="pres">
      <dgm:prSet presAssocID="{5A4A4724-A260-4308-80FB-23966F32F1E6}" presName="text4" presStyleLbl="fgAcc4" presStyleIdx="0" presStyleCnt="1" custScaleX="181789">
        <dgm:presLayoutVars>
          <dgm:chPref val="3"/>
        </dgm:presLayoutVars>
      </dgm:prSet>
      <dgm:spPr/>
      <dgm:t>
        <a:bodyPr/>
        <a:lstStyle/>
        <a:p>
          <a:endParaRPr lang="en-US"/>
        </a:p>
      </dgm:t>
    </dgm:pt>
    <dgm:pt modelId="{7633DE23-1C18-4D70-B309-E2038BA5EEA1}" type="pres">
      <dgm:prSet presAssocID="{5A4A4724-A260-4308-80FB-23966F32F1E6}" presName="hierChild5" presStyleCnt="0"/>
      <dgm:spPr/>
    </dgm:pt>
    <dgm:pt modelId="{4B6D29A5-4D1F-4CF7-A267-03713E62725E}" type="pres">
      <dgm:prSet presAssocID="{49663B26-7579-4ADB-8552-3201702FCA54}" presName="Name10" presStyleLbl="parChTrans1D2" presStyleIdx="1" presStyleCnt="2"/>
      <dgm:spPr/>
      <dgm:t>
        <a:bodyPr/>
        <a:lstStyle/>
        <a:p>
          <a:endParaRPr lang="en-US"/>
        </a:p>
      </dgm:t>
    </dgm:pt>
    <dgm:pt modelId="{F1B12E15-692C-4544-83C7-C2A7F00A7886}" type="pres">
      <dgm:prSet presAssocID="{D194FBD6-6181-4108-BC60-A6E43949C038}" presName="hierRoot2" presStyleCnt="0"/>
      <dgm:spPr/>
    </dgm:pt>
    <dgm:pt modelId="{7A027D65-6ED0-46F5-A0A5-57C895993A29}" type="pres">
      <dgm:prSet presAssocID="{D194FBD6-6181-4108-BC60-A6E43949C038}" presName="composite2" presStyleCnt="0"/>
      <dgm:spPr/>
    </dgm:pt>
    <dgm:pt modelId="{AC692CBE-8AA0-48D0-B51B-745A8A3DABD1}" type="pres">
      <dgm:prSet presAssocID="{D194FBD6-6181-4108-BC60-A6E43949C038}" presName="background2" presStyleLbl="node2" presStyleIdx="1" presStyleCnt="2"/>
      <dgm:spPr/>
    </dgm:pt>
    <dgm:pt modelId="{0AE68D78-2FB7-4921-8977-AE832103E1C6}" type="pres">
      <dgm:prSet presAssocID="{D194FBD6-6181-4108-BC60-A6E43949C038}" presName="text2" presStyleLbl="fgAcc2" presStyleIdx="1" presStyleCnt="2" custScaleX="171286">
        <dgm:presLayoutVars>
          <dgm:chPref val="3"/>
        </dgm:presLayoutVars>
      </dgm:prSet>
      <dgm:spPr/>
      <dgm:t>
        <a:bodyPr/>
        <a:lstStyle/>
        <a:p>
          <a:endParaRPr lang="en-US"/>
        </a:p>
      </dgm:t>
    </dgm:pt>
    <dgm:pt modelId="{861A7816-6793-469B-B253-8052C4D50FF2}" type="pres">
      <dgm:prSet presAssocID="{D194FBD6-6181-4108-BC60-A6E43949C038}" presName="hierChild3" presStyleCnt="0"/>
      <dgm:spPr/>
    </dgm:pt>
    <dgm:pt modelId="{58B0BCE7-E7A6-4463-9465-C5CB7F5CAEBD}" type="pres">
      <dgm:prSet presAssocID="{A7BAC104-307C-42D9-9403-E8147A9C143B}" presName="Name17" presStyleLbl="parChTrans1D3" presStyleIdx="1" presStyleCnt="2"/>
      <dgm:spPr/>
    </dgm:pt>
    <dgm:pt modelId="{B3942D45-33D1-42A8-8196-134E391704B2}" type="pres">
      <dgm:prSet presAssocID="{DAC22DF7-631C-4BF7-960B-DEFD24A8D39F}" presName="hierRoot3" presStyleCnt="0"/>
      <dgm:spPr/>
    </dgm:pt>
    <dgm:pt modelId="{35BD031E-A7D5-4CBC-AE12-89B5C2E56FE4}" type="pres">
      <dgm:prSet presAssocID="{DAC22DF7-631C-4BF7-960B-DEFD24A8D39F}" presName="composite3" presStyleCnt="0"/>
      <dgm:spPr/>
    </dgm:pt>
    <dgm:pt modelId="{5F7C4745-F938-4A59-9DD3-DC4A24200841}" type="pres">
      <dgm:prSet presAssocID="{DAC22DF7-631C-4BF7-960B-DEFD24A8D39F}" presName="background3" presStyleLbl="node3" presStyleIdx="1" presStyleCnt="2"/>
      <dgm:spPr/>
    </dgm:pt>
    <dgm:pt modelId="{E63D4F9A-C2E2-48DD-8E03-F31BE1120DBA}" type="pres">
      <dgm:prSet presAssocID="{DAC22DF7-631C-4BF7-960B-DEFD24A8D39F}" presName="text3" presStyleLbl="fgAcc3" presStyleIdx="1" presStyleCnt="2">
        <dgm:presLayoutVars>
          <dgm:chPref val="3"/>
        </dgm:presLayoutVars>
      </dgm:prSet>
      <dgm:spPr/>
    </dgm:pt>
    <dgm:pt modelId="{90E4A5D5-2D80-4FEE-90AA-CAB251A4ECB7}" type="pres">
      <dgm:prSet presAssocID="{DAC22DF7-631C-4BF7-960B-DEFD24A8D39F}" presName="hierChild4" presStyleCnt="0"/>
      <dgm:spPr/>
    </dgm:pt>
  </dgm:ptLst>
  <dgm:cxnLst>
    <dgm:cxn modelId="{299FC3FA-8BEF-4658-BC5C-31830F4E13AD}" type="presOf" srcId="{DAC22DF7-631C-4BF7-960B-DEFD24A8D39F}" destId="{E63D4F9A-C2E2-48DD-8E03-F31BE1120DBA}" srcOrd="0" destOrd="0" presId="urn:microsoft.com/office/officeart/2005/8/layout/hierarchy1"/>
    <dgm:cxn modelId="{5558CADF-EBB0-476C-85D2-E78043958F98}" srcId="{D194FBD6-6181-4108-BC60-A6E43949C038}" destId="{DAC22DF7-631C-4BF7-960B-DEFD24A8D39F}" srcOrd="0" destOrd="0" parTransId="{A7BAC104-307C-42D9-9403-E8147A9C143B}" sibTransId="{14B00DB5-CE4D-407F-8A95-56946D5F374C}"/>
    <dgm:cxn modelId="{E763B7EF-BB2A-41B5-9694-46507013C09E}" type="presOf" srcId="{227771CE-0DAA-4C60-AE6B-F96C529FB8FF}" destId="{DA32618E-DDA1-4B0A-BBFB-7F488EB1493A}" srcOrd="0" destOrd="0" presId="urn:microsoft.com/office/officeart/2005/8/layout/hierarchy1"/>
    <dgm:cxn modelId="{E2620B23-EC53-48D4-BC9B-D4F37FC37541}" type="presOf" srcId="{5A4A4724-A260-4308-80FB-23966F32F1E6}" destId="{A3953A4B-343E-4999-93A7-0BCB95598C49}" srcOrd="0" destOrd="0" presId="urn:microsoft.com/office/officeart/2005/8/layout/hierarchy1"/>
    <dgm:cxn modelId="{7FA5D081-B881-4005-8EB6-51EDC7743589}" srcId="{8AC7963D-5C4D-4892-87C9-41AC44910EE3}" destId="{A2AB5C1C-6B05-4630-A747-9D8D8DE47E03}" srcOrd="0" destOrd="0" parTransId="{10705099-75CB-43FD-ACC5-F54B9DED42F1}" sibTransId="{97C22C04-93B1-4701-89A6-0F41304E24FA}"/>
    <dgm:cxn modelId="{C19D4892-BCAB-4F12-A3BA-52E4E42EE4A5}" type="presOf" srcId="{EA57DD24-32C6-48E0-A877-9738F3B06396}" destId="{7D051E93-A7BE-450C-BEE0-B2D4F87BDEB0}" srcOrd="0" destOrd="0" presId="urn:microsoft.com/office/officeart/2005/8/layout/hierarchy1"/>
    <dgm:cxn modelId="{183C7E60-D023-4D05-A6FD-10CBC5547C53}" type="presOf" srcId="{A2AB5C1C-6B05-4630-A747-9D8D8DE47E03}" destId="{82A3E62E-877A-49D1-8972-6E416B59ECF9}" srcOrd="0" destOrd="0" presId="urn:microsoft.com/office/officeart/2005/8/layout/hierarchy1"/>
    <dgm:cxn modelId="{125E95C7-9FD7-4D4A-91DD-5ED8826D42F6}" type="presOf" srcId="{10705099-75CB-43FD-ACC5-F54B9DED42F1}" destId="{936B2945-B779-4D97-919B-ABE0662FBC90}" srcOrd="0" destOrd="0" presId="urn:microsoft.com/office/officeart/2005/8/layout/hierarchy1"/>
    <dgm:cxn modelId="{47F6E34B-4936-4402-BE82-506FFEA416F5}" type="presOf" srcId="{BF9A2415-477E-4A5B-A9B3-B6867F603E0E}" destId="{CF01E7EA-02E3-4050-BACC-AD0BD2761DF6}" srcOrd="0" destOrd="0" presId="urn:microsoft.com/office/officeart/2005/8/layout/hierarchy1"/>
    <dgm:cxn modelId="{BBE601AD-5DF3-4EE2-8CFA-9AEB39C9A98F}" srcId="{BF9A2415-477E-4A5B-A9B3-B6867F603E0E}" destId="{8AC7963D-5C4D-4892-87C9-41AC44910EE3}" srcOrd="0" destOrd="0" parTransId="{EA57DD24-32C6-48E0-A877-9738F3B06396}" sibTransId="{BCD47600-4A11-4D1F-AB93-1E8825F5FFDF}"/>
    <dgm:cxn modelId="{A89A7BA1-60DB-4EAE-BE45-CEBDDC5C14A0}" type="presOf" srcId="{8AC7963D-5C4D-4892-87C9-41AC44910EE3}" destId="{0033EF1E-8882-4305-93D9-3894353B585E}" srcOrd="0" destOrd="0" presId="urn:microsoft.com/office/officeart/2005/8/layout/hierarchy1"/>
    <dgm:cxn modelId="{806496AE-F6E6-476D-A69C-D6663B617639}" type="presOf" srcId="{EC228446-3E75-40FC-AE3A-7F0C1262065A}" destId="{687E1484-E3BB-48BF-9C0E-132B90423A8F}" srcOrd="0" destOrd="0" presId="urn:microsoft.com/office/officeart/2005/8/layout/hierarchy1"/>
    <dgm:cxn modelId="{AED4FF75-6C72-4A16-8428-F7A14890BE16}" type="presOf" srcId="{D194FBD6-6181-4108-BC60-A6E43949C038}" destId="{0AE68D78-2FB7-4921-8977-AE832103E1C6}" srcOrd="0" destOrd="0" presId="urn:microsoft.com/office/officeart/2005/8/layout/hierarchy1"/>
    <dgm:cxn modelId="{A8044B8F-E8F4-4A2A-A1A9-A0F3CD59DBDA}" srcId="{A2AB5C1C-6B05-4630-A747-9D8D8DE47E03}" destId="{5A4A4724-A260-4308-80FB-23966F32F1E6}" srcOrd="0" destOrd="0" parTransId="{227771CE-0DAA-4C60-AE6B-F96C529FB8FF}" sibTransId="{BC15B925-545C-4536-A1D2-DC399B7326DF}"/>
    <dgm:cxn modelId="{3B464D8D-CE1D-4CF9-9A70-8B7E78EB2421}" srcId="{EC228446-3E75-40FC-AE3A-7F0C1262065A}" destId="{BF9A2415-477E-4A5B-A9B3-B6867F603E0E}" srcOrd="0" destOrd="0" parTransId="{5FB94093-76BF-4066-B689-F732C574B2DB}" sibTransId="{33842E12-E387-4371-9522-8D191298D0F9}"/>
    <dgm:cxn modelId="{746C9582-89A9-4A62-95F7-F4F162B26B4D}" type="presOf" srcId="{49663B26-7579-4ADB-8552-3201702FCA54}" destId="{4B6D29A5-4D1F-4CF7-A267-03713E62725E}" srcOrd="0" destOrd="0" presId="urn:microsoft.com/office/officeart/2005/8/layout/hierarchy1"/>
    <dgm:cxn modelId="{9F1C3CFC-0F8E-4F35-8ED8-5AACCD71A81A}" srcId="{BF9A2415-477E-4A5B-A9B3-B6867F603E0E}" destId="{D194FBD6-6181-4108-BC60-A6E43949C038}" srcOrd="1" destOrd="0" parTransId="{49663B26-7579-4ADB-8552-3201702FCA54}" sibTransId="{2B983D26-8D4D-4A3D-9409-AD37639A2D60}"/>
    <dgm:cxn modelId="{443A2AF9-FABC-4D11-B7D4-329533092D9A}" type="presOf" srcId="{A7BAC104-307C-42D9-9403-E8147A9C143B}" destId="{58B0BCE7-E7A6-4463-9465-C5CB7F5CAEBD}" srcOrd="0" destOrd="0" presId="urn:microsoft.com/office/officeart/2005/8/layout/hierarchy1"/>
    <dgm:cxn modelId="{3CA8895B-FDF4-4902-A3E7-A22876363F9F}" type="presParOf" srcId="{687E1484-E3BB-48BF-9C0E-132B90423A8F}" destId="{06572920-CC1C-488B-9797-323018A416A5}" srcOrd="0" destOrd="0" presId="urn:microsoft.com/office/officeart/2005/8/layout/hierarchy1"/>
    <dgm:cxn modelId="{C9740A9B-58ED-4284-828C-A79FF4DFB710}" type="presParOf" srcId="{06572920-CC1C-488B-9797-323018A416A5}" destId="{6832BD58-BD8A-4E35-9080-C4074CB50C96}" srcOrd="0" destOrd="0" presId="urn:microsoft.com/office/officeart/2005/8/layout/hierarchy1"/>
    <dgm:cxn modelId="{A5B0748C-F359-43D6-98AA-0E876AB1727D}" type="presParOf" srcId="{6832BD58-BD8A-4E35-9080-C4074CB50C96}" destId="{8904FECC-3E0A-4DF7-8571-1D0A25AE4CDF}" srcOrd="0" destOrd="0" presId="urn:microsoft.com/office/officeart/2005/8/layout/hierarchy1"/>
    <dgm:cxn modelId="{3C2F65C8-D793-4635-8C3E-D5D685D6FA16}" type="presParOf" srcId="{6832BD58-BD8A-4E35-9080-C4074CB50C96}" destId="{CF01E7EA-02E3-4050-BACC-AD0BD2761DF6}" srcOrd="1" destOrd="0" presId="urn:microsoft.com/office/officeart/2005/8/layout/hierarchy1"/>
    <dgm:cxn modelId="{37BD7036-2410-44E6-9276-C8D631A243BB}" type="presParOf" srcId="{06572920-CC1C-488B-9797-323018A416A5}" destId="{7B830EB3-E3BC-49AC-B4C8-A8810588974D}" srcOrd="1" destOrd="0" presId="urn:microsoft.com/office/officeart/2005/8/layout/hierarchy1"/>
    <dgm:cxn modelId="{F842D9AA-1B89-4A55-9DA6-AAC49D9B9F96}" type="presParOf" srcId="{7B830EB3-E3BC-49AC-B4C8-A8810588974D}" destId="{7D051E93-A7BE-450C-BEE0-B2D4F87BDEB0}" srcOrd="0" destOrd="0" presId="urn:microsoft.com/office/officeart/2005/8/layout/hierarchy1"/>
    <dgm:cxn modelId="{DF9BC5AF-E687-4053-B016-9DCA96D62538}" type="presParOf" srcId="{7B830EB3-E3BC-49AC-B4C8-A8810588974D}" destId="{A89D054F-8CAE-4DE1-B730-B80A0A958D80}" srcOrd="1" destOrd="0" presId="urn:microsoft.com/office/officeart/2005/8/layout/hierarchy1"/>
    <dgm:cxn modelId="{1AB6F765-6145-49E5-8930-AB19A9BEEF24}" type="presParOf" srcId="{A89D054F-8CAE-4DE1-B730-B80A0A958D80}" destId="{9B438F65-1884-4D72-B0CF-A0C9B7FCFD6D}" srcOrd="0" destOrd="0" presId="urn:microsoft.com/office/officeart/2005/8/layout/hierarchy1"/>
    <dgm:cxn modelId="{89958DBD-D793-4A2D-81AA-068D3C2F9712}" type="presParOf" srcId="{9B438F65-1884-4D72-B0CF-A0C9B7FCFD6D}" destId="{C863274D-AB94-4AD3-8D73-89E627B58DB9}" srcOrd="0" destOrd="0" presId="urn:microsoft.com/office/officeart/2005/8/layout/hierarchy1"/>
    <dgm:cxn modelId="{5C52ECDB-B400-4E66-A813-AA7F49100BAA}" type="presParOf" srcId="{9B438F65-1884-4D72-B0CF-A0C9B7FCFD6D}" destId="{0033EF1E-8882-4305-93D9-3894353B585E}" srcOrd="1" destOrd="0" presId="urn:microsoft.com/office/officeart/2005/8/layout/hierarchy1"/>
    <dgm:cxn modelId="{CA28AAF6-78B4-41E2-B6CF-87836D21F1F8}" type="presParOf" srcId="{A89D054F-8CAE-4DE1-B730-B80A0A958D80}" destId="{AA6FA9F2-E345-4DB3-94B8-AB0DF438F548}" srcOrd="1" destOrd="0" presId="urn:microsoft.com/office/officeart/2005/8/layout/hierarchy1"/>
    <dgm:cxn modelId="{35C77094-56B3-4451-8B47-60E9C0F737DB}" type="presParOf" srcId="{AA6FA9F2-E345-4DB3-94B8-AB0DF438F548}" destId="{936B2945-B779-4D97-919B-ABE0662FBC90}" srcOrd="0" destOrd="0" presId="urn:microsoft.com/office/officeart/2005/8/layout/hierarchy1"/>
    <dgm:cxn modelId="{79C5E81D-0D79-4549-9FC5-274BD7576A9E}" type="presParOf" srcId="{AA6FA9F2-E345-4DB3-94B8-AB0DF438F548}" destId="{3AEBB52A-78E6-4978-B6B0-FA699E0B65B0}" srcOrd="1" destOrd="0" presId="urn:microsoft.com/office/officeart/2005/8/layout/hierarchy1"/>
    <dgm:cxn modelId="{48847790-54E0-4847-B5CD-FAD0AF7CECE4}" type="presParOf" srcId="{3AEBB52A-78E6-4978-B6B0-FA699E0B65B0}" destId="{41B85BD0-4718-45CC-8D5A-E13AA9A8F1F3}" srcOrd="0" destOrd="0" presId="urn:microsoft.com/office/officeart/2005/8/layout/hierarchy1"/>
    <dgm:cxn modelId="{08E18A6D-2D1A-4333-AFA3-A2BAB3E9D3AD}" type="presParOf" srcId="{41B85BD0-4718-45CC-8D5A-E13AA9A8F1F3}" destId="{B259C084-841E-4583-8812-F1E8F8DA6318}" srcOrd="0" destOrd="0" presId="urn:microsoft.com/office/officeart/2005/8/layout/hierarchy1"/>
    <dgm:cxn modelId="{1BEE3E2D-9215-4880-A3A6-6F64D84769DA}" type="presParOf" srcId="{41B85BD0-4718-45CC-8D5A-E13AA9A8F1F3}" destId="{82A3E62E-877A-49D1-8972-6E416B59ECF9}" srcOrd="1" destOrd="0" presId="urn:microsoft.com/office/officeart/2005/8/layout/hierarchy1"/>
    <dgm:cxn modelId="{2F590812-84D5-4700-909F-BB9FD83BEC85}" type="presParOf" srcId="{3AEBB52A-78E6-4978-B6B0-FA699E0B65B0}" destId="{166412E3-DB29-4ADD-84B7-99CF9958BC08}" srcOrd="1" destOrd="0" presId="urn:microsoft.com/office/officeart/2005/8/layout/hierarchy1"/>
    <dgm:cxn modelId="{2B9A41A6-CDDF-4C13-A521-00370B51CCF8}" type="presParOf" srcId="{166412E3-DB29-4ADD-84B7-99CF9958BC08}" destId="{DA32618E-DDA1-4B0A-BBFB-7F488EB1493A}" srcOrd="0" destOrd="0" presId="urn:microsoft.com/office/officeart/2005/8/layout/hierarchy1"/>
    <dgm:cxn modelId="{D6294003-39C2-494F-9ADB-B690DDCE2F14}" type="presParOf" srcId="{166412E3-DB29-4ADD-84B7-99CF9958BC08}" destId="{B225FCEE-7536-4865-BDEB-260E2560C850}" srcOrd="1" destOrd="0" presId="urn:microsoft.com/office/officeart/2005/8/layout/hierarchy1"/>
    <dgm:cxn modelId="{8EBF531C-9817-4FCF-AA39-AEF441101739}" type="presParOf" srcId="{B225FCEE-7536-4865-BDEB-260E2560C850}" destId="{39DAAFBC-6D56-4F72-B342-3F875AE9D1CC}" srcOrd="0" destOrd="0" presId="urn:microsoft.com/office/officeart/2005/8/layout/hierarchy1"/>
    <dgm:cxn modelId="{24240875-85D3-4446-9DEE-841C61591E19}" type="presParOf" srcId="{39DAAFBC-6D56-4F72-B342-3F875AE9D1CC}" destId="{DD131A1A-9FBA-4B87-9771-6AC9299C6CD3}" srcOrd="0" destOrd="0" presId="urn:microsoft.com/office/officeart/2005/8/layout/hierarchy1"/>
    <dgm:cxn modelId="{B9B303DF-D520-4F25-B418-D00AEC8555D8}" type="presParOf" srcId="{39DAAFBC-6D56-4F72-B342-3F875AE9D1CC}" destId="{A3953A4B-343E-4999-93A7-0BCB95598C49}" srcOrd="1" destOrd="0" presId="urn:microsoft.com/office/officeart/2005/8/layout/hierarchy1"/>
    <dgm:cxn modelId="{7103C0D6-107F-423C-8C20-FBAF30154C71}" type="presParOf" srcId="{B225FCEE-7536-4865-BDEB-260E2560C850}" destId="{7633DE23-1C18-4D70-B309-E2038BA5EEA1}" srcOrd="1" destOrd="0" presId="urn:microsoft.com/office/officeart/2005/8/layout/hierarchy1"/>
    <dgm:cxn modelId="{FB5067E9-3BB0-48A2-B4DF-81D133D04A58}" type="presParOf" srcId="{7B830EB3-E3BC-49AC-B4C8-A8810588974D}" destId="{4B6D29A5-4D1F-4CF7-A267-03713E62725E}" srcOrd="2" destOrd="0" presId="urn:microsoft.com/office/officeart/2005/8/layout/hierarchy1"/>
    <dgm:cxn modelId="{60F74EDF-FFBA-4EB5-B102-5A2D3D6356E0}" type="presParOf" srcId="{7B830EB3-E3BC-49AC-B4C8-A8810588974D}" destId="{F1B12E15-692C-4544-83C7-C2A7F00A7886}" srcOrd="3" destOrd="0" presId="urn:microsoft.com/office/officeart/2005/8/layout/hierarchy1"/>
    <dgm:cxn modelId="{0DB01405-2563-4D74-B93A-11F4420295F8}" type="presParOf" srcId="{F1B12E15-692C-4544-83C7-C2A7F00A7886}" destId="{7A027D65-6ED0-46F5-A0A5-57C895993A29}" srcOrd="0" destOrd="0" presId="urn:microsoft.com/office/officeart/2005/8/layout/hierarchy1"/>
    <dgm:cxn modelId="{DCF1F27F-915F-417F-A23E-ABEB718587FD}" type="presParOf" srcId="{7A027D65-6ED0-46F5-A0A5-57C895993A29}" destId="{AC692CBE-8AA0-48D0-B51B-745A8A3DABD1}" srcOrd="0" destOrd="0" presId="urn:microsoft.com/office/officeart/2005/8/layout/hierarchy1"/>
    <dgm:cxn modelId="{942899D9-7EB0-495A-BCC1-74871647DA34}" type="presParOf" srcId="{7A027D65-6ED0-46F5-A0A5-57C895993A29}" destId="{0AE68D78-2FB7-4921-8977-AE832103E1C6}" srcOrd="1" destOrd="0" presId="urn:microsoft.com/office/officeart/2005/8/layout/hierarchy1"/>
    <dgm:cxn modelId="{F943F9C4-2E1A-4A4C-BF1C-51C9ECD67C1E}" type="presParOf" srcId="{F1B12E15-692C-4544-83C7-C2A7F00A7886}" destId="{861A7816-6793-469B-B253-8052C4D50FF2}" srcOrd="1" destOrd="0" presId="urn:microsoft.com/office/officeart/2005/8/layout/hierarchy1"/>
    <dgm:cxn modelId="{8B195C4A-D783-415B-A235-BD5706654F19}" type="presParOf" srcId="{861A7816-6793-469B-B253-8052C4D50FF2}" destId="{58B0BCE7-E7A6-4463-9465-C5CB7F5CAEBD}" srcOrd="0" destOrd="0" presId="urn:microsoft.com/office/officeart/2005/8/layout/hierarchy1"/>
    <dgm:cxn modelId="{A5F6A25C-54F9-4432-8604-A34D7C211D48}" type="presParOf" srcId="{861A7816-6793-469B-B253-8052C4D50FF2}" destId="{B3942D45-33D1-42A8-8196-134E391704B2}" srcOrd="1" destOrd="0" presId="urn:microsoft.com/office/officeart/2005/8/layout/hierarchy1"/>
    <dgm:cxn modelId="{0E47B0B7-93E2-4656-AA9D-C5154A3BDA23}" type="presParOf" srcId="{B3942D45-33D1-42A8-8196-134E391704B2}" destId="{35BD031E-A7D5-4CBC-AE12-89B5C2E56FE4}" srcOrd="0" destOrd="0" presId="urn:microsoft.com/office/officeart/2005/8/layout/hierarchy1"/>
    <dgm:cxn modelId="{88FD48CA-DDA0-44FA-A854-708FF492F501}" type="presParOf" srcId="{35BD031E-A7D5-4CBC-AE12-89B5C2E56FE4}" destId="{5F7C4745-F938-4A59-9DD3-DC4A24200841}" srcOrd="0" destOrd="0" presId="urn:microsoft.com/office/officeart/2005/8/layout/hierarchy1"/>
    <dgm:cxn modelId="{46282D14-DE4C-4C6C-BFF8-88097613C88A}" type="presParOf" srcId="{35BD031E-A7D5-4CBC-AE12-89B5C2E56FE4}" destId="{E63D4F9A-C2E2-48DD-8E03-F31BE1120DBA}" srcOrd="1" destOrd="0" presId="urn:microsoft.com/office/officeart/2005/8/layout/hierarchy1"/>
    <dgm:cxn modelId="{DCFF797E-E3AE-42DE-BE6C-2B22E760A4D1}" type="presParOf" srcId="{B3942D45-33D1-42A8-8196-134E391704B2}" destId="{90E4A5D5-2D80-4FEE-90AA-CAB251A4EC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F5618-DE68-4FBF-A1F4-01DD32A0E4A0}">
      <dsp:nvSpPr>
        <dsp:cNvPr id="0" name=""/>
        <dsp:cNvSpPr/>
      </dsp:nvSpPr>
      <dsp:spPr>
        <a:xfrm>
          <a:off x="4477038" y="1463387"/>
          <a:ext cx="3468840" cy="1225265"/>
        </a:xfrm>
        <a:custGeom>
          <a:avLst/>
          <a:gdLst/>
          <a:ahLst/>
          <a:cxnLst/>
          <a:rect l="0" t="0" r="0" b="0"/>
          <a:pathLst>
            <a:path>
              <a:moveTo>
                <a:pt x="0" y="0"/>
              </a:moveTo>
              <a:lnTo>
                <a:pt x="0" y="1043641"/>
              </a:lnTo>
              <a:lnTo>
                <a:pt x="3468840" y="1043641"/>
              </a:lnTo>
              <a:lnTo>
                <a:pt x="3468840" y="1225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8B3815-3110-4887-AF15-221458446447}">
      <dsp:nvSpPr>
        <dsp:cNvPr id="0" name=""/>
        <dsp:cNvSpPr/>
      </dsp:nvSpPr>
      <dsp:spPr>
        <a:xfrm>
          <a:off x="4477038" y="1463387"/>
          <a:ext cx="1162201" cy="1225265"/>
        </a:xfrm>
        <a:custGeom>
          <a:avLst/>
          <a:gdLst/>
          <a:ahLst/>
          <a:cxnLst/>
          <a:rect l="0" t="0" r="0" b="0"/>
          <a:pathLst>
            <a:path>
              <a:moveTo>
                <a:pt x="0" y="0"/>
              </a:moveTo>
              <a:lnTo>
                <a:pt x="0" y="1043641"/>
              </a:lnTo>
              <a:lnTo>
                <a:pt x="1162201" y="1043641"/>
              </a:lnTo>
              <a:lnTo>
                <a:pt x="1162201" y="1225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C8951-00E6-49FC-A6A5-1A16875EEAC5}">
      <dsp:nvSpPr>
        <dsp:cNvPr id="0" name=""/>
        <dsp:cNvSpPr/>
      </dsp:nvSpPr>
      <dsp:spPr>
        <a:xfrm>
          <a:off x="3277038" y="1463387"/>
          <a:ext cx="1200000" cy="1225265"/>
        </a:xfrm>
        <a:custGeom>
          <a:avLst/>
          <a:gdLst/>
          <a:ahLst/>
          <a:cxnLst/>
          <a:rect l="0" t="0" r="0" b="0"/>
          <a:pathLst>
            <a:path>
              <a:moveTo>
                <a:pt x="1200000" y="0"/>
              </a:moveTo>
              <a:lnTo>
                <a:pt x="1200000" y="1043641"/>
              </a:lnTo>
              <a:lnTo>
                <a:pt x="0" y="1043641"/>
              </a:lnTo>
              <a:lnTo>
                <a:pt x="0" y="1225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39F7A-3BD9-43AF-854A-2ACC3897F4CB}">
      <dsp:nvSpPr>
        <dsp:cNvPr id="0" name=""/>
        <dsp:cNvSpPr/>
      </dsp:nvSpPr>
      <dsp:spPr>
        <a:xfrm>
          <a:off x="991043" y="1463387"/>
          <a:ext cx="3485995" cy="1225265"/>
        </a:xfrm>
        <a:custGeom>
          <a:avLst/>
          <a:gdLst/>
          <a:ahLst/>
          <a:cxnLst/>
          <a:rect l="0" t="0" r="0" b="0"/>
          <a:pathLst>
            <a:path>
              <a:moveTo>
                <a:pt x="3485995" y="0"/>
              </a:moveTo>
              <a:lnTo>
                <a:pt x="3485995" y="1043641"/>
              </a:lnTo>
              <a:lnTo>
                <a:pt x="0" y="1043641"/>
              </a:lnTo>
              <a:lnTo>
                <a:pt x="0" y="1225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EE493-F543-4826-B37F-5E6C64A3E021}">
      <dsp:nvSpPr>
        <dsp:cNvPr id="0" name=""/>
        <dsp:cNvSpPr/>
      </dsp:nvSpPr>
      <dsp:spPr>
        <a:xfrm>
          <a:off x="3380714" y="133154"/>
          <a:ext cx="2192648" cy="13302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26F2C-4013-4101-A215-06A12D041CDB}">
      <dsp:nvSpPr>
        <dsp:cNvPr id="0" name=""/>
        <dsp:cNvSpPr/>
      </dsp:nvSpPr>
      <dsp:spPr>
        <a:xfrm>
          <a:off x="3598554" y="340102"/>
          <a:ext cx="2192648" cy="13302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Home</a:t>
          </a:r>
          <a:endParaRPr lang="en-US" sz="3600" kern="1200" dirty="0"/>
        </a:p>
      </dsp:txBody>
      <dsp:txXfrm>
        <a:off x="3637515" y="379063"/>
        <a:ext cx="2114726" cy="1252311"/>
      </dsp:txXfrm>
    </dsp:sp>
    <dsp:sp modelId="{A775B04F-3CEE-4C45-8224-49A3DE51B4E7}">
      <dsp:nvSpPr>
        <dsp:cNvPr id="0" name=""/>
        <dsp:cNvSpPr/>
      </dsp:nvSpPr>
      <dsp:spPr>
        <a:xfrm>
          <a:off x="10764" y="2688653"/>
          <a:ext cx="1960557" cy="1244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CD7FF9-DDD6-4355-8951-0830672539BC}">
      <dsp:nvSpPr>
        <dsp:cNvPr id="0" name=""/>
        <dsp:cNvSpPr/>
      </dsp:nvSpPr>
      <dsp:spPr>
        <a:xfrm>
          <a:off x="228604" y="2895600"/>
          <a:ext cx="1960557" cy="12449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 Adding A New Account</a:t>
          </a:r>
          <a:endParaRPr lang="en-US" sz="2400" kern="1200" dirty="0"/>
        </a:p>
      </dsp:txBody>
      <dsp:txXfrm>
        <a:off x="265067" y="2932063"/>
        <a:ext cx="1887631" cy="1172028"/>
      </dsp:txXfrm>
    </dsp:sp>
    <dsp:sp modelId="{E4F87D0A-C5E9-4632-A74F-AB633BBF24B8}">
      <dsp:nvSpPr>
        <dsp:cNvPr id="0" name=""/>
        <dsp:cNvSpPr/>
      </dsp:nvSpPr>
      <dsp:spPr>
        <a:xfrm>
          <a:off x="2296759" y="2688653"/>
          <a:ext cx="1960557" cy="1244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B9068-402A-4FE4-A91B-48962035DFE5}">
      <dsp:nvSpPr>
        <dsp:cNvPr id="0" name=""/>
        <dsp:cNvSpPr/>
      </dsp:nvSpPr>
      <dsp:spPr>
        <a:xfrm>
          <a:off x="2514599" y="2895600"/>
          <a:ext cx="1960557" cy="12449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List Of All Account</a:t>
          </a:r>
          <a:endParaRPr lang="en-US" sz="2400" kern="1200" dirty="0"/>
        </a:p>
      </dsp:txBody>
      <dsp:txXfrm>
        <a:off x="2551062" y="2932063"/>
        <a:ext cx="1887631" cy="1172028"/>
      </dsp:txXfrm>
    </dsp:sp>
    <dsp:sp modelId="{2DEE5AD4-4F2C-4E84-BDDB-FD21FE6BEEB7}">
      <dsp:nvSpPr>
        <dsp:cNvPr id="0" name=""/>
        <dsp:cNvSpPr/>
      </dsp:nvSpPr>
      <dsp:spPr>
        <a:xfrm>
          <a:off x="4658961" y="2688653"/>
          <a:ext cx="1960557" cy="1244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A1CC4-A3C7-4AF2-A566-FB91E6F2406D}">
      <dsp:nvSpPr>
        <dsp:cNvPr id="0" name=""/>
        <dsp:cNvSpPr/>
      </dsp:nvSpPr>
      <dsp:spPr>
        <a:xfrm>
          <a:off x="4876800" y="2895600"/>
          <a:ext cx="1960557" cy="12449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Search Transaction</a:t>
          </a:r>
          <a:endParaRPr lang="en-US" sz="2400" kern="1200" dirty="0"/>
        </a:p>
      </dsp:txBody>
      <dsp:txXfrm>
        <a:off x="4913263" y="2932063"/>
        <a:ext cx="1887631" cy="1172028"/>
      </dsp:txXfrm>
    </dsp:sp>
    <dsp:sp modelId="{31E66E9D-8E96-4FFD-8508-587E68B579FD}">
      <dsp:nvSpPr>
        <dsp:cNvPr id="0" name=""/>
        <dsp:cNvSpPr/>
      </dsp:nvSpPr>
      <dsp:spPr>
        <a:xfrm>
          <a:off x="6965600" y="2688653"/>
          <a:ext cx="1960557" cy="1244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DF708-7A89-4989-A2FC-8A1BD4DA98E0}">
      <dsp:nvSpPr>
        <dsp:cNvPr id="0" name=""/>
        <dsp:cNvSpPr/>
      </dsp:nvSpPr>
      <dsp:spPr>
        <a:xfrm>
          <a:off x="7183440" y="2895600"/>
          <a:ext cx="1960557" cy="12449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Recent Transaction</a:t>
          </a:r>
          <a:endParaRPr lang="en-US" sz="2400" kern="1200" dirty="0"/>
        </a:p>
      </dsp:txBody>
      <dsp:txXfrm>
        <a:off x="7219903" y="2932063"/>
        <a:ext cx="1887631" cy="1172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0EF18-E639-4A4B-B3F7-06EBEA7A9B94}">
      <dsp:nvSpPr>
        <dsp:cNvPr id="0" name=""/>
        <dsp:cNvSpPr/>
      </dsp:nvSpPr>
      <dsp:spPr>
        <a:xfrm>
          <a:off x="3597834" y="4039492"/>
          <a:ext cx="91440" cy="472436"/>
        </a:xfrm>
        <a:custGeom>
          <a:avLst/>
          <a:gdLst/>
          <a:ahLst/>
          <a:cxnLst/>
          <a:rect l="0" t="0" r="0" b="0"/>
          <a:pathLst>
            <a:path>
              <a:moveTo>
                <a:pt x="45720" y="0"/>
              </a:moveTo>
              <a:lnTo>
                <a:pt x="45720" y="472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09776D-B585-428B-A1BA-02FD7533B934}">
      <dsp:nvSpPr>
        <dsp:cNvPr id="0" name=""/>
        <dsp:cNvSpPr/>
      </dsp:nvSpPr>
      <dsp:spPr>
        <a:xfrm>
          <a:off x="3597834" y="2535548"/>
          <a:ext cx="91440" cy="472436"/>
        </a:xfrm>
        <a:custGeom>
          <a:avLst/>
          <a:gdLst/>
          <a:ahLst/>
          <a:cxnLst/>
          <a:rect l="0" t="0" r="0" b="0"/>
          <a:pathLst>
            <a:path>
              <a:moveTo>
                <a:pt x="45720" y="0"/>
              </a:moveTo>
              <a:lnTo>
                <a:pt x="45720" y="472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877D6-0C9B-4371-ACB6-54358274A621}">
      <dsp:nvSpPr>
        <dsp:cNvPr id="0" name=""/>
        <dsp:cNvSpPr/>
      </dsp:nvSpPr>
      <dsp:spPr>
        <a:xfrm>
          <a:off x="3597834" y="1031604"/>
          <a:ext cx="91440" cy="472436"/>
        </a:xfrm>
        <a:custGeom>
          <a:avLst/>
          <a:gdLst/>
          <a:ahLst/>
          <a:cxnLst/>
          <a:rect l="0" t="0" r="0" b="0"/>
          <a:pathLst>
            <a:path>
              <a:moveTo>
                <a:pt x="45720" y="0"/>
              </a:moveTo>
              <a:lnTo>
                <a:pt x="45720" y="472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1BF597-FA1B-47E0-8287-63ED8138EB76}">
      <dsp:nvSpPr>
        <dsp:cNvPr id="0" name=""/>
        <dsp:cNvSpPr/>
      </dsp:nvSpPr>
      <dsp:spPr>
        <a:xfrm>
          <a:off x="2831343" y="96"/>
          <a:ext cx="1624421" cy="10315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ED7C5-3364-4E81-A7F3-D3874AED0FB2}">
      <dsp:nvSpPr>
        <dsp:cNvPr id="0" name=""/>
        <dsp:cNvSpPr/>
      </dsp:nvSpPr>
      <dsp:spPr>
        <a:xfrm>
          <a:off x="3011834" y="171563"/>
          <a:ext cx="1624421" cy="10315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New Account</a:t>
          </a:r>
        </a:p>
      </dsp:txBody>
      <dsp:txXfrm>
        <a:off x="3042046" y="201775"/>
        <a:ext cx="1563997" cy="971083"/>
      </dsp:txXfrm>
    </dsp:sp>
    <dsp:sp modelId="{88489A18-16DD-4AD7-A7CB-FBF7F977BBC5}">
      <dsp:nvSpPr>
        <dsp:cNvPr id="0" name=""/>
        <dsp:cNvSpPr/>
      </dsp:nvSpPr>
      <dsp:spPr>
        <a:xfrm>
          <a:off x="2389849" y="1504040"/>
          <a:ext cx="2507408" cy="10315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31FBC4-7640-44C1-9A81-8F04F3545F68}">
      <dsp:nvSpPr>
        <dsp:cNvPr id="0" name=""/>
        <dsp:cNvSpPr/>
      </dsp:nvSpPr>
      <dsp:spPr>
        <a:xfrm>
          <a:off x="2570341" y="1675507"/>
          <a:ext cx="2507408" cy="10315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Adding a new Account</a:t>
          </a:r>
          <a:endParaRPr lang="en-US" sz="2600" kern="1200" dirty="0"/>
        </a:p>
      </dsp:txBody>
      <dsp:txXfrm>
        <a:off x="2600553" y="1705719"/>
        <a:ext cx="2446984" cy="971083"/>
      </dsp:txXfrm>
    </dsp:sp>
    <dsp:sp modelId="{77483CE3-E8E1-4CE9-A1D5-B25C6DCFD991}">
      <dsp:nvSpPr>
        <dsp:cNvPr id="0" name=""/>
        <dsp:cNvSpPr/>
      </dsp:nvSpPr>
      <dsp:spPr>
        <a:xfrm>
          <a:off x="2329023" y="3007984"/>
          <a:ext cx="2629061" cy="10315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89A60-8E63-47F5-B173-953F589B3CA5}">
      <dsp:nvSpPr>
        <dsp:cNvPr id="0" name=""/>
        <dsp:cNvSpPr/>
      </dsp:nvSpPr>
      <dsp:spPr>
        <a:xfrm>
          <a:off x="2509514" y="3179451"/>
          <a:ext cx="2629061" cy="10315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Adding Data to new Account</a:t>
          </a:r>
          <a:endParaRPr lang="en-US" sz="2600" kern="1200" dirty="0"/>
        </a:p>
      </dsp:txBody>
      <dsp:txXfrm>
        <a:off x="2539726" y="3209663"/>
        <a:ext cx="2568637" cy="971083"/>
      </dsp:txXfrm>
    </dsp:sp>
    <dsp:sp modelId="{5A5C8E78-3CD3-4EB3-A089-C30762D0246B}">
      <dsp:nvSpPr>
        <dsp:cNvPr id="0" name=""/>
        <dsp:cNvSpPr/>
      </dsp:nvSpPr>
      <dsp:spPr>
        <a:xfrm>
          <a:off x="2436292" y="4511928"/>
          <a:ext cx="2414524" cy="10315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60456-6659-43AE-BB9C-92B3D27C6AA0}">
      <dsp:nvSpPr>
        <dsp:cNvPr id="0" name=""/>
        <dsp:cNvSpPr/>
      </dsp:nvSpPr>
      <dsp:spPr>
        <a:xfrm>
          <a:off x="2616783" y="4683395"/>
          <a:ext cx="2414524" cy="10315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Saving data into database</a:t>
          </a:r>
          <a:endParaRPr lang="en-US" sz="2600" kern="1200" dirty="0"/>
        </a:p>
      </dsp:txBody>
      <dsp:txXfrm>
        <a:off x="2646995" y="4713607"/>
        <a:ext cx="2354100" cy="97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10A44-A71A-4CB7-A875-82A60E74FFE4}">
      <dsp:nvSpPr>
        <dsp:cNvPr id="0" name=""/>
        <dsp:cNvSpPr/>
      </dsp:nvSpPr>
      <dsp:spPr>
        <a:xfrm>
          <a:off x="4139385" y="3762757"/>
          <a:ext cx="3203195" cy="363405"/>
        </a:xfrm>
        <a:custGeom>
          <a:avLst/>
          <a:gdLst/>
          <a:ahLst/>
          <a:cxnLst/>
          <a:rect l="0" t="0" r="0" b="0"/>
          <a:pathLst>
            <a:path>
              <a:moveTo>
                <a:pt x="0" y="0"/>
              </a:moveTo>
              <a:lnTo>
                <a:pt x="0" y="235828"/>
              </a:lnTo>
              <a:lnTo>
                <a:pt x="3203195" y="235828"/>
              </a:lnTo>
              <a:lnTo>
                <a:pt x="3203195" y="3634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80841-9D53-497F-91FC-7E97462153DC}">
      <dsp:nvSpPr>
        <dsp:cNvPr id="0" name=""/>
        <dsp:cNvSpPr/>
      </dsp:nvSpPr>
      <dsp:spPr>
        <a:xfrm>
          <a:off x="4139385" y="3762757"/>
          <a:ext cx="1072285" cy="363405"/>
        </a:xfrm>
        <a:custGeom>
          <a:avLst/>
          <a:gdLst/>
          <a:ahLst/>
          <a:cxnLst/>
          <a:rect l="0" t="0" r="0" b="0"/>
          <a:pathLst>
            <a:path>
              <a:moveTo>
                <a:pt x="0" y="0"/>
              </a:moveTo>
              <a:lnTo>
                <a:pt x="0" y="235828"/>
              </a:lnTo>
              <a:lnTo>
                <a:pt x="1072285" y="235828"/>
              </a:lnTo>
              <a:lnTo>
                <a:pt x="1072285" y="3634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76F47-2B35-49BE-9EE9-819D1D6F06D1}">
      <dsp:nvSpPr>
        <dsp:cNvPr id="0" name=""/>
        <dsp:cNvSpPr/>
      </dsp:nvSpPr>
      <dsp:spPr>
        <a:xfrm>
          <a:off x="3149590" y="3762757"/>
          <a:ext cx="989794" cy="363405"/>
        </a:xfrm>
        <a:custGeom>
          <a:avLst/>
          <a:gdLst/>
          <a:ahLst/>
          <a:cxnLst/>
          <a:rect l="0" t="0" r="0" b="0"/>
          <a:pathLst>
            <a:path>
              <a:moveTo>
                <a:pt x="989794" y="0"/>
              </a:moveTo>
              <a:lnTo>
                <a:pt x="989794" y="235828"/>
              </a:lnTo>
              <a:lnTo>
                <a:pt x="0" y="235828"/>
              </a:lnTo>
              <a:lnTo>
                <a:pt x="0" y="3634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190CD-C4DF-43C2-B786-DD09F8B1ED9F}">
      <dsp:nvSpPr>
        <dsp:cNvPr id="0" name=""/>
        <dsp:cNvSpPr/>
      </dsp:nvSpPr>
      <dsp:spPr>
        <a:xfrm>
          <a:off x="978461" y="3762757"/>
          <a:ext cx="3160924" cy="363405"/>
        </a:xfrm>
        <a:custGeom>
          <a:avLst/>
          <a:gdLst/>
          <a:ahLst/>
          <a:cxnLst/>
          <a:rect l="0" t="0" r="0" b="0"/>
          <a:pathLst>
            <a:path>
              <a:moveTo>
                <a:pt x="3160924" y="0"/>
              </a:moveTo>
              <a:lnTo>
                <a:pt x="3160924" y="235828"/>
              </a:lnTo>
              <a:lnTo>
                <a:pt x="0" y="235828"/>
              </a:lnTo>
              <a:lnTo>
                <a:pt x="0" y="3634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AC7B04-BE49-4EC8-B733-D84216444FE6}">
      <dsp:nvSpPr>
        <dsp:cNvPr id="0" name=""/>
        <dsp:cNvSpPr/>
      </dsp:nvSpPr>
      <dsp:spPr>
        <a:xfrm>
          <a:off x="4076189" y="2380122"/>
          <a:ext cx="91440" cy="508150"/>
        </a:xfrm>
        <a:custGeom>
          <a:avLst/>
          <a:gdLst/>
          <a:ahLst/>
          <a:cxnLst/>
          <a:rect l="0" t="0" r="0" b="0"/>
          <a:pathLst>
            <a:path>
              <a:moveTo>
                <a:pt x="45720" y="0"/>
              </a:moveTo>
              <a:lnTo>
                <a:pt x="45720" y="380573"/>
              </a:lnTo>
              <a:lnTo>
                <a:pt x="63195" y="380573"/>
              </a:lnTo>
              <a:lnTo>
                <a:pt x="63195" y="508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4371-2EE4-4E3D-8E52-DAB525770C8A}">
      <dsp:nvSpPr>
        <dsp:cNvPr id="0" name=""/>
        <dsp:cNvSpPr/>
      </dsp:nvSpPr>
      <dsp:spPr>
        <a:xfrm>
          <a:off x="4055380" y="1147084"/>
          <a:ext cx="91440" cy="358552"/>
        </a:xfrm>
        <a:custGeom>
          <a:avLst/>
          <a:gdLst/>
          <a:ahLst/>
          <a:cxnLst/>
          <a:rect l="0" t="0" r="0" b="0"/>
          <a:pathLst>
            <a:path>
              <a:moveTo>
                <a:pt x="45720" y="0"/>
              </a:moveTo>
              <a:lnTo>
                <a:pt x="45720" y="230975"/>
              </a:lnTo>
              <a:lnTo>
                <a:pt x="66528" y="230975"/>
              </a:lnTo>
              <a:lnTo>
                <a:pt x="66528" y="358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A730C-7CAE-4C85-B3D3-2D854310BEF9}">
      <dsp:nvSpPr>
        <dsp:cNvPr id="0" name=""/>
        <dsp:cNvSpPr/>
      </dsp:nvSpPr>
      <dsp:spPr>
        <a:xfrm>
          <a:off x="2971183" y="57834"/>
          <a:ext cx="2259834" cy="10892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51AAE-F820-4D7E-9A14-632994AA0ED8}">
      <dsp:nvSpPr>
        <dsp:cNvPr id="0" name=""/>
        <dsp:cNvSpPr/>
      </dsp:nvSpPr>
      <dsp:spPr>
        <a:xfrm>
          <a:off x="3124199" y="203199"/>
          <a:ext cx="2259834" cy="10892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Accounts</a:t>
          </a:r>
          <a:endParaRPr lang="en-US" sz="1600" kern="1200" dirty="0"/>
        </a:p>
      </dsp:txBody>
      <dsp:txXfrm>
        <a:off x="3156102" y="235102"/>
        <a:ext cx="2196028" cy="1025443"/>
      </dsp:txXfrm>
    </dsp:sp>
    <dsp:sp modelId="{1F0F5B4C-4CF0-4F49-8FC4-68869E05D30E}">
      <dsp:nvSpPr>
        <dsp:cNvPr id="0" name=""/>
        <dsp:cNvSpPr/>
      </dsp:nvSpPr>
      <dsp:spPr>
        <a:xfrm>
          <a:off x="2834233" y="1505636"/>
          <a:ext cx="2575351"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9E23B-07D7-4F98-BE16-65392997CE7C}">
      <dsp:nvSpPr>
        <dsp:cNvPr id="0" name=""/>
        <dsp:cNvSpPr/>
      </dsp:nvSpPr>
      <dsp:spPr>
        <a:xfrm>
          <a:off x="2987249" y="1651001"/>
          <a:ext cx="2575351"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List of all Accounts</a:t>
          </a:r>
          <a:endParaRPr lang="en-US" sz="1600" kern="1200" dirty="0"/>
        </a:p>
      </dsp:txBody>
      <dsp:txXfrm>
        <a:off x="3012862" y="1676614"/>
        <a:ext cx="2524125" cy="823259"/>
      </dsp:txXfrm>
    </dsp:sp>
    <dsp:sp modelId="{FD88EF88-3315-43AA-94AC-27063B3FB1F6}">
      <dsp:nvSpPr>
        <dsp:cNvPr id="0" name=""/>
        <dsp:cNvSpPr/>
      </dsp:nvSpPr>
      <dsp:spPr>
        <a:xfrm>
          <a:off x="2792981" y="2888272"/>
          <a:ext cx="2692808"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9D0D4-A360-482F-844E-7EE527A404C1}">
      <dsp:nvSpPr>
        <dsp:cNvPr id="0" name=""/>
        <dsp:cNvSpPr/>
      </dsp:nvSpPr>
      <dsp:spPr>
        <a:xfrm>
          <a:off x="2945996" y="3033637"/>
          <a:ext cx="2692808"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Display list of account from Database</a:t>
          </a:r>
          <a:endParaRPr lang="en-US" sz="1600" kern="1200" dirty="0"/>
        </a:p>
      </dsp:txBody>
      <dsp:txXfrm>
        <a:off x="2971609" y="3059250"/>
        <a:ext cx="2641582" cy="823259"/>
      </dsp:txXfrm>
    </dsp:sp>
    <dsp:sp modelId="{02495E59-1353-41D9-A633-50468B2B431A}">
      <dsp:nvSpPr>
        <dsp:cNvPr id="0" name=""/>
        <dsp:cNvSpPr/>
      </dsp:nvSpPr>
      <dsp:spPr>
        <a:xfrm>
          <a:off x="3568" y="4126163"/>
          <a:ext cx="1949785"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35659-26BA-4BB7-9FAC-538327284259}">
      <dsp:nvSpPr>
        <dsp:cNvPr id="0" name=""/>
        <dsp:cNvSpPr/>
      </dsp:nvSpPr>
      <dsp:spPr>
        <a:xfrm>
          <a:off x="156584" y="4271528"/>
          <a:ext cx="1949785"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Show Details </a:t>
          </a:r>
          <a:endParaRPr lang="en-US" sz="1600" kern="1200" dirty="0"/>
        </a:p>
      </dsp:txBody>
      <dsp:txXfrm>
        <a:off x="182197" y="4297141"/>
        <a:ext cx="1898559" cy="823259"/>
      </dsp:txXfrm>
    </dsp:sp>
    <dsp:sp modelId="{986264D7-AEB1-4EA7-B494-FFA73124F057}">
      <dsp:nvSpPr>
        <dsp:cNvPr id="0" name=""/>
        <dsp:cNvSpPr/>
      </dsp:nvSpPr>
      <dsp:spPr>
        <a:xfrm>
          <a:off x="2259385" y="4126163"/>
          <a:ext cx="1780410"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1EDBE4-82AC-4A33-967C-BA0CFE50B93A}">
      <dsp:nvSpPr>
        <dsp:cNvPr id="0" name=""/>
        <dsp:cNvSpPr/>
      </dsp:nvSpPr>
      <dsp:spPr>
        <a:xfrm>
          <a:off x="2412401" y="4271528"/>
          <a:ext cx="1780410"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Update Information</a:t>
          </a:r>
          <a:endParaRPr lang="en-US" sz="1600" kern="1200" dirty="0"/>
        </a:p>
      </dsp:txBody>
      <dsp:txXfrm>
        <a:off x="2438014" y="4297141"/>
        <a:ext cx="1729184" cy="823259"/>
      </dsp:txXfrm>
    </dsp:sp>
    <dsp:sp modelId="{18524ED5-E9BB-473F-9EF0-70D06636F8D8}">
      <dsp:nvSpPr>
        <dsp:cNvPr id="0" name=""/>
        <dsp:cNvSpPr/>
      </dsp:nvSpPr>
      <dsp:spPr>
        <a:xfrm>
          <a:off x="4345827" y="4126163"/>
          <a:ext cx="1731687"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AA96BC-9A94-4E25-9316-804011CEC0D4}">
      <dsp:nvSpPr>
        <dsp:cNvPr id="0" name=""/>
        <dsp:cNvSpPr/>
      </dsp:nvSpPr>
      <dsp:spPr>
        <a:xfrm>
          <a:off x="4498843" y="4271528"/>
          <a:ext cx="1731687"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Add Transaction</a:t>
          </a:r>
          <a:endParaRPr lang="en-US" sz="1600" kern="1200" dirty="0"/>
        </a:p>
      </dsp:txBody>
      <dsp:txXfrm>
        <a:off x="4524456" y="4297141"/>
        <a:ext cx="1680461" cy="823259"/>
      </dsp:txXfrm>
    </dsp:sp>
    <dsp:sp modelId="{EAC54C0A-207C-467F-A151-F91FDDC26389}">
      <dsp:nvSpPr>
        <dsp:cNvPr id="0" name=""/>
        <dsp:cNvSpPr/>
      </dsp:nvSpPr>
      <dsp:spPr>
        <a:xfrm>
          <a:off x="6383546" y="4126163"/>
          <a:ext cx="1918069" cy="874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068C88-176A-44E8-8F2D-CDB45A93FF7A}">
      <dsp:nvSpPr>
        <dsp:cNvPr id="0" name=""/>
        <dsp:cNvSpPr/>
      </dsp:nvSpPr>
      <dsp:spPr>
        <a:xfrm>
          <a:off x="6536561" y="4271528"/>
          <a:ext cx="1918069" cy="874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Delete Transaction or Account</a:t>
          </a:r>
          <a:endParaRPr lang="en-US" sz="1600" kern="1200" dirty="0"/>
        </a:p>
      </dsp:txBody>
      <dsp:txXfrm>
        <a:off x="6562174" y="4297141"/>
        <a:ext cx="1866843" cy="823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0BCE7-E7A6-4463-9465-C5CB7F5CAEBD}">
      <dsp:nvSpPr>
        <dsp:cNvPr id="0" name=""/>
        <dsp:cNvSpPr/>
      </dsp:nvSpPr>
      <dsp:spPr>
        <a:xfrm>
          <a:off x="5945942" y="2423116"/>
          <a:ext cx="91440" cy="451059"/>
        </a:xfrm>
        <a:custGeom>
          <a:avLst/>
          <a:gdLst/>
          <a:ahLst/>
          <a:cxnLst/>
          <a:rect l="0" t="0" r="0" b="0"/>
          <a:pathLst>
            <a:path>
              <a:moveTo>
                <a:pt x="45720" y="0"/>
              </a:moveTo>
              <a:lnTo>
                <a:pt x="45720" y="4510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D29A5-4D1F-4CF7-A267-03713E62725E}">
      <dsp:nvSpPr>
        <dsp:cNvPr id="0" name=""/>
        <dsp:cNvSpPr/>
      </dsp:nvSpPr>
      <dsp:spPr>
        <a:xfrm>
          <a:off x="4414352" y="987223"/>
          <a:ext cx="1577309" cy="451059"/>
        </a:xfrm>
        <a:custGeom>
          <a:avLst/>
          <a:gdLst/>
          <a:ahLst/>
          <a:cxnLst/>
          <a:rect l="0" t="0" r="0" b="0"/>
          <a:pathLst>
            <a:path>
              <a:moveTo>
                <a:pt x="0" y="0"/>
              </a:moveTo>
              <a:lnTo>
                <a:pt x="0" y="307383"/>
              </a:lnTo>
              <a:lnTo>
                <a:pt x="1577309" y="307383"/>
              </a:lnTo>
              <a:lnTo>
                <a:pt x="1577309" y="4510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2618E-DDA1-4B0A-BBFB-7F488EB1493A}">
      <dsp:nvSpPr>
        <dsp:cNvPr id="0" name=""/>
        <dsp:cNvSpPr/>
      </dsp:nvSpPr>
      <dsp:spPr>
        <a:xfrm>
          <a:off x="2868054" y="3859009"/>
          <a:ext cx="91440" cy="451059"/>
        </a:xfrm>
        <a:custGeom>
          <a:avLst/>
          <a:gdLst/>
          <a:ahLst/>
          <a:cxnLst/>
          <a:rect l="0" t="0" r="0" b="0"/>
          <a:pathLst>
            <a:path>
              <a:moveTo>
                <a:pt x="45720" y="0"/>
              </a:moveTo>
              <a:lnTo>
                <a:pt x="45720" y="4510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6B2945-B779-4D97-919B-ABE0662FBC90}">
      <dsp:nvSpPr>
        <dsp:cNvPr id="0" name=""/>
        <dsp:cNvSpPr/>
      </dsp:nvSpPr>
      <dsp:spPr>
        <a:xfrm>
          <a:off x="2868054" y="2423116"/>
          <a:ext cx="91440" cy="451059"/>
        </a:xfrm>
        <a:custGeom>
          <a:avLst/>
          <a:gdLst/>
          <a:ahLst/>
          <a:cxnLst/>
          <a:rect l="0" t="0" r="0" b="0"/>
          <a:pathLst>
            <a:path>
              <a:moveTo>
                <a:pt x="45720" y="0"/>
              </a:moveTo>
              <a:lnTo>
                <a:pt x="45720" y="4510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051E93-A7BE-450C-BEE0-B2D4F87BDEB0}">
      <dsp:nvSpPr>
        <dsp:cNvPr id="0" name=""/>
        <dsp:cNvSpPr/>
      </dsp:nvSpPr>
      <dsp:spPr>
        <a:xfrm>
          <a:off x="2913774" y="987223"/>
          <a:ext cx="1500578" cy="451059"/>
        </a:xfrm>
        <a:custGeom>
          <a:avLst/>
          <a:gdLst/>
          <a:ahLst/>
          <a:cxnLst/>
          <a:rect l="0" t="0" r="0" b="0"/>
          <a:pathLst>
            <a:path>
              <a:moveTo>
                <a:pt x="1500578" y="0"/>
              </a:moveTo>
              <a:lnTo>
                <a:pt x="1500578" y="307383"/>
              </a:lnTo>
              <a:lnTo>
                <a:pt x="0" y="307383"/>
              </a:lnTo>
              <a:lnTo>
                <a:pt x="0" y="4510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FECC-3E0A-4DF7-8571-1D0A25AE4CDF}">
      <dsp:nvSpPr>
        <dsp:cNvPr id="0" name=""/>
        <dsp:cNvSpPr/>
      </dsp:nvSpPr>
      <dsp:spPr>
        <a:xfrm>
          <a:off x="3133626" y="2389"/>
          <a:ext cx="2561451"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1E7EA-02E3-4050-BACC-AD0BD2761DF6}">
      <dsp:nvSpPr>
        <dsp:cNvPr id="0" name=""/>
        <dsp:cNvSpPr/>
      </dsp:nvSpPr>
      <dsp:spPr>
        <a:xfrm>
          <a:off x="3305951" y="166098"/>
          <a:ext cx="2561451"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Transactions</a:t>
          </a:r>
          <a:endParaRPr lang="en-US" sz="1500" kern="1200" dirty="0"/>
        </a:p>
      </dsp:txBody>
      <dsp:txXfrm>
        <a:off x="3334796" y="194943"/>
        <a:ext cx="2503761" cy="927143"/>
      </dsp:txXfrm>
    </dsp:sp>
    <dsp:sp modelId="{C863274D-AB94-4AD3-8D73-89E627B58DB9}">
      <dsp:nvSpPr>
        <dsp:cNvPr id="0" name=""/>
        <dsp:cNvSpPr/>
      </dsp:nvSpPr>
      <dsp:spPr>
        <a:xfrm>
          <a:off x="1508788" y="1438282"/>
          <a:ext cx="2809971"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3EF1E-8882-4305-93D9-3894353B585E}">
      <dsp:nvSpPr>
        <dsp:cNvPr id="0" name=""/>
        <dsp:cNvSpPr/>
      </dsp:nvSpPr>
      <dsp:spPr>
        <a:xfrm>
          <a:off x="1681113" y="1601990"/>
          <a:ext cx="2809971"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Search A Transaction</a:t>
          </a:r>
          <a:endParaRPr lang="en-US" sz="1500" kern="1200" dirty="0"/>
        </a:p>
      </dsp:txBody>
      <dsp:txXfrm>
        <a:off x="1709958" y="1630835"/>
        <a:ext cx="2752281" cy="927143"/>
      </dsp:txXfrm>
    </dsp:sp>
    <dsp:sp modelId="{B259C084-841E-4583-8812-F1E8F8DA6318}">
      <dsp:nvSpPr>
        <dsp:cNvPr id="0" name=""/>
        <dsp:cNvSpPr/>
      </dsp:nvSpPr>
      <dsp:spPr>
        <a:xfrm>
          <a:off x="1499359" y="2874175"/>
          <a:ext cx="2828830"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3E62E-877A-49D1-8972-6E416B59ECF9}">
      <dsp:nvSpPr>
        <dsp:cNvPr id="0" name=""/>
        <dsp:cNvSpPr/>
      </dsp:nvSpPr>
      <dsp:spPr>
        <a:xfrm>
          <a:off x="1671683" y="3037883"/>
          <a:ext cx="2828830"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Search Criteria</a:t>
          </a:r>
          <a:endParaRPr lang="en-US" sz="1500" kern="1200" dirty="0"/>
        </a:p>
      </dsp:txBody>
      <dsp:txXfrm>
        <a:off x="1700528" y="3066728"/>
        <a:ext cx="2771140" cy="927143"/>
      </dsp:txXfrm>
    </dsp:sp>
    <dsp:sp modelId="{DD131A1A-9FBA-4B87-9771-6AC9299C6CD3}">
      <dsp:nvSpPr>
        <dsp:cNvPr id="0" name=""/>
        <dsp:cNvSpPr/>
      </dsp:nvSpPr>
      <dsp:spPr>
        <a:xfrm>
          <a:off x="1504074" y="4310068"/>
          <a:ext cx="2819400"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53A4B-343E-4999-93A7-0BCB95598C49}">
      <dsp:nvSpPr>
        <dsp:cNvPr id="0" name=""/>
        <dsp:cNvSpPr/>
      </dsp:nvSpPr>
      <dsp:spPr>
        <a:xfrm>
          <a:off x="1676398" y="4473776"/>
          <a:ext cx="2819400"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List of search results from database</a:t>
          </a:r>
          <a:endParaRPr lang="en-US" sz="1500" kern="1200" dirty="0"/>
        </a:p>
      </dsp:txBody>
      <dsp:txXfrm>
        <a:off x="1705243" y="4502621"/>
        <a:ext cx="2761710" cy="927143"/>
      </dsp:txXfrm>
    </dsp:sp>
    <dsp:sp modelId="{AC692CBE-8AA0-48D0-B51B-745A8A3DABD1}">
      <dsp:nvSpPr>
        <dsp:cNvPr id="0" name=""/>
        <dsp:cNvSpPr/>
      </dsp:nvSpPr>
      <dsp:spPr>
        <a:xfrm>
          <a:off x="4663408" y="1438282"/>
          <a:ext cx="2656507"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68D78-2FB7-4921-8977-AE832103E1C6}">
      <dsp:nvSpPr>
        <dsp:cNvPr id="0" name=""/>
        <dsp:cNvSpPr/>
      </dsp:nvSpPr>
      <dsp:spPr>
        <a:xfrm>
          <a:off x="4835733" y="1601990"/>
          <a:ext cx="2656507"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Recent Transaction</a:t>
          </a:r>
          <a:endParaRPr lang="en-US" sz="1500" kern="1200" dirty="0"/>
        </a:p>
      </dsp:txBody>
      <dsp:txXfrm>
        <a:off x="4864578" y="1630835"/>
        <a:ext cx="2598817" cy="927143"/>
      </dsp:txXfrm>
    </dsp:sp>
    <dsp:sp modelId="{5F7C4745-F938-4A59-9DD3-DC4A24200841}">
      <dsp:nvSpPr>
        <dsp:cNvPr id="0" name=""/>
        <dsp:cNvSpPr/>
      </dsp:nvSpPr>
      <dsp:spPr>
        <a:xfrm>
          <a:off x="5216202" y="2874175"/>
          <a:ext cx="1550919" cy="9848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3D4F9A-C2E2-48DD-8E03-F31BE1120DBA}">
      <dsp:nvSpPr>
        <dsp:cNvPr id="0" name=""/>
        <dsp:cNvSpPr/>
      </dsp:nvSpPr>
      <dsp:spPr>
        <a:xfrm>
          <a:off x="5388527" y="3037883"/>
          <a:ext cx="1550919" cy="9848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List of last 10 Transaction from Database</a:t>
          </a:r>
          <a:endParaRPr lang="en-US" sz="1500" kern="1200"/>
        </a:p>
      </dsp:txBody>
      <dsp:txXfrm>
        <a:off x="5417372" y="3066728"/>
        <a:ext cx="1493229" cy="9271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BBB7AB5-42D4-4F45-A73B-8C431394F2A5}" type="datetimeFigureOut">
              <a:rPr lang="en-US" smtClean="0"/>
              <a:pPr/>
              <a:t>7/7/2013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39C115C-9DAD-416B-A61D-3B0506D2E6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BB7AB5-42D4-4F45-A73B-8C431394F2A5}"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115C-9DAD-416B-A61D-3B0506D2E6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BB7AB5-42D4-4F45-A73B-8C431394F2A5}"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C115C-9DAD-416B-A61D-3B0506D2E6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BBB7AB5-42D4-4F45-A73B-8C431394F2A5}" type="datetimeFigureOut">
              <a:rPr lang="en-US" smtClean="0"/>
              <a:pPr/>
              <a:t>7/7/2013</a:t>
            </a:fld>
            <a:endParaRPr lang="en-US"/>
          </a:p>
        </p:txBody>
      </p:sp>
      <p:sp>
        <p:nvSpPr>
          <p:cNvPr id="9" name="Slide Number Placeholder 8"/>
          <p:cNvSpPr>
            <a:spLocks noGrp="1"/>
          </p:cNvSpPr>
          <p:nvPr>
            <p:ph type="sldNum" sz="quarter" idx="15"/>
          </p:nvPr>
        </p:nvSpPr>
        <p:spPr/>
        <p:txBody>
          <a:bodyPr rtlCol="0"/>
          <a:lstStyle/>
          <a:p>
            <a:fld id="{C39C115C-9DAD-416B-A61D-3B0506D2E6C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BBB7AB5-42D4-4F45-A73B-8C431394F2A5}" type="datetimeFigureOut">
              <a:rPr lang="en-US" smtClean="0"/>
              <a:pPr/>
              <a:t>7/7/2013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39C115C-9DAD-416B-A61D-3B0506D2E6C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BB7AB5-42D4-4F45-A73B-8C431394F2A5}" type="datetimeFigureOut">
              <a:rPr lang="en-US" smtClean="0"/>
              <a:pPr/>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C115C-9DAD-416B-A61D-3B0506D2E6C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BBB7AB5-42D4-4F45-A73B-8C431394F2A5}" type="datetimeFigureOut">
              <a:rPr lang="en-US" smtClean="0"/>
              <a:pPr/>
              <a:t>7/7/2013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C115C-9DAD-416B-A61D-3B0506D2E6C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BBB7AB5-42D4-4F45-A73B-8C431394F2A5}" type="datetimeFigureOut">
              <a:rPr lang="en-US" smtClean="0"/>
              <a:pPr/>
              <a:t>7/7/2013</a:t>
            </a:fld>
            <a:endParaRPr lang="en-US"/>
          </a:p>
        </p:txBody>
      </p:sp>
      <p:sp>
        <p:nvSpPr>
          <p:cNvPr id="7" name="Slide Number Placeholder 6"/>
          <p:cNvSpPr>
            <a:spLocks noGrp="1"/>
          </p:cNvSpPr>
          <p:nvPr>
            <p:ph type="sldNum" sz="quarter" idx="11"/>
          </p:nvPr>
        </p:nvSpPr>
        <p:spPr/>
        <p:txBody>
          <a:bodyPr rtlCol="0"/>
          <a:lstStyle/>
          <a:p>
            <a:fld id="{C39C115C-9DAD-416B-A61D-3B0506D2E6C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B7AB5-42D4-4F45-A73B-8C431394F2A5}" type="datetimeFigureOut">
              <a:rPr lang="en-US" smtClean="0"/>
              <a:pPr/>
              <a:t>7/7/2013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C115C-9DAD-416B-A61D-3B0506D2E6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BBB7AB5-42D4-4F45-A73B-8C431394F2A5}" type="datetimeFigureOut">
              <a:rPr lang="en-US" smtClean="0"/>
              <a:pPr/>
              <a:t>7/7/2013</a:t>
            </a:fld>
            <a:endParaRPr lang="en-US"/>
          </a:p>
        </p:txBody>
      </p:sp>
      <p:sp>
        <p:nvSpPr>
          <p:cNvPr id="22" name="Slide Number Placeholder 21"/>
          <p:cNvSpPr>
            <a:spLocks noGrp="1"/>
          </p:cNvSpPr>
          <p:nvPr>
            <p:ph type="sldNum" sz="quarter" idx="15"/>
          </p:nvPr>
        </p:nvSpPr>
        <p:spPr/>
        <p:txBody>
          <a:bodyPr rtlCol="0"/>
          <a:lstStyle/>
          <a:p>
            <a:fld id="{C39C115C-9DAD-416B-A61D-3B0506D2E6C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BB7AB5-42D4-4F45-A73B-8C431394F2A5}" type="datetimeFigureOut">
              <a:rPr lang="en-US" smtClean="0"/>
              <a:pPr/>
              <a:t>7/7/2013</a:t>
            </a:fld>
            <a:endParaRPr lang="en-US"/>
          </a:p>
        </p:txBody>
      </p:sp>
      <p:sp>
        <p:nvSpPr>
          <p:cNvPr id="18" name="Slide Number Placeholder 17"/>
          <p:cNvSpPr>
            <a:spLocks noGrp="1"/>
          </p:cNvSpPr>
          <p:nvPr>
            <p:ph type="sldNum" sz="quarter" idx="11"/>
          </p:nvPr>
        </p:nvSpPr>
        <p:spPr/>
        <p:txBody>
          <a:bodyPr rtlCol="0"/>
          <a:lstStyle/>
          <a:p>
            <a:fld id="{C39C115C-9DAD-416B-A61D-3B0506D2E6C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BB7AB5-42D4-4F45-A73B-8C431394F2A5}" type="datetimeFigureOut">
              <a:rPr lang="en-US" smtClean="0"/>
              <a:pPr/>
              <a:t>7/7/2013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39C115C-9DAD-416B-A61D-3B0506D2E6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6705600" cy="113236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7300" dirty="0" smtClean="0">
                <a:solidFill>
                  <a:srgbClr val="7030A0"/>
                </a:solidFill>
                <a:latin typeface="Rockwell Extra Bold" pitchFamily="18" charset="0"/>
              </a:rPr>
              <a:t>A</a:t>
            </a:r>
            <a:r>
              <a:rPr lang="en-US" sz="5400" dirty="0" smtClean="0">
                <a:solidFill>
                  <a:srgbClr val="7030A0"/>
                </a:solidFill>
                <a:latin typeface="Rockwell Extra Bold" pitchFamily="18" charset="0"/>
              </a:rPr>
              <a:t>ccount </a:t>
            </a:r>
            <a:r>
              <a:rPr lang="en-US" sz="7200" dirty="0" smtClean="0">
                <a:solidFill>
                  <a:srgbClr val="7030A0"/>
                </a:solidFill>
                <a:latin typeface="Rockwell Extra Bold" pitchFamily="18" charset="0"/>
              </a:rPr>
              <a:t>T</a:t>
            </a:r>
            <a:r>
              <a:rPr lang="en-US" sz="5400" dirty="0" smtClean="0">
                <a:solidFill>
                  <a:srgbClr val="7030A0"/>
                </a:solidFill>
                <a:latin typeface="Rockwell Extra Bold" pitchFamily="18" charset="0"/>
              </a:rPr>
              <a:t>racker</a:t>
            </a:r>
            <a:endParaRPr lang="en-US" sz="5400" dirty="0">
              <a:solidFill>
                <a:srgbClr val="7030A0"/>
              </a:solidFill>
              <a:latin typeface="Rockwell Extra Bold" pitchFamily="18" charset="0"/>
            </a:endParaRPr>
          </a:p>
        </p:txBody>
      </p:sp>
      <p:sp>
        <p:nvSpPr>
          <p:cNvPr id="3" name="Subtitle 2"/>
          <p:cNvSpPr>
            <a:spLocks noGrp="1"/>
          </p:cNvSpPr>
          <p:nvPr>
            <p:ph type="subTitle" idx="1"/>
          </p:nvPr>
        </p:nvSpPr>
        <p:spPr>
          <a:xfrm>
            <a:off x="2286000" y="4724400"/>
            <a:ext cx="6172200" cy="1371600"/>
          </a:xfrm>
        </p:spPr>
        <p:txBody>
          <a:bodyPr>
            <a:normAutofit lnSpcReduction="10000"/>
          </a:bodyPr>
          <a:lstStyle/>
          <a:p>
            <a:r>
              <a:rPr lang="en-US" dirty="0" smtClean="0">
                <a:solidFill>
                  <a:schemeClr val="accent1">
                    <a:lumMod val="75000"/>
                  </a:schemeClr>
                </a:solidFill>
              </a:rPr>
              <a:t>Presented By:</a:t>
            </a:r>
          </a:p>
          <a:p>
            <a:r>
              <a:rPr lang="en-US" dirty="0" err="1" smtClean="0"/>
              <a:t>Adarsh</a:t>
            </a:r>
            <a:r>
              <a:rPr lang="en-US" dirty="0" smtClean="0"/>
              <a:t> </a:t>
            </a:r>
            <a:r>
              <a:rPr lang="en-US" dirty="0" err="1" smtClean="0"/>
              <a:t>Kedia</a:t>
            </a:r>
            <a:endParaRPr lang="en-US" dirty="0" smtClean="0"/>
          </a:p>
          <a:p>
            <a:r>
              <a:rPr lang="en-US" dirty="0" err="1" smtClean="0"/>
              <a:t>Ashish</a:t>
            </a:r>
            <a:r>
              <a:rPr lang="en-US" dirty="0" smtClean="0"/>
              <a:t> </a:t>
            </a:r>
          </a:p>
          <a:p>
            <a:r>
              <a:rPr lang="en-US" dirty="0" smtClean="0"/>
              <a:t>Nikhil </a:t>
            </a:r>
            <a:r>
              <a:rPr lang="en-US" dirty="0" err="1" smtClean="0"/>
              <a:t>Anand</a:t>
            </a:r>
            <a:r>
              <a:rPr lang="en-US" dirty="0" smtClean="0"/>
              <a:t>	   15157		</a:t>
            </a:r>
            <a:r>
              <a:rPr lang="en-US" dirty="0" err="1" smtClean="0"/>
              <a:t>BITM.Santiniketan</a:t>
            </a:r>
            <a:endParaRPr lang="en-US" dirty="0"/>
          </a:p>
        </p:txBody>
      </p:sp>
      <p:pic>
        <p:nvPicPr>
          <p:cNvPr id="2050" name="Picture 2" descr="C:\Users\Nikhil Anand\Downloads\hkhh.jpg"/>
          <p:cNvPicPr>
            <a:picLocks noChangeAspect="1" noChangeArrowheads="1"/>
          </p:cNvPicPr>
          <p:nvPr/>
        </p:nvPicPr>
        <p:blipFill>
          <a:blip r:embed="rId2"/>
          <a:srcRect/>
          <a:stretch>
            <a:fillRect/>
          </a:stretch>
        </p:blipFill>
        <p:spPr bwMode="auto">
          <a:xfrm>
            <a:off x="2057400" y="1981200"/>
            <a:ext cx="2271712" cy="203208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Our app focus on ultimate user satisfaction, but due to certain constraints and lack of knowledge, there is some drawbacks which we would try to sort out in later versions.</a:t>
            </a:r>
          </a:p>
          <a:p>
            <a:r>
              <a:rPr lang="en-US" dirty="0" smtClean="0"/>
              <a:t>This system in not autonomous but we would try to fuse it with apps provided with banks to make them autonomous.</a:t>
            </a:r>
          </a:p>
          <a:p>
            <a:r>
              <a:rPr lang="en-US" dirty="0" smtClean="0"/>
              <a:t>At present the database can be accessed from only the mobile that is using this app, in later version we would try to make it web spaced so that it can be accessed from any system across the globe without compromising in data security.</a:t>
            </a:r>
            <a:endParaRPr lang="en-US" dirty="0"/>
          </a:p>
        </p:txBody>
      </p:sp>
      <p:sp>
        <p:nvSpPr>
          <p:cNvPr id="4" name="Rectangle 3"/>
          <p:cNvSpPr/>
          <p:nvPr/>
        </p:nvSpPr>
        <p:spPr>
          <a:xfrm>
            <a:off x="990600" y="304800"/>
            <a:ext cx="6705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Rockwell" pitchFamily="18" charset="0"/>
              </a:rPr>
              <a:t>Limitations</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This was a small attempt from our side to create a prototype app that is vital in day to day life. In spite of some drawbacks we hope this app would serve the people and society and would facilitate people with a decent tool to keep a track on their money and transactions. It would also save time for people with so many transactions each day. And lastly this app is free so it doesn’t burdens your pocket.</a:t>
            </a:r>
          </a:p>
          <a:p>
            <a:pPr>
              <a:buNone/>
            </a:pPr>
            <a:endParaRPr lang="en-US" dirty="0"/>
          </a:p>
        </p:txBody>
      </p:sp>
      <p:sp>
        <p:nvSpPr>
          <p:cNvPr id="4" name="Rectangle 3"/>
          <p:cNvSpPr/>
          <p:nvPr/>
        </p:nvSpPr>
        <p:spPr>
          <a:xfrm>
            <a:off x="914400" y="304800"/>
            <a:ext cx="662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Rockwell" pitchFamily="18" charset="0"/>
              </a:rPr>
              <a:t>Conclusion</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609600"/>
            <a:ext cx="6096000" cy="92333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26" name="Picture 2" descr="C:\Users\Nikhil Anand\Downloads\Android_money.png"/>
          <p:cNvPicPr>
            <a:picLocks noChangeAspect="1" noChangeArrowheads="1"/>
          </p:cNvPicPr>
          <p:nvPr/>
        </p:nvPicPr>
        <p:blipFill>
          <a:blip r:embed="rId2"/>
          <a:srcRect/>
          <a:stretch>
            <a:fillRect/>
          </a:stretch>
        </p:blipFill>
        <p:spPr bwMode="auto">
          <a:xfrm>
            <a:off x="1752600" y="1828800"/>
            <a:ext cx="5524500" cy="36099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solidFill>
                  <a:srgbClr val="7030A0"/>
                </a:solidFill>
              </a:rPr>
              <a:t>It is a personal finance app that help you keep track of your spending and monitors balance across multiple accounts.</a:t>
            </a:r>
          </a:p>
          <a:p>
            <a:r>
              <a:rPr lang="en-US" dirty="0" smtClean="0">
                <a:solidFill>
                  <a:srgbClr val="7030A0"/>
                </a:solidFill>
              </a:rPr>
              <a:t>This apps let you create an account in the app in which you can add and manage more than one bank account details.</a:t>
            </a:r>
          </a:p>
          <a:p>
            <a:r>
              <a:rPr lang="en-US" dirty="0" smtClean="0">
                <a:solidFill>
                  <a:srgbClr val="7030A0"/>
                </a:solidFill>
              </a:rPr>
              <a:t>You can access and update your bank data anywhere, anytime from your mobile phone.</a:t>
            </a:r>
          </a:p>
          <a:p>
            <a:r>
              <a:rPr lang="en-US" dirty="0" smtClean="0">
                <a:solidFill>
                  <a:srgbClr val="7030A0"/>
                </a:solidFill>
              </a:rPr>
              <a:t>It is easy and light and has very low system requirements.</a:t>
            </a:r>
          </a:p>
          <a:p>
            <a:r>
              <a:rPr lang="en-US" dirty="0" smtClean="0">
                <a:solidFill>
                  <a:srgbClr val="7030A0"/>
                </a:solidFill>
              </a:rPr>
              <a:t>This is a personal app i.e. you don’t need to share thus it adds to your data security.</a:t>
            </a:r>
          </a:p>
          <a:p>
            <a:endParaRPr lang="en-US" dirty="0">
              <a:solidFill>
                <a:srgbClr val="7030A0"/>
              </a:solidFill>
            </a:endParaRPr>
          </a:p>
        </p:txBody>
      </p:sp>
      <p:sp>
        <p:nvSpPr>
          <p:cNvPr id="5" name="Rectangle 4"/>
          <p:cNvSpPr/>
          <p:nvPr/>
        </p:nvSpPr>
        <p:spPr>
          <a:xfrm>
            <a:off x="762000" y="457200"/>
            <a:ext cx="6781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Rockwell" pitchFamily="18" charset="0"/>
              </a:rPr>
              <a:t>Overview of Project</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smtClean="0"/>
              <a:t>We aim at providing this app to a wide range of users, they are</a:t>
            </a:r>
          </a:p>
          <a:p>
            <a:r>
              <a:rPr lang="en-US" dirty="0" smtClean="0"/>
              <a:t>Firstly those employee working in any firms and having different bank accounts for their company and personal use.</a:t>
            </a:r>
          </a:p>
          <a:p>
            <a:r>
              <a:rPr lang="en-US" dirty="0" smtClean="0"/>
              <a:t>This app can also help small scale businessmen in managing their transaction from a number of accounts.</a:t>
            </a:r>
          </a:p>
          <a:p>
            <a:r>
              <a:rPr lang="en-US" dirty="0" smtClean="0"/>
              <a:t>  It can also be used by students who don’t wish to go every time at banks to update their passbooks.</a:t>
            </a:r>
          </a:p>
          <a:p>
            <a:r>
              <a:rPr lang="en-US" dirty="0" smtClean="0"/>
              <a:t>It can also be used at homes to get a track of home expenditure.</a:t>
            </a:r>
            <a:endParaRPr lang="en-US" dirty="0"/>
          </a:p>
        </p:txBody>
      </p:sp>
      <p:sp>
        <p:nvSpPr>
          <p:cNvPr id="4" name="Rectangle 3"/>
          <p:cNvSpPr/>
          <p:nvPr/>
        </p:nvSpPr>
        <p:spPr>
          <a:xfrm>
            <a:off x="685800" y="381000"/>
            <a:ext cx="7162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Berlin Sans FB Demi" pitchFamily="34" charset="0"/>
                <a:cs typeface="Aharoni" pitchFamily="2" charset="-79"/>
              </a:rPr>
              <a:t>Targeted User</a:t>
            </a:r>
            <a:endParaRPr lang="en-US" sz="4000" dirty="0">
              <a:latin typeface="Berlin Sans FB Demi" pitchFamily="34" charset="0"/>
              <a:cs typeface="Aharoni"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r>
              <a:rPr lang="en-US" dirty="0" smtClean="0"/>
              <a:t>List of all bank accounts</a:t>
            </a:r>
          </a:p>
          <a:p>
            <a:pPr lvl="0"/>
            <a:r>
              <a:rPr lang="en-US" dirty="0" smtClean="0"/>
              <a:t>Adding a new bank account</a:t>
            </a:r>
          </a:p>
          <a:p>
            <a:pPr lvl="0"/>
            <a:r>
              <a:rPr lang="en-US" dirty="0" smtClean="0"/>
              <a:t>Updating an existing bank account</a:t>
            </a:r>
          </a:p>
          <a:p>
            <a:pPr lvl="0"/>
            <a:r>
              <a:rPr lang="en-US" dirty="0" smtClean="0"/>
              <a:t>Deleting a bank account</a:t>
            </a:r>
          </a:p>
          <a:p>
            <a:pPr lvl="0"/>
            <a:r>
              <a:rPr lang="en-US" dirty="0" smtClean="0"/>
              <a:t>List of transactions related to a bank account</a:t>
            </a:r>
          </a:p>
          <a:p>
            <a:pPr lvl="0"/>
            <a:r>
              <a:rPr lang="en-US" dirty="0" smtClean="0"/>
              <a:t>List of recent 10 transaction from all accounts</a:t>
            </a:r>
          </a:p>
          <a:p>
            <a:pPr lvl="0"/>
            <a:r>
              <a:rPr lang="en-US" dirty="0" smtClean="0"/>
              <a:t>Search transaction by date and amount</a:t>
            </a:r>
          </a:p>
          <a:p>
            <a:pPr lvl="0"/>
            <a:r>
              <a:rPr lang="en-US" dirty="0" smtClean="0"/>
              <a:t>Showing all details of a single transaction</a:t>
            </a:r>
          </a:p>
          <a:p>
            <a:r>
              <a:rPr lang="en-US" dirty="0" smtClean="0"/>
              <a:t>Deleting a transaction</a:t>
            </a:r>
            <a:endParaRPr lang="en-US" dirty="0"/>
          </a:p>
        </p:txBody>
      </p:sp>
      <p:sp>
        <p:nvSpPr>
          <p:cNvPr id="4" name="Rectangle 3"/>
          <p:cNvSpPr/>
          <p:nvPr/>
        </p:nvSpPr>
        <p:spPr>
          <a:xfrm>
            <a:off x="685800" y="304800"/>
            <a:ext cx="7086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Rockwell" pitchFamily="18" charset="0"/>
              </a:rPr>
              <a:t>Facilities Provided</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r>
              <a:rPr lang="en-US" sz="3200" b="1" dirty="0" smtClean="0">
                <a:solidFill>
                  <a:schemeClr val="accent1">
                    <a:lumMod val="75000"/>
                  </a:schemeClr>
                </a:solidFill>
              </a:rPr>
              <a:t>Hardware Requirements</a:t>
            </a:r>
          </a:p>
          <a:p>
            <a:pPr lvl="0">
              <a:buNone/>
            </a:pPr>
            <a:endParaRPr lang="en-US" sz="3200" b="1" dirty="0" smtClean="0">
              <a:solidFill>
                <a:schemeClr val="accent1">
                  <a:lumMod val="75000"/>
                </a:schemeClr>
              </a:solidFill>
            </a:endParaRPr>
          </a:p>
          <a:p>
            <a:r>
              <a:rPr lang="en-US" b="1" dirty="0" smtClean="0"/>
              <a:t>Android Smartphone</a:t>
            </a:r>
          </a:p>
          <a:p>
            <a:r>
              <a:rPr lang="en-US" b="1" dirty="0" smtClean="0"/>
              <a:t>Minimum 256 MB RAM</a:t>
            </a:r>
          </a:p>
          <a:p>
            <a:pPr>
              <a:buNone/>
            </a:pPr>
            <a:endParaRPr lang="en-US" b="1" dirty="0" smtClean="0"/>
          </a:p>
          <a:p>
            <a:pPr lvl="0">
              <a:buNone/>
            </a:pPr>
            <a:r>
              <a:rPr lang="en-US" sz="3200" b="1" dirty="0" smtClean="0">
                <a:solidFill>
                  <a:schemeClr val="accent1">
                    <a:lumMod val="75000"/>
                  </a:schemeClr>
                </a:solidFill>
              </a:rPr>
              <a:t>Software Requirements</a:t>
            </a:r>
            <a:r>
              <a:rPr lang="en-US" b="1" dirty="0" smtClean="0">
                <a:solidFill>
                  <a:schemeClr val="accent1">
                    <a:lumMod val="75000"/>
                  </a:schemeClr>
                </a:solidFill>
              </a:rPr>
              <a:t>:</a:t>
            </a:r>
          </a:p>
          <a:p>
            <a:pPr lvl="0">
              <a:buNone/>
            </a:pPr>
            <a:endParaRPr lang="en-US" b="1" dirty="0" smtClean="0"/>
          </a:p>
          <a:p>
            <a:pPr lvl="0"/>
            <a:r>
              <a:rPr lang="en-US" b="1" dirty="0" smtClean="0"/>
              <a:t>Less than 3 MB space on memory card</a:t>
            </a:r>
          </a:p>
          <a:p>
            <a:pPr lvl="0"/>
            <a:r>
              <a:rPr lang="en-US" b="1" dirty="0" smtClean="0"/>
              <a:t>512 MB RAM</a:t>
            </a:r>
          </a:p>
          <a:p>
            <a:pPr lvl="0"/>
            <a:r>
              <a:rPr lang="en-US" b="1" dirty="0" smtClean="0"/>
              <a:t>Android version 2.2(</a:t>
            </a:r>
            <a:r>
              <a:rPr lang="en-US" b="1" dirty="0" err="1" smtClean="0"/>
              <a:t>Froyo</a:t>
            </a:r>
            <a:r>
              <a:rPr lang="en-US" b="1" dirty="0" smtClean="0"/>
              <a:t>) or above</a:t>
            </a:r>
          </a:p>
          <a:p>
            <a:pPr>
              <a:buNone/>
            </a:pPr>
            <a:endParaRPr lang="en-US" dirty="0" smtClean="0"/>
          </a:p>
          <a:p>
            <a:pPr>
              <a:buNone/>
            </a:pPr>
            <a:endParaRPr lang="en-US" dirty="0" smtClean="0"/>
          </a:p>
        </p:txBody>
      </p:sp>
      <p:sp>
        <p:nvSpPr>
          <p:cNvPr id="4" name="Rectangle 3"/>
          <p:cNvSpPr/>
          <p:nvPr/>
        </p:nvSpPr>
        <p:spPr>
          <a:xfrm>
            <a:off x="609600" y="228600"/>
            <a:ext cx="7086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Rockwell" pitchFamily="18" charset="0"/>
              </a:rPr>
              <a:t>System Requirements</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381000"/>
            <a:ext cx="7772400" cy="838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800" dirty="0" smtClean="0">
                <a:latin typeface="Rockwell Extra Bold" pitchFamily="18" charset="0"/>
              </a:rPr>
              <a:t>Getting Started</a:t>
            </a:r>
            <a:endParaRPr lang="en-US" sz="4800" dirty="0">
              <a:latin typeface="Rockwell Extra Bold" pitchFamily="18" charset="0"/>
            </a:endParaRPr>
          </a:p>
        </p:txBody>
      </p:sp>
      <p:graphicFrame>
        <p:nvGraphicFramePr>
          <p:cNvPr id="7" name="Diagram 6"/>
          <p:cNvGraphicFramePr/>
          <p:nvPr>
            <p:extLst>
              <p:ext uri="{D42A27DB-BD31-4B8C-83A1-F6EECF244321}">
                <p14:modId xmlns:p14="http://schemas.microsoft.com/office/powerpoint/2010/main" val="3228524907"/>
              </p:ext>
            </p:extLst>
          </p:nvPr>
        </p:nvGraphicFramePr>
        <p:xfrm>
          <a:off x="0" y="1371600"/>
          <a:ext cx="93726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14267616"/>
              </p:ext>
            </p:extLst>
          </p:nvPr>
        </p:nvGraphicFramePr>
        <p:xfrm>
          <a:off x="609600" y="1143000"/>
          <a:ext cx="7467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64893183"/>
              </p:ext>
            </p:extLst>
          </p:nvPr>
        </p:nvGraphicFramePr>
        <p:xfrm>
          <a:off x="228600" y="1397000"/>
          <a:ext cx="84582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10919975"/>
              </p:ext>
            </p:extLst>
          </p:nvPr>
        </p:nvGraphicFramePr>
        <p:xfrm>
          <a:off x="0" y="1397000"/>
          <a:ext cx="89916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208</TotalTime>
  <Words>540</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Account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 Tracker</dc:title>
  <dc:creator>Nikhil Anand</dc:creator>
  <cp:lastModifiedBy>Ashish Kedia</cp:lastModifiedBy>
  <cp:revision>25</cp:revision>
  <dcterms:created xsi:type="dcterms:W3CDTF">2013-07-05T06:54:54Z</dcterms:created>
  <dcterms:modified xsi:type="dcterms:W3CDTF">2013-07-07T11:05:21Z</dcterms:modified>
</cp:coreProperties>
</file>