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CDB92AC-6939-44AD-9E06-76F5B7407F2F}">
          <p14:sldIdLst>
            <p14:sldId id="258"/>
            <p14:sldId id="259"/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05646-E78E-4460-84E5-79661AA2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625EC2-A621-494B-9703-2F3DFA35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3E966E-9DB1-4CF4-9196-2A12E910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C8B8A-04AF-41A2-BF93-A4CA58DC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8BEE10-9945-43AF-BBE0-5BF0C047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2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C3BAA-04E4-4371-8852-04236DDF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2BEC9-261A-4C37-9B7A-D8E73510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434D7-5100-43FE-9A35-3843D37F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6F96D-C0A9-4B22-B4B9-63903FEC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97BFE-A004-4FA7-BBA7-66B69E2C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76FFB7-12B1-40C8-8A95-CF1FD05F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2B88EA-CAAB-4C4F-B7D3-8DA7D9D6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F5AAE-1AAD-444B-9A71-72CBEAE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DC964-DC5D-4C3D-9AFB-1BEAFF69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3CF76-0E7D-49D8-8BE9-F3E225A5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1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54956-F87F-491B-984E-40829E58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393EEC-2C58-42C1-9A44-4410AFEB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B6F93-1104-4C84-A13B-80EACB0F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C80AA8-BEAA-41C3-B086-5CB8F3C4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8B489-C73C-4DB9-BFAA-D08C3FC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5CDA4-0C6F-4C07-B762-4538A095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C1746C-DA08-45DE-AECD-9A43EE84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6203D-7703-4EE0-824A-1DDA5544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C5C2D-2ACE-47AD-A635-75DF0D8B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35AA4-D1AB-43E9-A519-AEC4CE04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EA251-DA2E-495B-AF3A-E873003E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3C2C5-51B5-4A9E-BD03-7144580D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47902-BC11-482C-BEDC-99CC5F0D5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6F309-7CA8-4595-9E7D-50576E1D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3EBB30-CDCA-448B-8AB1-8106D443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74F57F-6C59-41E3-A9DE-A7ADA0A4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C762-A50C-4F4A-8DF3-008462DA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7F8805-669D-4A0D-AC20-CDD68BB0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41EE5A-69C9-463B-B352-10DD0EB5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F2A9A5-6780-42B0-AD21-4C29882A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8C9C1-2336-465A-B1B3-75333983E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B11761-5F3D-4A6A-9D72-BBC95206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C695E2-1E1E-4472-A542-A0E589A6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9D15C5-A87A-423C-BC95-077CA1FE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012FA-5AAD-48A9-88BB-3C2C34A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230DC3-2814-499E-A2E7-ECCF6F3E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48962-34E5-4E81-B363-92D7F570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5359A7-0CA7-4983-838A-BB6D607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803A45-A158-43E2-89CE-0100220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20C181-14A0-4AB7-9916-493E9F5E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85400-4FBB-42C0-AAD5-811DA58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ABE92-2E76-4993-BBFE-54A07375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5A2B7-FE9F-45DB-B70F-50511617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5837D-5489-4C90-A210-146B3629D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897AB7-E13C-4BC3-AA52-DD025863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8543B-439F-4955-A1C9-82535724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90D96-B7B3-4941-B30C-9CBFD4C8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5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5A6DC-AB41-45F0-84A5-BD4DE4D6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E46E22-E05F-4EC4-8E3F-FC7DC43C6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0B0B2F-0210-4DAC-A10C-3CFC09F8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B51AB3-33C2-4A01-9D82-6D150C18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3DB92C-ABCD-4D3C-AF90-8C4C688F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BF790-06FE-4A95-B9DE-7C674B48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69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15EF1E-A0E3-407B-9439-316EE640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517258-E564-4779-A2B4-A4FC6643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C9CFA0-BE5F-46CD-B3AE-CF5267C8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0C7E-76F0-4ED7-B991-B52EA5729DA9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D5414-5A73-424B-8DD9-AEA6ECB74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121B4-BEAB-4128-8EA5-F226202C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2C6F-440F-4CA9-9C2F-ABA2D333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99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zh-TW" altLang="en-US" dirty="0"/>
              <a:t>網頁程式設計期末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68A05-41B8-452F-AD8C-8E1F2F6E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809" y="5529878"/>
            <a:ext cx="2866052" cy="11321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00657008</a:t>
            </a:r>
            <a:r>
              <a:rPr lang="zh-TW" altLang="en-US" dirty="0"/>
              <a:t> 周柏維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00657010</a:t>
            </a:r>
            <a:r>
              <a:rPr lang="zh-TW" altLang="en-US" dirty="0"/>
              <a:t> 顧賀翔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73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網站主題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68A05-41B8-452F-AD8C-8E1F2F6E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/>
              <a:t>賭場小遊戲</a:t>
            </a:r>
            <a:endParaRPr lang="en-US" altLang="zh-TW" sz="6600" dirty="0"/>
          </a:p>
          <a:p>
            <a:pPr marL="0" indent="0" algn="ctr">
              <a:buNone/>
            </a:pPr>
            <a:r>
              <a:rPr lang="zh-TW" altLang="en-US" sz="6600" dirty="0"/>
              <a:t>基隆首家線上賭場上線啦</a:t>
            </a:r>
          </a:p>
        </p:txBody>
      </p:sp>
    </p:spTree>
    <p:extLst>
      <p:ext uri="{BB962C8B-B14F-4D97-AF65-F5344CB8AC3E}">
        <p14:creationId xmlns:p14="http://schemas.microsoft.com/office/powerpoint/2010/main" val="320711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2F89A63-BE7D-4212-868B-AEEDEC966BDC}"/>
              </a:ext>
            </a:extLst>
          </p:cNvPr>
          <p:cNvCxnSpPr>
            <a:cxnSpLocks/>
          </p:cNvCxnSpPr>
          <p:nvPr/>
        </p:nvCxnSpPr>
        <p:spPr>
          <a:xfrm>
            <a:off x="7027601" y="4201636"/>
            <a:ext cx="25099" cy="171324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9544710-5F51-4BF7-9EC3-301084BAD98B}"/>
              </a:ext>
            </a:extLst>
          </p:cNvPr>
          <p:cNvCxnSpPr>
            <a:cxnSpLocks/>
          </p:cNvCxnSpPr>
          <p:nvPr/>
        </p:nvCxnSpPr>
        <p:spPr>
          <a:xfrm>
            <a:off x="7407148" y="4460979"/>
            <a:ext cx="842370" cy="124209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B40FCD4-F373-44AD-A452-EBD49A01C37A}"/>
              </a:ext>
            </a:extLst>
          </p:cNvPr>
          <p:cNvCxnSpPr>
            <a:cxnSpLocks/>
          </p:cNvCxnSpPr>
          <p:nvPr/>
        </p:nvCxnSpPr>
        <p:spPr>
          <a:xfrm flipV="1">
            <a:off x="7053144" y="2095663"/>
            <a:ext cx="1239510" cy="16080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8487AB1-247C-488D-B61A-278120BA8224}"/>
              </a:ext>
            </a:extLst>
          </p:cNvPr>
          <p:cNvCxnSpPr>
            <a:cxnSpLocks/>
          </p:cNvCxnSpPr>
          <p:nvPr/>
        </p:nvCxnSpPr>
        <p:spPr>
          <a:xfrm flipV="1">
            <a:off x="6750729" y="3042127"/>
            <a:ext cx="2275124" cy="95114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8E60C83-06D6-45F2-837D-39629B89C5F3}"/>
              </a:ext>
            </a:extLst>
          </p:cNvPr>
          <p:cNvCxnSpPr>
            <a:cxnSpLocks/>
          </p:cNvCxnSpPr>
          <p:nvPr/>
        </p:nvCxnSpPr>
        <p:spPr>
          <a:xfrm>
            <a:off x="7063244" y="3944815"/>
            <a:ext cx="1820697" cy="99119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D95C129-50FE-40E1-8E09-9036FAC9CBAD}"/>
              </a:ext>
            </a:extLst>
          </p:cNvPr>
          <p:cNvCxnSpPr>
            <a:cxnSpLocks/>
          </p:cNvCxnSpPr>
          <p:nvPr/>
        </p:nvCxnSpPr>
        <p:spPr>
          <a:xfrm flipV="1">
            <a:off x="7053062" y="1802048"/>
            <a:ext cx="0" cy="169858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網站架構圖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F281E6-F9DF-454D-8F43-0D7A2C25C33A}"/>
              </a:ext>
            </a:extLst>
          </p:cNvPr>
          <p:cNvSpPr/>
          <p:nvPr/>
        </p:nvSpPr>
        <p:spPr>
          <a:xfrm>
            <a:off x="4182423" y="3057315"/>
            <a:ext cx="1400962" cy="1443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0DC652-9AA7-4B2D-8AB0-AE36D7BC021D}"/>
              </a:ext>
            </a:extLst>
          </p:cNvPr>
          <p:cNvSpPr txBox="1"/>
          <p:nvPr/>
        </p:nvSpPr>
        <p:spPr>
          <a:xfrm>
            <a:off x="4323199" y="358966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賭場大廳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AB714FE-98EE-4462-91A5-520ADC2B51E4}"/>
              </a:ext>
            </a:extLst>
          </p:cNvPr>
          <p:cNvSpPr/>
          <p:nvPr/>
        </p:nvSpPr>
        <p:spPr>
          <a:xfrm rot="16200000">
            <a:off x="4532900" y="2480807"/>
            <a:ext cx="700009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788A09D-4B6A-4533-945C-8D71C5AC0204}"/>
              </a:ext>
            </a:extLst>
          </p:cNvPr>
          <p:cNvSpPr/>
          <p:nvPr/>
        </p:nvSpPr>
        <p:spPr>
          <a:xfrm>
            <a:off x="1905464" y="3057315"/>
            <a:ext cx="1543760" cy="1602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49D8B52-1485-4ACE-9DF8-3ABD58A3B0C5}"/>
              </a:ext>
            </a:extLst>
          </p:cNvPr>
          <p:cNvSpPr/>
          <p:nvPr/>
        </p:nvSpPr>
        <p:spPr>
          <a:xfrm>
            <a:off x="4111023" y="755007"/>
            <a:ext cx="1543760" cy="1602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00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97A04EC-635D-4B59-95B3-0219CE733970}"/>
              </a:ext>
            </a:extLst>
          </p:cNvPr>
          <p:cNvSpPr/>
          <p:nvPr/>
        </p:nvSpPr>
        <p:spPr>
          <a:xfrm>
            <a:off x="4111023" y="5217707"/>
            <a:ext cx="1543760" cy="1602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740F93D-A58C-4F7D-BF73-055BD89D5F21}"/>
              </a:ext>
            </a:extLst>
          </p:cNvPr>
          <p:cNvSpPr/>
          <p:nvPr/>
        </p:nvSpPr>
        <p:spPr>
          <a:xfrm rot="10800000">
            <a:off x="3482414" y="3631961"/>
            <a:ext cx="700009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FF793F5C-5E03-451C-BA7B-ADE44ED31459}"/>
              </a:ext>
            </a:extLst>
          </p:cNvPr>
          <p:cNvSpPr/>
          <p:nvPr/>
        </p:nvSpPr>
        <p:spPr>
          <a:xfrm>
            <a:off x="5583385" y="3631961"/>
            <a:ext cx="700009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6609600-B70D-4904-A5D0-6519C3E1D782}"/>
              </a:ext>
            </a:extLst>
          </p:cNvPr>
          <p:cNvSpPr/>
          <p:nvPr/>
        </p:nvSpPr>
        <p:spPr>
          <a:xfrm rot="5400000">
            <a:off x="4532900" y="4632699"/>
            <a:ext cx="700009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BF271B1-83E6-4044-BCA7-547F1E0F42C3}"/>
              </a:ext>
            </a:extLst>
          </p:cNvPr>
          <p:cNvSpPr/>
          <p:nvPr/>
        </p:nvSpPr>
        <p:spPr>
          <a:xfrm>
            <a:off x="6295750" y="3057315"/>
            <a:ext cx="1543760" cy="1602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22CC28-8487-4467-AC92-35865FF66A93}"/>
              </a:ext>
            </a:extLst>
          </p:cNvPr>
          <p:cNvSpPr txBox="1"/>
          <p:nvPr/>
        </p:nvSpPr>
        <p:spPr>
          <a:xfrm>
            <a:off x="4182423" y="1279689"/>
            <a:ext cx="154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排行榜</a:t>
            </a:r>
          </a:p>
          <a:p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166DA8E-CD22-42BF-BE73-2D6F5039EB9C}"/>
              </a:ext>
            </a:extLst>
          </p:cNvPr>
          <p:cNvSpPr txBox="1"/>
          <p:nvPr/>
        </p:nvSpPr>
        <p:spPr>
          <a:xfrm>
            <a:off x="2081451" y="350452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規則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80D71F-8E33-4300-ADFB-231931C88C8B}"/>
              </a:ext>
            </a:extLst>
          </p:cNvPr>
          <p:cNvSpPr txBox="1"/>
          <p:nvPr/>
        </p:nvSpPr>
        <p:spPr>
          <a:xfrm>
            <a:off x="4085123" y="570307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創作者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F83823F-D070-4133-868A-64EB002051EE}"/>
              </a:ext>
            </a:extLst>
          </p:cNvPr>
          <p:cNvSpPr txBox="1"/>
          <p:nvPr/>
        </p:nvSpPr>
        <p:spPr>
          <a:xfrm>
            <a:off x="6411040" y="35006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遊戲</a:t>
            </a:r>
          </a:p>
        </p:txBody>
      </p:sp>
      <p:sp>
        <p:nvSpPr>
          <p:cNvPr id="73" name="流程圖: 替代程序 72">
            <a:extLst>
              <a:ext uri="{FF2B5EF4-FFF2-40B4-BE49-F238E27FC236}">
                <a16:creationId xmlns:a16="http://schemas.microsoft.com/office/drawing/2014/main" id="{E03D77B4-AD44-4945-A99D-E06A64812065}"/>
              </a:ext>
            </a:extLst>
          </p:cNvPr>
          <p:cNvSpPr/>
          <p:nvPr/>
        </p:nvSpPr>
        <p:spPr>
          <a:xfrm>
            <a:off x="6537219" y="1216404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流程圖: 替代程序 75">
            <a:extLst>
              <a:ext uri="{FF2B5EF4-FFF2-40B4-BE49-F238E27FC236}">
                <a16:creationId xmlns:a16="http://schemas.microsoft.com/office/drawing/2014/main" id="{A180BDE4-78C1-40EF-BD05-9702586E5131}"/>
              </a:ext>
            </a:extLst>
          </p:cNvPr>
          <p:cNvSpPr/>
          <p:nvPr/>
        </p:nvSpPr>
        <p:spPr>
          <a:xfrm>
            <a:off x="8249518" y="1527857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替代程序 76">
            <a:extLst>
              <a:ext uri="{FF2B5EF4-FFF2-40B4-BE49-F238E27FC236}">
                <a16:creationId xmlns:a16="http://schemas.microsoft.com/office/drawing/2014/main" id="{28859FEA-AAE7-4B95-95DD-E94D7DB01835}"/>
              </a:ext>
            </a:extLst>
          </p:cNvPr>
          <p:cNvSpPr/>
          <p:nvPr/>
        </p:nvSpPr>
        <p:spPr>
          <a:xfrm>
            <a:off x="9013145" y="2740896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流程圖: 替代程序 77">
            <a:extLst>
              <a:ext uri="{FF2B5EF4-FFF2-40B4-BE49-F238E27FC236}">
                <a16:creationId xmlns:a16="http://schemas.microsoft.com/office/drawing/2014/main" id="{A32BFAA9-F77D-42FC-9598-64711CAB313D}"/>
              </a:ext>
            </a:extLst>
          </p:cNvPr>
          <p:cNvSpPr/>
          <p:nvPr/>
        </p:nvSpPr>
        <p:spPr>
          <a:xfrm>
            <a:off x="8894485" y="4598047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流程圖: 替代程序 78">
            <a:extLst>
              <a:ext uri="{FF2B5EF4-FFF2-40B4-BE49-F238E27FC236}">
                <a16:creationId xmlns:a16="http://schemas.microsoft.com/office/drawing/2014/main" id="{B514CDA8-8623-4739-8334-5B23A82C4BBC}"/>
              </a:ext>
            </a:extLst>
          </p:cNvPr>
          <p:cNvSpPr/>
          <p:nvPr/>
        </p:nvSpPr>
        <p:spPr>
          <a:xfrm>
            <a:off x="8140471" y="5703073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流程圖: 替代程序 79">
            <a:extLst>
              <a:ext uri="{FF2B5EF4-FFF2-40B4-BE49-F238E27FC236}">
                <a16:creationId xmlns:a16="http://schemas.microsoft.com/office/drawing/2014/main" id="{81B37198-9520-489A-A794-166D4EC7C86A}"/>
              </a:ext>
            </a:extLst>
          </p:cNvPr>
          <p:cNvSpPr/>
          <p:nvPr/>
        </p:nvSpPr>
        <p:spPr>
          <a:xfrm>
            <a:off x="6537219" y="5922060"/>
            <a:ext cx="1124125" cy="602461"/>
          </a:xfrm>
          <a:prstGeom prst="flowChartAlternateProcess">
            <a:avLst/>
          </a:prstGeom>
          <a:solidFill>
            <a:srgbClr val="DC98FA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17265A8-3BC0-4084-B80F-5F617ED8E769}"/>
              </a:ext>
            </a:extLst>
          </p:cNvPr>
          <p:cNvSpPr txBox="1"/>
          <p:nvPr/>
        </p:nvSpPr>
        <p:spPr>
          <a:xfrm>
            <a:off x="6556504" y="123916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090E065-AC0E-49DF-B251-A4A7007A64FD}"/>
              </a:ext>
            </a:extLst>
          </p:cNvPr>
          <p:cNvSpPr txBox="1"/>
          <p:nvPr/>
        </p:nvSpPr>
        <p:spPr>
          <a:xfrm>
            <a:off x="8913770" y="463766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4A9E5A8-C2A6-45DF-B255-12CBC60601C1}"/>
              </a:ext>
            </a:extLst>
          </p:cNvPr>
          <p:cNvSpPr txBox="1"/>
          <p:nvPr/>
        </p:nvSpPr>
        <p:spPr>
          <a:xfrm>
            <a:off x="9049207" y="278051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05ABD66-11D5-425B-8917-6172F96E4885}"/>
              </a:ext>
            </a:extLst>
          </p:cNvPr>
          <p:cNvSpPr txBox="1"/>
          <p:nvPr/>
        </p:nvSpPr>
        <p:spPr>
          <a:xfrm>
            <a:off x="8268803" y="158758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655339FC-D71C-4DDE-8308-BF1B0A50942C}"/>
              </a:ext>
            </a:extLst>
          </p:cNvPr>
          <p:cNvSpPr txBox="1"/>
          <p:nvPr/>
        </p:nvSpPr>
        <p:spPr>
          <a:xfrm>
            <a:off x="8159756" y="575724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4C8DCB3-D2CD-46FE-9F2C-09EAD60A9116}"/>
              </a:ext>
            </a:extLst>
          </p:cNvPr>
          <p:cNvSpPr txBox="1"/>
          <p:nvPr/>
        </p:nvSpPr>
        <p:spPr>
          <a:xfrm>
            <a:off x="6537219" y="596168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</a:t>
            </a:r>
            <a:r>
              <a:rPr lang="en-US" altLang="zh-TW" sz="2800" dirty="0"/>
              <a:t>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476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5" y="-82906"/>
            <a:ext cx="10515600" cy="1041507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r>
              <a:rPr lang="zh-TW" altLang="en-US" sz="5400" dirty="0" smtClean="0"/>
              <a:t>主頁</a:t>
            </a:r>
            <a:r>
              <a:rPr lang="zh-TW" altLang="en-US" sz="5400" dirty="0"/>
              <a:t/>
            </a:r>
            <a:br>
              <a:rPr lang="zh-TW" altLang="en-US" sz="5400" dirty="0"/>
            </a:b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8359" b="4575"/>
          <a:stretch/>
        </p:blipFill>
        <p:spPr>
          <a:xfrm>
            <a:off x="879231" y="1283677"/>
            <a:ext cx="10547159" cy="5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網站特色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68A05-41B8-452F-AD8C-8E1F2F6E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多種</a:t>
            </a:r>
            <a:r>
              <a:rPr lang="zh-TW" altLang="en-US" dirty="0"/>
              <a:t>趣味遊戲以不同方式賺取大量的金錢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範圍廣泛的倍率挑戰玩家的膽量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內容與主題環環相扣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獨特的遊戲介面與風格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954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BC80-F4D5-4216-BAF7-6CEB80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技術使用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68A05-41B8-452F-AD8C-8E1F2F6E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HTML5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jQuery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39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76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網頁程式設計期末專案</vt:lpstr>
      <vt:lpstr> 網站主題 </vt:lpstr>
      <vt:lpstr>  網站架構圖  </vt:lpstr>
      <vt:lpstr>  主頁 </vt:lpstr>
      <vt:lpstr>  網站特色  </vt:lpstr>
      <vt:lpstr>   技術使用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網頁程式設計期末專案（提案報告）</dc:title>
  <dc:creator>賀翔 顧</dc:creator>
  <cp:lastModifiedBy>柏維 周</cp:lastModifiedBy>
  <cp:revision>24</cp:revision>
  <dcterms:created xsi:type="dcterms:W3CDTF">2018-11-15T04:27:55Z</dcterms:created>
  <dcterms:modified xsi:type="dcterms:W3CDTF">2019-01-07T03:26:40Z</dcterms:modified>
</cp:coreProperties>
</file>