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sldIdLst>
    <p:sldId id="283" r:id="rId2"/>
    <p:sldId id="263" r:id="rId3"/>
    <p:sldId id="282" r:id="rId4"/>
    <p:sldId id="265" r:id="rId5"/>
    <p:sldId id="288" r:id="rId6"/>
    <p:sldId id="289" r:id="rId7"/>
    <p:sldId id="266" r:id="rId8"/>
    <p:sldId id="287" r:id="rId9"/>
    <p:sldId id="290" r:id="rId10"/>
    <p:sldId id="279" r:id="rId11"/>
    <p:sldId id="269" r:id="rId12"/>
    <p:sldId id="286" r:id="rId13"/>
    <p:sldId id="272" r:id="rId14"/>
    <p:sldId id="278" r:id="rId15"/>
    <p:sldId id="27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D1978-5864-161A-61D9-ACE0961EB8E8}" v="90" dt="2024-03-12T13:16:58.648"/>
    <p1510:client id="{9FA8C69F-D9D8-4756-BC47-83AC17738F54}" v="445" dt="2024-03-12T12:17:29.504"/>
    <p1510:client id="{EBECC1D4-AF41-519C-5844-9453850369B2}" v="166" dt="2024-03-12T15:11:5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4702D-586E-48B6-B167-21856F7276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0AA1E0-333B-4522-889C-225D34B07165}">
      <dgm:prSet/>
      <dgm:spPr/>
      <dgm:t>
        <a:bodyPr/>
        <a:lstStyle/>
        <a:p>
          <a:pPr>
            <a:defRPr cap="all"/>
          </a:pPr>
          <a:r>
            <a:rPr lang="en-GB"/>
            <a:t>Companies post job openings. </a:t>
          </a:r>
          <a:endParaRPr lang="en-US"/>
        </a:p>
      </dgm:t>
    </dgm:pt>
    <dgm:pt modelId="{70F1A657-809D-4FE6-BE91-2DC44BD5837B}" type="parTrans" cxnId="{966AB38C-844C-493A-8E1E-AF8E990DD12A}">
      <dgm:prSet/>
      <dgm:spPr/>
      <dgm:t>
        <a:bodyPr/>
        <a:lstStyle/>
        <a:p>
          <a:endParaRPr lang="en-US"/>
        </a:p>
      </dgm:t>
    </dgm:pt>
    <dgm:pt modelId="{79FA89F8-667A-4890-8ED6-9D5F5ECAAF09}" type="sibTrans" cxnId="{966AB38C-844C-493A-8E1E-AF8E990DD12A}">
      <dgm:prSet/>
      <dgm:spPr/>
      <dgm:t>
        <a:bodyPr/>
        <a:lstStyle/>
        <a:p>
          <a:endParaRPr lang="en-US"/>
        </a:p>
      </dgm:t>
    </dgm:pt>
    <dgm:pt modelId="{94CA94FD-96E1-46F9-99EF-E155ACD34A8B}">
      <dgm:prSet/>
      <dgm:spPr/>
      <dgm:t>
        <a:bodyPr/>
        <a:lstStyle/>
        <a:p>
          <a:pPr>
            <a:defRPr cap="all"/>
          </a:pPr>
          <a:r>
            <a:rPr lang="en-GB"/>
            <a:t>Applicants upload resumes and specify preferences.</a:t>
          </a:r>
          <a:endParaRPr lang="en-US"/>
        </a:p>
      </dgm:t>
    </dgm:pt>
    <dgm:pt modelId="{383B8D41-4F15-4386-A0A1-8E50E7BADEB6}" type="parTrans" cxnId="{8F77DA2A-34DB-42D2-9372-7CDCD622EC42}">
      <dgm:prSet/>
      <dgm:spPr/>
      <dgm:t>
        <a:bodyPr/>
        <a:lstStyle/>
        <a:p>
          <a:endParaRPr lang="en-US"/>
        </a:p>
      </dgm:t>
    </dgm:pt>
    <dgm:pt modelId="{ABFB50B8-AADF-4B44-B5EA-85EF1532C5A1}" type="sibTrans" cxnId="{8F77DA2A-34DB-42D2-9372-7CDCD622EC42}">
      <dgm:prSet/>
      <dgm:spPr/>
      <dgm:t>
        <a:bodyPr/>
        <a:lstStyle/>
        <a:p>
          <a:endParaRPr lang="en-US"/>
        </a:p>
      </dgm:t>
    </dgm:pt>
    <dgm:pt modelId="{C83CF4AE-7E49-47AD-AC0C-B268165C0531}" type="pres">
      <dgm:prSet presAssocID="{BBB4702D-586E-48B6-B167-21856F7276D7}" presName="root" presStyleCnt="0">
        <dgm:presLayoutVars>
          <dgm:dir/>
          <dgm:resizeHandles val="exact"/>
        </dgm:presLayoutVars>
      </dgm:prSet>
      <dgm:spPr/>
    </dgm:pt>
    <dgm:pt modelId="{AD261A85-F39B-45C2-BE33-A86EF746A42A}" type="pres">
      <dgm:prSet presAssocID="{2D0AA1E0-333B-4522-889C-225D34B07165}" presName="compNode" presStyleCnt="0"/>
      <dgm:spPr/>
    </dgm:pt>
    <dgm:pt modelId="{DDB83257-44EA-4A3F-B79E-2FA4F0644A5B}" type="pres">
      <dgm:prSet presAssocID="{2D0AA1E0-333B-4522-889C-225D34B07165}" presName="iconBgRect" presStyleLbl="bgShp" presStyleIdx="0" presStyleCnt="2"/>
      <dgm:spPr/>
    </dgm:pt>
    <dgm:pt modelId="{7D45620C-32C5-431E-A950-4CB212864EAE}" type="pres">
      <dgm:prSet presAssocID="{2D0AA1E0-333B-4522-889C-225D34B071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5086F7F-C460-4257-8FD8-24D555701053}" type="pres">
      <dgm:prSet presAssocID="{2D0AA1E0-333B-4522-889C-225D34B07165}" presName="spaceRect" presStyleCnt="0"/>
      <dgm:spPr/>
    </dgm:pt>
    <dgm:pt modelId="{907EEBF6-43A2-4B9C-A281-DE331157C080}" type="pres">
      <dgm:prSet presAssocID="{2D0AA1E0-333B-4522-889C-225D34B07165}" presName="textRect" presStyleLbl="revTx" presStyleIdx="0" presStyleCnt="2">
        <dgm:presLayoutVars>
          <dgm:chMax val="1"/>
          <dgm:chPref val="1"/>
        </dgm:presLayoutVars>
      </dgm:prSet>
      <dgm:spPr/>
    </dgm:pt>
    <dgm:pt modelId="{16C70CBC-DDB0-45B1-BE36-0CFB766DB51D}" type="pres">
      <dgm:prSet presAssocID="{79FA89F8-667A-4890-8ED6-9D5F5ECAAF09}" presName="sibTrans" presStyleCnt="0"/>
      <dgm:spPr/>
    </dgm:pt>
    <dgm:pt modelId="{7227F71B-0C93-4E6D-BE29-83EFC03A9A66}" type="pres">
      <dgm:prSet presAssocID="{94CA94FD-96E1-46F9-99EF-E155ACD34A8B}" presName="compNode" presStyleCnt="0"/>
      <dgm:spPr/>
    </dgm:pt>
    <dgm:pt modelId="{5EFD8635-4D9D-4698-BDF5-14C6C220BF06}" type="pres">
      <dgm:prSet presAssocID="{94CA94FD-96E1-46F9-99EF-E155ACD34A8B}" presName="iconBgRect" presStyleLbl="bgShp" presStyleIdx="1" presStyleCnt="2"/>
      <dgm:spPr/>
    </dgm:pt>
    <dgm:pt modelId="{0452F439-424B-4BDB-8D79-B760EF53AE36}" type="pres">
      <dgm:prSet presAssocID="{94CA94FD-96E1-46F9-99EF-E155ACD34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274038A-04E8-46AC-9C31-7735CF2534B1}" type="pres">
      <dgm:prSet presAssocID="{94CA94FD-96E1-46F9-99EF-E155ACD34A8B}" presName="spaceRect" presStyleCnt="0"/>
      <dgm:spPr/>
    </dgm:pt>
    <dgm:pt modelId="{382F4B3B-B969-46A6-841E-185C28B3D108}" type="pres">
      <dgm:prSet presAssocID="{94CA94FD-96E1-46F9-99EF-E155ACD34A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9A2D11-B541-4CC4-819C-D0772FD3B4EC}" type="presOf" srcId="{2D0AA1E0-333B-4522-889C-225D34B07165}" destId="{907EEBF6-43A2-4B9C-A281-DE331157C080}" srcOrd="0" destOrd="0" presId="urn:microsoft.com/office/officeart/2018/5/layout/IconCircleLabelList"/>
    <dgm:cxn modelId="{8F77DA2A-34DB-42D2-9372-7CDCD622EC42}" srcId="{BBB4702D-586E-48B6-B167-21856F7276D7}" destId="{94CA94FD-96E1-46F9-99EF-E155ACD34A8B}" srcOrd="1" destOrd="0" parTransId="{383B8D41-4F15-4386-A0A1-8E50E7BADEB6}" sibTransId="{ABFB50B8-AADF-4B44-B5EA-85EF1532C5A1}"/>
    <dgm:cxn modelId="{6C27126B-C4A6-416E-8350-C485C247E41A}" type="presOf" srcId="{94CA94FD-96E1-46F9-99EF-E155ACD34A8B}" destId="{382F4B3B-B969-46A6-841E-185C28B3D108}" srcOrd="0" destOrd="0" presId="urn:microsoft.com/office/officeart/2018/5/layout/IconCircleLabelList"/>
    <dgm:cxn modelId="{966AB38C-844C-493A-8E1E-AF8E990DD12A}" srcId="{BBB4702D-586E-48B6-B167-21856F7276D7}" destId="{2D0AA1E0-333B-4522-889C-225D34B07165}" srcOrd="0" destOrd="0" parTransId="{70F1A657-809D-4FE6-BE91-2DC44BD5837B}" sibTransId="{79FA89F8-667A-4890-8ED6-9D5F5ECAAF09}"/>
    <dgm:cxn modelId="{1A983DD0-F562-48CF-8990-B36AD7323DCA}" type="presOf" srcId="{BBB4702D-586E-48B6-B167-21856F7276D7}" destId="{C83CF4AE-7E49-47AD-AC0C-B268165C0531}" srcOrd="0" destOrd="0" presId="urn:microsoft.com/office/officeart/2018/5/layout/IconCircleLabelList"/>
    <dgm:cxn modelId="{BAF55F43-E9A0-4F24-A503-2FE9926788D0}" type="presParOf" srcId="{C83CF4AE-7E49-47AD-AC0C-B268165C0531}" destId="{AD261A85-F39B-45C2-BE33-A86EF746A42A}" srcOrd="0" destOrd="0" presId="urn:microsoft.com/office/officeart/2018/5/layout/IconCircleLabelList"/>
    <dgm:cxn modelId="{C62EEC23-4C7E-4935-B894-3E490360F50D}" type="presParOf" srcId="{AD261A85-F39B-45C2-BE33-A86EF746A42A}" destId="{DDB83257-44EA-4A3F-B79E-2FA4F0644A5B}" srcOrd="0" destOrd="0" presId="urn:microsoft.com/office/officeart/2018/5/layout/IconCircleLabelList"/>
    <dgm:cxn modelId="{07E0A9BE-A9AA-4391-A007-7B87233EF604}" type="presParOf" srcId="{AD261A85-F39B-45C2-BE33-A86EF746A42A}" destId="{7D45620C-32C5-431E-A950-4CB212864EAE}" srcOrd="1" destOrd="0" presId="urn:microsoft.com/office/officeart/2018/5/layout/IconCircleLabelList"/>
    <dgm:cxn modelId="{84923469-BD7B-4E53-8D0D-925055D3D3DF}" type="presParOf" srcId="{AD261A85-F39B-45C2-BE33-A86EF746A42A}" destId="{A5086F7F-C460-4257-8FD8-24D555701053}" srcOrd="2" destOrd="0" presId="urn:microsoft.com/office/officeart/2018/5/layout/IconCircleLabelList"/>
    <dgm:cxn modelId="{83DC8D29-7A1B-4E3B-9D67-62AF05C522C6}" type="presParOf" srcId="{AD261A85-F39B-45C2-BE33-A86EF746A42A}" destId="{907EEBF6-43A2-4B9C-A281-DE331157C080}" srcOrd="3" destOrd="0" presId="urn:microsoft.com/office/officeart/2018/5/layout/IconCircleLabelList"/>
    <dgm:cxn modelId="{806782E4-CF5C-4BFB-BCE9-25988AC2843A}" type="presParOf" srcId="{C83CF4AE-7E49-47AD-AC0C-B268165C0531}" destId="{16C70CBC-DDB0-45B1-BE36-0CFB766DB51D}" srcOrd="1" destOrd="0" presId="urn:microsoft.com/office/officeart/2018/5/layout/IconCircleLabelList"/>
    <dgm:cxn modelId="{362639D8-D9A2-4F61-AF95-C288012012AC}" type="presParOf" srcId="{C83CF4AE-7E49-47AD-AC0C-B268165C0531}" destId="{7227F71B-0C93-4E6D-BE29-83EFC03A9A66}" srcOrd="2" destOrd="0" presId="urn:microsoft.com/office/officeart/2018/5/layout/IconCircleLabelList"/>
    <dgm:cxn modelId="{A5CA00A2-9D9A-4A3C-A99F-1F66BAE161FE}" type="presParOf" srcId="{7227F71B-0C93-4E6D-BE29-83EFC03A9A66}" destId="{5EFD8635-4D9D-4698-BDF5-14C6C220BF06}" srcOrd="0" destOrd="0" presId="urn:microsoft.com/office/officeart/2018/5/layout/IconCircleLabelList"/>
    <dgm:cxn modelId="{574E4FF8-F854-40AE-AC29-19FE318B9936}" type="presParOf" srcId="{7227F71B-0C93-4E6D-BE29-83EFC03A9A66}" destId="{0452F439-424B-4BDB-8D79-B760EF53AE36}" srcOrd="1" destOrd="0" presId="urn:microsoft.com/office/officeart/2018/5/layout/IconCircleLabelList"/>
    <dgm:cxn modelId="{06963050-59EE-486F-8A72-2FAE83FA9570}" type="presParOf" srcId="{7227F71B-0C93-4E6D-BE29-83EFC03A9A66}" destId="{3274038A-04E8-46AC-9C31-7735CF2534B1}" srcOrd="2" destOrd="0" presId="urn:microsoft.com/office/officeart/2018/5/layout/IconCircleLabelList"/>
    <dgm:cxn modelId="{C52909C9-7284-421D-97DB-8428A034D159}" type="presParOf" srcId="{7227F71B-0C93-4E6D-BE29-83EFC03A9A66}" destId="{382F4B3B-B969-46A6-841E-185C28B3D1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11D6E-3B35-40F4-A5BF-58787E20EB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CBBD401-B43D-42C9-AD5B-7DF62A144C83}">
      <dgm:prSet/>
      <dgm:spPr/>
      <dgm:t>
        <a:bodyPr/>
        <a:lstStyle/>
        <a:p>
          <a:r>
            <a:rPr lang="en-GB"/>
            <a:t>Companies share comprehensive job information.</a:t>
          </a:r>
          <a:endParaRPr lang="en-US"/>
        </a:p>
      </dgm:t>
    </dgm:pt>
    <dgm:pt modelId="{5B2C359F-7D82-4334-B779-CA789AA797AE}" type="parTrans" cxnId="{8FD1CD4B-5039-409A-8940-A160DE366DBE}">
      <dgm:prSet/>
      <dgm:spPr/>
      <dgm:t>
        <a:bodyPr/>
        <a:lstStyle/>
        <a:p>
          <a:endParaRPr lang="en-US"/>
        </a:p>
      </dgm:t>
    </dgm:pt>
    <dgm:pt modelId="{37D4350A-5B67-485D-927C-B7E544CE059E}" type="sibTrans" cxnId="{8FD1CD4B-5039-409A-8940-A160DE366DBE}">
      <dgm:prSet/>
      <dgm:spPr/>
      <dgm:t>
        <a:bodyPr/>
        <a:lstStyle/>
        <a:p>
          <a:endParaRPr lang="en-US"/>
        </a:p>
      </dgm:t>
    </dgm:pt>
    <dgm:pt modelId="{2FE99737-EE57-4304-B5AF-FBA45B06954C}">
      <dgm:prSet/>
      <dgm:spPr/>
      <dgm:t>
        <a:bodyPr/>
        <a:lstStyle/>
        <a:p>
          <a:r>
            <a:rPr lang="en-GB"/>
            <a:t>Details include title, skills, experience, location, and deadline.</a:t>
          </a:r>
          <a:endParaRPr lang="en-US"/>
        </a:p>
      </dgm:t>
    </dgm:pt>
    <dgm:pt modelId="{9A42365A-BCA4-40E5-ACA6-06F9DFBF72AB}" type="parTrans" cxnId="{F988D915-20C5-4F4B-9F6C-2679D94F96BF}">
      <dgm:prSet/>
      <dgm:spPr/>
      <dgm:t>
        <a:bodyPr/>
        <a:lstStyle/>
        <a:p>
          <a:endParaRPr lang="en-US"/>
        </a:p>
      </dgm:t>
    </dgm:pt>
    <dgm:pt modelId="{D7EFC08A-187A-44A1-A14F-4BD01249F559}" type="sibTrans" cxnId="{F988D915-20C5-4F4B-9F6C-2679D94F96BF}">
      <dgm:prSet/>
      <dgm:spPr/>
      <dgm:t>
        <a:bodyPr/>
        <a:lstStyle/>
        <a:p>
          <a:endParaRPr lang="en-US"/>
        </a:p>
      </dgm:t>
    </dgm:pt>
    <dgm:pt modelId="{E9D8FB9C-9BFB-41E8-9286-0314B0E771FE}" type="pres">
      <dgm:prSet presAssocID="{7D411D6E-3B35-40F4-A5BF-58787E20EBCB}" presName="root" presStyleCnt="0">
        <dgm:presLayoutVars>
          <dgm:dir/>
          <dgm:resizeHandles val="exact"/>
        </dgm:presLayoutVars>
      </dgm:prSet>
      <dgm:spPr/>
    </dgm:pt>
    <dgm:pt modelId="{F653FB6D-DEA9-4998-84C3-5B1618902C3D}" type="pres">
      <dgm:prSet presAssocID="{5CBBD401-B43D-42C9-AD5B-7DF62A144C83}" presName="compNode" presStyleCnt="0"/>
      <dgm:spPr/>
    </dgm:pt>
    <dgm:pt modelId="{26084FD0-2A27-45E1-B339-AC784503F615}" type="pres">
      <dgm:prSet presAssocID="{5CBBD401-B43D-42C9-AD5B-7DF62A144C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FBEF887-6E0C-4E77-98D3-ABB50120B702}" type="pres">
      <dgm:prSet presAssocID="{5CBBD401-B43D-42C9-AD5B-7DF62A144C83}" presName="spaceRect" presStyleCnt="0"/>
      <dgm:spPr/>
    </dgm:pt>
    <dgm:pt modelId="{69E6583F-2003-4BE3-866B-26CDA5DA7BFA}" type="pres">
      <dgm:prSet presAssocID="{5CBBD401-B43D-42C9-AD5B-7DF62A144C83}" presName="textRect" presStyleLbl="revTx" presStyleIdx="0" presStyleCnt="2">
        <dgm:presLayoutVars>
          <dgm:chMax val="1"/>
          <dgm:chPref val="1"/>
        </dgm:presLayoutVars>
      </dgm:prSet>
      <dgm:spPr/>
    </dgm:pt>
    <dgm:pt modelId="{06D2CC09-15EB-4D48-AC43-E23DB18FAD1A}" type="pres">
      <dgm:prSet presAssocID="{37D4350A-5B67-485D-927C-B7E544CE059E}" presName="sibTrans" presStyleCnt="0"/>
      <dgm:spPr/>
    </dgm:pt>
    <dgm:pt modelId="{C264E92B-9AD9-447E-A5D4-71327BFBB472}" type="pres">
      <dgm:prSet presAssocID="{2FE99737-EE57-4304-B5AF-FBA45B06954C}" presName="compNode" presStyleCnt="0"/>
      <dgm:spPr/>
    </dgm:pt>
    <dgm:pt modelId="{911D41CD-50CB-4295-BF01-1BF7994B4B41}" type="pres">
      <dgm:prSet presAssocID="{2FE99737-EE57-4304-B5AF-FBA45B0695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AEB136-3527-4952-ADD2-3E7271E84845}" type="pres">
      <dgm:prSet presAssocID="{2FE99737-EE57-4304-B5AF-FBA45B06954C}" presName="spaceRect" presStyleCnt="0"/>
      <dgm:spPr/>
    </dgm:pt>
    <dgm:pt modelId="{28695C29-0055-41EF-B1F8-111DA36BA304}" type="pres">
      <dgm:prSet presAssocID="{2FE99737-EE57-4304-B5AF-FBA45B0695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88D915-20C5-4F4B-9F6C-2679D94F96BF}" srcId="{7D411D6E-3B35-40F4-A5BF-58787E20EBCB}" destId="{2FE99737-EE57-4304-B5AF-FBA45B06954C}" srcOrd="1" destOrd="0" parTransId="{9A42365A-BCA4-40E5-ACA6-06F9DFBF72AB}" sibTransId="{D7EFC08A-187A-44A1-A14F-4BD01249F559}"/>
    <dgm:cxn modelId="{8FD1CD4B-5039-409A-8940-A160DE366DBE}" srcId="{7D411D6E-3B35-40F4-A5BF-58787E20EBCB}" destId="{5CBBD401-B43D-42C9-AD5B-7DF62A144C83}" srcOrd="0" destOrd="0" parTransId="{5B2C359F-7D82-4334-B779-CA789AA797AE}" sibTransId="{37D4350A-5B67-485D-927C-B7E544CE059E}"/>
    <dgm:cxn modelId="{A55B534E-0561-4DDF-A7CF-89C23CE1EBA9}" type="presOf" srcId="{7D411D6E-3B35-40F4-A5BF-58787E20EBCB}" destId="{E9D8FB9C-9BFB-41E8-9286-0314B0E771FE}" srcOrd="0" destOrd="0" presId="urn:microsoft.com/office/officeart/2018/2/layout/IconLabelList"/>
    <dgm:cxn modelId="{6BB49273-7832-4DB1-B471-1616F6D37D81}" type="presOf" srcId="{2FE99737-EE57-4304-B5AF-FBA45B06954C}" destId="{28695C29-0055-41EF-B1F8-111DA36BA304}" srcOrd="0" destOrd="0" presId="urn:microsoft.com/office/officeart/2018/2/layout/IconLabelList"/>
    <dgm:cxn modelId="{070EFBA6-F2AA-432E-A563-1B6DCEAE2D32}" type="presOf" srcId="{5CBBD401-B43D-42C9-AD5B-7DF62A144C83}" destId="{69E6583F-2003-4BE3-866B-26CDA5DA7BFA}" srcOrd="0" destOrd="0" presId="urn:microsoft.com/office/officeart/2018/2/layout/IconLabelList"/>
    <dgm:cxn modelId="{53B50628-2831-420C-89C9-D81FD603E481}" type="presParOf" srcId="{E9D8FB9C-9BFB-41E8-9286-0314B0E771FE}" destId="{F653FB6D-DEA9-4998-84C3-5B1618902C3D}" srcOrd="0" destOrd="0" presId="urn:microsoft.com/office/officeart/2018/2/layout/IconLabelList"/>
    <dgm:cxn modelId="{77C7E247-943F-407F-A5D9-72A49D3B850A}" type="presParOf" srcId="{F653FB6D-DEA9-4998-84C3-5B1618902C3D}" destId="{26084FD0-2A27-45E1-B339-AC784503F615}" srcOrd="0" destOrd="0" presId="urn:microsoft.com/office/officeart/2018/2/layout/IconLabelList"/>
    <dgm:cxn modelId="{967F379F-5192-40DD-9BFE-B1273C551D93}" type="presParOf" srcId="{F653FB6D-DEA9-4998-84C3-5B1618902C3D}" destId="{3FBEF887-6E0C-4E77-98D3-ABB50120B702}" srcOrd="1" destOrd="0" presId="urn:microsoft.com/office/officeart/2018/2/layout/IconLabelList"/>
    <dgm:cxn modelId="{42133AAD-216B-46BA-94A4-EB25730EB870}" type="presParOf" srcId="{F653FB6D-DEA9-4998-84C3-5B1618902C3D}" destId="{69E6583F-2003-4BE3-866B-26CDA5DA7BFA}" srcOrd="2" destOrd="0" presId="urn:microsoft.com/office/officeart/2018/2/layout/IconLabelList"/>
    <dgm:cxn modelId="{D696C3BD-7F3F-4B80-B07D-3D111A51BB86}" type="presParOf" srcId="{E9D8FB9C-9BFB-41E8-9286-0314B0E771FE}" destId="{06D2CC09-15EB-4D48-AC43-E23DB18FAD1A}" srcOrd="1" destOrd="0" presId="urn:microsoft.com/office/officeart/2018/2/layout/IconLabelList"/>
    <dgm:cxn modelId="{E166F4B9-2A26-4F28-A97A-6DAA51011668}" type="presParOf" srcId="{E9D8FB9C-9BFB-41E8-9286-0314B0E771FE}" destId="{C264E92B-9AD9-447E-A5D4-71327BFBB472}" srcOrd="2" destOrd="0" presId="urn:microsoft.com/office/officeart/2018/2/layout/IconLabelList"/>
    <dgm:cxn modelId="{CC114B7F-2BB5-479A-88E3-86114657417A}" type="presParOf" srcId="{C264E92B-9AD9-447E-A5D4-71327BFBB472}" destId="{911D41CD-50CB-4295-BF01-1BF7994B4B41}" srcOrd="0" destOrd="0" presId="urn:microsoft.com/office/officeart/2018/2/layout/IconLabelList"/>
    <dgm:cxn modelId="{CFC9A62E-5101-42FE-BF27-4B89D2422482}" type="presParOf" srcId="{C264E92B-9AD9-447E-A5D4-71327BFBB472}" destId="{82AEB136-3527-4952-ADD2-3E7271E84845}" srcOrd="1" destOrd="0" presId="urn:microsoft.com/office/officeart/2018/2/layout/IconLabelList"/>
    <dgm:cxn modelId="{6C8DD98B-4BBD-4951-87A1-F64C5DCD7698}" type="presParOf" srcId="{C264E92B-9AD9-447E-A5D4-71327BFBB472}" destId="{28695C29-0055-41EF-B1F8-111DA36BA3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9E769-4256-4E57-9865-C58DD04CEA5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2F0A0-F392-4AAF-9257-D98837F189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Efficient Job Posting</a:t>
          </a:r>
          <a:endParaRPr lang="en-US"/>
        </a:p>
      </dgm:t>
    </dgm:pt>
    <dgm:pt modelId="{7074DB01-AFED-4A3A-93F2-EA4426578214}" type="parTrans" cxnId="{F953D250-E313-4B38-A21B-1F53B257853A}">
      <dgm:prSet/>
      <dgm:spPr/>
      <dgm:t>
        <a:bodyPr/>
        <a:lstStyle/>
        <a:p>
          <a:endParaRPr lang="en-US"/>
        </a:p>
      </dgm:t>
    </dgm:pt>
    <dgm:pt modelId="{056474AF-41F3-440C-A2EA-81A6DA2096DF}" type="sibTrans" cxnId="{F953D250-E313-4B38-A21B-1F53B257853A}">
      <dgm:prSet/>
      <dgm:spPr/>
      <dgm:t>
        <a:bodyPr/>
        <a:lstStyle/>
        <a:p>
          <a:endParaRPr lang="en-US"/>
        </a:p>
      </dgm:t>
    </dgm:pt>
    <dgm:pt modelId="{1C1BA062-ECA8-4AC3-9347-22932D25D3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Resume Parsing</a:t>
          </a:r>
          <a:endParaRPr lang="en-US"/>
        </a:p>
      </dgm:t>
    </dgm:pt>
    <dgm:pt modelId="{275F6541-903E-4630-8A6C-E884CC94D486}" type="parTrans" cxnId="{E14165BE-0493-4409-A1F6-6E94F63A2EEE}">
      <dgm:prSet/>
      <dgm:spPr/>
      <dgm:t>
        <a:bodyPr/>
        <a:lstStyle/>
        <a:p>
          <a:endParaRPr lang="en-US"/>
        </a:p>
      </dgm:t>
    </dgm:pt>
    <dgm:pt modelId="{B0274320-DCF8-436C-B772-EBAC05405801}" type="sibTrans" cxnId="{E14165BE-0493-4409-A1F6-6E94F63A2EEE}">
      <dgm:prSet/>
      <dgm:spPr/>
      <dgm:t>
        <a:bodyPr/>
        <a:lstStyle/>
        <a:p>
          <a:endParaRPr lang="en-US"/>
        </a:p>
      </dgm:t>
    </dgm:pt>
    <dgm:pt modelId="{DDC90FE1-482F-4428-A111-CE669F124C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AI-Based Matching</a:t>
          </a:r>
          <a:endParaRPr lang="en-US"/>
        </a:p>
      </dgm:t>
    </dgm:pt>
    <dgm:pt modelId="{47C7D2A1-8791-4537-9AA8-DD1B8C0DD50E}" type="parTrans" cxnId="{C8E2AFBC-9C67-4313-A23F-286D4175E12D}">
      <dgm:prSet/>
      <dgm:spPr/>
      <dgm:t>
        <a:bodyPr/>
        <a:lstStyle/>
        <a:p>
          <a:endParaRPr lang="en-US"/>
        </a:p>
      </dgm:t>
    </dgm:pt>
    <dgm:pt modelId="{A1715611-D026-4694-951B-146F5C0CC063}" type="sibTrans" cxnId="{C8E2AFBC-9C67-4313-A23F-286D4175E12D}">
      <dgm:prSet/>
      <dgm:spPr/>
      <dgm:t>
        <a:bodyPr/>
        <a:lstStyle/>
        <a:p>
          <a:endParaRPr lang="en-US"/>
        </a:p>
      </dgm:t>
    </dgm:pt>
    <dgm:pt modelId="{658BDA1B-7B2B-4AF3-B172-C5154ADE38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Mobile Compatibility</a:t>
          </a:r>
          <a:endParaRPr lang="en-US"/>
        </a:p>
      </dgm:t>
    </dgm:pt>
    <dgm:pt modelId="{38FC29CB-6313-4C48-AE95-1D895B908074}" type="parTrans" cxnId="{2B95DC0F-CD26-4209-BA52-3018074A7E29}">
      <dgm:prSet/>
      <dgm:spPr/>
      <dgm:t>
        <a:bodyPr/>
        <a:lstStyle/>
        <a:p>
          <a:endParaRPr lang="en-US"/>
        </a:p>
      </dgm:t>
    </dgm:pt>
    <dgm:pt modelId="{E521CCA2-04A0-4B22-B261-26487CF82DE4}" type="sibTrans" cxnId="{2B95DC0F-CD26-4209-BA52-3018074A7E29}">
      <dgm:prSet/>
      <dgm:spPr/>
      <dgm:t>
        <a:bodyPr/>
        <a:lstStyle/>
        <a:p>
          <a:endParaRPr lang="en-US"/>
        </a:p>
      </dgm:t>
    </dgm:pt>
    <dgm:pt modelId="{52A15CF6-EA2A-462F-B188-1259B52BCB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Application Tracking System (ATS)</a:t>
          </a:r>
          <a:endParaRPr lang="en-US"/>
        </a:p>
      </dgm:t>
    </dgm:pt>
    <dgm:pt modelId="{FA990A9A-0D94-462C-B51D-0EC8C739D6FA}" type="parTrans" cxnId="{BEACDA10-634E-4E2F-9663-5A29FD12EB62}">
      <dgm:prSet/>
      <dgm:spPr/>
      <dgm:t>
        <a:bodyPr/>
        <a:lstStyle/>
        <a:p>
          <a:endParaRPr lang="en-US"/>
        </a:p>
      </dgm:t>
    </dgm:pt>
    <dgm:pt modelId="{7A88A915-087B-410A-ABA9-2B30455A43DB}" type="sibTrans" cxnId="{BEACDA10-634E-4E2F-9663-5A29FD12EB62}">
      <dgm:prSet/>
      <dgm:spPr/>
      <dgm:t>
        <a:bodyPr/>
        <a:lstStyle/>
        <a:p>
          <a:endParaRPr lang="en-US"/>
        </a:p>
      </dgm:t>
    </dgm:pt>
    <dgm:pt modelId="{73202B82-A01A-4EE5-BD69-4AD54E45C59C}" type="pres">
      <dgm:prSet presAssocID="{7819E769-4256-4E57-9865-C58DD04CEA50}" presName="root" presStyleCnt="0">
        <dgm:presLayoutVars>
          <dgm:dir/>
          <dgm:resizeHandles val="exact"/>
        </dgm:presLayoutVars>
      </dgm:prSet>
      <dgm:spPr/>
    </dgm:pt>
    <dgm:pt modelId="{962A6CB0-F931-44D4-8866-192BFA198E94}" type="pres">
      <dgm:prSet presAssocID="{6C52F0A0-F392-4AAF-9257-D98837F189B2}" presName="compNode" presStyleCnt="0"/>
      <dgm:spPr/>
    </dgm:pt>
    <dgm:pt modelId="{BDC4E0D2-0A12-4FB4-8A4F-7A1D266BE18F}" type="pres">
      <dgm:prSet presAssocID="{6C52F0A0-F392-4AAF-9257-D98837F189B2}" presName="iconBgRect" presStyleLbl="bgShp" presStyleIdx="0" presStyleCnt="5"/>
      <dgm:spPr/>
    </dgm:pt>
    <dgm:pt modelId="{F3B9A27B-A2D2-4018-81E3-A58B6B7BA60C}" type="pres">
      <dgm:prSet presAssocID="{6C52F0A0-F392-4AAF-9257-D98837F189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9E37BF-1046-481C-8ACA-F17A70583D19}" type="pres">
      <dgm:prSet presAssocID="{6C52F0A0-F392-4AAF-9257-D98837F189B2}" presName="spaceRect" presStyleCnt="0"/>
      <dgm:spPr/>
    </dgm:pt>
    <dgm:pt modelId="{B84FF34B-B048-4A0F-A182-D6E2E236AFBB}" type="pres">
      <dgm:prSet presAssocID="{6C52F0A0-F392-4AAF-9257-D98837F189B2}" presName="textRect" presStyleLbl="revTx" presStyleIdx="0" presStyleCnt="5">
        <dgm:presLayoutVars>
          <dgm:chMax val="1"/>
          <dgm:chPref val="1"/>
        </dgm:presLayoutVars>
      </dgm:prSet>
      <dgm:spPr/>
    </dgm:pt>
    <dgm:pt modelId="{B8146C14-2481-4F0B-A462-8FEE14415A48}" type="pres">
      <dgm:prSet presAssocID="{056474AF-41F3-440C-A2EA-81A6DA2096DF}" presName="sibTrans" presStyleCnt="0"/>
      <dgm:spPr/>
    </dgm:pt>
    <dgm:pt modelId="{D4CAA55E-69F2-4C9E-8C41-BFD0B2B42CAD}" type="pres">
      <dgm:prSet presAssocID="{1C1BA062-ECA8-4AC3-9347-22932D25D390}" presName="compNode" presStyleCnt="0"/>
      <dgm:spPr/>
    </dgm:pt>
    <dgm:pt modelId="{0CC44134-EBCC-49F2-B510-C08070B1DCDB}" type="pres">
      <dgm:prSet presAssocID="{1C1BA062-ECA8-4AC3-9347-22932D25D390}" presName="iconBgRect" presStyleLbl="bgShp" presStyleIdx="1" presStyleCnt="5"/>
      <dgm:spPr/>
    </dgm:pt>
    <dgm:pt modelId="{395AB599-12A2-4E4D-B073-189CEFAEA88C}" type="pres">
      <dgm:prSet presAssocID="{1C1BA062-ECA8-4AC3-9347-22932D25D3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0673FA-E0A5-4D03-BA55-31F6810A9D52}" type="pres">
      <dgm:prSet presAssocID="{1C1BA062-ECA8-4AC3-9347-22932D25D390}" presName="spaceRect" presStyleCnt="0"/>
      <dgm:spPr/>
    </dgm:pt>
    <dgm:pt modelId="{131BE3D1-C0EC-4FDB-886D-F52D51F9AB2C}" type="pres">
      <dgm:prSet presAssocID="{1C1BA062-ECA8-4AC3-9347-22932D25D390}" presName="textRect" presStyleLbl="revTx" presStyleIdx="1" presStyleCnt="5">
        <dgm:presLayoutVars>
          <dgm:chMax val="1"/>
          <dgm:chPref val="1"/>
        </dgm:presLayoutVars>
      </dgm:prSet>
      <dgm:spPr/>
    </dgm:pt>
    <dgm:pt modelId="{DDF87D10-8FAB-4FB7-8D67-2394A92AD9B4}" type="pres">
      <dgm:prSet presAssocID="{B0274320-DCF8-436C-B772-EBAC05405801}" presName="sibTrans" presStyleCnt="0"/>
      <dgm:spPr/>
    </dgm:pt>
    <dgm:pt modelId="{83FA1A61-A5AA-4291-855D-3919D11286CE}" type="pres">
      <dgm:prSet presAssocID="{DDC90FE1-482F-4428-A111-CE669F124CEE}" presName="compNode" presStyleCnt="0"/>
      <dgm:spPr/>
    </dgm:pt>
    <dgm:pt modelId="{73F8021F-7251-4599-BF80-58040678B7D6}" type="pres">
      <dgm:prSet presAssocID="{DDC90FE1-482F-4428-A111-CE669F124CEE}" presName="iconBgRect" presStyleLbl="bgShp" presStyleIdx="2" presStyleCnt="5"/>
      <dgm:spPr/>
    </dgm:pt>
    <dgm:pt modelId="{564F4AFA-7864-4950-8EE6-FC6E7847729B}" type="pres">
      <dgm:prSet presAssocID="{DDC90FE1-482F-4428-A111-CE669F124C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1CC9DB-BCD1-41D0-87E8-44B8E22C426A}" type="pres">
      <dgm:prSet presAssocID="{DDC90FE1-482F-4428-A111-CE669F124CEE}" presName="spaceRect" presStyleCnt="0"/>
      <dgm:spPr/>
    </dgm:pt>
    <dgm:pt modelId="{923711AE-6BDB-4D83-987A-0F9B00C5D606}" type="pres">
      <dgm:prSet presAssocID="{DDC90FE1-482F-4428-A111-CE669F124CEE}" presName="textRect" presStyleLbl="revTx" presStyleIdx="2" presStyleCnt="5">
        <dgm:presLayoutVars>
          <dgm:chMax val="1"/>
          <dgm:chPref val="1"/>
        </dgm:presLayoutVars>
      </dgm:prSet>
      <dgm:spPr/>
    </dgm:pt>
    <dgm:pt modelId="{C9F76F72-9525-42BA-A0C3-73B1FD187B34}" type="pres">
      <dgm:prSet presAssocID="{A1715611-D026-4694-951B-146F5C0CC063}" presName="sibTrans" presStyleCnt="0"/>
      <dgm:spPr/>
    </dgm:pt>
    <dgm:pt modelId="{794EB0FA-F11F-41B1-A9F9-D552425FF351}" type="pres">
      <dgm:prSet presAssocID="{658BDA1B-7B2B-4AF3-B172-C5154ADE3857}" presName="compNode" presStyleCnt="0"/>
      <dgm:spPr/>
    </dgm:pt>
    <dgm:pt modelId="{78A7B462-F8A8-400F-9285-55EBB05E620D}" type="pres">
      <dgm:prSet presAssocID="{658BDA1B-7B2B-4AF3-B172-C5154ADE3857}" presName="iconBgRect" presStyleLbl="bgShp" presStyleIdx="3" presStyleCnt="5"/>
      <dgm:spPr/>
    </dgm:pt>
    <dgm:pt modelId="{44DC3EA2-4371-4C6B-A629-DBDC5688670F}" type="pres">
      <dgm:prSet presAssocID="{658BDA1B-7B2B-4AF3-B172-C5154ADE3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C119F91-0128-4CD4-8AB8-6EB5A86F01B5}" type="pres">
      <dgm:prSet presAssocID="{658BDA1B-7B2B-4AF3-B172-C5154ADE3857}" presName="spaceRect" presStyleCnt="0"/>
      <dgm:spPr/>
    </dgm:pt>
    <dgm:pt modelId="{3330D5C8-D68C-4C38-B926-F5CD3FCC0291}" type="pres">
      <dgm:prSet presAssocID="{658BDA1B-7B2B-4AF3-B172-C5154ADE3857}" presName="textRect" presStyleLbl="revTx" presStyleIdx="3" presStyleCnt="5">
        <dgm:presLayoutVars>
          <dgm:chMax val="1"/>
          <dgm:chPref val="1"/>
        </dgm:presLayoutVars>
      </dgm:prSet>
      <dgm:spPr/>
    </dgm:pt>
    <dgm:pt modelId="{907FF319-37EF-43B9-AA3F-6666BF570B64}" type="pres">
      <dgm:prSet presAssocID="{E521CCA2-04A0-4B22-B261-26487CF82DE4}" presName="sibTrans" presStyleCnt="0"/>
      <dgm:spPr/>
    </dgm:pt>
    <dgm:pt modelId="{69B17FB4-992E-4EAC-B9D2-10CF08A2D35E}" type="pres">
      <dgm:prSet presAssocID="{52A15CF6-EA2A-462F-B188-1259B52BCBB7}" presName="compNode" presStyleCnt="0"/>
      <dgm:spPr/>
    </dgm:pt>
    <dgm:pt modelId="{707743F7-C124-4C33-825E-A443042CA699}" type="pres">
      <dgm:prSet presAssocID="{52A15CF6-EA2A-462F-B188-1259B52BCBB7}" presName="iconBgRect" presStyleLbl="bgShp" presStyleIdx="4" presStyleCnt="5"/>
      <dgm:spPr/>
    </dgm:pt>
    <dgm:pt modelId="{381E507B-0A58-4864-A42D-26A73B4F92E9}" type="pres">
      <dgm:prSet presAssocID="{52A15CF6-EA2A-462F-B188-1259B52BCB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B7F0B04-1408-4F78-8F49-1F9F262761BA}" type="pres">
      <dgm:prSet presAssocID="{52A15CF6-EA2A-462F-B188-1259B52BCBB7}" presName="spaceRect" presStyleCnt="0"/>
      <dgm:spPr/>
    </dgm:pt>
    <dgm:pt modelId="{2DF86CF2-DCC5-4868-BE35-5456F6B232B4}" type="pres">
      <dgm:prSet presAssocID="{52A15CF6-EA2A-462F-B188-1259B52BCB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95DC0F-CD26-4209-BA52-3018074A7E29}" srcId="{7819E769-4256-4E57-9865-C58DD04CEA50}" destId="{658BDA1B-7B2B-4AF3-B172-C5154ADE3857}" srcOrd="3" destOrd="0" parTransId="{38FC29CB-6313-4C48-AE95-1D895B908074}" sibTransId="{E521CCA2-04A0-4B22-B261-26487CF82DE4}"/>
    <dgm:cxn modelId="{BEACDA10-634E-4E2F-9663-5A29FD12EB62}" srcId="{7819E769-4256-4E57-9865-C58DD04CEA50}" destId="{52A15CF6-EA2A-462F-B188-1259B52BCBB7}" srcOrd="4" destOrd="0" parTransId="{FA990A9A-0D94-462C-B51D-0EC8C739D6FA}" sibTransId="{7A88A915-087B-410A-ABA9-2B30455A43DB}"/>
    <dgm:cxn modelId="{8554E528-019C-4207-A190-567E6B5EC227}" type="presOf" srcId="{658BDA1B-7B2B-4AF3-B172-C5154ADE3857}" destId="{3330D5C8-D68C-4C38-B926-F5CD3FCC0291}" srcOrd="0" destOrd="0" presId="urn:microsoft.com/office/officeart/2018/5/layout/IconCircleLabelList"/>
    <dgm:cxn modelId="{F953D250-E313-4B38-A21B-1F53B257853A}" srcId="{7819E769-4256-4E57-9865-C58DD04CEA50}" destId="{6C52F0A0-F392-4AAF-9257-D98837F189B2}" srcOrd="0" destOrd="0" parTransId="{7074DB01-AFED-4A3A-93F2-EA4426578214}" sibTransId="{056474AF-41F3-440C-A2EA-81A6DA2096DF}"/>
    <dgm:cxn modelId="{54650B59-1D18-4359-821F-10DCC56C06BC}" type="presOf" srcId="{52A15CF6-EA2A-462F-B188-1259B52BCBB7}" destId="{2DF86CF2-DCC5-4868-BE35-5456F6B232B4}" srcOrd="0" destOrd="0" presId="urn:microsoft.com/office/officeart/2018/5/layout/IconCircleLabelList"/>
    <dgm:cxn modelId="{D9E5859F-679C-472B-8D99-10C9A8142FFC}" type="presOf" srcId="{1C1BA062-ECA8-4AC3-9347-22932D25D390}" destId="{131BE3D1-C0EC-4FDB-886D-F52D51F9AB2C}" srcOrd="0" destOrd="0" presId="urn:microsoft.com/office/officeart/2018/5/layout/IconCircleLabelList"/>
    <dgm:cxn modelId="{2EE365B6-B657-4AC7-ABE5-AA02DAE48183}" type="presOf" srcId="{6C52F0A0-F392-4AAF-9257-D98837F189B2}" destId="{B84FF34B-B048-4A0F-A182-D6E2E236AFBB}" srcOrd="0" destOrd="0" presId="urn:microsoft.com/office/officeart/2018/5/layout/IconCircleLabelList"/>
    <dgm:cxn modelId="{C8E2AFBC-9C67-4313-A23F-286D4175E12D}" srcId="{7819E769-4256-4E57-9865-C58DD04CEA50}" destId="{DDC90FE1-482F-4428-A111-CE669F124CEE}" srcOrd="2" destOrd="0" parTransId="{47C7D2A1-8791-4537-9AA8-DD1B8C0DD50E}" sibTransId="{A1715611-D026-4694-951B-146F5C0CC063}"/>
    <dgm:cxn modelId="{E14165BE-0493-4409-A1F6-6E94F63A2EEE}" srcId="{7819E769-4256-4E57-9865-C58DD04CEA50}" destId="{1C1BA062-ECA8-4AC3-9347-22932D25D390}" srcOrd="1" destOrd="0" parTransId="{275F6541-903E-4630-8A6C-E884CC94D486}" sibTransId="{B0274320-DCF8-436C-B772-EBAC05405801}"/>
    <dgm:cxn modelId="{DAB537CD-EB37-4ADE-A574-58B1C4B9C840}" type="presOf" srcId="{7819E769-4256-4E57-9865-C58DD04CEA50}" destId="{73202B82-A01A-4EE5-BD69-4AD54E45C59C}" srcOrd="0" destOrd="0" presId="urn:microsoft.com/office/officeart/2018/5/layout/IconCircleLabelList"/>
    <dgm:cxn modelId="{83DA8EE3-DCDA-4919-9AE4-56C8B7B4A7FB}" type="presOf" srcId="{DDC90FE1-482F-4428-A111-CE669F124CEE}" destId="{923711AE-6BDB-4D83-987A-0F9B00C5D606}" srcOrd="0" destOrd="0" presId="urn:microsoft.com/office/officeart/2018/5/layout/IconCircleLabelList"/>
    <dgm:cxn modelId="{E7DFFC85-428B-4148-B39C-DBC8FCAC6DCB}" type="presParOf" srcId="{73202B82-A01A-4EE5-BD69-4AD54E45C59C}" destId="{962A6CB0-F931-44D4-8866-192BFA198E94}" srcOrd="0" destOrd="0" presId="urn:microsoft.com/office/officeart/2018/5/layout/IconCircleLabelList"/>
    <dgm:cxn modelId="{DDD92E3D-7CF7-46F9-901E-665122111D2E}" type="presParOf" srcId="{962A6CB0-F931-44D4-8866-192BFA198E94}" destId="{BDC4E0D2-0A12-4FB4-8A4F-7A1D266BE18F}" srcOrd="0" destOrd="0" presId="urn:microsoft.com/office/officeart/2018/5/layout/IconCircleLabelList"/>
    <dgm:cxn modelId="{8146F6D9-ED92-4D15-9306-DB81BC1167D9}" type="presParOf" srcId="{962A6CB0-F931-44D4-8866-192BFA198E94}" destId="{F3B9A27B-A2D2-4018-81E3-A58B6B7BA60C}" srcOrd="1" destOrd="0" presId="urn:microsoft.com/office/officeart/2018/5/layout/IconCircleLabelList"/>
    <dgm:cxn modelId="{FA848D3B-9921-41BE-A2DA-2596C6FCDC2D}" type="presParOf" srcId="{962A6CB0-F931-44D4-8866-192BFA198E94}" destId="{D19E37BF-1046-481C-8ACA-F17A70583D19}" srcOrd="2" destOrd="0" presId="urn:microsoft.com/office/officeart/2018/5/layout/IconCircleLabelList"/>
    <dgm:cxn modelId="{9162C2E5-8B65-4A3A-808C-AB25EDB20723}" type="presParOf" srcId="{962A6CB0-F931-44D4-8866-192BFA198E94}" destId="{B84FF34B-B048-4A0F-A182-D6E2E236AFBB}" srcOrd="3" destOrd="0" presId="urn:microsoft.com/office/officeart/2018/5/layout/IconCircleLabelList"/>
    <dgm:cxn modelId="{C4128448-7191-4BA4-AC7A-E47B7CE1EA06}" type="presParOf" srcId="{73202B82-A01A-4EE5-BD69-4AD54E45C59C}" destId="{B8146C14-2481-4F0B-A462-8FEE14415A48}" srcOrd="1" destOrd="0" presId="urn:microsoft.com/office/officeart/2018/5/layout/IconCircleLabelList"/>
    <dgm:cxn modelId="{2CC3AAD6-0983-46F5-99D6-63EA3000CEF3}" type="presParOf" srcId="{73202B82-A01A-4EE5-BD69-4AD54E45C59C}" destId="{D4CAA55E-69F2-4C9E-8C41-BFD0B2B42CAD}" srcOrd="2" destOrd="0" presId="urn:microsoft.com/office/officeart/2018/5/layout/IconCircleLabelList"/>
    <dgm:cxn modelId="{13CC727A-A8FE-4C6A-849B-AE6F798FCC88}" type="presParOf" srcId="{D4CAA55E-69F2-4C9E-8C41-BFD0B2B42CAD}" destId="{0CC44134-EBCC-49F2-B510-C08070B1DCDB}" srcOrd="0" destOrd="0" presId="urn:microsoft.com/office/officeart/2018/5/layout/IconCircleLabelList"/>
    <dgm:cxn modelId="{F9972465-EEA7-4188-9E3D-484D01AC819B}" type="presParOf" srcId="{D4CAA55E-69F2-4C9E-8C41-BFD0B2B42CAD}" destId="{395AB599-12A2-4E4D-B073-189CEFAEA88C}" srcOrd="1" destOrd="0" presId="urn:microsoft.com/office/officeart/2018/5/layout/IconCircleLabelList"/>
    <dgm:cxn modelId="{5DA8CDFC-EEDC-41D8-85D6-BE842DEF6E20}" type="presParOf" srcId="{D4CAA55E-69F2-4C9E-8C41-BFD0B2B42CAD}" destId="{460673FA-E0A5-4D03-BA55-31F6810A9D52}" srcOrd="2" destOrd="0" presId="urn:microsoft.com/office/officeart/2018/5/layout/IconCircleLabelList"/>
    <dgm:cxn modelId="{E5A6AB2A-D0F6-40AF-B3AA-7F2597817AC4}" type="presParOf" srcId="{D4CAA55E-69F2-4C9E-8C41-BFD0B2B42CAD}" destId="{131BE3D1-C0EC-4FDB-886D-F52D51F9AB2C}" srcOrd="3" destOrd="0" presId="urn:microsoft.com/office/officeart/2018/5/layout/IconCircleLabelList"/>
    <dgm:cxn modelId="{620C9290-197C-42F0-B478-FA7ADF9D8611}" type="presParOf" srcId="{73202B82-A01A-4EE5-BD69-4AD54E45C59C}" destId="{DDF87D10-8FAB-4FB7-8D67-2394A92AD9B4}" srcOrd="3" destOrd="0" presId="urn:microsoft.com/office/officeart/2018/5/layout/IconCircleLabelList"/>
    <dgm:cxn modelId="{5A92EF99-EFA4-4B2D-8DCD-366EA6D2F84E}" type="presParOf" srcId="{73202B82-A01A-4EE5-BD69-4AD54E45C59C}" destId="{83FA1A61-A5AA-4291-855D-3919D11286CE}" srcOrd="4" destOrd="0" presId="urn:microsoft.com/office/officeart/2018/5/layout/IconCircleLabelList"/>
    <dgm:cxn modelId="{63DE036D-FDD5-4E69-9ED5-6AA546793DC3}" type="presParOf" srcId="{83FA1A61-A5AA-4291-855D-3919D11286CE}" destId="{73F8021F-7251-4599-BF80-58040678B7D6}" srcOrd="0" destOrd="0" presId="urn:microsoft.com/office/officeart/2018/5/layout/IconCircleLabelList"/>
    <dgm:cxn modelId="{E8D37DD2-AB5B-4A73-8B42-CC123632B233}" type="presParOf" srcId="{83FA1A61-A5AA-4291-855D-3919D11286CE}" destId="{564F4AFA-7864-4950-8EE6-FC6E7847729B}" srcOrd="1" destOrd="0" presId="urn:microsoft.com/office/officeart/2018/5/layout/IconCircleLabelList"/>
    <dgm:cxn modelId="{BA05BF7E-71AF-4116-A3E8-2F4018AA3DFE}" type="presParOf" srcId="{83FA1A61-A5AA-4291-855D-3919D11286CE}" destId="{8B1CC9DB-BCD1-41D0-87E8-44B8E22C426A}" srcOrd="2" destOrd="0" presId="urn:microsoft.com/office/officeart/2018/5/layout/IconCircleLabelList"/>
    <dgm:cxn modelId="{CD9F5046-DE90-44DD-9E4F-49ECB47557FF}" type="presParOf" srcId="{83FA1A61-A5AA-4291-855D-3919D11286CE}" destId="{923711AE-6BDB-4D83-987A-0F9B00C5D606}" srcOrd="3" destOrd="0" presId="urn:microsoft.com/office/officeart/2018/5/layout/IconCircleLabelList"/>
    <dgm:cxn modelId="{340030F4-EF1A-4871-A38E-0F3B4A3A143F}" type="presParOf" srcId="{73202B82-A01A-4EE5-BD69-4AD54E45C59C}" destId="{C9F76F72-9525-42BA-A0C3-73B1FD187B34}" srcOrd="5" destOrd="0" presId="urn:microsoft.com/office/officeart/2018/5/layout/IconCircleLabelList"/>
    <dgm:cxn modelId="{A9D390EB-DE5A-4D03-A2BC-F2298021180C}" type="presParOf" srcId="{73202B82-A01A-4EE5-BD69-4AD54E45C59C}" destId="{794EB0FA-F11F-41B1-A9F9-D552425FF351}" srcOrd="6" destOrd="0" presId="urn:microsoft.com/office/officeart/2018/5/layout/IconCircleLabelList"/>
    <dgm:cxn modelId="{B55C92D5-DF19-41D2-B167-C3711B080E73}" type="presParOf" srcId="{794EB0FA-F11F-41B1-A9F9-D552425FF351}" destId="{78A7B462-F8A8-400F-9285-55EBB05E620D}" srcOrd="0" destOrd="0" presId="urn:microsoft.com/office/officeart/2018/5/layout/IconCircleLabelList"/>
    <dgm:cxn modelId="{8839F324-3F5F-4143-A06E-201EC08F5542}" type="presParOf" srcId="{794EB0FA-F11F-41B1-A9F9-D552425FF351}" destId="{44DC3EA2-4371-4C6B-A629-DBDC5688670F}" srcOrd="1" destOrd="0" presId="urn:microsoft.com/office/officeart/2018/5/layout/IconCircleLabelList"/>
    <dgm:cxn modelId="{CDFB69B4-1287-4296-9DA5-036AE9806EB9}" type="presParOf" srcId="{794EB0FA-F11F-41B1-A9F9-D552425FF351}" destId="{3C119F91-0128-4CD4-8AB8-6EB5A86F01B5}" srcOrd="2" destOrd="0" presId="urn:microsoft.com/office/officeart/2018/5/layout/IconCircleLabelList"/>
    <dgm:cxn modelId="{84DDE7AE-E37A-49F3-B531-97BDD0577CBA}" type="presParOf" srcId="{794EB0FA-F11F-41B1-A9F9-D552425FF351}" destId="{3330D5C8-D68C-4C38-B926-F5CD3FCC0291}" srcOrd="3" destOrd="0" presId="urn:microsoft.com/office/officeart/2018/5/layout/IconCircleLabelList"/>
    <dgm:cxn modelId="{C9049D9D-1D4B-4DD3-A7CF-ED341F2A64D3}" type="presParOf" srcId="{73202B82-A01A-4EE5-BD69-4AD54E45C59C}" destId="{907FF319-37EF-43B9-AA3F-6666BF570B64}" srcOrd="7" destOrd="0" presId="urn:microsoft.com/office/officeart/2018/5/layout/IconCircleLabelList"/>
    <dgm:cxn modelId="{9687D728-749A-493F-896A-D271D3C38C04}" type="presParOf" srcId="{73202B82-A01A-4EE5-BD69-4AD54E45C59C}" destId="{69B17FB4-992E-4EAC-B9D2-10CF08A2D35E}" srcOrd="8" destOrd="0" presId="urn:microsoft.com/office/officeart/2018/5/layout/IconCircleLabelList"/>
    <dgm:cxn modelId="{E9F300BC-72F0-4CC3-8E03-EDA8D5D0CEB2}" type="presParOf" srcId="{69B17FB4-992E-4EAC-B9D2-10CF08A2D35E}" destId="{707743F7-C124-4C33-825E-A443042CA699}" srcOrd="0" destOrd="0" presId="urn:microsoft.com/office/officeart/2018/5/layout/IconCircleLabelList"/>
    <dgm:cxn modelId="{7ACCC0A2-2B40-43E0-856C-A510CCAB9B1D}" type="presParOf" srcId="{69B17FB4-992E-4EAC-B9D2-10CF08A2D35E}" destId="{381E507B-0A58-4864-A42D-26A73B4F92E9}" srcOrd="1" destOrd="0" presId="urn:microsoft.com/office/officeart/2018/5/layout/IconCircleLabelList"/>
    <dgm:cxn modelId="{2AAE2933-1FBE-4B2F-B3A5-C30F6F96BDA6}" type="presParOf" srcId="{69B17FB4-992E-4EAC-B9D2-10CF08A2D35E}" destId="{CB7F0B04-1408-4F78-8F49-1F9F262761BA}" srcOrd="2" destOrd="0" presId="urn:microsoft.com/office/officeart/2018/5/layout/IconCircleLabelList"/>
    <dgm:cxn modelId="{A0CE8FEF-711E-45EC-BCA5-131A871A142B}" type="presParOf" srcId="{69B17FB4-992E-4EAC-B9D2-10CF08A2D35E}" destId="{2DF86CF2-DCC5-4868-BE35-5456F6B232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83257-44EA-4A3F-B79E-2FA4F0644A5B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5620C-32C5-431E-A950-4CB212864EAE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EEBF6-43A2-4B9C-A281-DE331157C080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Companies post job openings. </a:t>
          </a:r>
          <a:endParaRPr lang="en-US" sz="2200" kern="1200"/>
        </a:p>
      </dsp:txBody>
      <dsp:txXfrm>
        <a:off x="1114199" y="2973040"/>
        <a:ext cx="3600000" cy="720000"/>
      </dsp:txXfrm>
    </dsp:sp>
    <dsp:sp modelId="{5EFD8635-4D9D-4698-BDF5-14C6C220BF06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2F439-424B-4BDB-8D79-B760EF53AE3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F4B3B-B969-46A6-841E-185C28B3D108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Applicants upload resumes and specify preferences.</a:t>
          </a:r>
          <a:endParaRPr lang="en-US" sz="2200" kern="1200"/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84FD0-2A27-45E1-B339-AC784503F615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583F-2003-4BE3-866B-26CDA5DA7BFA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Companies share comprehensive job information.</a:t>
          </a:r>
          <a:endParaRPr lang="en-US" sz="2300" kern="1200"/>
        </a:p>
      </dsp:txBody>
      <dsp:txXfrm>
        <a:off x="331199" y="2740191"/>
        <a:ext cx="4320000" cy="720000"/>
      </dsp:txXfrm>
    </dsp:sp>
    <dsp:sp modelId="{911D41CD-50CB-4295-BF01-1BF7994B4B41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5C29-0055-41EF-B1F8-111DA36BA304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Details include title, skills, experience, location, and deadline.</a:t>
          </a:r>
          <a:endParaRPr lang="en-US" sz="2300" kern="1200"/>
        </a:p>
      </dsp:txBody>
      <dsp:txXfrm>
        <a:off x="5407199" y="274019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4E0D2-0A12-4FB4-8A4F-7A1D266BE18F}">
      <dsp:nvSpPr>
        <dsp:cNvPr id="0" name=""/>
        <dsp:cNvSpPr/>
      </dsp:nvSpPr>
      <dsp:spPr>
        <a:xfrm>
          <a:off x="788438" y="1294536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9A27B-A2D2-4018-81E3-A58B6B7BA60C}">
      <dsp:nvSpPr>
        <dsp:cNvPr id="0" name=""/>
        <dsp:cNvSpPr/>
      </dsp:nvSpPr>
      <dsp:spPr>
        <a:xfrm>
          <a:off x="1022438" y="152853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FF34B-B048-4A0F-A182-D6E2E236AFBB}">
      <dsp:nvSpPr>
        <dsp:cNvPr id="0" name=""/>
        <dsp:cNvSpPr/>
      </dsp:nvSpPr>
      <dsp:spPr>
        <a:xfrm>
          <a:off x="437438" y="27345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Efficient Job Posting</a:t>
          </a:r>
          <a:endParaRPr lang="en-US" sz="1500" kern="1200"/>
        </a:p>
      </dsp:txBody>
      <dsp:txXfrm>
        <a:off x="437438" y="2734537"/>
        <a:ext cx="1800000" cy="720000"/>
      </dsp:txXfrm>
    </dsp:sp>
    <dsp:sp modelId="{0CC44134-EBCC-49F2-B510-C08070B1DCDB}">
      <dsp:nvSpPr>
        <dsp:cNvPr id="0" name=""/>
        <dsp:cNvSpPr/>
      </dsp:nvSpPr>
      <dsp:spPr>
        <a:xfrm>
          <a:off x="2903438" y="1294536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AB599-12A2-4E4D-B073-189CEFAEA88C}">
      <dsp:nvSpPr>
        <dsp:cNvPr id="0" name=""/>
        <dsp:cNvSpPr/>
      </dsp:nvSpPr>
      <dsp:spPr>
        <a:xfrm>
          <a:off x="3137438" y="152853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BE3D1-C0EC-4FDB-886D-F52D51F9AB2C}">
      <dsp:nvSpPr>
        <dsp:cNvPr id="0" name=""/>
        <dsp:cNvSpPr/>
      </dsp:nvSpPr>
      <dsp:spPr>
        <a:xfrm>
          <a:off x="2552438" y="27345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Resume Parsing</a:t>
          </a:r>
          <a:endParaRPr lang="en-US" sz="1500" kern="1200"/>
        </a:p>
      </dsp:txBody>
      <dsp:txXfrm>
        <a:off x="2552438" y="2734537"/>
        <a:ext cx="1800000" cy="720000"/>
      </dsp:txXfrm>
    </dsp:sp>
    <dsp:sp modelId="{73F8021F-7251-4599-BF80-58040678B7D6}">
      <dsp:nvSpPr>
        <dsp:cNvPr id="0" name=""/>
        <dsp:cNvSpPr/>
      </dsp:nvSpPr>
      <dsp:spPr>
        <a:xfrm>
          <a:off x="5018438" y="1294536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F4AFA-7864-4950-8EE6-FC6E7847729B}">
      <dsp:nvSpPr>
        <dsp:cNvPr id="0" name=""/>
        <dsp:cNvSpPr/>
      </dsp:nvSpPr>
      <dsp:spPr>
        <a:xfrm>
          <a:off x="5252438" y="152853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711AE-6BDB-4D83-987A-0F9B00C5D606}">
      <dsp:nvSpPr>
        <dsp:cNvPr id="0" name=""/>
        <dsp:cNvSpPr/>
      </dsp:nvSpPr>
      <dsp:spPr>
        <a:xfrm>
          <a:off x="4667438" y="27345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AI-Based Matching</a:t>
          </a:r>
          <a:endParaRPr lang="en-US" sz="1500" kern="1200"/>
        </a:p>
      </dsp:txBody>
      <dsp:txXfrm>
        <a:off x="4667438" y="2734537"/>
        <a:ext cx="1800000" cy="720000"/>
      </dsp:txXfrm>
    </dsp:sp>
    <dsp:sp modelId="{78A7B462-F8A8-400F-9285-55EBB05E620D}">
      <dsp:nvSpPr>
        <dsp:cNvPr id="0" name=""/>
        <dsp:cNvSpPr/>
      </dsp:nvSpPr>
      <dsp:spPr>
        <a:xfrm>
          <a:off x="7133438" y="1294536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C3EA2-4371-4C6B-A629-DBDC5688670F}">
      <dsp:nvSpPr>
        <dsp:cNvPr id="0" name=""/>
        <dsp:cNvSpPr/>
      </dsp:nvSpPr>
      <dsp:spPr>
        <a:xfrm>
          <a:off x="7367438" y="152853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0D5C8-D68C-4C38-B926-F5CD3FCC0291}">
      <dsp:nvSpPr>
        <dsp:cNvPr id="0" name=""/>
        <dsp:cNvSpPr/>
      </dsp:nvSpPr>
      <dsp:spPr>
        <a:xfrm>
          <a:off x="6782438" y="27345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Mobile Compatibility</a:t>
          </a:r>
          <a:endParaRPr lang="en-US" sz="1500" kern="1200"/>
        </a:p>
      </dsp:txBody>
      <dsp:txXfrm>
        <a:off x="6782438" y="2734537"/>
        <a:ext cx="1800000" cy="720000"/>
      </dsp:txXfrm>
    </dsp:sp>
    <dsp:sp modelId="{707743F7-C124-4C33-825E-A443042CA699}">
      <dsp:nvSpPr>
        <dsp:cNvPr id="0" name=""/>
        <dsp:cNvSpPr/>
      </dsp:nvSpPr>
      <dsp:spPr>
        <a:xfrm>
          <a:off x="9248438" y="1294536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E507B-0A58-4864-A42D-26A73B4F92E9}">
      <dsp:nvSpPr>
        <dsp:cNvPr id="0" name=""/>
        <dsp:cNvSpPr/>
      </dsp:nvSpPr>
      <dsp:spPr>
        <a:xfrm>
          <a:off x="9482438" y="152853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86CF2-DCC5-4868-BE35-5456F6B232B4}">
      <dsp:nvSpPr>
        <dsp:cNvPr id="0" name=""/>
        <dsp:cNvSpPr/>
      </dsp:nvSpPr>
      <dsp:spPr>
        <a:xfrm>
          <a:off x="8897438" y="27345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Application Tracking System (ATS)</a:t>
          </a:r>
          <a:endParaRPr lang="en-US" sz="1500" kern="1200"/>
        </a:p>
      </dsp:txBody>
      <dsp:txXfrm>
        <a:off x="8897438" y="273453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9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2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7D48500-E19A-4BAD-9A4A-6ED83BB7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E30D5-874C-C7BF-49CD-ADB6C4D40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GB" sz="5400" b="1" dirty="0">
                <a:solidFill>
                  <a:srgbClr val="FFFFFF"/>
                </a:solidFill>
                <a:latin typeface="Palatino Linotype"/>
                <a:cs typeface="Calibri Light"/>
              </a:rPr>
              <a:t>AI JOB MATCHING PORTAL</a:t>
            </a:r>
            <a:endParaRPr lang="en-US" sz="5400" b="1" dirty="0">
              <a:solidFill>
                <a:srgbClr val="FFFFFF"/>
              </a:solidFill>
              <a:latin typeface="Palatino Linotype"/>
              <a:cs typeface="Calibri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79263E-7781-443B-B383-34A6A6BD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DE1BD-C9C5-48F0-960E-9E9EB2CE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9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A905-86F8-6D6B-9030-0FA13883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cs typeface="Calibri Light"/>
              </a:rPr>
              <a:t>AI MATCHING ALGORITHM</a:t>
            </a:r>
            <a:endParaRPr lang="en-GB">
              <a:cs typeface="Calibri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33E-1E30-CA39-851A-00EFD14E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41" y="2764972"/>
            <a:ext cx="8813558" cy="201555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/>
              </a:rPr>
              <a:t>Match job openings with applicants based on skills, experience, education, and location.</a:t>
            </a:r>
            <a:endParaRPr lang="en-GB" sz="3200" dirty="0">
              <a:solidFill>
                <a:srgbClr val="404040"/>
              </a:solidFill>
              <a:cs typeface="Calibri"/>
            </a:endParaRPr>
          </a:p>
          <a:p>
            <a:pPr marL="0" indent="0">
              <a:buNone/>
            </a:pPr>
            <a:endParaRPr lang="en-GB" sz="3200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4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1E0B1-03E1-30D7-A07B-3DCA9AC4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GB" b="1">
                <a:cs typeface="Calibri Light"/>
              </a:rPr>
              <a:t>ADMIN PANEL</a:t>
            </a:r>
            <a:endParaRPr lang="en-US"/>
          </a:p>
        </p:txBody>
      </p:sp>
      <p:pic>
        <p:nvPicPr>
          <p:cNvPr id="16" name="Graphic 15" descr="Laptop Secure">
            <a:extLst>
              <a:ext uri="{FF2B5EF4-FFF2-40B4-BE49-F238E27FC236}">
                <a16:creationId xmlns:a16="http://schemas.microsoft.com/office/drawing/2014/main" id="{594CB69E-DED3-B9B3-6840-8997117C2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5F11-8568-A17D-786F-C7759BDA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985105"/>
            <a:ext cx="6574973" cy="188008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User management, job posting management, report generation, access controls.</a:t>
            </a:r>
            <a:endParaRPr lang="en-GB" sz="3200" dirty="0"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2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133DB-BA78-CDC1-C536-F6DEC5A5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28" y="-188686"/>
            <a:ext cx="9219278" cy="67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AAB43-9CB7-F2DC-3AEE-8D5A56225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660031"/>
              </p:ext>
            </p:extLst>
          </p:nvPr>
        </p:nvGraphicFramePr>
        <p:xfrm>
          <a:off x="528805" y="1059544"/>
          <a:ext cx="11134876" cy="4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B562CB8-AC79-D3EF-E50A-ABF7BB0A168A}"/>
              </a:ext>
            </a:extLst>
          </p:cNvPr>
          <p:cNvSpPr txBox="1"/>
          <p:nvPr/>
        </p:nvSpPr>
        <p:spPr>
          <a:xfrm>
            <a:off x="3768876" y="345924"/>
            <a:ext cx="46542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>
                <a:solidFill>
                  <a:srgbClr val="344068"/>
                </a:solidFill>
                <a:latin typeface="Calibri Light"/>
              </a:rPr>
              <a:t>FEATURES</a:t>
            </a:r>
            <a:r>
              <a:rPr lang="en-US" sz="8000">
                <a:latin typeface="Calibri Light"/>
                <a:cs typeface="Calibri Light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A905-86F8-6D6B-9030-0FA13883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cs typeface="Calibri Light"/>
              </a:rPr>
              <a:t>TECHNOLOGIES </a:t>
            </a:r>
            <a:endParaRPr lang="en-GB">
              <a:cs typeface="Calibri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33E-1E30-CA39-851A-00EFD14E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41" y="2644020"/>
            <a:ext cx="6454987" cy="2172789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GB" sz="3200" dirty="0">
                <a:cs typeface="Calibri"/>
              </a:rPr>
              <a:t>Node.js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GB" sz="3200" dirty="0">
                <a:cs typeface="Calibri"/>
              </a:rPr>
              <a:t>Express.js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3200" dirty="0">
                <a:cs typeface="Calibri"/>
              </a:rPr>
              <a:t>MongoDB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GB" sz="3200" dirty="0">
                <a:cs typeface="Calibri"/>
              </a:rPr>
              <a:t>React.js 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GB" sz="3200" dirty="0">
                <a:cs typeface="Calibri"/>
              </a:rPr>
              <a:t>Python 3.10 (BERT as Pretrained Model)</a:t>
            </a:r>
          </a:p>
          <a:p>
            <a:pPr>
              <a:buFont typeface="Arial,Sans-Serif" panose="020F0502020204030204" pitchFamily="34" charset="0"/>
              <a:buChar char="•"/>
            </a:pPr>
            <a:endParaRPr lang="en-GB" sz="3200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B91-0B30-4055-3114-39DD2E03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819" y="683327"/>
            <a:ext cx="6574972" cy="1450757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cs typeface="Calibri Light"/>
              </a:rPr>
              <a:t>CONCLUSION</a:t>
            </a:r>
            <a:endParaRPr lang="en-US">
              <a:cs typeface="Calibri Light" panose="020F0302020204030204"/>
            </a:endParaRPr>
          </a:p>
        </p:txBody>
      </p:sp>
      <p:pic>
        <p:nvPicPr>
          <p:cNvPr id="16" name="Graphic 15" descr="Robot">
            <a:extLst>
              <a:ext uri="{FF2B5EF4-FFF2-40B4-BE49-F238E27FC236}">
                <a16:creationId xmlns:a16="http://schemas.microsoft.com/office/drawing/2014/main" id="{4B8898A4-898D-4D94-EAE0-0B1B5A682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F24E-A546-C22E-18DB-8D3848D3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50" y="2776461"/>
            <a:ext cx="6877354" cy="1783323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5100" dirty="0">
                <a:ea typeface="+mn-lt"/>
                <a:cs typeface="+mn-lt"/>
              </a:rPr>
              <a:t>Comprehensive job portal with AI matching for efficient job placement.</a:t>
            </a:r>
            <a:endParaRPr lang="en-GB" sz="5100"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9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219A6-A54B-C34E-6D8C-264B92ED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8313" y="2718380"/>
            <a:ext cx="5081556" cy="1413208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THANK YOU</a:t>
            </a:r>
            <a:endParaRPr lang="en-US" b="1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9B970774-9912-0E52-C25C-B362C2D1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414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E8897-DDD9-053F-1A65-50AD427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75" y="-353811"/>
            <a:ext cx="10070495" cy="20663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en-US" sz="7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44A7-E5AF-C240-F4AD-D8AB0B4C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27" y="285905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cap="all" spc="200" dirty="0">
                <a:solidFill>
                  <a:schemeClr val="tx1"/>
                </a:solidFill>
                <a:latin typeface="+mj-lt"/>
              </a:rPr>
              <a:t>The Job Portal with AI Matching is a web-based platform connecting companies and job seekers.</a:t>
            </a:r>
            <a:endParaRPr lang="en-US" sz="2400" b="1" cap="all" spc="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32A4F0-B852-42E9-91B8-58EB9F47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D6777B-91DD-4D12-85FD-85A88ECC5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88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988C9B-C9E0-4CBD-A3E8-D4F59982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3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1EF14E-9268-A58C-93B2-20CBCC29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218" y="1907998"/>
            <a:ext cx="7319175" cy="2525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PROJECT MODULES</a:t>
            </a:r>
          </a:p>
        </p:txBody>
      </p:sp>
      <p:pic>
        <p:nvPicPr>
          <p:cNvPr id="88" name="Graphic 87" descr="Blockchain outline">
            <a:extLst>
              <a:ext uri="{FF2B5EF4-FFF2-40B4-BE49-F238E27FC236}">
                <a16:creationId xmlns:a16="http://schemas.microsoft.com/office/drawing/2014/main" id="{918488D5-850F-4716-EB33-8672EA23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9341" y="1944907"/>
            <a:ext cx="2449486" cy="244948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0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280-C3E9-EA38-2D78-703DF35D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cs typeface="Calibri Light"/>
              </a:rPr>
              <a:t>PROFILE MANAGEMENT</a:t>
            </a:r>
            <a:endParaRPr lang="en-GB" b="1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43771-C669-DFE9-DEF4-6658F86E3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710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14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9C455-06D6-654C-444A-40011843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18E9F-B44E-FF02-1503-7B9A6520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480060"/>
            <a:ext cx="11237975" cy="589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6B486-8D78-9C95-2168-2CB20A7E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9" y="471487"/>
            <a:ext cx="11237974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877-82AF-4AF4-03D4-4535EEEE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cs typeface="Calibri Light"/>
              </a:rPr>
              <a:t>JOB POSTING</a:t>
            </a:r>
            <a:endParaRPr lang="en-GB" b="1"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B691B6-758B-26AB-CFCF-0ED2D19E5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597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7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7706F-1F4E-1A6D-E78B-03AC65C8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E2B04-EE93-52C0-1417-1060AC5D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9" y="629043"/>
            <a:ext cx="9955402" cy="5599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AA9F6-D525-CF69-8CBB-69B2E6A0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" y="480059"/>
            <a:ext cx="11237976" cy="589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98D29-B182-6A49-FD3E-24C69FC8E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9" y="480058"/>
            <a:ext cx="1123797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144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Arial,Sans-Serif</vt:lpstr>
      <vt:lpstr>Calibri</vt:lpstr>
      <vt:lpstr>Calibri Light</vt:lpstr>
      <vt:lpstr>Palatino Linotype</vt:lpstr>
      <vt:lpstr>Retrospect</vt:lpstr>
      <vt:lpstr>AI JOB MATCHING PORTAL</vt:lpstr>
      <vt:lpstr>OVERVIEW</vt:lpstr>
      <vt:lpstr>PROJECT MODULES</vt:lpstr>
      <vt:lpstr>PROFILE MANAGEMENT</vt:lpstr>
      <vt:lpstr>PowerPoint Presentation</vt:lpstr>
      <vt:lpstr>PowerPoint Presentation</vt:lpstr>
      <vt:lpstr>JOB POSTING</vt:lpstr>
      <vt:lpstr>PowerPoint Presentation</vt:lpstr>
      <vt:lpstr>PowerPoint Presentation</vt:lpstr>
      <vt:lpstr>AI MATCHING ALGORITHM</vt:lpstr>
      <vt:lpstr>ADMIN PANEL</vt:lpstr>
      <vt:lpstr>PowerPoint Presentation</vt:lpstr>
      <vt:lpstr>PowerPoint Presentation</vt:lpstr>
      <vt:lpstr>TECHNOLOGIES 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Rishikesh Chaudhari</cp:lastModifiedBy>
  <cp:revision>448</cp:revision>
  <dcterms:created xsi:type="dcterms:W3CDTF">2024-03-12T10:53:21Z</dcterms:created>
  <dcterms:modified xsi:type="dcterms:W3CDTF">2024-03-13T03:57:47Z</dcterms:modified>
</cp:coreProperties>
</file>