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1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1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4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1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2D50-4CDF-4BAA-A077-41669BAB4809}" type="datetimeFigureOut">
              <a:rPr kumimoji="1" lang="ja-JP" altLang="en-US" smtClean="0"/>
              <a:t>2018/10/24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59C8-7211-4CC3-8FBA-D06176293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8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792896"/>
            <a:ext cx="10515600" cy="220648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夫婦の共働きの増加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仲のいいママ友の減少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33" y="2792896"/>
            <a:ext cx="2944136" cy="37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夫婦</a:t>
            </a:r>
            <a:r>
              <a:rPr lang="ja-JP" altLang="en-US" dirty="0" smtClean="0"/>
              <a:t>の</a:t>
            </a:r>
            <a:r>
              <a:rPr lang="ja-JP" altLang="en-US" dirty="0"/>
              <a:t>共</a:t>
            </a:r>
            <a:r>
              <a:rPr lang="ja-JP" altLang="en-US" dirty="0" smtClean="0"/>
              <a:t>働きの増加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夫婦</a:t>
            </a:r>
            <a:r>
              <a:rPr lang="ja-JP" altLang="en-US" sz="3600" dirty="0"/>
              <a:t>の共働き世帯</a:t>
            </a:r>
            <a:endParaRPr lang="en-US" altLang="ja-JP" sz="3600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・昭和</a:t>
            </a:r>
            <a:r>
              <a:rPr lang="en-US" altLang="ja-JP" dirty="0"/>
              <a:t>55</a:t>
            </a:r>
            <a:r>
              <a:rPr lang="ja-JP" altLang="en-US" dirty="0"/>
              <a:t>年：</a:t>
            </a:r>
            <a:r>
              <a:rPr lang="en-US" altLang="ja-JP" dirty="0"/>
              <a:t>614</a:t>
            </a:r>
            <a:r>
              <a:rPr lang="ja-JP" altLang="en-US" dirty="0"/>
              <a:t>万世帯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・平成</a:t>
            </a:r>
            <a:r>
              <a:rPr lang="en-US" altLang="ja-JP" dirty="0" smtClean="0"/>
              <a:t>28</a:t>
            </a:r>
            <a:r>
              <a:rPr lang="ja-JP" altLang="en-US" dirty="0" smtClean="0"/>
              <a:t>年：</a:t>
            </a:r>
            <a:r>
              <a:rPr lang="en-US" altLang="ja-JP" dirty="0" smtClean="0"/>
              <a:t>1129</a:t>
            </a:r>
            <a:r>
              <a:rPr lang="ja-JP" altLang="en-US" dirty="0" smtClean="0"/>
              <a:t>万世帯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3419061" y="3668333"/>
            <a:ext cx="695739" cy="665922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3475" y="3589614"/>
            <a:ext cx="13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約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倍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仲のいいママ友の減少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日本のママ白書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年度版の調査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・仲のいいママ友の人数：平均</a:t>
            </a:r>
            <a:r>
              <a:rPr lang="en-US" altLang="ja-JP" dirty="0" smtClean="0"/>
              <a:t>1.2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・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人が</a:t>
            </a:r>
            <a:r>
              <a:rPr kumimoji="1" lang="en-US" altLang="ja-JP" dirty="0" smtClean="0"/>
              <a:t>56.7</a:t>
            </a:r>
            <a:r>
              <a:rPr kumimoji="1" lang="ja-JP" altLang="en-US" dirty="0" smtClean="0"/>
              <a:t>％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年度調査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・</a:t>
            </a:r>
            <a:r>
              <a:rPr lang="ja-JP" altLang="en-US" dirty="0" smtClean="0"/>
              <a:t>仲のいいママ友の人数：平均</a:t>
            </a:r>
            <a:r>
              <a:rPr lang="en-US" altLang="ja-JP" dirty="0"/>
              <a:t>2.3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0</a:t>
            </a:r>
            <a:r>
              <a:rPr lang="ja-JP" altLang="en-US" dirty="0"/>
              <a:t>人</a:t>
            </a:r>
            <a:r>
              <a:rPr lang="ja-JP" altLang="en-US" dirty="0" smtClean="0"/>
              <a:t>が</a:t>
            </a:r>
            <a:r>
              <a:rPr lang="en-US" altLang="ja-JP" dirty="0"/>
              <a:t>39.9</a:t>
            </a:r>
            <a:r>
              <a:rPr lang="ja-JP" altLang="en-US" dirty="0" smtClean="0"/>
              <a:t>％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99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課題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451790"/>
            <a:ext cx="10515600" cy="2169905"/>
          </a:xfrm>
        </p:spPr>
        <p:txBody>
          <a:bodyPr/>
          <a:lstStyle/>
          <a:p>
            <a:r>
              <a:rPr lang="ja-JP" altLang="en-US" dirty="0" smtClean="0"/>
              <a:t>親のプライベートな時間の不足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親同士のコミュニケーションの減少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2" y="3846821"/>
            <a:ext cx="2236666" cy="26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59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現状の課題</vt:lpstr>
      <vt:lpstr>夫婦の共働きの増加</vt:lpstr>
      <vt:lpstr>仲のいいママ友の減少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root</dc:creator>
  <cp:lastModifiedBy>root</cp:lastModifiedBy>
  <cp:revision>7</cp:revision>
  <dcterms:created xsi:type="dcterms:W3CDTF">2018-10-24T00:42:37Z</dcterms:created>
  <dcterms:modified xsi:type="dcterms:W3CDTF">2018-10-24T03:05:51Z</dcterms:modified>
</cp:coreProperties>
</file>