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9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9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4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3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0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94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8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E80F-F3AB-4E31-BBD3-0F5D1342B9D3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E66B-0F8F-427A-A226-C20FE8366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6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成長記録機能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ゲーム機能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4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利用者（親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子）のアカウントをデータベースに登録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09" y="2791506"/>
            <a:ext cx="3055375" cy="3385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2" y="2218662"/>
            <a:ext cx="1989363" cy="19893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2" y="4874563"/>
            <a:ext cx="1989363" cy="198936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784991">
            <a:off x="4201661" y="3323095"/>
            <a:ext cx="2803342" cy="602098"/>
          </a:xfrm>
          <a:prstGeom prst="rightArrow">
            <a:avLst>
              <a:gd name="adj1" fmla="val 24888"/>
              <a:gd name="adj2" fmla="val 642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20747879">
            <a:off x="4201753" y="5307846"/>
            <a:ext cx="2748569" cy="602098"/>
          </a:xfrm>
          <a:prstGeom prst="rightArrow">
            <a:avLst>
              <a:gd name="adj1" fmla="val 24888"/>
              <a:gd name="adj2" fmla="val 642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57580" y="6081067"/>
            <a:ext cx="222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データベース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50657" y="4351949"/>
            <a:ext cx="222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プロフィール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62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成長記録機能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利用者の写真やゲームの記録等を日付を記載して保存可能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4" y="4368917"/>
            <a:ext cx="1948541" cy="1948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1" y="2720070"/>
            <a:ext cx="1896834" cy="1896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79" y="2560865"/>
            <a:ext cx="2215244" cy="22152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3" t="65796" r="18052"/>
          <a:stretch/>
        </p:blipFill>
        <p:spPr>
          <a:xfrm>
            <a:off x="9202289" y="4825320"/>
            <a:ext cx="2383057" cy="1486580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344886" y="4001294"/>
            <a:ext cx="2100943" cy="909298"/>
          </a:xfrm>
          <a:prstGeom prst="rightArrow">
            <a:avLst>
              <a:gd name="adj1" fmla="val 4042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親同士が情報交換可能のコミュニティ参加型</a:t>
            </a:r>
            <a:endParaRPr kumimoji="1" lang="en-US" altLang="ja-JP" dirty="0" smtClean="0"/>
          </a:p>
          <a:p>
            <a:r>
              <a:rPr lang="ja-JP" altLang="en-US" dirty="0" smtClean="0"/>
              <a:t>個人同士がやり取り可能なプライベートの</a:t>
            </a:r>
            <a:r>
              <a:rPr lang="en-US" altLang="ja-JP" dirty="0" smtClean="0"/>
              <a:t>SNS</a:t>
            </a:r>
          </a:p>
          <a:p>
            <a:r>
              <a:rPr kumimoji="1" lang="ja-JP" altLang="en-US" dirty="0" smtClean="0"/>
              <a:t>コミュニティに質問を行うことができる質問箱を用意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4" y="4001293"/>
            <a:ext cx="2062049" cy="20620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3" y="4001294"/>
            <a:ext cx="2062050" cy="2062050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2815883" y="4408714"/>
            <a:ext cx="1723460" cy="283029"/>
          </a:xfrm>
          <a:prstGeom prst="rightArrow">
            <a:avLst>
              <a:gd name="adj1" fmla="val 50000"/>
              <a:gd name="adj2" fmla="val 6153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10800000">
            <a:off x="2815883" y="5099163"/>
            <a:ext cx="1723460" cy="283029"/>
          </a:xfrm>
          <a:prstGeom prst="rightArrow">
            <a:avLst>
              <a:gd name="adj1" fmla="val 50000"/>
              <a:gd name="adj2" fmla="val 6153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08552"/>
            <a:ext cx="1160123" cy="14989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69" y="3908552"/>
            <a:ext cx="1160123" cy="149892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90" y="2886903"/>
            <a:ext cx="3363288" cy="317643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8800923" y="2886903"/>
            <a:ext cx="1131517" cy="116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 rot="1102364">
            <a:off x="9291724" y="3539629"/>
            <a:ext cx="237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rgbClr val="FF0000"/>
                </a:solidFill>
              </a:rPr>
              <a:t>？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83359" y="3259070"/>
            <a:ext cx="237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rgbClr val="FF0000"/>
                </a:solidFill>
              </a:rPr>
              <a:t>？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２～５歳を対象とした簡単な知育ゲーム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例）ぬりえ</a:t>
            </a:r>
            <a:r>
              <a:rPr lang="en-US" altLang="ja-JP" dirty="0" smtClean="0"/>
              <a:t>,</a:t>
            </a:r>
            <a:r>
              <a:rPr lang="ja-JP" altLang="en-US" dirty="0" smtClean="0"/>
              <a:t>おつか</a:t>
            </a:r>
            <a:r>
              <a:rPr lang="ja-JP" altLang="en-US" dirty="0"/>
              <a:t>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64" y="3311749"/>
            <a:ext cx="3000151" cy="30001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2" y="3468006"/>
            <a:ext cx="2460170" cy="24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個人向け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　インターネットの設備が整っている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搭載のスマートフォン・タブレット対応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　日本語対応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185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制約事項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利用者</a:t>
            </a:r>
            <a:r>
              <a:rPr lang="ja-JP" altLang="en-US" dirty="0" smtClean="0"/>
              <a:t>はアカウント情報を正確に登録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セキュリティの保証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悪意のある利用者の使用を禁止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7940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115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機能概要</vt:lpstr>
      <vt:lpstr>アカウント機能</vt:lpstr>
      <vt:lpstr>成長記録機能</vt:lpstr>
      <vt:lpstr>SNS機能</vt:lpstr>
      <vt:lpstr>ゲーム機能</vt:lpstr>
      <vt:lpstr>前提条件</vt:lpstr>
      <vt:lpstr>制約事項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森本拓</dc:creator>
  <cp:lastModifiedBy>森本拓</cp:lastModifiedBy>
  <cp:revision>8</cp:revision>
  <dcterms:created xsi:type="dcterms:W3CDTF">2018-10-21T09:51:59Z</dcterms:created>
  <dcterms:modified xsi:type="dcterms:W3CDTF">2018-10-21T10:52:34Z</dcterms:modified>
</cp:coreProperties>
</file>