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6429" autoAdjust="0"/>
  </p:normalViewPr>
  <p:slideViewPr>
    <p:cSldViewPr snapToGrid="0">
      <p:cViewPr varScale="1">
        <p:scale>
          <a:sx n="108" d="100"/>
          <a:sy n="108" d="100"/>
        </p:scale>
        <p:origin x="30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76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C4C85-2FC5-4618-B40B-C3332B81A0F3}" type="datetimeFigureOut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21869-703D-4575-9E86-333CFEED8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707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D300B-8B83-489D-942C-BD8BFCBA5FA0}" type="datetimeFigureOut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926BB-37C4-4369-9174-78A02BC46A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5197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926BB-37C4-4369-9174-78A02BC46AD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8821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518E-5FE7-4043-942E-DE2ECA2005AE}" type="datetimeFigureOut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273F-9692-495E-821A-0DF64A9B3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917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518E-5FE7-4043-942E-DE2ECA2005AE}" type="datetimeFigureOut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273F-9692-495E-821A-0DF64A9B3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99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518E-5FE7-4043-942E-DE2ECA2005AE}" type="datetimeFigureOut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273F-9692-495E-821A-0DF64A9B3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76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518E-5FE7-4043-942E-DE2ECA2005AE}" type="datetimeFigureOut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273F-9692-495E-821A-0DF64A9B3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71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518E-5FE7-4043-942E-DE2ECA2005AE}" type="datetimeFigureOut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273F-9692-495E-821A-0DF64A9B3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21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518E-5FE7-4043-942E-DE2ECA2005AE}" type="datetimeFigureOut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273F-9692-495E-821A-0DF64A9B3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07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518E-5FE7-4043-942E-DE2ECA2005AE}" type="datetimeFigureOut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273F-9692-495E-821A-0DF64A9B3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13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518E-5FE7-4043-942E-DE2ECA2005AE}" type="datetimeFigureOut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273F-9692-495E-821A-0DF64A9B3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7371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518E-5FE7-4043-942E-DE2ECA2005AE}" type="datetimeFigureOut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273F-9692-495E-821A-0DF64A9B3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62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518E-5FE7-4043-942E-DE2ECA2005AE}" type="datetimeFigureOut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273F-9692-495E-821A-0DF64A9B3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269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518E-5FE7-4043-942E-DE2ECA2005AE}" type="datetimeFigureOut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273F-9692-495E-821A-0DF64A9B3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595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B518E-5FE7-4043-942E-DE2ECA2005AE}" type="datetimeFigureOut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B273F-9692-495E-821A-0DF64A9B3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18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22"/>
          <p:cNvSpPr/>
          <p:nvPr/>
        </p:nvSpPr>
        <p:spPr>
          <a:xfrm>
            <a:off x="562270" y="1589310"/>
            <a:ext cx="7611871" cy="5161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情報の流れ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271" y="2188249"/>
            <a:ext cx="1796009" cy="191830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84" y="2316479"/>
            <a:ext cx="1357575" cy="179007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891" y="3803557"/>
            <a:ext cx="2219960" cy="1953565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10054491" y="1967825"/>
            <a:ext cx="1991360" cy="5276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14622" y="411757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子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188286" y="181891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親</a:t>
            </a: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201" y="5113865"/>
            <a:ext cx="2028466" cy="1590317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3671102" y="589264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他の親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376600" y="577320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管理人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390807" y="233238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企業</a:t>
            </a:r>
          </a:p>
        </p:txBody>
      </p:sp>
      <p:sp>
        <p:nvSpPr>
          <p:cNvPr id="16" name="右矢印 15"/>
          <p:cNvSpPr/>
          <p:nvPr/>
        </p:nvSpPr>
        <p:spPr>
          <a:xfrm>
            <a:off x="2026640" y="2858237"/>
            <a:ext cx="2344905" cy="1073975"/>
          </a:xfrm>
          <a:prstGeom prst="rightArrow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</a:rPr>
              <a:t>ゲームの記録</a:t>
            </a:r>
          </a:p>
        </p:txBody>
      </p:sp>
      <p:sp>
        <p:nvSpPr>
          <p:cNvPr id="17" name="右カーブ矢印 16"/>
          <p:cNvSpPr/>
          <p:nvPr/>
        </p:nvSpPr>
        <p:spPr>
          <a:xfrm rot="20191171">
            <a:off x="3946486" y="4458056"/>
            <a:ext cx="694267" cy="1227666"/>
          </a:xfrm>
          <a:prstGeom prst="curvedRightArrow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左カーブ矢印 17"/>
          <p:cNvSpPr/>
          <p:nvPr/>
        </p:nvSpPr>
        <p:spPr>
          <a:xfrm rot="20704486" flipV="1">
            <a:off x="6622770" y="3999272"/>
            <a:ext cx="766200" cy="1207269"/>
          </a:xfrm>
          <a:prstGeom prst="curved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474919" y="4349321"/>
            <a:ext cx="22381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</a:rPr>
              <a:t>子育てに関する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</a:rPr>
              <a:t>情報の共有</a:t>
            </a:r>
          </a:p>
        </p:txBody>
      </p:sp>
      <p:sp>
        <p:nvSpPr>
          <p:cNvPr id="21" name="右矢印 20"/>
          <p:cNvSpPr/>
          <p:nvPr/>
        </p:nvSpPr>
        <p:spPr>
          <a:xfrm>
            <a:off x="7676646" y="3529174"/>
            <a:ext cx="2407229" cy="1105198"/>
          </a:xfrm>
          <a:prstGeom prst="rightArrow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</a:rPr>
              <a:t>不具合等</a:t>
            </a:r>
          </a:p>
        </p:txBody>
      </p:sp>
      <p:sp>
        <p:nvSpPr>
          <p:cNvPr id="22" name="左矢印 21"/>
          <p:cNvSpPr/>
          <p:nvPr/>
        </p:nvSpPr>
        <p:spPr>
          <a:xfrm rot="20195041">
            <a:off x="6444209" y="2131530"/>
            <a:ext cx="2288245" cy="1115688"/>
          </a:xfrm>
          <a:prstGeom prst="leftArrow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</a:rPr>
              <a:t>広告の提供</a:t>
            </a:r>
          </a:p>
        </p:txBody>
      </p:sp>
      <p:sp>
        <p:nvSpPr>
          <p:cNvPr id="25" name="円/楕円 24"/>
          <p:cNvSpPr/>
          <p:nvPr/>
        </p:nvSpPr>
        <p:spPr>
          <a:xfrm>
            <a:off x="194397" y="1196874"/>
            <a:ext cx="3799315" cy="95394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システム</a:t>
            </a:r>
            <a:r>
              <a:rPr kumimoji="1" lang="ja-JP" altLang="en-US" sz="2800" dirty="0" smtClean="0"/>
              <a:t>利用者</a:t>
            </a:r>
            <a:endParaRPr kumimoji="1" lang="ja-JP" altLang="en-US" sz="2800" dirty="0"/>
          </a:p>
        </p:txBody>
      </p:sp>
      <p:sp>
        <p:nvSpPr>
          <p:cNvPr id="26" name="左矢印 25"/>
          <p:cNvSpPr/>
          <p:nvPr/>
        </p:nvSpPr>
        <p:spPr>
          <a:xfrm>
            <a:off x="7493645" y="4561266"/>
            <a:ext cx="2460657" cy="1105198"/>
          </a:xfrm>
          <a:prstGeom prst="leftArrow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</a:rPr>
              <a:t>アプリ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</a:rPr>
              <a:t>提供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976" y="476906"/>
            <a:ext cx="2219959" cy="203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70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30</Words>
  <Application>Microsoft Office PowerPoint</Application>
  <PresentationFormat>ワイド画面</PresentationFormat>
  <Paragraphs>14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情報の流れ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情報の流れ</dc:title>
  <dc:creator>KUT003</dc:creator>
  <cp:lastModifiedBy>KUT003</cp:lastModifiedBy>
  <cp:revision>13</cp:revision>
  <cp:lastPrinted>2018-10-09T07:14:27Z</cp:lastPrinted>
  <dcterms:created xsi:type="dcterms:W3CDTF">2018-10-09T06:02:25Z</dcterms:created>
  <dcterms:modified xsi:type="dcterms:W3CDTF">2018-10-25T05:40:21Z</dcterms:modified>
</cp:coreProperties>
</file>