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0688638" cy="7562850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3" d="100"/>
          <a:sy n="43" d="100"/>
        </p:scale>
        <p:origin x="1124" y="752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野田 祐稀" userId="a58fc0776cc613a3" providerId="LiveId" clId="{966F1AFF-5288-4A18-94FB-D20DE39A4905}"/>
    <pc:docChg chg="undo custSel addSld modSld">
      <pc:chgData name="小野田 祐稀" userId="a58fc0776cc613a3" providerId="LiveId" clId="{966F1AFF-5288-4A18-94FB-D20DE39A4905}" dt="2018-12-06T05:07:48.490" v="1574"/>
      <pc:docMkLst>
        <pc:docMk/>
      </pc:docMkLst>
      <pc:sldChg chg="addSp delSp modSp">
        <pc:chgData name="小野田 祐稀" userId="a58fc0776cc613a3" providerId="LiveId" clId="{966F1AFF-5288-4A18-94FB-D20DE39A4905}" dt="2018-12-06T05:07:48.490" v="1574"/>
        <pc:sldMkLst>
          <pc:docMk/>
          <pc:sldMk cId="0" sldId="259"/>
        </pc:sldMkLst>
        <pc:spChg chg="add del mod">
          <ac:chgData name="小野田 祐稀" userId="a58fc0776cc613a3" providerId="LiveId" clId="{966F1AFF-5288-4A18-94FB-D20DE39A4905}" dt="2018-12-06T04:19:41.773" v="62"/>
          <ac:spMkLst>
            <pc:docMk/>
            <pc:sldMk cId="0" sldId="259"/>
            <ac:spMk id="3" creationId="{8A78B529-222C-494B-AFC4-E94BF19DD56D}"/>
          </ac:spMkLst>
        </pc:spChg>
        <pc:spChg chg="mod">
          <ac:chgData name="小野田 祐稀" userId="a58fc0776cc613a3" providerId="LiveId" clId="{966F1AFF-5288-4A18-94FB-D20DE39A4905}" dt="2018-12-06T04:54:27.425" v="1044"/>
          <ac:spMkLst>
            <pc:docMk/>
            <pc:sldMk cId="0" sldId="259"/>
            <ac:spMk id="4" creationId="{4C24008D-FA2B-4DD1-A883-B67810B04A93}"/>
          </ac:spMkLst>
        </pc:spChg>
        <pc:spChg chg="add mod">
          <ac:chgData name="小野田 祐稀" userId="a58fc0776cc613a3" providerId="LiveId" clId="{966F1AFF-5288-4A18-94FB-D20DE39A4905}" dt="2018-12-06T04:56:00.065" v="1093" actId="1076"/>
          <ac:spMkLst>
            <pc:docMk/>
            <pc:sldMk cId="0" sldId="259"/>
            <ac:spMk id="5" creationId="{E698C0AA-8A3F-40D7-B4EC-58404A6C5191}"/>
          </ac:spMkLst>
        </pc:spChg>
        <pc:spChg chg="del mod">
          <ac:chgData name="小野田 祐稀" userId="a58fc0776cc613a3" providerId="LiveId" clId="{966F1AFF-5288-4A18-94FB-D20DE39A4905}" dt="2018-12-06T04:26:51.227" v="217"/>
          <ac:spMkLst>
            <pc:docMk/>
            <pc:sldMk cId="0" sldId="259"/>
            <ac:spMk id="9" creationId="{165C909E-A2C6-4D01-BD92-A0E5D9E5D18B}"/>
          </ac:spMkLst>
        </pc:spChg>
        <pc:spChg chg="mod">
          <ac:chgData name="小野田 祐稀" userId="a58fc0776cc613a3" providerId="LiveId" clId="{966F1AFF-5288-4A18-94FB-D20DE39A4905}" dt="2018-12-06T04:54:18.116" v="1030" actId="1076"/>
          <ac:spMkLst>
            <pc:docMk/>
            <pc:sldMk cId="0" sldId="259"/>
            <ac:spMk id="56" creationId="{8B0DB116-F03F-46E2-902B-659FC1B8406F}"/>
          </ac:spMkLst>
        </pc:spChg>
        <pc:spChg chg="mod">
          <ac:chgData name="小野田 祐稀" userId="a58fc0776cc613a3" providerId="LiveId" clId="{966F1AFF-5288-4A18-94FB-D20DE39A4905}" dt="2018-12-06T04:53:54.138" v="1003" actId="14100"/>
          <ac:spMkLst>
            <pc:docMk/>
            <pc:sldMk cId="0" sldId="259"/>
            <ac:spMk id="58" creationId="{18BFBB9F-9CD9-4E04-A27F-A4B134493B35}"/>
          </ac:spMkLst>
        </pc:spChg>
        <pc:spChg chg="del mod">
          <ac:chgData name="小野田 祐稀" userId="a58fc0776cc613a3" providerId="LiveId" clId="{966F1AFF-5288-4A18-94FB-D20DE39A4905}" dt="2018-12-06T04:53:03.450" v="990"/>
          <ac:spMkLst>
            <pc:docMk/>
            <pc:sldMk cId="0" sldId="259"/>
            <ac:spMk id="60" creationId="{A4FB25FB-67DB-48F7-ACB5-D5A0F27FA7A4}"/>
          </ac:spMkLst>
        </pc:spChg>
        <pc:spChg chg="mod">
          <ac:chgData name="小野田 祐稀" userId="a58fc0776cc613a3" providerId="LiveId" clId="{966F1AFF-5288-4A18-94FB-D20DE39A4905}" dt="2018-12-06T04:53:22.186" v="992" actId="1076"/>
          <ac:spMkLst>
            <pc:docMk/>
            <pc:sldMk cId="0" sldId="259"/>
            <ac:spMk id="62" creationId="{23CE5601-3BA9-4328-9991-9804A00BC703}"/>
          </ac:spMkLst>
        </pc:spChg>
        <pc:spChg chg="del">
          <ac:chgData name="小野田 祐稀" userId="a58fc0776cc613a3" providerId="LiveId" clId="{966F1AFF-5288-4A18-94FB-D20DE39A4905}" dt="2018-12-06T04:53:03.446" v="988" actId="478"/>
          <ac:spMkLst>
            <pc:docMk/>
            <pc:sldMk cId="0" sldId="259"/>
            <ac:spMk id="63" creationId="{2189C837-00E8-44EA-812B-552563D2D47D}"/>
          </ac:spMkLst>
        </pc:spChg>
        <pc:spChg chg="mod">
          <ac:chgData name="小野田 祐稀" userId="a58fc0776cc613a3" providerId="LiveId" clId="{966F1AFF-5288-4A18-94FB-D20DE39A4905}" dt="2018-12-06T04:53:42.451" v="994" actId="1076"/>
          <ac:spMkLst>
            <pc:docMk/>
            <pc:sldMk cId="0" sldId="259"/>
            <ac:spMk id="64" creationId="{0AF16A3F-4235-4101-A925-017967CF719A}"/>
          </ac:spMkLst>
        </pc:spChg>
        <pc:spChg chg="mod">
          <ac:chgData name="小野田 祐稀" userId="a58fc0776cc613a3" providerId="LiveId" clId="{966F1AFF-5288-4A18-94FB-D20DE39A4905}" dt="2018-12-06T04:53:36.700" v="993" actId="1076"/>
          <ac:spMkLst>
            <pc:docMk/>
            <pc:sldMk cId="0" sldId="259"/>
            <ac:spMk id="65" creationId="{018DB8BC-7219-404D-AA11-058559CE0F43}"/>
          </ac:spMkLst>
        </pc:spChg>
        <pc:spChg chg="mod">
          <ac:chgData name="小野田 祐稀" userId="a58fc0776cc613a3" providerId="LiveId" clId="{966F1AFF-5288-4A18-94FB-D20DE39A4905}" dt="2018-12-06T04:18:39.965" v="55" actId="1076"/>
          <ac:spMkLst>
            <pc:docMk/>
            <pc:sldMk cId="0" sldId="259"/>
            <ac:spMk id="70" creationId="{90BEB168-7502-4801-A828-0A01A1EDDA06}"/>
          </ac:spMkLst>
        </pc:spChg>
        <pc:spChg chg="mod">
          <ac:chgData name="小野田 祐稀" userId="a58fc0776cc613a3" providerId="LiveId" clId="{966F1AFF-5288-4A18-94FB-D20DE39A4905}" dt="2018-12-06T04:40:33.604" v="542"/>
          <ac:spMkLst>
            <pc:docMk/>
            <pc:sldMk cId="0" sldId="259"/>
            <ac:spMk id="83" creationId="{FDA03CD9-9BAE-491D-A326-F77D57397282}"/>
          </ac:spMkLst>
        </pc:spChg>
        <pc:spChg chg="mod">
          <ac:chgData name="小野田 祐稀" userId="a58fc0776cc613a3" providerId="LiveId" clId="{966F1AFF-5288-4A18-94FB-D20DE39A4905}" dt="2018-12-06T04:59:31.769" v="1130"/>
          <ac:spMkLst>
            <pc:docMk/>
            <pc:sldMk cId="0" sldId="259"/>
            <ac:spMk id="84" creationId="{C5EC8F8C-E39C-4A54-9E2F-D3F42DC9C110}"/>
          </ac:spMkLst>
        </pc:spChg>
        <pc:spChg chg="mod">
          <ac:chgData name="小野田 祐稀" userId="a58fc0776cc613a3" providerId="LiveId" clId="{966F1AFF-5288-4A18-94FB-D20DE39A4905}" dt="2018-12-06T04:47:22.863" v="767"/>
          <ac:spMkLst>
            <pc:docMk/>
            <pc:sldMk cId="0" sldId="259"/>
            <ac:spMk id="85" creationId="{5B6CA09E-F6BC-4640-8224-061BCDD37F52}"/>
          </ac:spMkLst>
        </pc:spChg>
        <pc:spChg chg="mod">
          <ac:chgData name="小野田 祐稀" userId="a58fc0776cc613a3" providerId="LiveId" clId="{966F1AFF-5288-4A18-94FB-D20DE39A4905}" dt="2018-12-06T04:19:52.405" v="68" actId="404"/>
          <ac:spMkLst>
            <pc:docMk/>
            <pc:sldMk cId="0" sldId="259"/>
            <ac:spMk id="86" creationId="{9BB73867-F261-4408-842B-3446F1AF3D37}"/>
          </ac:spMkLst>
        </pc:spChg>
        <pc:spChg chg="mod">
          <ac:chgData name="小野田 祐稀" userId="a58fc0776cc613a3" providerId="LiveId" clId="{966F1AFF-5288-4A18-94FB-D20DE39A4905}" dt="2018-12-06T04:40:54.965" v="562"/>
          <ac:spMkLst>
            <pc:docMk/>
            <pc:sldMk cId="0" sldId="259"/>
            <ac:spMk id="87" creationId="{13BF6060-59A3-453C-91C1-4CE414E4ADC1}"/>
          </ac:spMkLst>
        </pc:spChg>
        <pc:spChg chg="mod">
          <ac:chgData name="小野田 祐稀" userId="a58fc0776cc613a3" providerId="LiveId" clId="{966F1AFF-5288-4A18-94FB-D20DE39A4905}" dt="2018-12-06T05:00:06.077" v="1164"/>
          <ac:spMkLst>
            <pc:docMk/>
            <pc:sldMk cId="0" sldId="259"/>
            <ac:spMk id="88" creationId="{73E09F0E-B5D7-464F-B910-118E27448923}"/>
          </ac:spMkLst>
        </pc:spChg>
        <pc:spChg chg="mod">
          <ac:chgData name="小野田 祐稀" userId="a58fc0776cc613a3" providerId="LiveId" clId="{966F1AFF-5288-4A18-94FB-D20DE39A4905}" dt="2018-12-06T04:47:48.082" v="798" actId="20577"/>
          <ac:spMkLst>
            <pc:docMk/>
            <pc:sldMk cId="0" sldId="259"/>
            <ac:spMk id="89" creationId="{BE7E1AAE-70EB-486D-843C-C87281470175}"/>
          </ac:spMkLst>
        </pc:spChg>
        <pc:spChg chg="mod">
          <ac:chgData name="小野田 祐稀" userId="a58fc0776cc613a3" providerId="LiveId" clId="{966F1AFF-5288-4A18-94FB-D20DE39A4905}" dt="2018-12-06T04:24:08.409" v="117"/>
          <ac:spMkLst>
            <pc:docMk/>
            <pc:sldMk cId="0" sldId="259"/>
            <ac:spMk id="90" creationId="{01501BA5-7A55-48F1-A0CF-7633E20C6A51}"/>
          </ac:spMkLst>
        </pc:spChg>
        <pc:spChg chg="mod">
          <ac:chgData name="小野田 祐稀" userId="a58fc0776cc613a3" providerId="LiveId" clId="{966F1AFF-5288-4A18-94FB-D20DE39A4905}" dt="2018-12-06T04:40:45.391" v="554"/>
          <ac:spMkLst>
            <pc:docMk/>
            <pc:sldMk cId="0" sldId="259"/>
            <ac:spMk id="91" creationId="{E0E203F1-FCD3-4801-A49B-E94B15FAF433}"/>
          </ac:spMkLst>
        </pc:spChg>
        <pc:spChg chg="mod">
          <ac:chgData name="小野田 祐稀" userId="a58fc0776cc613a3" providerId="LiveId" clId="{966F1AFF-5288-4A18-94FB-D20DE39A4905}" dt="2018-12-06T05:00:42.073" v="1209"/>
          <ac:spMkLst>
            <pc:docMk/>
            <pc:sldMk cId="0" sldId="259"/>
            <ac:spMk id="92" creationId="{54C099C0-9BE4-486C-A7C5-9DAAB77A7F8A}"/>
          </ac:spMkLst>
        </pc:spChg>
        <pc:spChg chg="mod">
          <ac:chgData name="小野田 祐稀" userId="a58fc0776cc613a3" providerId="LiveId" clId="{966F1AFF-5288-4A18-94FB-D20DE39A4905}" dt="2018-12-06T04:48:03.219" v="821"/>
          <ac:spMkLst>
            <pc:docMk/>
            <pc:sldMk cId="0" sldId="259"/>
            <ac:spMk id="93" creationId="{07B1B2ED-3FEB-4D61-A687-969B5D868AE7}"/>
          </ac:spMkLst>
        </pc:spChg>
        <pc:spChg chg="mod">
          <ac:chgData name="小野田 祐稀" userId="a58fc0776cc613a3" providerId="LiveId" clId="{966F1AFF-5288-4A18-94FB-D20DE39A4905}" dt="2018-12-06T04:25:08.784" v="173"/>
          <ac:spMkLst>
            <pc:docMk/>
            <pc:sldMk cId="0" sldId="259"/>
            <ac:spMk id="94" creationId="{CA451CEE-D4B9-4196-B5D6-730890D58B1E}"/>
          </ac:spMkLst>
        </pc:spChg>
        <pc:spChg chg="mod">
          <ac:chgData name="小野田 祐稀" userId="a58fc0776cc613a3" providerId="LiveId" clId="{966F1AFF-5288-4A18-94FB-D20DE39A4905}" dt="2018-12-06T04:41:03.282" v="575"/>
          <ac:spMkLst>
            <pc:docMk/>
            <pc:sldMk cId="0" sldId="259"/>
            <ac:spMk id="95" creationId="{61997073-A753-4049-8F36-E6350CBB4577}"/>
          </ac:spMkLst>
        </pc:spChg>
        <pc:spChg chg="mod">
          <ac:chgData name="小野田 祐稀" userId="a58fc0776cc613a3" providerId="LiveId" clId="{966F1AFF-5288-4A18-94FB-D20DE39A4905}" dt="2018-12-06T04:45:45.820" v="735"/>
          <ac:spMkLst>
            <pc:docMk/>
            <pc:sldMk cId="0" sldId="259"/>
            <ac:spMk id="96" creationId="{FC48DF5F-C9AC-4B79-95F0-C3F51D8533A1}"/>
          </ac:spMkLst>
        </pc:spChg>
        <pc:spChg chg="mod">
          <ac:chgData name="小野田 祐稀" userId="a58fc0776cc613a3" providerId="LiveId" clId="{966F1AFF-5288-4A18-94FB-D20DE39A4905}" dt="2018-12-06T04:41:22.131" v="597"/>
          <ac:spMkLst>
            <pc:docMk/>
            <pc:sldMk cId="0" sldId="259"/>
            <ac:spMk id="98" creationId="{19B1D7D3-4F88-435F-8AB1-5AC2A81FB901}"/>
          </ac:spMkLst>
        </pc:spChg>
        <pc:spChg chg="mod">
          <ac:chgData name="小野田 祐稀" userId="a58fc0776cc613a3" providerId="LiveId" clId="{966F1AFF-5288-4A18-94FB-D20DE39A4905}" dt="2018-12-06T04:45:56.258" v="746"/>
          <ac:spMkLst>
            <pc:docMk/>
            <pc:sldMk cId="0" sldId="259"/>
            <ac:spMk id="101" creationId="{EA2B02AE-D3CF-4217-8792-648802912DC6}"/>
          </ac:spMkLst>
        </pc:spChg>
        <pc:spChg chg="mod">
          <ac:chgData name="小野田 祐稀" userId="a58fc0776cc613a3" providerId="LiveId" clId="{966F1AFF-5288-4A18-94FB-D20DE39A4905}" dt="2018-12-06T05:07:01.548" v="1555" actId="20577"/>
          <ac:spMkLst>
            <pc:docMk/>
            <pc:sldMk cId="0" sldId="259"/>
            <ac:spMk id="102" creationId="{7301C6B1-EFDC-4502-9F38-DCC00A1DDCD5}"/>
          </ac:spMkLst>
        </pc:spChg>
        <pc:spChg chg="mod">
          <ac:chgData name="小野田 祐稀" userId="a58fc0776cc613a3" providerId="LiveId" clId="{966F1AFF-5288-4A18-94FB-D20DE39A4905}" dt="2018-12-06T05:07:48.490" v="1574"/>
          <ac:spMkLst>
            <pc:docMk/>
            <pc:sldMk cId="0" sldId="259"/>
            <ac:spMk id="103" creationId="{470A1C04-EEB5-4A46-8E4D-0E502F6D2661}"/>
          </ac:spMkLst>
        </pc:spChg>
        <pc:spChg chg="mod">
          <ac:chgData name="小野田 祐稀" userId="a58fc0776cc613a3" providerId="LiveId" clId="{966F1AFF-5288-4A18-94FB-D20DE39A4905}" dt="2018-12-06T05:02:04.516" v="1258" actId="20577"/>
          <ac:spMkLst>
            <pc:docMk/>
            <pc:sldMk cId="0" sldId="259"/>
            <ac:spMk id="105" creationId="{D4755A50-4F98-4B86-B71A-288640337F29}"/>
          </ac:spMkLst>
        </pc:spChg>
        <pc:spChg chg="mod">
          <ac:chgData name="小野田 祐稀" userId="a58fc0776cc613a3" providerId="LiveId" clId="{966F1AFF-5288-4A18-94FB-D20DE39A4905}" dt="2018-12-06T05:02:22.588" v="1293"/>
          <ac:spMkLst>
            <pc:docMk/>
            <pc:sldMk cId="0" sldId="259"/>
            <ac:spMk id="106" creationId="{2F8C6C57-8142-4CCA-B749-EE61385D2D7D}"/>
          </ac:spMkLst>
        </pc:spChg>
        <pc:spChg chg="mod">
          <ac:chgData name="小野田 祐稀" userId="a58fc0776cc613a3" providerId="LiveId" clId="{966F1AFF-5288-4A18-94FB-D20DE39A4905}" dt="2018-12-06T04:48:20.779" v="843"/>
          <ac:spMkLst>
            <pc:docMk/>
            <pc:sldMk cId="0" sldId="259"/>
            <ac:spMk id="107" creationId="{76F7EB77-DA5C-4D55-94AF-1B034EBA094C}"/>
          </ac:spMkLst>
        </pc:spChg>
        <pc:spChg chg="mod">
          <ac:chgData name="小野田 祐稀" userId="a58fc0776cc613a3" providerId="LiveId" clId="{966F1AFF-5288-4A18-94FB-D20DE39A4905}" dt="2018-12-06T04:51:17.785" v="951"/>
          <ac:spMkLst>
            <pc:docMk/>
            <pc:sldMk cId="0" sldId="259"/>
            <ac:spMk id="108" creationId="{02B81566-F062-4F90-98CD-5C7FA998E5B9}"/>
          </ac:spMkLst>
        </pc:spChg>
        <pc:spChg chg="mod">
          <ac:chgData name="小野田 祐稀" userId="a58fc0776cc613a3" providerId="LiveId" clId="{966F1AFF-5288-4A18-94FB-D20DE39A4905}" dt="2018-12-06T04:51:26.703" v="961"/>
          <ac:spMkLst>
            <pc:docMk/>
            <pc:sldMk cId="0" sldId="259"/>
            <ac:spMk id="110" creationId="{19F2CC33-5420-4317-A9B6-A759738F7646}"/>
          </ac:spMkLst>
        </pc:spChg>
        <pc:spChg chg="mod">
          <ac:chgData name="小野田 祐稀" userId="a58fc0776cc613a3" providerId="LiveId" clId="{966F1AFF-5288-4A18-94FB-D20DE39A4905}" dt="2018-12-06T04:51:02.062" v="941"/>
          <ac:spMkLst>
            <pc:docMk/>
            <pc:sldMk cId="0" sldId="259"/>
            <ac:spMk id="111" creationId="{1E55CE76-1575-4651-BEBB-48567E4CD7CD}"/>
          </ac:spMkLst>
        </pc:spChg>
        <pc:spChg chg="mod">
          <ac:chgData name="小野田 祐稀" userId="a58fc0776cc613a3" providerId="LiveId" clId="{966F1AFF-5288-4A18-94FB-D20DE39A4905}" dt="2018-12-06T04:26:18.644" v="214"/>
          <ac:spMkLst>
            <pc:docMk/>
            <pc:sldMk cId="0" sldId="259"/>
            <ac:spMk id="113" creationId="{A1E93CA8-6D71-4065-915A-6C18B881B0EB}"/>
          </ac:spMkLst>
        </pc:spChg>
        <pc:spChg chg="mod">
          <ac:chgData name="小野田 祐稀" userId="a58fc0776cc613a3" providerId="LiveId" clId="{966F1AFF-5288-4A18-94FB-D20DE39A4905}" dt="2018-12-06T04:28:13.687" v="275"/>
          <ac:spMkLst>
            <pc:docMk/>
            <pc:sldMk cId="0" sldId="259"/>
            <ac:spMk id="115" creationId="{A64E5C99-676D-413D-98F3-5272E1C342F0}"/>
          </ac:spMkLst>
        </pc:spChg>
        <pc:spChg chg="mod">
          <ac:chgData name="小野田 祐稀" userId="a58fc0776cc613a3" providerId="LiveId" clId="{966F1AFF-5288-4A18-94FB-D20DE39A4905}" dt="2018-12-06T04:32:46.229" v="396"/>
          <ac:spMkLst>
            <pc:docMk/>
            <pc:sldMk cId="0" sldId="259"/>
            <ac:spMk id="116" creationId="{D69318F0-7E8D-4F8F-8F65-47B103F82319}"/>
          </ac:spMkLst>
        </pc:spChg>
        <pc:spChg chg="mod">
          <ac:chgData name="小野田 祐稀" userId="a58fc0776cc613a3" providerId="LiveId" clId="{966F1AFF-5288-4A18-94FB-D20DE39A4905}" dt="2018-12-06T04:28:22.611" v="279"/>
          <ac:spMkLst>
            <pc:docMk/>
            <pc:sldMk cId="0" sldId="259"/>
            <ac:spMk id="122" creationId="{880DD195-D1D9-437F-9EA7-3F6879B154D1}"/>
          </ac:spMkLst>
        </pc:spChg>
        <pc:spChg chg="mod">
          <ac:chgData name="小野田 祐稀" userId="a58fc0776cc613a3" providerId="LiveId" clId="{966F1AFF-5288-4A18-94FB-D20DE39A4905}" dt="2018-12-06T04:32:28.840" v="376" actId="20577"/>
          <ac:spMkLst>
            <pc:docMk/>
            <pc:sldMk cId="0" sldId="259"/>
            <ac:spMk id="132" creationId="{30735C5D-C0B2-4BC8-8D5A-6AD2C146F8DF}"/>
          </ac:spMkLst>
        </pc:spChg>
        <pc:spChg chg="mod">
          <ac:chgData name="小野田 祐稀" userId="a58fc0776cc613a3" providerId="LiveId" clId="{966F1AFF-5288-4A18-94FB-D20DE39A4905}" dt="2018-12-06T04:17:58.295" v="32" actId="20577"/>
          <ac:spMkLst>
            <pc:docMk/>
            <pc:sldMk cId="0" sldId="259"/>
            <ac:spMk id="136" creationId="{E11402FA-EE5D-470A-B44B-E520CD59E3F7}"/>
          </ac:spMkLst>
        </pc:spChg>
        <pc:spChg chg="mod">
          <ac:chgData name="小野田 祐稀" userId="a58fc0776cc613a3" providerId="LiveId" clId="{966F1AFF-5288-4A18-94FB-D20DE39A4905}" dt="2018-12-06T04:18:52.280" v="58" actId="20577"/>
          <ac:spMkLst>
            <pc:docMk/>
            <pc:sldMk cId="0" sldId="259"/>
            <ac:spMk id="137" creationId="{6B046A6F-5326-4A70-9C78-A0A77AFB50F1}"/>
          </ac:spMkLst>
        </pc:spChg>
        <pc:spChg chg="mod">
          <ac:chgData name="小野田 祐稀" userId="a58fc0776cc613a3" providerId="LiveId" clId="{966F1AFF-5288-4A18-94FB-D20DE39A4905}" dt="2018-12-06T04:24:41.902" v="130"/>
          <ac:spMkLst>
            <pc:docMk/>
            <pc:sldMk cId="0" sldId="259"/>
            <ac:spMk id="139" creationId="{6B9F61EF-5A33-4EFB-988A-F95AAEE17631}"/>
          </ac:spMkLst>
        </pc:spChg>
        <pc:spChg chg="mod">
          <ac:chgData name="小野田 祐稀" userId="a58fc0776cc613a3" providerId="LiveId" clId="{966F1AFF-5288-4A18-94FB-D20DE39A4905}" dt="2018-12-06T04:25:30.214" v="178"/>
          <ac:spMkLst>
            <pc:docMk/>
            <pc:sldMk cId="0" sldId="259"/>
            <ac:spMk id="140" creationId="{B7BDAED6-1EB9-49E9-8787-EC54E22C8D40}"/>
          </ac:spMkLst>
        </pc:spChg>
        <pc:spChg chg="mod">
          <ac:chgData name="小野田 祐稀" userId="a58fc0776cc613a3" providerId="LiveId" clId="{966F1AFF-5288-4A18-94FB-D20DE39A4905}" dt="2018-12-06T04:33:49.301" v="446" actId="404"/>
          <ac:spMkLst>
            <pc:docMk/>
            <pc:sldMk cId="0" sldId="259"/>
            <ac:spMk id="142" creationId="{7DC73FEE-629A-43F3-AF27-7595E042853D}"/>
          </ac:spMkLst>
        </pc:spChg>
        <pc:spChg chg="mod">
          <ac:chgData name="小野田 祐稀" userId="a58fc0776cc613a3" providerId="LiveId" clId="{966F1AFF-5288-4A18-94FB-D20DE39A4905}" dt="2018-12-06T04:44:36.230" v="720"/>
          <ac:spMkLst>
            <pc:docMk/>
            <pc:sldMk cId="0" sldId="259"/>
            <ac:spMk id="144" creationId="{576DFF12-D26D-4CEF-A7AD-E5A5F6203809}"/>
          </ac:spMkLst>
        </pc:spChg>
        <pc:spChg chg="mod">
          <ac:chgData name="小野田 祐稀" userId="a58fc0776cc613a3" providerId="LiveId" clId="{966F1AFF-5288-4A18-94FB-D20DE39A4905}" dt="2018-12-06T05:03:11.570" v="1361"/>
          <ac:spMkLst>
            <pc:docMk/>
            <pc:sldMk cId="0" sldId="259"/>
            <ac:spMk id="145" creationId="{52496831-2708-4575-8B15-31D5B79831CE}"/>
          </ac:spMkLst>
        </pc:spChg>
        <pc:spChg chg="mod">
          <ac:chgData name="小野田 祐稀" userId="a58fc0776cc613a3" providerId="LiveId" clId="{966F1AFF-5288-4A18-94FB-D20DE39A4905}" dt="2018-12-06T04:51:44.515" v="968"/>
          <ac:spMkLst>
            <pc:docMk/>
            <pc:sldMk cId="0" sldId="259"/>
            <ac:spMk id="146" creationId="{E8E40328-CC4F-4C37-866B-78E3EC22D947}"/>
          </ac:spMkLst>
        </pc:spChg>
        <pc:spChg chg="mod">
          <ac:chgData name="小野田 祐稀" userId="a58fc0776cc613a3" providerId="LiveId" clId="{966F1AFF-5288-4A18-94FB-D20DE39A4905}" dt="2018-12-06T04:37:25.968" v="486"/>
          <ac:spMkLst>
            <pc:docMk/>
            <pc:sldMk cId="0" sldId="259"/>
            <ac:spMk id="147" creationId="{552E0231-8902-485E-B47E-14AD1167479E}"/>
          </ac:spMkLst>
        </pc:spChg>
        <pc:spChg chg="mod">
          <ac:chgData name="小野田 祐稀" userId="a58fc0776cc613a3" providerId="LiveId" clId="{966F1AFF-5288-4A18-94FB-D20DE39A4905}" dt="2018-12-06T04:29:07.841" v="290"/>
          <ac:spMkLst>
            <pc:docMk/>
            <pc:sldMk cId="0" sldId="259"/>
            <ac:spMk id="148" creationId="{FC37BA81-23CD-4C70-BAD9-50323299D7AF}"/>
          </ac:spMkLst>
        </pc:spChg>
        <pc:spChg chg="mod">
          <ac:chgData name="小野田 祐稀" userId="a58fc0776cc613a3" providerId="LiveId" clId="{966F1AFF-5288-4A18-94FB-D20DE39A4905}" dt="2018-12-06T04:32:35.819" v="378" actId="20577"/>
          <ac:spMkLst>
            <pc:docMk/>
            <pc:sldMk cId="0" sldId="259"/>
            <ac:spMk id="149" creationId="{7DF9CF52-D630-42A3-B574-117F9FC51FE0}"/>
          </ac:spMkLst>
        </pc:spChg>
        <pc:spChg chg="mod">
          <ac:chgData name="小野田 祐稀" userId="a58fc0776cc613a3" providerId="LiveId" clId="{966F1AFF-5288-4A18-94FB-D20DE39A4905}" dt="2018-12-06T04:33:36.196" v="445" actId="20577"/>
          <ac:spMkLst>
            <pc:docMk/>
            <pc:sldMk cId="0" sldId="259"/>
            <ac:spMk id="150" creationId="{70DF4FD0-A279-4E1B-B8DC-56DE89A0270D}"/>
          </ac:spMkLst>
        </pc:spChg>
        <pc:spChg chg="mod">
          <ac:chgData name="小野田 祐稀" userId="a58fc0776cc613a3" providerId="LiveId" clId="{966F1AFF-5288-4A18-94FB-D20DE39A4905}" dt="2018-12-06T04:42:21.030" v="613"/>
          <ac:spMkLst>
            <pc:docMk/>
            <pc:sldMk cId="0" sldId="259"/>
            <ac:spMk id="152" creationId="{919054DE-E6E7-43C7-9C9B-3D7B5FE09A4D}"/>
          </ac:spMkLst>
        </pc:spChg>
        <pc:spChg chg="mod">
          <ac:chgData name="小野田 祐稀" userId="a58fc0776cc613a3" providerId="LiveId" clId="{966F1AFF-5288-4A18-94FB-D20DE39A4905}" dt="2018-12-06T05:02:50.223" v="1332"/>
          <ac:spMkLst>
            <pc:docMk/>
            <pc:sldMk cId="0" sldId="259"/>
            <ac:spMk id="153" creationId="{67D5065E-DC91-4C35-BFB2-C0D4B64AEA0F}"/>
          </ac:spMkLst>
        </pc:spChg>
        <pc:spChg chg="mod">
          <ac:chgData name="小野田 祐稀" userId="a58fc0776cc613a3" providerId="LiveId" clId="{966F1AFF-5288-4A18-94FB-D20DE39A4905}" dt="2018-12-06T04:49:04.205" v="865"/>
          <ac:spMkLst>
            <pc:docMk/>
            <pc:sldMk cId="0" sldId="259"/>
            <ac:spMk id="154" creationId="{35B4E630-1E92-4F0A-AFAA-3D63863340F6}"/>
          </ac:spMkLst>
        </pc:spChg>
        <pc:spChg chg="mod">
          <ac:chgData name="小野田 祐稀" userId="a58fc0776cc613a3" providerId="LiveId" clId="{966F1AFF-5288-4A18-94FB-D20DE39A4905}" dt="2018-12-06T05:02:57.058" v="1338"/>
          <ac:spMkLst>
            <pc:docMk/>
            <pc:sldMk cId="0" sldId="259"/>
            <ac:spMk id="155" creationId="{7912A9BC-29A0-4D0C-B2C3-84223BBAB91E}"/>
          </ac:spMkLst>
        </pc:spChg>
        <pc:spChg chg="mod">
          <ac:chgData name="小野田 祐稀" userId="a58fc0776cc613a3" providerId="LiveId" clId="{966F1AFF-5288-4A18-94FB-D20DE39A4905}" dt="2018-12-06T04:28:27.236" v="283"/>
          <ac:spMkLst>
            <pc:docMk/>
            <pc:sldMk cId="0" sldId="259"/>
            <ac:spMk id="156" creationId="{85577DC4-BD94-47CC-AD92-9E89E23E774A}"/>
          </ac:spMkLst>
        </pc:spChg>
        <pc:spChg chg="mod">
          <ac:chgData name="小野田 祐稀" userId="a58fc0776cc613a3" providerId="LiveId" clId="{966F1AFF-5288-4A18-94FB-D20DE39A4905}" dt="2018-12-06T04:32:32.999" v="377" actId="20577"/>
          <ac:spMkLst>
            <pc:docMk/>
            <pc:sldMk cId="0" sldId="259"/>
            <ac:spMk id="157" creationId="{B142D16D-1EB2-43DB-BDF3-E789CDB80AD6}"/>
          </ac:spMkLst>
        </pc:spChg>
        <pc:spChg chg="mod">
          <ac:chgData name="小野田 祐稀" userId="a58fc0776cc613a3" providerId="LiveId" clId="{966F1AFF-5288-4A18-94FB-D20DE39A4905}" dt="2018-12-06T04:33:02.830" v="400" actId="20577"/>
          <ac:spMkLst>
            <pc:docMk/>
            <pc:sldMk cId="0" sldId="259"/>
            <ac:spMk id="158" creationId="{A25DD288-C0B0-4D64-B2CE-4D519F21CC81}"/>
          </ac:spMkLst>
        </pc:spChg>
        <pc:spChg chg="del mod">
          <ac:chgData name="小野田 祐稀" userId="a58fc0776cc613a3" providerId="LiveId" clId="{966F1AFF-5288-4A18-94FB-D20DE39A4905}" dt="2018-12-06T04:55:37.988" v="1086"/>
          <ac:spMkLst>
            <pc:docMk/>
            <pc:sldMk cId="0" sldId="259"/>
            <ac:spMk id="159" creationId="{3BF4EA41-7B70-410A-BE62-67F6EEA78EC7}"/>
          </ac:spMkLst>
        </pc:spChg>
        <pc:spChg chg="mod">
          <ac:chgData name="小野田 祐稀" userId="a58fc0776cc613a3" providerId="LiveId" clId="{966F1AFF-5288-4A18-94FB-D20DE39A4905}" dt="2018-12-06T04:44:56.567" v="726"/>
          <ac:spMkLst>
            <pc:docMk/>
            <pc:sldMk cId="0" sldId="259"/>
            <ac:spMk id="162" creationId="{46114958-832C-47E2-936F-B43CEA22F93F}"/>
          </ac:spMkLst>
        </pc:spChg>
        <pc:spChg chg="mod">
          <ac:chgData name="小野田 祐稀" userId="a58fc0776cc613a3" providerId="LiveId" clId="{966F1AFF-5288-4A18-94FB-D20DE39A4905}" dt="2018-12-06T05:03:47.782" v="1420"/>
          <ac:spMkLst>
            <pc:docMk/>
            <pc:sldMk cId="0" sldId="259"/>
            <ac:spMk id="163" creationId="{33339B98-C039-4252-8163-567A73BB3EB7}"/>
          </ac:spMkLst>
        </pc:spChg>
        <pc:spChg chg="mod">
          <ac:chgData name="小野田 祐稀" userId="a58fc0776cc613a3" providerId="LiveId" clId="{966F1AFF-5288-4A18-94FB-D20DE39A4905}" dt="2018-12-06T04:50:18.262" v="893"/>
          <ac:spMkLst>
            <pc:docMk/>
            <pc:sldMk cId="0" sldId="259"/>
            <ac:spMk id="164" creationId="{C1A8DF8A-5079-4179-A025-E053F330B92E}"/>
          </ac:spMkLst>
        </pc:spChg>
        <pc:spChg chg="mod">
          <ac:chgData name="小野田 祐稀" userId="a58fc0776cc613a3" providerId="LiveId" clId="{966F1AFF-5288-4A18-94FB-D20DE39A4905}" dt="2018-12-06T04:43:54.407" v="707"/>
          <ac:spMkLst>
            <pc:docMk/>
            <pc:sldMk cId="0" sldId="259"/>
            <ac:spMk id="165" creationId="{0988CD08-14B5-41B9-B05B-2E87714EC7B1}"/>
          </ac:spMkLst>
        </pc:spChg>
        <pc:spChg chg="mod">
          <ac:chgData name="小野田 祐稀" userId="a58fc0776cc613a3" providerId="LiveId" clId="{966F1AFF-5288-4A18-94FB-D20DE39A4905}" dt="2018-12-06T04:39:16.861" v="514" actId="1076"/>
          <ac:spMkLst>
            <pc:docMk/>
            <pc:sldMk cId="0" sldId="259"/>
            <ac:spMk id="166" creationId="{30713868-8A33-40C9-BE60-B2483385CF5C}"/>
          </ac:spMkLst>
        </pc:spChg>
        <pc:spChg chg="mod">
          <ac:chgData name="小野田 祐稀" userId="a58fc0776cc613a3" providerId="LiveId" clId="{966F1AFF-5288-4A18-94FB-D20DE39A4905}" dt="2018-12-06T04:38:49.541" v="499"/>
          <ac:spMkLst>
            <pc:docMk/>
            <pc:sldMk cId="0" sldId="259"/>
            <ac:spMk id="168" creationId="{E8BBA2B4-B8BB-43A2-BC61-10958BDA9D61}"/>
          </ac:spMkLst>
        </pc:spChg>
        <pc:spChg chg="mod">
          <ac:chgData name="小野田 祐稀" userId="a58fc0776cc613a3" providerId="LiveId" clId="{966F1AFF-5288-4A18-94FB-D20DE39A4905}" dt="2018-12-06T04:44:18.590" v="713"/>
          <ac:spMkLst>
            <pc:docMk/>
            <pc:sldMk cId="0" sldId="259"/>
            <ac:spMk id="170" creationId="{0459A294-F263-4AB6-8BFD-05B7B83A0123}"/>
          </ac:spMkLst>
        </pc:spChg>
        <pc:spChg chg="mod">
          <ac:chgData name="小野田 祐稀" userId="a58fc0776cc613a3" providerId="LiveId" clId="{966F1AFF-5288-4A18-94FB-D20DE39A4905}" dt="2018-12-06T05:05:12.244" v="1496" actId="20577"/>
          <ac:spMkLst>
            <pc:docMk/>
            <pc:sldMk cId="0" sldId="259"/>
            <ac:spMk id="171" creationId="{0DF9A90E-B07C-4170-ACCE-BFC28F53770F}"/>
          </ac:spMkLst>
        </pc:spChg>
        <pc:spChg chg="mod">
          <ac:chgData name="小野田 祐稀" userId="a58fc0776cc613a3" providerId="LiveId" clId="{966F1AFF-5288-4A18-94FB-D20DE39A4905}" dt="2018-12-06T04:52:21.729" v="972" actId="404"/>
          <ac:spMkLst>
            <pc:docMk/>
            <pc:sldMk cId="0" sldId="259"/>
            <ac:spMk id="172" creationId="{F2EFF0B5-631D-4A2B-ACB5-201ADE7ECF8D}"/>
          </ac:spMkLst>
        </pc:spChg>
        <pc:spChg chg="mod">
          <ac:chgData name="小野田 祐稀" userId="a58fc0776cc613a3" providerId="LiveId" clId="{966F1AFF-5288-4A18-94FB-D20DE39A4905}" dt="2018-12-06T04:43:04.086" v="664"/>
          <ac:spMkLst>
            <pc:docMk/>
            <pc:sldMk cId="0" sldId="259"/>
            <ac:spMk id="173" creationId="{CAA6E62A-2A4F-4A83-8D91-AAB88BC9C6E0}"/>
          </ac:spMkLst>
        </pc:spChg>
        <pc:spChg chg="mod">
          <ac:chgData name="小野田 祐稀" userId="a58fc0776cc613a3" providerId="LiveId" clId="{966F1AFF-5288-4A18-94FB-D20DE39A4905}" dt="2018-12-06T04:39:32.966" v="522" actId="1076"/>
          <ac:spMkLst>
            <pc:docMk/>
            <pc:sldMk cId="0" sldId="259"/>
            <ac:spMk id="174" creationId="{79710B66-E000-444A-9F82-E1AC739087A7}"/>
          </ac:spMkLst>
        </pc:spChg>
        <pc:spChg chg="mod">
          <ac:chgData name="小野田 祐稀" userId="a58fc0776cc613a3" providerId="LiveId" clId="{966F1AFF-5288-4A18-94FB-D20DE39A4905}" dt="2018-12-06T04:38:56.785" v="506"/>
          <ac:spMkLst>
            <pc:docMk/>
            <pc:sldMk cId="0" sldId="259"/>
            <ac:spMk id="176" creationId="{46FFEB2C-ED95-4CA5-A6D4-04A7ACF6B8E1}"/>
          </ac:spMkLst>
        </pc:spChg>
        <pc:spChg chg="mod">
          <ac:chgData name="小野田 祐稀" userId="a58fc0776cc613a3" providerId="LiveId" clId="{966F1AFF-5288-4A18-94FB-D20DE39A4905}" dt="2018-12-06T04:55:07.505" v="1083"/>
          <ac:spMkLst>
            <pc:docMk/>
            <pc:sldMk cId="0" sldId="259"/>
            <ac:spMk id="3078" creationId="{7759149A-49EC-46C4-B40F-22D4E1CFB118}"/>
          </ac:spMkLst>
        </pc:spChg>
        <pc:spChg chg="mod">
          <ac:chgData name="小野田 祐稀" userId="a58fc0776cc613a3" providerId="LiveId" clId="{966F1AFF-5288-4A18-94FB-D20DE39A4905}" dt="2018-12-06T04:46:49.741" v="748" actId="1076"/>
          <ac:spMkLst>
            <pc:docMk/>
            <pc:sldMk cId="0" sldId="259"/>
            <ac:spMk id="3123" creationId="{DA830CA2-5350-4FD1-ACB0-8D2E8F987121}"/>
          </ac:spMkLst>
        </pc:spChg>
        <pc:grpChg chg="mod">
          <ac:chgData name="小野田 祐稀" userId="a58fc0776cc613a3" providerId="LiveId" clId="{966F1AFF-5288-4A18-94FB-D20DE39A4905}" dt="2018-12-06T04:18:19.056" v="53"/>
          <ac:grpSpMkLst>
            <pc:docMk/>
            <pc:sldMk cId="0" sldId="259"/>
            <ac:grpSpMk id="10" creationId="{B1D5F110-512C-4CF0-B999-6DB74831E3BA}"/>
          </ac:grpSpMkLst>
        </pc:grpChg>
        <pc:grpChg chg="mod">
          <ac:chgData name="小野田 祐稀" userId="a58fc0776cc613a3" providerId="LiveId" clId="{966F1AFF-5288-4A18-94FB-D20DE39A4905}" dt="2018-12-06T04:19:44.850" v="63"/>
          <ac:grpSpMkLst>
            <pc:docMk/>
            <pc:sldMk cId="0" sldId="259"/>
            <ac:grpSpMk id="11" creationId="{4C73B500-B9D7-4B41-BB0B-7A4E3D61E7DA}"/>
          </ac:grpSpMkLst>
        </pc:grpChg>
        <pc:grpChg chg="mod">
          <ac:chgData name="小野田 祐稀" userId="a58fc0776cc613a3" providerId="LiveId" clId="{966F1AFF-5288-4A18-94FB-D20DE39A4905}" dt="2018-12-06T04:49:22.691" v="866"/>
          <ac:grpSpMkLst>
            <pc:docMk/>
            <pc:sldMk cId="0" sldId="259"/>
            <ac:grpSpMk id="15" creationId="{3E117CB4-6CFC-4934-A94B-CE2E3E0D0A7C}"/>
          </ac:grpSpMkLst>
        </pc:grpChg>
        <pc:grpChg chg="mod">
          <ac:chgData name="小野田 祐稀" userId="a58fc0776cc613a3" providerId="LiveId" clId="{966F1AFF-5288-4A18-94FB-D20DE39A4905}" dt="2018-12-06T04:49:39.096" v="870"/>
          <ac:grpSpMkLst>
            <pc:docMk/>
            <pc:sldMk cId="0" sldId="259"/>
            <ac:grpSpMk id="16" creationId="{6210EEF6-B607-4813-B2D4-8BCB74F192B2}"/>
          </ac:grpSpMkLst>
        </pc:grpChg>
        <pc:grpChg chg="add mod">
          <ac:chgData name="小野田 祐稀" userId="a58fc0776cc613a3" providerId="LiveId" clId="{966F1AFF-5288-4A18-94FB-D20DE39A4905}" dt="2018-12-06T04:49:49.212" v="874"/>
          <ac:grpSpMkLst>
            <pc:docMk/>
            <pc:sldMk cId="0" sldId="259"/>
            <ac:grpSpMk id="143" creationId="{EDD19548-6CDA-4CB0-A5F0-2839F625FB4E}"/>
          </ac:grpSpMkLst>
        </pc:grpChg>
        <pc:grpChg chg="mod">
          <ac:chgData name="小野田 祐稀" userId="a58fc0776cc613a3" providerId="LiveId" clId="{966F1AFF-5288-4A18-94FB-D20DE39A4905}" dt="2018-12-06T04:30:02.708" v="292" actId="1076"/>
          <ac:grpSpMkLst>
            <pc:docMk/>
            <pc:sldMk cId="0" sldId="259"/>
            <ac:grpSpMk id="151" creationId="{FFC2C34C-38BD-42C8-ACE2-E841AD2E0534}"/>
          </ac:grpSpMkLst>
        </pc:grpChg>
        <pc:grpChg chg="add mod">
          <ac:chgData name="小野田 祐稀" userId="a58fc0776cc613a3" providerId="LiveId" clId="{966F1AFF-5288-4A18-94FB-D20DE39A4905}" dt="2018-12-06T04:49:58.120" v="878"/>
          <ac:grpSpMkLst>
            <pc:docMk/>
            <pc:sldMk cId="0" sldId="259"/>
            <ac:grpSpMk id="161" creationId="{1397A625-A565-48B2-8D19-138FABDA6416}"/>
          </ac:grpSpMkLst>
        </pc:grpChg>
        <pc:grpChg chg="add mod">
          <ac:chgData name="小野田 祐稀" userId="a58fc0776cc613a3" providerId="LiveId" clId="{966F1AFF-5288-4A18-94FB-D20DE39A4905}" dt="2018-12-06T04:52:13.599" v="969"/>
          <ac:grpSpMkLst>
            <pc:docMk/>
            <pc:sldMk cId="0" sldId="259"/>
            <ac:grpSpMk id="169" creationId="{0AB4B28A-CFF1-4E4E-B097-D871EC50430F}"/>
          </ac:grpSpMkLst>
        </pc:grpChg>
        <pc:cxnChg chg="add mod">
          <ac:chgData name="小野田 祐稀" userId="a58fc0776cc613a3" providerId="LiveId" clId="{966F1AFF-5288-4A18-94FB-D20DE39A4905}" dt="2018-12-06T04:37:53.364" v="488" actId="1076"/>
          <ac:cxnSpMkLst>
            <pc:docMk/>
            <pc:sldMk cId="0" sldId="259"/>
            <ac:cxnSpMk id="160" creationId="{1229CA52-8A50-48E5-96A7-77A411C3A77E}"/>
          </ac:cxnSpMkLst>
        </pc:cxnChg>
      </pc:sldChg>
      <pc:sldChg chg="addSp add">
        <pc:chgData name="小野田 祐稀" userId="a58fc0776cc613a3" providerId="LiveId" clId="{966F1AFF-5288-4A18-94FB-D20DE39A4905}" dt="2018-12-06T04:27:05.788" v="219"/>
        <pc:sldMkLst>
          <pc:docMk/>
          <pc:sldMk cId="2468212748" sldId="260"/>
        </pc:sldMkLst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2" creationId="{EDCE6B6A-101C-468D-A748-7D9FD6ACAA9C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3" creationId="{D26C5432-ED89-4D7A-85F1-B04CA9C66748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4" creationId="{3E5F1F50-2133-4165-9475-7C4390A4769B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5" creationId="{90C140D9-BC1D-49A8-8216-F662B8D5DF3D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6" creationId="{7790A9FE-32DD-41CD-9029-80851165CB0E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7" creationId="{8C9E518F-7BD3-452D-89C7-B56E5F7B261A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8" creationId="{3EBDE0D6-0BE2-47C2-8EB3-5B487C7D6ED6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59" creationId="{DA5002E7-DDA2-410D-A83A-64B1B737AA5B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60" creationId="{37EBADE8-9189-47B7-A3BD-9AF222217FED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61" creationId="{09A3D101-0FD5-427A-9D60-38EE251B02C4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62" creationId="{749DFC76-B895-4D16-9C27-E3C17BC4D166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63" creationId="{9CAA8CEF-5BC6-4F99-8CA9-57DE106E01B5}"/>
          </ac:spMkLst>
        </pc:spChg>
        <pc:spChg chg="add">
          <ac:chgData name="小野田 祐稀" userId="a58fc0776cc613a3" providerId="LiveId" clId="{966F1AFF-5288-4A18-94FB-D20DE39A4905}" dt="2018-12-06T04:27:05.788" v="219"/>
          <ac:spMkLst>
            <pc:docMk/>
            <pc:sldMk cId="2468212748" sldId="260"/>
            <ac:spMk id="137" creationId="{ED213300-A783-48EF-BA51-3EF8369E12FB}"/>
          </ac:spMkLst>
        </pc:s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2" creationId="{1798C526-03E7-4C9C-891B-B935E3E30FDD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73" creationId="{2F016E92-4508-44E9-965F-E7EE1E29F16B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81" creationId="{F9E01857-456F-4CED-B847-474D2B3E5079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89" creationId="{970A3486-9385-427D-AFB5-A43362199F61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97" creationId="{690B42B3-9182-4CD5-AB22-F97930D7DC43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105" creationId="{BBE3A249-9E66-414E-8494-CD80C152E3A1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113" creationId="{01EE354A-7EF2-45F6-87CA-817F70868A76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121" creationId="{DBD046E1-D07C-4122-B5B9-5100AA65D2BE}"/>
          </ac:grpSpMkLst>
        </pc:grpChg>
        <pc:grpChg chg="add">
          <ac:chgData name="小野田 祐稀" userId="a58fc0776cc613a3" providerId="LiveId" clId="{966F1AFF-5288-4A18-94FB-D20DE39A4905}" dt="2018-12-06T04:27:05.788" v="219"/>
          <ac:grpSpMkLst>
            <pc:docMk/>
            <pc:sldMk cId="2468212748" sldId="260"/>
            <ac:grpSpMk id="129" creationId="{F5B55182-6565-4A15-BA6E-A3C9B6B00F8B}"/>
          </ac:grpSpMkLst>
        </pc:grp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4" creationId="{431A923A-05EF-4FAF-AC09-F6CB8714B728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5" creationId="{F3CF91A6-CFF9-4427-B9CC-18D12B3D0473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6" creationId="{4D14D799-A456-45A6-A7B2-14B3202D69AB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7" creationId="{B56BD685-1EF9-476C-B87C-A5E6ECA818CB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8" creationId="{9A36A448-193C-45A4-9DD5-C1108F806DC9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69" creationId="{6F0341C4-D786-49F2-AE47-D7F45CCBA7E9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70" creationId="{65D67FB8-14E2-44C1-AB1F-4636B78BD4A0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71" creationId="{450C40CB-988F-4281-8194-6F0BB165A0AB}"/>
          </ac:cxnSpMkLst>
        </pc:cxnChg>
        <pc:cxnChg chg="add">
          <ac:chgData name="小野田 祐稀" userId="a58fc0776cc613a3" providerId="LiveId" clId="{966F1AFF-5288-4A18-94FB-D20DE39A4905}" dt="2018-12-06T04:27:05.788" v="219"/>
          <ac:cxnSpMkLst>
            <pc:docMk/>
            <pc:sldMk cId="2468212748" sldId="260"/>
            <ac:cxnSpMk id="72" creationId="{4203A54C-3923-45A1-940C-927737A5D36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FB10C96-CDAD-47CA-8287-285017F338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21C700F-5EB4-4B00-B35D-C1A158DECB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35B75F8-5A36-417C-8A05-BEE7ED993A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685800"/>
            <a:ext cx="48450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38E859A-E26A-40BF-A5F6-B937053955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</a:t>
            </a:r>
            <a:r>
              <a:rPr lang="en-US" altLang="ja-JP" noProof="0"/>
              <a:t> </a:t>
            </a:r>
            <a:r>
              <a:rPr lang="ja-JP" altLang="en-US" noProof="0"/>
              <a:t>テキストの書式設定</a:t>
            </a:r>
            <a:endParaRPr lang="en-US" altLang="ja-JP" noProof="0"/>
          </a:p>
          <a:p>
            <a:pPr lvl="1"/>
            <a:r>
              <a:rPr lang="ja-JP" altLang="en-US" noProof="0"/>
              <a:t>第</a:t>
            </a:r>
            <a:r>
              <a:rPr lang="en-US" altLang="ja-JP" noProof="0"/>
              <a:t> 2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2"/>
            <a:r>
              <a:rPr lang="ja-JP" altLang="en-US" noProof="0"/>
              <a:t>第</a:t>
            </a:r>
            <a:r>
              <a:rPr lang="en-US" altLang="ja-JP" noProof="0"/>
              <a:t> 3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3"/>
            <a:r>
              <a:rPr lang="ja-JP" altLang="en-US" noProof="0"/>
              <a:t>第</a:t>
            </a:r>
            <a:r>
              <a:rPr lang="en-US" altLang="ja-JP" noProof="0"/>
              <a:t> 4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4"/>
            <a:r>
              <a:rPr lang="ja-JP" altLang="en-US" noProof="0"/>
              <a:t>第</a:t>
            </a:r>
            <a:r>
              <a:rPr lang="en-US" altLang="ja-JP" noProof="0"/>
              <a:t> 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BEAD45F-BDAA-438B-87A7-4263069075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4EA6704-37BF-46A1-9AAB-B6E0574AB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C90B97-90E6-4531-B0AE-38E1149AAA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0976" y="2349841"/>
            <a:ext cx="9086688" cy="1620852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4194" y="4285204"/>
            <a:ext cx="7480252" cy="1933115"/>
          </a:xfrm>
        </p:spPr>
        <p:txBody>
          <a:bodyPr/>
          <a:lstStyle>
            <a:lvl1pPr marL="0" indent="0" algn="ctr">
              <a:buNone/>
              <a:defRPr/>
            </a:lvl1pPr>
            <a:lvl2pPr marL="323515" indent="0" algn="ctr">
              <a:buNone/>
              <a:defRPr/>
            </a:lvl2pPr>
            <a:lvl3pPr marL="647029" indent="0" algn="ctr">
              <a:buNone/>
              <a:defRPr/>
            </a:lvl3pPr>
            <a:lvl4pPr marL="970544" indent="0" algn="ctr">
              <a:buNone/>
              <a:defRPr/>
            </a:lvl4pPr>
            <a:lvl5pPr marL="1294059" indent="0" algn="ctr">
              <a:buNone/>
              <a:defRPr/>
            </a:lvl5pPr>
            <a:lvl6pPr marL="1617574" indent="0" algn="ctr">
              <a:buNone/>
              <a:defRPr/>
            </a:lvl6pPr>
            <a:lvl7pPr marL="1941088" indent="0" algn="ctr">
              <a:buNone/>
              <a:defRPr/>
            </a:lvl7pPr>
            <a:lvl8pPr marL="2264603" indent="0" algn="ctr">
              <a:buNone/>
              <a:defRPr/>
            </a:lvl8pPr>
            <a:lvl9pPr marL="2588118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155832-01DF-48EC-9D25-6CBAC82F6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92592F-BB82-4D8B-933C-2319E3123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B98EDB-F9AB-4BBC-B1FD-C5A5D107E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EA25D-6577-4D81-A364-84AA1C2332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589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C263A6-2F24-44E6-A6A7-74BA0708A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7EF0E7-88A1-48D4-BEA4-1FA90ED27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DD9D33-13EE-462D-AB49-68C31BE13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6DB2B-7BD2-470C-B3D3-E0D2CD5A076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94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17114" y="671705"/>
            <a:ext cx="2270550" cy="6050954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00976" y="671705"/>
            <a:ext cx="6600750" cy="6050954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E0B9FE-E65D-4AF0-9635-A4F88E79E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EC69B8-F104-4091-8B45-738E76BAC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19F202-D7F7-4D8F-A8E7-EF097C287A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B6624-5A44-44D1-85E1-95CF4CE7C7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67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EF2D7-5764-4BC7-B552-1CF67D941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392AE5-104C-4B05-A0D3-95E1DB19A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B26BD-E1D2-41D8-8ED6-023ABFD5C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0B859-4912-4AFF-8BF5-0C8407C8DB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987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605" y="4860308"/>
            <a:ext cx="9086688" cy="1501786"/>
          </a:xfrm>
        </p:spPr>
        <p:txBody>
          <a:bodyPr anchor="t"/>
          <a:lstStyle>
            <a:lvl1pPr algn="l">
              <a:defRPr sz="283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3605" y="3205759"/>
            <a:ext cx="9086688" cy="1654549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515" indent="0">
              <a:buNone/>
              <a:defRPr sz="1274"/>
            </a:lvl2pPr>
            <a:lvl3pPr marL="647029" indent="0">
              <a:buNone/>
              <a:defRPr sz="1132"/>
            </a:lvl3pPr>
            <a:lvl4pPr marL="970544" indent="0">
              <a:buNone/>
              <a:defRPr sz="991"/>
            </a:lvl4pPr>
            <a:lvl5pPr marL="1294059" indent="0">
              <a:buNone/>
              <a:defRPr sz="991"/>
            </a:lvl5pPr>
            <a:lvl6pPr marL="1617574" indent="0">
              <a:buNone/>
              <a:defRPr sz="991"/>
            </a:lvl6pPr>
            <a:lvl7pPr marL="1941088" indent="0">
              <a:buNone/>
              <a:defRPr sz="991"/>
            </a:lvl7pPr>
            <a:lvl8pPr marL="2264603" indent="0">
              <a:buNone/>
              <a:defRPr sz="991"/>
            </a:lvl8pPr>
            <a:lvl9pPr marL="2588118" indent="0">
              <a:buNone/>
              <a:defRPr sz="99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D10B8F-9605-498C-AB8E-1A6D2D24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FF050-7FF4-4A5E-AB0E-B5C0A0C475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D7FA57-298C-4D20-950D-E635B959F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E4FF9-96AF-49DF-8C31-4EE5285D58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9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00976" y="2184724"/>
            <a:ext cx="4435649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52013" y="2184724"/>
            <a:ext cx="4435651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9F9AA-0D57-450E-968F-70F74853E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E0C6C-73C0-4894-89F8-1EF03E51F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F91C5-58CC-4550-AD1A-0E633BDBC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E2FAE-9F2A-42EC-90BB-BDF97BEF3F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81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3278"/>
            <a:ext cx="9620672" cy="12602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3983" y="1692740"/>
            <a:ext cx="4722835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3983" y="2398142"/>
            <a:ext cx="4722835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29578" y="1692740"/>
            <a:ext cx="4725078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29578" y="2398142"/>
            <a:ext cx="4725078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7F3696-5F4B-461F-9C3B-6507C4442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130ACB-83E7-4B1D-9427-0FC98B3BA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A07482-D20F-4FB7-AE6C-77AD0957A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9EBF9-6C07-4CEB-8638-2BD34E65F0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00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C18759-4F4D-4997-A381-BABE52154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47701-F3F0-450F-AB15-0717FFF81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5D8C6C-7729-4FF4-8C65-0237802E8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9DD56-B651-4816-BA17-CFDAF5047B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7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6A1BA6-781A-4742-9D87-A9C89F51B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F0A35F-1D31-4E14-A4B2-F42B8CD9A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8633BE-BF9F-437A-9B21-C55771677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2C8D-7A7F-4705-9A03-9750983FAA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94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1031"/>
            <a:ext cx="3518007" cy="1281630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79878" y="301032"/>
            <a:ext cx="5974777" cy="6455324"/>
          </a:xfrm>
        </p:spPr>
        <p:txBody>
          <a:bodyPr/>
          <a:lstStyle>
            <a:lvl1pPr>
              <a:defRPr sz="2264"/>
            </a:lvl1pPr>
            <a:lvl2pPr>
              <a:defRPr sz="1981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3983" y="1582661"/>
            <a:ext cx="3518007" cy="5173695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A1BDD-E56E-4557-A46C-1811BF2AF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5A4CE-D173-4250-9301-EF9B10641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2277D-0176-4FC5-A826-6FADD6420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1CC8-B6C9-4A39-9DF4-44A68139D1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63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48" y="5293883"/>
            <a:ext cx="6412285" cy="62565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548" y="676197"/>
            <a:ext cx="6412285" cy="4536812"/>
          </a:xfrm>
        </p:spPr>
        <p:txBody>
          <a:bodyPr/>
          <a:lstStyle>
            <a:lvl1pPr marL="0" indent="0">
              <a:buNone/>
              <a:defRPr sz="2264"/>
            </a:lvl1pPr>
            <a:lvl2pPr marL="323515" indent="0">
              <a:buNone/>
              <a:defRPr sz="1981"/>
            </a:lvl2pPr>
            <a:lvl3pPr marL="647029" indent="0">
              <a:buNone/>
              <a:defRPr sz="1698"/>
            </a:lvl3pPr>
            <a:lvl4pPr marL="970544" indent="0">
              <a:buNone/>
              <a:defRPr sz="1415"/>
            </a:lvl4pPr>
            <a:lvl5pPr marL="1294059" indent="0">
              <a:buNone/>
              <a:defRPr sz="1415"/>
            </a:lvl5pPr>
            <a:lvl6pPr marL="1617574" indent="0">
              <a:buNone/>
              <a:defRPr sz="1415"/>
            </a:lvl6pPr>
            <a:lvl7pPr marL="1941088" indent="0">
              <a:buNone/>
              <a:defRPr sz="1415"/>
            </a:lvl7pPr>
            <a:lvl8pPr marL="2264603" indent="0">
              <a:buNone/>
              <a:defRPr sz="1415"/>
            </a:lvl8pPr>
            <a:lvl9pPr marL="2588118" indent="0">
              <a:buNone/>
              <a:defRPr sz="1415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548" y="5919534"/>
            <a:ext cx="6412285" cy="887368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610A4-2839-48EC-84AB-2A41E825C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11E8E-1100-4823-BF83-B1D89D25B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732DD-1E62-45DD-955F-F95F660E8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29834-219C-4916-AFDF-2D437093B5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65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A8E3FA-1A6F-41EC-BE1F-9E8C370C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671513"/>
            <a:ext cx="908526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2C399C-3D46-4866-BEB4-04238546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DAD68D8-7E91-4235-BBC8-E132E0B3D0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181623-5623-4F5E-8076-E00580367B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91338"/>
            <a:ext cx="3382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66068A-D543-418E-8487-F0170D279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59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91" smtClean="0"/>
            </a:lvl1pPr>
          </a:lstStyle>
          <a:p>
            <a:pPr>
              <a:defRPr/>
            </a:pPr>
            <a:fld id="{6ED9DADB-E92B-416F-93FE-A6F30319E22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23515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64702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970544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29405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41300" indent="-2413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525463" indent="-201613" algn="l" rtl="0" eaLnBrk="0" fontAlgn="base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2pPr>
      <a:lvl3pPr marL="808038" indent="-160338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131888" indent="-160338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455738" indent="-160338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1779331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6pPr>
      <a:lvl7pPr marL="2102846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7pPr>
      <a:lvl8pPr marL="2426360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8pPr>
      <a:lvl9pPr marL="2749875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1pPr>
      <a:lvl2pPr marL="323515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2pPr>
      <a:lvl3pPr marL="64702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3pPr>
      <a:lvl4pPr marL="97054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4pPr>
      <a:lvl5pPr marL="129405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5pPr>
      <a:lvl6pPr marL="161757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6pPr>
      <a:lvl7pPr marL="194108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7pPr>
      <a:lvl8pPr marL="2264603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8pPr>
      <a:lvl9pPr marL="258811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51">
            <a:extLst>
              <a:ext uri="{FF2B5EF4-FFF2-40B4-BE49-F238E27FC236}">
                <a16:creationId xmlns:a16="http://schemas.microsoft.com/office/drawing/2014/main" id="{1AE23818-720F-4E6E-A4C9-B5CA656C7B29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325438"/>
            <a:ext cx="9650413" cy="6675437"/>
            <a:chOff x="-12" y="117"/>
            <a:chExt cx="6079" cy="4205"/>
          </a:xfrm>
        </p:grpSpPr>
        <p:sp>
          <p:nvSpPr>
            <p:cNvPr id="3075" name="Rectangle 2">
              <a:extLst>
                <a:ext uri="{FF2B5EF4-FFF2-40B4-BE49-F238E27FC236}">
                  <a16:creationId xmlns:a16="http://schemas.microsoft.com/office/drawing/2014/main" id="{BF395658-6189-47B5-9C43-EF521451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076" name="Text Box 3">
              <a:extLst>
                <a:ext uri="{FF2B5EF4-FFF2-40B4-BE49-F238E27FC236}">
                  <a16:creationId xmlns:a16="http://schemas.microsoft.com/office/drawing/2014/main" id="{0575376C-DDA2-41EA-8F49-7634BDE13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3077" name="Line 4">
              <a:extLst>
                <a:ext uri="{FF2B5EF4-FFF2-40B4-BE49-F238E27FC236}">
                  <a16:creationId xmlns:a16="http://schemas.microsoft.com/office/drawing/2014/main" id="{B667367F-6E0B-4612-BFF3-A0AA38BE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78" name="Text Box 5">
              <a:extLst>
                <a:ext uri="{FF2B5EF4-FFF2-40B4-BE49-F238E27FC236}">
                  <a16:creationId xmlns:a16="http://schemas.microsoft.com/office/drawing/2014/main" id="{7759149A-49EC-46C4-B40F-22D4E1CFB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5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実施日時　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12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06</a:t>
              </a:r>
              <a:r>
                <a:rPr lang="ja-JP" altLang="en-US" sz="1200" dirty="0"/>
                <a:t>日（木）　</a:t>
              </a:r>
              <a:r>
                <a:rPr lang="en-US" altLang="ja-JP" sz="1200" dirty="0"/>
                <a:t>12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30</a:t>
              </a:r>
              <a:r>
                <a:rPr lang="ja-JP" altLang="en-US" sz="1200" dirty="0"/>
                <a:t>　～　</a:t>
              </a:r>
              <a:r>
                <a:rPr lang="en-US" altLang="ja-JP" sz="1200" dirty="0"/>
                <a:t>14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30</a:t>
              </a:r>
              <a:r>
                <a:rPr lang="ja-JP" altLang="en-US" sz="1200" dirty="0"/>
                <a:t>　　　</a:t>
              </a:r>
            </a:p>
          </p:txBody>
        </p:sp>
        <p:sp>
          <p:nvSpPr>
            <p:cNvPr id="3079" name="Line 6">
              <a:extLst>
                <a:ext uri="{FF2B5EF4-FFF2-40B4-BE49-F238E27FC236}">
                  <a16:creationId xmlns:a16="http://schemas.microsoft.com/office/drawing/2014/main" id="{4175150F-9E9D-4F5F-B11F-C96C495D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0" name="Text Box 7">
              <a:extLst>
                <a:ext uri="{FF2B5EF4-FFF2-40B4-BE49-F238E27FC236}">
                  <a16:creationId xmlns:a16="http://schemas.microsoft.com/office/drawing/2014/main" id="{68F849C2-A15E-4FA0-A81A-5C8CD6A5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実施場所</a:t>
              </a:r>
            </a:p>
          </p:txBody>
        </p:sp>
        <p:sp>
          <p:nvSpPr>
            <p:cNvPr id="3081" name="Line 8">
              <a:extLst>
                <a:ext uri="{FF2B5EF4-FFF2-40B4-BE49-F238E27FC236}">
                  <a16:creationId xmlns:a16="http://schemas.microsoft.com/office/drawing/2014/main" id="{BB1BEC4C-4805-46B4-8466-9A84C2314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2" name="Text Box 9">
              <a:extLst>
                <a:ext uri="{FF2B5EF4-FFF2-40B4-BE49-F238E27FC236}">
                  <a16:creationId xmlns:a16="http://schemas.microsoft.com/office/drawing/2014/main" id="{B5BDC794-5E34-47B3-A4F0-F83D1AE67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記入者</a:t>
              </a:r>
            </a:p>
          </p:txBody>
        </p:sp>
        <p:sp>
          <p:nvSpPr>
            <p:cNvPr id="3083" name="Line 10">
              <a:extLst>
                <a:ext uri="{FF2B5EF4-FFF2-40B4-BE49-F238E27FC236}">
                  <a16:creationId xmlns:a16="http://schemas.microsoft.com/office/drawing/2014/main" id="{322EBE11-26D0-4B11-98BB-AD156C4C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4" name="Text Box 11">
              <a:extLst>
                <a:ext uri="{FF2B5EF4-FFF2-40B4-BE49-F238E27FC236}">
                  <a16:creationId xmlns:a16="http://schemas.microsoft.com/office/drawing/2014/main" id="{75AEB764-730F-43BC-8C5B-66B96FDE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レビュ対象物</a:t>
              </a:r>
            </a:p>
          </p:txBody>
        </p:sp>
        <p:sp>
          <p:nvSpPr>
            <p:cNvPr id="3085" name="Line 12">
              <a:extLst>
                <a:ext uri="{FF2B5EF4-FFF2-40B4-BE49-F238E27FC236}">
                  <a16:creationId xmlns:a16="http://schemas.microsoft.com/office/drawing/2014/main" id="{CDF2799A-14F2-4D99-95FD-A765AFDDB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6" name="Text Box 13">
              <a:extLst>
                <a:ext uri="{FF2B5EF4-FFF2-40B4-BE49-F238E27FC236}">
                  <a16:creationId xmlns:a16="http://schemas.microsoft.com/office/drawing/2014/main" id="{DA8B6023-8E1A-449D-AAE8-66BDB64F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通番　　　　／</a:t>
              </a:r>
            </a:p>
          </p:txBody>
        </p:sp>
        <p:sp>
          <p:nvSpPr>
            <p:cNvPr id="3087" name="Line 14">
              <a:extLst>
                <a:ext uri="{FF2B5EF4-FFF2-40B4-BE49-F238E27FC236}">
                  <a16:creationId xmlns:a16="http://schemas.microsoft.com/office/drawing/2014/main" id="{490B51EF-82B2-46C4-AC71-02D57CA5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8" name="Text Box 15">
              <a:extLst>
                <a:ext uri="{FF2B5EF4-FFF2-40B4-BE49-F238E27FC236}">
                  <a16:creationId xmlns:a16="http://schemas.microsoft.com/office/drawing/2014/main" id="{52634C6E-3FF8-4335-8F0C-061BBCF2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1031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3089" name="Text Box 16">
              <a:extLst>
                <a:ext uri="{FF2B5EF4-FFF2-40B4-BE49-F238E27FC236}">
                  <a16:creationId xmlns:a16="http://schemas.microsoft.com/office/drawing/2014/main" id="{BA4B0124-EBAB-4A06-9634-EC14B938A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3090" name="Line 17">
              <a:extLst>
                <a:ext uri="{FF2B5EF4-FFF2-40B4-BE49-F238E27FC236}">
                  <a16:creationId xmlns:a16="http://schemas.microsoft.com/office/drawing/2014/main" id="{4CCD85A0-F88D-4275-9D6F-619D0D191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1" name="Line 18">
              <a:extLst>
                <a:ext uri="{FF2B5EF4-FFF2-40B4-BE49-F238E27FC236}">
                  <a16:creationId xmlns:a16="http://schemas.microsoft.com/office/drawing/2014/main" id="{D013D2E8-575C-4D40-9514-1A6B60532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2" name="Line 19">
              <a:extLst>
                <a:ext uri="{FF2B5EF4-FFF2-40B4-BE49-F238E27FC236}">
                  <a16:creationId xmlns:a16="http://schemas.microsoft.com/office/drawing/2014/main" id="{F544CF53-2653-4753-9796-AED35A4C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3" name="Line 20">
              <a:extLst>
                <a:ext uri="{FF2B5EF4-FFF2-40B4-BE49-F238E27FC236}">
                  <a16:creationId xmlns:a16="http://schemas.microsoft.com/office/drawing/2014/main" id="{64E6815E-A6E7-481F-91FB-467D1BF5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4" name="Line 21">
              <a:extLst>
                <a:ext uri="{FF2B5EF4-FFF2-40B4-BE49-F238E27FC236}">
                  <a16:creationId xmlns:a16="http://schemas.microsoft.com/office/drawing/2014/main" id="{84C5AF49-904F-4B23-A221-81B2F7BB8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5" name="Line 22">
              <a:extLst>
                <a:ext uri="{FF2B5EF4-FFF2-40B4-BE49-F238E27FC236}">
                  <a16:creationId xmlns:a16="http://schemas.microsoft.com/office/drawing/2014/main" id="{2DBF979A-737A-4AEC-83AD-AF10AD64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6" name="Line 23">
              <a:extLst>
                <a:ext uri="{FF2B5EF4-FFF2-40B4-BE49-F238E27FC236}">
                  <a16:creationId xmlns:a16="http://schemas.microsoft.com/office/drawing/2014/main" id="{A303B6EC-A1A0-4654-97D6-6DCB88FA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7" name="Line 24">
              <a:extLst>
                <a:ext uri="{FF2B5EF4-FFF2-40B4-BE49-F238E27FC236}">
                  <a16:creationId xmlns:a16="http://schemas.microsoft.com/office/drawing/2014/main" id="{3489F0DD-CA3C-4355-A724-611CDCD44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8" name="Line 25">
              <a:extLst>
                <a:ext uri="{FF2B5EF4-FFF2-40B4-BE49-F238E27FC236}">
                  <a16:creationId xmlns:a16="http://schemas.microsoft.com/office/drawing/2014/main" id="{D6398E51-8351-4C51-8EFF-34715ECA7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9" name="Line 26">
              <a:extLst>
                <a:ext uri="{FF2B5EF4-FFF2-40B4-BE49-F238E27FC236}">
                  <a16:creationId xmlns:a16="http://schemas.microsoft.com/office/drawing/2014/main" id="{E91DE049-BFDD-4E96-9442-F81FBCF5B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7">
              <a:extLst>
                <a:ext uri="{FF2B5EF4-FFF2-40B4-BE49-F238E27FC236}">
                  <a16:creationId xmlns:a16="http://schemas.microsoft.com/office/drawing/2014/main" id="{D88468E0-DF54-46A9-9C77-83EBE64FB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8">
              <a:extLst>
                <a:ext uri="{FF2B5EF4-FFF2-40B4-BE49-F238E27FC236}">
                  <a16:creationId xmlns:a16="http://schemas.microsoft.com/office/drawing/2014/main" id="{EC19E0D0-0837-47B3-800D-5C516D95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9">
              <a:extLst>
                <a:ext uri="{FF2B5EF4-FFF2-40B4-BE49-F238E27FC236}">
                  <a16:creationId xmlns:a16="http://schemas.microsoft.com/office/drawing/2014/main" id="{A5D87938-8352-4B44-9907-AD6054A6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30">
              <a:extLst>
                <a:ext uri="{FF2B5EF4-FFF2-40B4-BE49-F238E27FC236}">
                  <a16:creationId xmlns:a16="http://schemas.microsoft.com/office/drawing/2014/main" id="{AAD9F59B-DCCB-4153-B96C-FBB3A074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31">
              <a:extLst>
                <a:ext uri="{FF2B5EF4-FFF2-40B4-BE49-F238E27FC236}">
                  <a16:creationId xmlns:a16="http://schemas.microsoft.com/office/drawing/2014/main" id="{1300B7CC-FD65-495B-AACE-20E031AE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2">
              <a:extLst>
                <a:ext uri="{FF2B5EF4-FFF2-40B4-BE49-F238E27FC236}">
                  <a16:creationId xmlns:a16="http://schemas.microsoft.com/office/drawing/2014/main" id="{5F84343B-94FE-4C43-84FA-D2AC90625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3">
              <a:extLst>
                <a:ext uri="{FF2B5EF4-FFF2-40B4-BE49-F238E27FC236}">
                  <a16:creationId xmlns:a16="http://schemas.microsoft.com/office/drawing/2014/main" id="{EBE9B158-B61D-4216-93C1-822B0AA81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4">
              <a:extLst>
                <a:ext uri="{FF2B5EF4-FFF2-40B4-BE49-F238E27FC236}">
                  <a16:creationId xmlns:a16="http://schemas.microsoft.com/office/drawing/2014/main" id="{3FF22739-A98B-44E1-AB82-DEE8827B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5">
              <a:extLst>
                <a:ext uri="{FF2B5EF4-FFF2-40B4-BE49-F238E27FC236}">
                  <a16:creationId xmlns:a16="http://schemas.microsoft.com/office/drawing/2014/main" id="{9E3DA7B2-DBE7-496D-8D5C-7BD9C254C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6">
              <a:extLst>
                <a:ext uri="{FF2B5EF4-FFF2-40B4-BE49-F238E27FC236}">
                  <a16:creationId xmlns:a16="http://schemas.microsoft.com/office/drawing/2014/main" id="{6D9F937C-DC43-4BE9-9277-4ADDF3618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7">
              <a:extLst>
                <a:ext uri="{FF2B5EF4-FFF2-40B4-BE49-F238E27FC236}">
                  <a16:creationId xmlns:a16="http://schemas.microsoft.com/office/drawing/2014/main" id="{D7963352-DB59-4F27-82A4-9CDF37D0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3111" name="Line 38">
              <a:extLst>
                <a:ext uri="{FF2B5EF4-FFF2-40B4-BE49-F238E27FC236}">
                  <a16:creationId xmlns:a16="http://schemas.microsoft.com/office/drawing/2014/main" id="{6281D35B-884D-4830-8815-E5F649A0F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9">
              <a:extLst>
                <a:ext uri="{FF2B5EF4-FFF2-40B4-BE49-F238E27FC236}">
                  <a16:creationId xmlns:a16="http://schemas.microsoft.com/office/drawing/2014/main" id="{8C33CEDB-F8AE-4B4F-BC58-3E0E4E00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3" name="Line 40">
              <a:extLst>
                <a:ext uri="{FF2B5EF4-FFF2-40B4-BE49-F238E27FC236}">
                  <a16:creationId xmlns:a16="http://schemas.microsoft.com/office/drawing/2014/main" id="{29F12B63-F62F-48CA-9C1B-CCF2EF562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4" name="Line 41">
              <a:extLst>
                <a:ext uri="{FF2B5EF4-FFF2-40B4-BE49-F238E27FC236}">
                  <a16:creationId xmlns:a16="http://schemas.microsoft.com/office/drawing/2014/main" id="{5D742FEE-D423-4A5B-BE62-5CD84EF1E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5" name="Line 42">
              <a:extLst>
                <a:ext uri="{FF2B5EF4-FFF2-40B4-BE49-F238E27FC236}">
                  <a16:creationId xmlns:a16="http://schemas.microsoft.com/office/drawing/2014/main" id="{B33A188B-C2AD-4C31-A369-159FE7F7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6" name="Line 43">
              <a:extLst>
                <a:ext uri="{FF2B5EF4-FFF2-40B4-BE49-F238E27FC236}">
                  <a16:creationId xmlns:a16="http://schemas.microsoft.com/office/drawing/2014/main" id="{41DDBB42-82BE-4F86-AE89-752377DB1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7" name="Text Box 44">
              <a:extLst>
                <a:ext uri="{FF2B5EF4-FFF2-40B4-BE49-F238E27FC236}">
                  <a16:creationId xmlns:a16="http://schemas.microsoft.com/office/drawing/2014/main" id="{FCFCD7A4-B385-4702-81B7-8293786E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3118" name="Text Box 45">
              <a:extLst>
                <a:ext uri="{FF2B5EF4-FFF2-40B4-BE49-F238E27FC236}">
                  <a16:creationId xmlns:a16="http://schemas.microsoft.com/office/drawing/2014/main" id="{01D3B99F-EFC2-46CB-B2DD-243D1DB25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チーム名</a:t>
              </a:r>
            </a:p>
          </p:txBody>
        </p:sp>
        <p:sp>
          <p:nvSpPr>
            <p:cNvPr id="3119" name="Line 46">
              <a:extLst>
                <a:ext uri="{FF2B5EF4-FFF2-40B4-BE49-F238E27FC236}">
                  <a16:creationId xmlns:a16="http://schemas.microsoft.com/office/drawing/2014/main" id="{B31C1470-F704-4513-B364-8F1D2A73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20" name="Line 47">
              <a:extLst>
                <a:ext uri="{FF2B5EF4-FFF2-40B4-BE49-F238E27FC236}">
                  <a16:creationId xmlns:a16="http://schemas.microsoft.com/office/drawing/2014/main" id="{A404B90A-F90B-421C-BFA1-14DC18F64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Text Box 48">
              <a:extLst>
                <a:ext uri="{FF2B5EF4-FFF2-40B4-BE49-F238E27FC236}">
                  <a16:creationId xmlns:a16="http://schemas.microsoft.com/office/drawing/2014/main" id="{65648085-EA38-404D-AF2B-A093D7191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97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100" name="Text Box 49">
              <a:extLst>
                <a:ext uri="{FF2B5EF4-FFF2-40B4-BE49-F238E27FC236}">
                  <a16:creationId xmlns:a16="http://schemas.microsoft.com/office/drawing/2014/main" id="{6AB5D716-597B-41AB-B659-540A043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7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3123" name="Text Box 50">
              <a:extLst>
                <a:ext uri="{FF2B5EF4-FFF2-40B4-BE49-F238E27FC236}">
                  <a16:creationId xmlns:a16="http://schemas.microsoft.com/office/drawing/2014/main" id="{DA830CA2-5350-4FD1-ACB0-8D2E8F987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132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800" dirty="0"/>
                <a:t>名前、日付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ja-JP" altLang="en-US" sz="1600" dirty="0"/>
              <a:t>　　　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内部設計書</a:t>
            </a:r>
            <a:r>
              <a:rPr kumimoji="1" lang="en-US" altLang="ja-JP" sz="1400" dirty="0"/>
              <a:t>v1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230813" y="819153"/>
            <a:ext cx="12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門田研究室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337795" y="821697"/>
            <a:ext cx="719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小野田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7449350" y="1250730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8811383" y="1249703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4609175" y="146162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FB81869-0948-41DF-9F29-73D3FE23C1A9}"/>
              </a:ext>
            </a:extLst>
          </p:cNvPr>
          <p:cNvCxnSpPr>
            <a:cxnSpLocks/>
            <a:stCxn id="3090" idx="0"/>
            <a:endCxn id="3100" idx="1"/>
          </p:cNvCxnSpPr>
          <p:nvPr/>
        </p:nvCxnSpPr>
        <p:spPr bwMode="auto">
          <a:xfrm>
            <a:off x="568325" y="2544763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7F524C65-92DC-4747-84BF-1EAEB8805ECA}"/>
              </a:ext>
            </a:extLst>
          </p:cNvPr>
          <p:cNvCxnSpPr>
            <a:cxnSpLocks/>
          </p:cNvCxnSpPr>
          <p:nvPr/>
        </p:nvCxnSpPr>
        <p:spPr bwMode="auto">
          <a:xfrm>
            <a:off x="561544" y="2979737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B366D8E-FAB0-4DC7-8C8D-7881964F4E02}"/>
              </a:ext>
            </a:extLst>
          </p:cNvPr>
          <p:cNvCxnSpPr>
            <a:cxnSpLocks/>
          </p:cNvCxnSpPr>
          <p:nvPr/>
        </p:nvCxnSpPr>
        <p:spPr bwMode="auto">
          <a:xfrm>
            <a:off x="554280" y="4276406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C3844524-A10A-40DB-BDD5-5D426CE4FA9E}"/>
              </a:ext>
            </a:extLst>
          </p:cNvPr>
          <p:cNvCxnSpPr>
            <a:cxnSpLocks/>
          </p:cNvCxnSpPr>
          <p:nvPr/>
        </p:nvCxnSpPr>
        <p:spPr bwMode="auto">
          <a:xfrm>
            <a:off x="568325" y="55686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60759FF-A7BC-41B1-841E-35F25A3EBBFC}"/>
              </a:ext>
            </a:extLst>
          </p:cNvPr>
          <p:cNvCxnSpPr>
            <a:cxnSpLocks/>
          </p:cNvCxnSpPr>
          <p:nvPr/>
        </p:nvCxnSpPr>
        <p:spPr bwMode="auto">
          <a:xfrm>
            <a:off x="583715" y="6002334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13985" y="2115358"/>
            <a:ext cx="9524947" cy="548007"/>
            <a:chOff x="613985" y="2115358"/>
            <a:chExt cx="9524947" cy="548007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460" y="2201700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ja-JP" sz="1200" dirty="0"/>
                <a:t>文中に表</a:t>
              </a:r>
              <a:r>
                <a:rPr lang="en-US" altLang="ja-JP" sz="1200" dirty="0"/>
                <a:t>3</a:t>
              </a:r>
              <a:r>
                <a:rPr lang="ja-JP" altLang="ja-JP" sz="1200" dirty="0"/>
                <a:t>の参照がない</a:t>
              </a:r>
            </a:p>
            <a:p>
              <a:pPr algn="ctr"/>
              <a:endParaRPr lang="en-US" altLang="ja-JP" sz="12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表</a:t>
              </a:r>
              <a:r>
                <a:rPr lang="en-US" altLang="ja-JP" sz="1200" dirty="0"/>
                <a:t>3</a:t>
              </a:r>
              <a:r>
                <a:rPr lang="ja-JP" altLang="en-US" sz="1200" dirty="0"/>
                <a:t>の参照を表記</a:t>
              </a:r>
              <a:endParaRPr lang="en-US" altLang="ja-JP" sz="1200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8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別役</a:t>
              </a:r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370779" y="2180272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p.3</a:t>
              </a:r>
              <a:endParaRPr kumimoji="1" lang="en-US" altLang="ja-JP" sz="1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C73B500-B9D7-4B41-BB0B-7A4E3D61E7DA}"/>
              </a:ext>
            </a:extLst>
          </p:cNvPr>
          <p:cNvGrpSpPr/>
          <p:nvPr/>
        </p:nvGrpSpPr>
        <p:grpSpPr>
          <a:xfrm>
            <a:off x="611820" y="2550037"/>
            <a:ext cx="9519842" cy="415498"/>
            <a:chOff x="611820" y="2550037"/>
            <a:chExt cx="9519842" cy="415498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BB73867-F261-4408-842B-3446F1AF3D37}"/>
                </a:ext>
              </a:extLst>
            </p:cNvPr>
            <p:cNvSpPr txBox="1"/>
            <p:nvPr/>
          </p:nvSpPr>
          <p:spPr>
            <a:xfrm>
              <a:off x="1859632" y="2627555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ja-JP" sz="1200" dirty="0"/>
                <a:t>「単語と単語を</a:t>
              </a:r>
              <a:r>
                <a:rPr lang="en-US" altLang="ja-JP" sz="1200" dirty="0"/>
                <a:t>’_’</a:t>
              </a:r>
              <a:r>
                <a:rPr lang="ja-JP" altLang="ja-JP" sz="1200" dirty="0"/>
                <a:t>で区切ります」　</a:t>
              </a:r>
              <a:r>
                <a:rPr lang="en-US" altLang="ja-JP" sz="1200" dirty="0"/>
                <a:t>’_’ </a:t>
              </a:r>
              <a:r>
                <a:rPr lang="ja-JP" altLang="ja-JP" sz="1200" dirty="0"/>
                <a:t>→</a:t>
              </a:r>
              <a:r>
                <a:rPr lang="en-US" altLang="ja-JP" sz="1200" dirty="0"/>
                <a:t> ‘_’</a:t>
              </a:r>
              <a:endParaRPr lang="en-US" altLang="ja-JP" sz="8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BF6060-59A3-453C-91C1-4CE414E4ADC1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井上</a:t>
              </a:r>
              <a:endParaRPr lang="en-US" altLang="ja-JP" sz="12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3E09F0E-B5D7-464F-B910-118E27448923}"/>
                </a:ext>
              </a:extLst>
            </p:cNvPr>
            <p:cNvSpPr txBox="1"/>
            <p:nvPr/>
          </p:nvSpPr>
          <p:spPr>
            <a:xfrm>
              <a:off x="7199738" y="262635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表記を</a:t>
              </a:r>
              <a:r>
                <a:rPr lang="en-US" altLang="ja-JP" sz="1200" dirty="0"/>
                <a:t>‘_’</a:t>
              </a:r>
              <a:r>
                <a:rPr lang="ja-JP" altLang="en-US" sz="1200" dirty="0"/>
                <a:t>に訂正</a:t>
              </a:r>
              <a:endParaRPr lang="en-US" altLang="ja-JP" sz="12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E7E1AAE-70EB-486D-843C-C87281470175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横田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7B8CDA9-B483-4E0C-8783-05C250D79B95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7ABA4B6-670B-4BC6-A0DE-EA5B9CAD1676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6B046A6F-5326-4A70-9C78-A0A77AFB50F1}"/>
                </a:ext>
              </a:extLst>
            </p:cNvPr>
            <p:cNvSpPr txBox="1"/>
            <p:nvPr/>
          </p:nvSpPr>
          <p:spPr>
            <a:xfrm>
              <a:off x="1368660" y="2615008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p.4</a:t>
              </a:r>
              <a:endParaRPr kumimoji="1" lang="en-US" altLang="ja-JP" sz="14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613505" y="2976563"/>
            <a:ext cx="9525588" cy="415498"/>
            <a:chOff x="613505" y="2976563"/>
            <a:chExt cx="9525588" cy="415498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図の参照は</a:t>
              </a:r>
              <a:r>
                <a:rPr lang="en-US" altLang="ja-JP" sz="1200" dirty="0"/>
                <a:t>1</a:t>
              </a:r>
              <a:r>
                <a:rPr lang="ja-JP" altLang="en-US" sz="1200" dirty="0"/>
                <a:t>個ずつにするべき</a:t>
              </a:r>
              <a:endParaRPr lang="en-US" altLang="ja-JP" sz="12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小野田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p.5</a:t>
              </a:r>
              <a:r>
                <a:rPr lang="ja-JP" altLang="en-US" sz="1200" dirty="0"/>
                <a:t>の大量の図の参照を削除</a:t>
              </a:r>
              <a:endParaRPr lang="en-US" altLang="ja-JP" sz="12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2976563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613505" y="302843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70570" y="3019351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p.5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81A7DE0-02F1-4F59-9152-97692F3D93A0}"/>
              </a:ext>
            </a:extLst>
          </p:cNvPr>
          <p:cNvGrpSpPr/>
          <p:nvPr/>
        </p:nvGrpSpPr>
        <p:grpSpPr>
          <a:xfrm>
            <a:off x="611386" y="3403088"/>
            <a:ext cx="9536506" cy="461665"/>
            <a:chOff x="611386" y="3403088"/>
            <a:chExt cx="9536506" cy="461665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CA451CEE-D4B9-4196-B5D6-730890D58B1E}"/>
                </a:ext>
              </a:extLst>
            </p:cNvPr>
            <p:cNvSpPr txBox="1"/>
            <p:nvPr/>
          </p:nvSpPr>
          <p:spPr>
            <a:xfrm>
              <a:off x="1875069" y="3495127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概要の表記内容を統一すべき</a:t>
              </a:r>
              <a:endParaRPr lang="en-US" altLang="ja-JP" sz="1200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61997073-A753-4049-8F36-E6350CBB4577}"/>
                </a:ext>
              </a:extLst>
            </p:cNvPr>
            <p:cNvSpPr txBox="1"/>
            <p:nvPr/>
          </p:nvSpPr>
          <p:spPr>
            <a:xfrm>
              <a:off x="6460213" y="3495127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7301C6B1-EFDC-4502-9F38-DCC00A1DDCD5}"/>
                </a:ext>
              </a:extLst>
            </p:cNvPr>
            <p:cNvSpPr txBox="1"/>
            <p:nvPr/>
          </p:nvSpPr>
          <p:spPr>
            <a:xfrm>
              <a:off x="7200135" y="3403088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語尾を「～の流れを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示しています。」に統一</a:t>
              </a:r>
              <a:endParaRPr lang="en-US" altLang="ja-JP" sz="12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76F7EB77-DA5C-4D55-94AF-1B034EBA094C}"/>
                </a:ext>
              </a:extLst>
            </p:cNvPr>
            <p:cNvSpPr txBox="1"/>
            <p:nvPr/>
          </p:nvSpPr>
          <p:spPr>
            <a:xfrm>
              <a:off x="9369780" y="340850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井上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C27202DF-F0C5-41F8-B3ED-BAB0E0DFF9B4}"/>
                </a:ext>
              </a:extLst>
            </p:cNvPr>
            <p:cNvSpPr txBox="1"/>
            <p:nvPr/>
          </p:nvSpPr>
          <p:spPr>
            <a:xfrm>
              <a:off x="611386" y="346317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4</a:t>
              </a:r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56F1AC34-AF1C-43B8-86ED-A32AA6C97E7F}"/>
                </a:ext>
              </a:extLst>
            </p:cNvPr>
            <p:cNvSpPr txBox="1"/>
            <p:nvPr/>
          </p:nvSpPr>
          <p:spPr>
            <a:xfrm>
              <a:off x="1016301" y="346740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6B9F61EF-5A33-4EFB-988A-F95AAEE17631}"/>
                </a:ext>
              </a:extLst>
            </p:cNvPr>
            <p:cNvSpPr txBox="1"/>
            <p:nvPr/>
          </p:nvSpPr>
          <p:spPr>
            <a:xfrm>
              <a:off x="1368451" y="3454087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4</a:t>
              </a:r>
              <a:r>
                <a:rPr lang="ja-JP" altLang="en-US" sz="1400" dirty="0"/>
                <a:t>章</a:t>
              </a:r>
              <a:endParaRPr kumimoji="1" lang="en-US" altLang="ja-JP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7F82028-AFB6-44CE-910A-B04C60E3105B}"/>
              </a:ext>
            </a:extLst>
          </p:cNvPr>
          <p:cNvGrpSpPr/>
          <p:nvPr/>
        </p:nvGrpSpPr>
        <p:grpSpPr>
          <a:xfrm>
            <a:off x="605547" y="3843188"/>
            <a:ext cx="9535075" cy="415498"/>
            <a:chOff x="605547" y="3843188"/>
            <a:chExt cx="9535075" cy="415498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FC48DF5F-C9AC-4B79-95F0-C3F51D8533A1}"/>
                </a:ext>
              </a:extLst>
            </p:cNvPr>
            <p:cNvSpPr txBox="1"/>
            <p:nvPr/>
          </p:nvSpPr>
          <p:spPr>
            <a:xfrm>
              <a:off x="6466991" y="3937751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470A1C04-EEB5-4A46-8E4D-0E502F6D2661}"/>
                </a:ext>
              </a:extLst>
            </p:cNvPr>
            <p:cNvSpPr txBox="1"/>
            <p:nvPr/>
          </p:nvSpPr>
          <p:spPr>
            <a:xfrm>
              <a:off x="7201294" y="390744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参照を追加</a:t>
              </a:r>
              <a:endParaRPr lang="en-US" altLang="ja-JP" sz="12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2B81566-F062-4F90-98CD-5C7FA998E5B9}"/>
                </a:ext>
              </a:extLst>
            </p:cNvPr>
            <p:cNvSpPr txBox="1"/>
            <p:nvPr/>
          </p:nvSpPr>
          <p:spPr>
            <a:xfrm>
              <a:off x="9362510" y="3843188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小野田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A1E93CA8-6D71-4065-915A-6C18B881B0EB}"/>
                </a:ext>
              </a:extLst>
            </p:cNvPr>
            <p:cNvSpPr txBox="1"/>
            <p:nvPr/>
          </p:nvSpPr>
          <p:spPr>
            <a:xfrm>
              <a:off x="1884825" y="3906791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処理フロー表記を統一すべき</a:t>
              </a:r>
              <a:endParaRPr lang="en-US" altLang="ja-JP" sz="12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F09E75F5-7931-4707-AE10-9E1D13ADE9D4}"/>
                </a:ext>
              </a:extLst>
            </p:cNvPr>
            <p:cNvSpPr txBox="1"/>
            <p:nvPr/>
          </p:nvSpPr>
          <p:spPr>
            <a:xfrm>
              <a:off x="605547" y="391082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5</a:t>
              </a: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5EE40495-48D9-408A-B0F4-702E8F8863D4}"/>
                </a:ext>
              </a:extLst>
            </p:cNvPr>
            <p:cNvSpPr txBox="1"/>
            <p:nvPr/>
          </p:nvSpPr>
          <p:spPr>
            <a:xfrm>
              <a:off x="1010462" y="391505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B7BDAED6-1EB9-49E9-8787-EC54E22C8D40}"/>
                </a:ext>
              </a:extLst>
            </p:cNvPr>
            <p:cNvSpPr txBox="1"/>
            <p:nvPr/>
          </p:nvSpPr>
          <p:spPr>
            <a:xfrm>
              <a:off x="1362612" y="3901737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p.6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E117CB4-6CFC-4934-A94B-CE2E3E0D0A7C}"/>
              </a:ext>
            </a:extLst>
          </p:cNvPr>
          <p:cNvGrpSpPr/>
          <p:nvPr/>
        </p:nvGrpSpPr>
        <p:grpSpPr>
          <a:xfrm>
            <a:off x="603428" y="4256230"/>
            <a:ext cx="9544273" cy="461665"/>
            <a:chOff x="603428" y="4256230"/>
            <a:chExt cx="9544273" cy="461665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19B1D7D3-4F88-435F-8AB1-5AC2A81FB901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D4755A50-4F98-4B86-B71A-288640337F29}"/>
                </a:ext>
              </a:extLst>
            </p:cNvPr>
            <p:cNvSpPr txBox="1"/>
            <p:nvPr/>
          </p:nvSpPr>
          <p:spPr>
            <a:xfrm>
              <a:off x="7200403" y="4256230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表示順を都道府県コードに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変更</a:t>
              </a:r>
              <a:endParaRPr lang="en-US" altLang="ja-JP" sz="1200" dirty="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F2CC33-5420-4317-A9B6-A759738F7646}"/>
                </a:ext>
              </a:extLst>
            </p:cNvPr>
            <p:cNvSpPr txBox="1"/>
            <p:nvPr/>
          </p:nvSpPr>
          <p:spPr>
            <a:xfrm>
              <a:off x="9369589" y="4270626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小野田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A64E5C99-676D-413D-98F3-5272E1C342F0}"/>
                </a:ext>
              </a:extLst>
            </p:cNvPr>
            <p:cNvSpPr txBox="1"/>
            <p:nvPr/>
          </p:nvSpPr>
          <p:spPr>
            <a:xfrm>
              <a:off x="1883934" y="4347599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都道府県の表示順について言及すべき</a:t>
              </a:r>
              <a:endParaRPr lang="en-US" altLang="ja-JP" sz="1200" dirty="0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1AF5CB5F-D5A1-46DD-8A24-67A359C41587}"/>
                </a:ext>
              </a:extLst>
            </p:cNvPr>
            <p:cNvSpPr txBox="1"/>
            <p:nvPr/>
          </p:nvSpPr>
          <p:spPr>
            <a:xfrm>
              <a:off x="603428" y="434556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6</a:t>
              </a:r>
              <a:endParaRPr kumimoji="1" lang="en-US" altLang="ja-JP" sz="1400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D42E4AE2-B9CF-447C-988D-95BFC894428B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4E1F2253-21CA-4DA6-8396-761E31AEC494}"/>
                </a:ext>
              </a:extLst>
            </p:cNvPr>
            <p:cNvSpPr txBox="1"/>
            <p:nvPr/>
          </p:nvSpPr>
          <p:spPr>
            <a:xfrm>
              <a:off x="1360493" y="4336473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p.7</a:t>
              </a:r>
              <a:endParaRPr kumimoji="1" lang="en-US" altLang="ja-JP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210EEF6-B607-4813-B2D4-8BCB74F192B2}"/>
              </a:ext>
            </a:extLst>
          </p:cNvPr>
          <p:cNvGrpSpPr/>
          <p:nvPr/>
        </p:nvGrpSpPr>
        <p:grpSpPr>
          <a:xfrm>
            <a:off x="605952" y="4698571"/>
            <a:ext cx="9519660" cy="430887"/>
            <a:chOff x="605952" y="4698571"/>
            <a:chExt cx="9519660" cy="430887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A2B02AE-D3CF-4217-8792-648802912DC6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2F8C6C57-8142-4CCA-B749-EE61385D2D7D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「など」の表記を削除</a:t>
              </a:r>
              <a:endParaRPr lang="en-US" altLang="ja-JP" sz="1200" dirty="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1E55CE76-1575-4651-BEBB-48567E4CD7CD}"/>
                </a:ext>
              </a:extLst>
            </p:cNvPr>
            <p:cNvSpPr txBox="1"/>
            <p:nvPr/>
          </p:nvSpPr>
          <p:spPr>
            <a:xfrm>
              <a:off x="9347500" y="4698571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D69318F0-7E8D-4F8F-8F65-47B103F82319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概要の「など」の表記は必要か</a:t>
              </a:r>
              <a:endParaRPr lang="en-US" altLang="ja-JP" sz="1200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880DD195-D1D9-437F-9EA7-3F6879B154D1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7</a:t>
              </a:r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30735C5D-C0B2-4BC8-8D5A-6AD2C146F8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7DC73FEE-629A-43F3-AF27-7595E042853D}"/>
                </a:ext>
              </a:extLst>
            </p:cNvPr>
            <p:cNvSpPr txBox="1"/>
            <p:nvPr/>
          </p:nvSpPr>
          <p:spPr>
            <a:xfrm>
              <a:off x="1352941" y="4774233"/>
              <a:ext cx="534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p.15</a:t>
              </a:r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FC2C34C-38BD-42C8-ACE2-E841AD2E0534}"/>
              </a:ext>
            </a:extLst>
          </p:cNvPr>
          <p:cNvGrpSpPr/>
          <p:nvPr/>
        </p:nvGrpSpPr>
        <p:grpSpPr>
          <a:xfrm>
            <a:off x="605934" y="5129080"/>
            <a:ext cx="9546801" cy="438582"/>
            <a:chOff x="605952" y="4686484"/>
            <a:chExt cx="9546801" cy="438582"/>
          </a:xfrm>
        </p:grpSpPr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919054DE-E6E7-43C7-9C9B-3D7B5FE09A4D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67D5065E-DC91-4C35-BFB2-C0D4B64AEA0F}"/>
                </a:ext>
              </a:extLst>
            </p:cNvPr>
            <p:cNvSpPr txBox="1"/>
            <p:nvPr/>
          </p:nvSpPr>
          <p:spPr>
            <a:xfrm>
              <a:off x="7193245" y="478360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「また、アカウントの</a:t>
              </a:r>
              <a:r>
                <a:rPr lang="en-US" altLang="ja-JP" sz="1200" dirty="0"/>
                <a:t>…</a:t>
              </a:r>
              <a:r>
                <a:rPr lang="ja-JP" altLang="en-US" sz="1200" dirty="0"/>
                <a:t>」に修正</a:t>
              </a:r>
              <a:endParaRPr lang="en-US" altLang="ja-JP" sz="1200" dirty="0"/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35B4E630-1E92-4F0A-AFAA-3D63863340F6}"/>
                </a:ext>
              </a:extLst>
            </p:cNvPr>
            <p:cNvSpPr txBox="1"/>
            <p:nvPr/>
          </p:nvSpPr>
          <p:spPr>
            <a:xfrm>
              <a:off x="9374641" y="4686484"/>
              <a:ext cx="778112" cy="4385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ja-JP" altLang="en-US" sz="1200" dirty="0"/>
                <a:t>（</a:t>
              </a:r>
              <a:r>
                <a:rPr lang="en-US" altLang="ja-JP" sz="1200" dirty="0"/>
                <a:t>12/06</a:t>
              </a:r>
              <a:r>
                <a:rPr lang="ja-JP" altLang="en-US" sz="1200" dirty="0"/>
                <a:t>）</a:t>
              </a:r>
              <a:endParaRPr lang="en-US" altLang="ja-JP" sz="1200" dirty="0"/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7912A9BC-29A0-4D0C-B2C3-84223BBAB91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「また。アカウントの</a:t>
              </a:r>
              <a:r>
                <a:rPr lang="en-US" altLang="ja-JP" sz="1200" dirty="0"/>
                <a:t>…</a:t>
              </a:r>
              <a:r>
                <a:rPr lang="ja-JP" altLang="en-US" sz="1200" dirty="0"/>
                <a:t>」</a:t>
              </a:r>
              <a:endParaRPr lang="en-US" altLang="ja-JP" sz="1200" dirty="0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85577DC4-BD94-47CC-AD92-9E89E23E774A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8</a:t>
              </a:r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B142D16D-1EB2-43DB-BDF3-E789CDB80AD6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A25DD288-C0B0-4D64-B2CE-4D519F21CC81}"/>
                </a:ext>
              </a:extLst>
            </p:cNvPr>
            <p:cNvSpPr txBox="1"/>
            <p:nvPr/>
          </p:nvSpPr>
          <p:spPr>
            <a:xfrm>
              <a:off x="1317871" y="4757439"/>
              <a:ext cx="620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/>
                <a:t>p.27</a:t>
              </a: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EDD19548-6CDA-4CB0-A5F0-2839F625FB4E}"/>
              </a:ext>
            </a:extLst>
          </p:cNvPr>
          <p:cNvGrpSpPr/>
          <p:nvPr/>
        </p:nvGrpSpPr>
        <p:grpSpPr>
          <a:xfrm>
            <a:off x="612957" y="5551747"/>
            <a:ext cx="9546801" cy="430887"/>
            <a:chOff x="605952" y="4690333"/>
            <a:chExt cx="9546801" cy="430887"/>
          </a:xfrm>
        </p:grpSpPr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576DFF12-D26D-4CEF-A7AD-E5A5F6203809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52496831-2708-4575-8B15-31D5B79831CE}"/>
                </a:ext>
              </a:extLst>
            </p:cNvPr>
            <p:cNvSpPr txBox="1"/>
            <p:nvPr/>
          </p:nvSpPr>
          <p:spPr>
            <a:xfrm>
              <a:off x="7193245" y="478360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「データベース」に統一</a:t>
              </a:r>
              <a:endParaRPr lang="en-US" altLang="ja-JP" sz="1200" dirty="0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E8E40328-CC4F-4C37-866B-78E3EC22D947}"/>
                </a:ext>
              </a:extLst>
            </p:cNvPr>
            <p:cNvSpPr txBox="1"/>
            <p:nvPr/>
          </p:nvSpPr>
          <p:spPr>
            <a:xfrm>
              <a:off x="9374641" y="4690333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別役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552E0231-8902-485E-B47E-14AD1167479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</a:t>
              </a:r>
              <a:r>
                <a:rPr lang="en-US" altLang="ja-JP" sz="1200" dirty="0"/>
                <a:t>DB</a:t>
              </a:r>
              <a:r>
                <a:rPr lang="ja-JP" altLang="en-US" sz="1200" dirty="0"/>
                <a:t>」→「データベース」と表記</a:t>
              </a:r>
              <a:endParaRPr lang="en-US" altLang="ja-JP" sz="1200" dirty="0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C37BA81-23CD-4C70-BAD9-50323299D7AF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9</a:t>
              </a:r>
              <a:endParaRPr kumimoji="1" lang="en-US" altLang="ja-JP" sz="1400" dirty="0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7DF9CF52-D630-42A3-B574-117F9FC51FE0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70DF4FD0-A279-4E1B-B8DC-56DE89A0270D}"/>
                </a:ext>
              </a:extLst>
            </p:cNvPr>
            <p:cNvSpPr txBox="1"/>
            <p:nvPr/>
          </p:nvSpPr>
          <p:spPr>
            <a:xfrm>
              <a:off x="1317871" y="4757439"/>
              <a:ext cx="620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/>
                <a:t>p.29</a:t>
              </a:r>
            </a:p>
          </p:txBody>
        </p:sp>
      </p:grp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1229CA52-8A50-48E5-96A7-77A411C3A77E}"/>
              </a:ext>
            </a:extLst>
          </p:cNvPr>
          <p:cNvCxnSpPr>
            <a:cxnSpLocks/>
          </p:cNvCxnSpPr>
          <p:nvPr/>
        </p:nvCxnSpPr>
        <p:spPr bwMode="auto">
          <a:xfrm>
            <a:off x="568325" y="6427538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1397A625-A565-48B2-8D19-138FABDA6416}"/>
              </a:ext>
            </a:extLst>
          </p:cNvPr>
          <p:cNvGrpSpPr/>
          <p:nvPr/>
        </p:nvGrpSpPr>
        <p:grpSpPr>
          <a:xfrm>
            <a:off x="549865" y="6014883"/>
            <a:ext cx="9610024" cy="430887"/>
            <a:chOff x="542729" y="4690333"/>
            <a:chExt cx="9610024" cy="430887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46114958-832C-47E2-936F-B43CEA22F93F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小野田</a:t>
              </a:r>
              <a:endParaRPr lang="en-US" altLang="ja-JP" sz="1200" dirty="0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33339B98-C039-4252-8163-567A73BB3EB7}"/>
                </a:ext>
              </a:extLst>
            </p:cNvPr>
            <p:cNvSpPr txBox="1"/>
            <p:nvPr/>
          </p:nvSpPr>
          <p:spPr>
            <a:xfrm>
              <a:off x="7193245" y="478360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目次を確認して</a:t>
              </a:r>
              <a:r>
                <a:rPr lang="en-US" altLang="ja-JP" sz="1200" dirty="0"/>
                <a:t>5</a:t>
              </a:r>
              <a:r>
                <a:rPr lang="ja-JP" altLang="en-US" sz="1200" dirty="0"/>
                <a:t>章開始を修正</a:t>
              </a:r>
              <a:endParaRPr lang="en-US" altLang="ja-JP" sz="1200" dirty="0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C1A8DF8A-5079-4179-A025-E053F330B92E}"/>
                </a:ext>
              </a:extLst>
            </p:cNvPr>
            <p:cNvSpPr txBox="1"/>
            <p:nvPr/>
          </p:nvSpPr>
          <p:spPr>
            <a:xfrm>
              <a:off x="9374641" y="4690333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0988CD08-14B5-41B9-B05B-2E87714EC7B1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5</a:t>
              </a:r>
              <a:r>
                <a:rPr lang="ja-JP" altLang="en-US" sz="1200" dirty="0"/>
                <a:t>章始まりが目次と不一致</a:t>
              </a:r>
              <a:endParaRPr lang="en-US" altLang="ja-JP" sz="1200" dirty="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30713868-8A33-40C9-BE60-B2483385CF5C}"/>
                </a:ext>
              </a:extLst>
            </p:cNvPr>
            <p:cNvSpPr txBox="1"/>
            <p:nvPr/>
          </p:nvSpPr>
          <p:spPr>
            <a:xfrm>
              <a:off x="542729" y="4751882"/>
              <a:ext cx="38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10</a:t>
              </a:r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20D9F583-AFD5-45B1-A8AB-9A2F14494CC1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E8BBA2B4-B8BB-43A2-BC61-10958BDA9D61}"/>
                </a:ext>
              </a:extLst>
            </p:cNvPr>
            <p:cNvSpPr txBox="1"/>
            <p:nvPr/>
          </p:nvSpPr>
          <p:spPr>
            <a:xfrm>
              <a:off x="1317871" y="4757439"/>
              <a:ext cx="620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/>
                <a:t>p.32</a:t>
              </a: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0AB4B28A-CFF1-4E4E-B097-D871EC50430F}"/>
              </a:ext>
            </a:extLst>
          </p:cNvPr>
          <p:cNvGrpSpPr/>
          <p:nvPr/>
        </p:nvGrpSpPr>
        <p:grpSpPr>
          <a:xfrm>
            <a:off x="539595" y="6405054"/>
            <a:ext cx="9620937" cy="430887"/>
            <a:chOff x="531816" y="4690333"/>
            <a:chExt cx="9620937" cy="430887"/>
          </a:xfrm>
        </p:grpSpPr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0459A294-F263-4AB6-8BFD-05B7B83A0123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井上</a:t>
              </a:r>
              <a:endParaRPr lang="en-US" altLang="ja-JP" sz="1200" dirty="0"/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0DF9A90E-B07C-4170-ACCE-BFC28F53770F}"/>
                </a:ext>
              </a:extLst>
            </p:cNvPr>
            <p:cNvSpPr txBox="1"/>
            <p:nvPr/>
          </p:nvSpPr>
          <p:spPr>
            <a:xfrm>
              <a:off x="7193245" y="478360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「次に、」、「最後に、」と表記</a:t>
              </a:r>
              <a:endParaRPr lang="en-US" altLang="ja-JP" sz="12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F2EFF0B5-631D-4A2B-ACB5-201ADE7ECF8D}"/>
                </a:ext>
              </a:extLst>
            </p:cNvPr>
            <p:cNvSpPr txBox="1"/>
            <p:nvPr/>
          </p:nvSpPr>
          <p:spPr>
            <a:xfrm>
              <a:off x="9374641" y="4690333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(12/06)</a:t>
              </a:r>
              <a:endParaRPr lang="en-US" altLang="ja-JP" sz="1200" dirty="0"/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CAA6E62A-2A4F-4A83-8D91-AAB88BC9C6E0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「また、</a:t>
              </a:r>
              <a:r>
                <a:rPr lang="en-US" altLang="ja-JP" sz="1200" dirty="0"/>
                <a:t>…</a:t>
              </a:r>
              <a:r>
                <a:rPr lang="ja-JP" altLang="en-US" sz="1200" dirty="0"/>
                <a:t>」の表記が連続している</a:t>
              </a:r>
              <a:endParaRPr lang="en-US" altLang="ja-JP" sz="1200" dirty="0"/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79710B66-E000-444A-9F82-E1AC739087A7}"/>
                </a:ext>
              </a:extLst>
            </p:cNvPr>
            <p:cNvSpPr txBox="1"/>
            <p:nvPr/>
          </p:nvSpPr>
          <p:spPr>
            <a:xfrm>
              <a:off x="531816" y="4751882"/>
              <a:ext cx="402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11</a:t>
              </a:r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10AE0D72-65DF-4B90-BD4F-841F71BBF5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46FFEB2C-ED95-4CA5-A6D4-04A7ACF6B8E1}"/>
                </a:ext>
              </a:extLst>
            </p:cNvPr>
            <p:cNvSpPr txBox="1"/>
            <p:nvPr/>
          </p:nvSpPr>
          <p:spPr>
            <a:xfrm>
              <a:off x="1317871" y="4757439"/>
              <a:ext cx="620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/>
                <a:t>p.33</a:t>
              </a:r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698C0AA-8A3F-40D7-B4EC-58404A6C5191}"/>
              </a:ext>
            </a:extLst>
          </p:cNvPr>
          <p:cNvSpPr/>
          <p:nvPr/>
        </p:nvSpPr>
        <p:spPr>
          <a:xfrm>
            <a:off x="6193552" y="3495127"/>
            <a:ext cx="316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1798C526-03E7-4C9C-891B-B935E3E30FDD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325438"/>
            <a:ext cx="9650413" cy="6675437"/>
            <a:chOff x="-12" y="117"/>
            <a:chExt cx="6079" cy="42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FB4694-A258-4D27-A05F-25720DAE9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21FD4143-DABB-4A90-AF47-CCEA2A6C0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EF9ECD43-277E-46BD-8517-639B907D9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D2DEDE9C-9C5F-44C5-9073-706C6E6D8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5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実施日時　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10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18</a:t>
              </a:r>
              <a:r>
                <a:rPr lang="ja-JP" altLang="en-US" sz="1200" dirty="0"/>
                <a:t>日（木）　</a:t>
              </a:r>
              <a:r>
                <a:rPr lang="en-US" altLang="ja-JP" sz="1200" dirty="0"/>
                <a:t>15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15</a:t>
              </a:r>
              <a:r>
                <a:rPr lang="ja-JP" altLang="en-US" sz="1200" dirty="0"/>
                <a:t>　～　</a:t>
              </a:r>
              <a:r>
                <a:rPr lang="en-US" altLang="ja-JP" sz="1200" dirty="0"/>
                <a:t>17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30</a:t>
              </a:r>
              <a:r>
                <a:rPr lang="ja-JP" altLang="en-US" sz="1200" dirty="0"/>
                <a:t>　　　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36FF53B-9BBA-4EDF-91E9-7E52D6BFB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4815D7D-330E-4C6D-818C-9B88CC904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実施場所</a:t>
              </a: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C8B870D5-7985-4602-80BD-4A3E107FE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55F5DAC8-C3F5-44F8-9C05-C829A1A76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記入者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BB6AE5D7-514B-40B7-80FA-3BFB627B4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FA38FC14-81AF-41D7-8F09-99FE11A8C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レビュ対象物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901463DE-A57D-4001-A419-9855E3396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20C96051-273E-4EDD-AEBD-4446C278A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通番　　　　／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32DA3F7C-68A6-4EC8-B881-CC77840A2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0150A89E-5819-49AA-9F79-F21059141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1031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C0E1E955-7FBE-4D87-B520-F75F5F6B0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4127420B-72BC-4D8F-9FBA-EABE0E9EF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58309290-85BB-490A-BF80-EA8F2CD12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5BBC006-81D7-4233-92F8-FB96B3AD3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142512A4-0168-4C4D-A94F-3249A7989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64935727-C335-42B1-93C3-8E458F55B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1621804E-9A0D-483A-AA18-9187346C7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C5CB7A4C-1F35-406E-88C2-52D9DD5ED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FFC2AB22-5366-4696-B943-C35E3C45D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85B4277F-881C-427B-8B1D-DB71AE302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8AF07DD0-9530-42C8-AA6B-5D03E8233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23CED1D2-FC4A-4A6D-A826-79FFE4BE9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A6E35561-6840-4EE6-A09C-19E182B92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B0AC10C4-79A0-4B11-BC73-AC82A1E13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09710BBE-7226-4729-AE85-AD3B3BF40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08276CBC-3E7F-4EC1-A5BE-C2FF3FF8A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1536BA19-EBFF-4DE6-90B3-84E68756C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50528474-F915-45C0-A5D8-49E701367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B1C7A6A9-52A7-4929-86C0-CB3C56B85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45B23AC8-E494-4F04-998C-75901D1F2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ED53161B-956E-4DC8-93D5-35AB29201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B35FA6F9-4205-4862-8BC4-D2E22F7DF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8F9648F5-FAB2-40A6-8EFD-8E8A391A4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AADBEF5B-ACD9-4D7A-A6C5-E13092D07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7CD547B9-5B00-4CD9-B8EA-2CC4E0098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10B12B91-CF75-47FB-A021-EF145424F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BE2543CF-956C-431D-8A02-B66FB95B8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DEF4AF36-D161-4AC0-8221-63D46BA6C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610BC776-5A9C-4420-AF17-F67F14EE2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86C81905-0C00-4544-B60C-1E026687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チーム名</a:t>
              </a:r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88353F5A-565C-4B52-AEE4-9843E9355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4682DC01-FEB6-43B3-8105-7C812133C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FB25A12C-C005-4A20-B6AC-368637BF1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97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2F3C1D5A-C20D-41DC-97F4-EF322655D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7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51" name="Text Box 50">
              <a:extLst>
                <a:ext uri="{FF2B5EF4-FFF2-40B4-BE49-F238E27FC236}">
                  <a16:creationId xmlns:a16="http://schemas.microsoft.com/office/drawing/2014/main" id="{AC2A5C91-B35C-4F25-B089-BB79EE673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800"/>
                <a:t>名前、日付</a:t>
              </a:r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DCE6B6A-101C-468D-A748-7D9FD6ACAA9C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ja-JP" altLang="en-US" sz="1600" dirty="0"/>
              <a:t>　　　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C5432-ED89-4D7A-85F1-B04CA9C66748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システム提案書</a:t>
            </a:r>
            <a:r>
              <a:rPr kumimoji="1" lang="en-US" altLang="ja-JP" sz="1400" dirty="0"/>
              <a:t>v1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E5F1F50-2133-4165-9475-7C4390A4769B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A506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0C140D9-BC1D-49A8-8216-F662B8D5DF3D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790A9FE-32DD-41CD-9029-80851165CB0E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本城</a:t>
            </a:r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C9E518F-7BD3-452D-89C7-B56E5F7B261A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EBDE0D6-0BE2-47C2-8EB3-5B487C7D6ED6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A5002E7-DDA2-410D-A83A-64B1B737AA5B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7EBADE8-9189-47B7-A3BD-9AF222217FED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9A3D101-0FD5-427A-9D60-38EE251B02C4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49DFC76-B895-4D16-9C27-E3C17BC4D166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CAA8CEF-5BC6-4F99-8CA9-57DE106E01B5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31A923A-05EF-4FAF-AC09-F6CB8714B728}"/>
              </a:ext>
            </a:extLst>
          </p:cNvPr>
          <p:cNvCxnSpPr>
            <a:cxnSpLocks/>
            <a:stCxn id="18" idx="0"/>
            <a:endCxn id="28" idx="1"/>
          </p:cNvCxnSpPr>
          <p:nvPr/>
        </p:nvCxnSpPr>
        <p:spPr bwMode="auto">
          <a:xfrm>
            <a:off x="568325" y="2544763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3CF91A6-CFF9-4427-B9CC-18D12B3D0473}"/>
              </a:ext>
            </a:extLst>
          </p:cNvPr>
          <p:cNvCxnSpPr>
            <a:cxnSpLocks/>
          </p:cNvCxnSpPr>
          <p:nvPr/>
        </p:nvCxnSpPr>
        <p:spPr bwMode="auto">
          <a:xfrm>
            <a:off x="561544" y="2979737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D14D799-A456-45A6-A7B2-14B3202D69AB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56BD685-1EF9-476C-B87C-A5E6ECA818CB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A36A448-193C-45A4-9DD5-C1108F806DC9}"/>
              </a:ext>
            </a:extLst>
          </p:cNvPr>
          <p:cNvCxnSpPr>
            <a:cxnSpLocks/>
          </p:cNvCxnSpPr>
          <p:nvPr/>
        </p:nvCxnSpPr>
        <p:spPr bwMode="auto">
          <a:xfrm>
            <a:off x="554280" y="4276406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F0341C4-D786-49F2-AE47-D7F45CCBA7E9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5D67FB8-14E2-44C1-AB1F-4636B78BD4A0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50C40CB-988F-4281-8194-6F0BB165A0AB}"/>
              </a:ext>
            </a:extLst>
          </p:cNvPr>
          <p:cNvCxnSpPr>
            <a:cxnSpLocks/>
          </p:cNvCxnSpPr>
          <p:nvPr/>
        </p:nvCxnSpPr>
        <p:spPr bwMode="auto">
          <a:xfrm>
            <a:off x="568325" y="55686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203A54C-3923-45A1-940C-927737A5D361}"/>
              </a:ext>
            </a:extLst>
          </p:cNvPr>
          <p:cNvCxnSpPr>
            <a:cxnSpLocks/>
          </p:cNvCxnSpPr>
          <p:nvPr/>
        </p:nvCxnSpPr>
        <p:spPr bwMode="auto">
          <a:xfrm>
            <a:off x="583715" y="6002334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2F016E92-4508-44E9-965F-E7EE1E29F16B}"/>
              </a:ext>
            </a:extLst>
          </p:cNvPr>
          <p:cNvGrpSpPr/>
          <p:nvPr/>
        </p:nvGrpSpPr>
        <p:grpSpPr>
          <a:xfrm>
            <a:off x="613985" y="2107664"/>
            <a:ext cx="9524947" cy="555701"/>
            <a:chOff x="613985" y="2107664"/>
            <a:chExt cx="9524947" cy="555701"/>
          </a:xfrm>
        </p:grpSpPr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39E5E03F-1591-4274-8E10-778E9431C8B6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541A42EE-962B-41EE-886A-5D593AD0EA0E}"/>
                </a:ext>
              </a:extLst>
            </p:cNvPr>
            <p:cNvSpPr txBox="1"/>
            <p:nvPr/>
          </p:nvSpPr>
          <p:spPr>
            <a:xfrm>
              <a:off x="1866460" y="2201700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ja-JP" sz="1200" dirty="0"/>
                <a:t>文中に表</a:t>
              </a:r>
              <a:r>
                <a:rPr lang="en-US" altLang="ja-JP" sz="1200" dirty="0"/>
                <a:t>3</a:t>
              </a:r>
              <a:r>
                <a:rPr lang="ja-JP" altLang="ja-JP" sz="1200" dirty="0"/>
                <a:t>の参照がない</a:t>
              </a:r>
            </a:p>
            <a:p>
              <a:pPr algn="ctr"/>
              <a:endParaRPr lang="en-US" altLang="ja-JP" sz="12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C6465831-8C3E-4A31-A150-EDE348AB3CCC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今井</a:t>
              </a:r>
              <a:endParaRPr lang="en-US" altLang="ja-JP" sz="1200" dirty="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048095B-2CFC-4BD5-B378-491FA56C671D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矢印外に変更 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9C4BFDDA-DD11-428D-A741-C8DC2DE36266}"/>
                </a:ext>
              </a:extLst>
            </p:cNvPr>
            <p:cNvSpPr txBox="1"/>
            <p:nvPr/>
          </p:nvSpPr>
          <p:spPr>
            <a:xfrm>
              <a:off x="9360820" y="2107664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BBC148BE-C857-4838-BB69-7AC32073423F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19D5278A-CFE9-48A1-9D71-5C3DC8BE7615}"/>
                </a:ext>
              </a:extLst>
            </p:cNvPr>
            <p:cNvSpPr txBox="1"/>
            <p:nvPr/>
          </p:nvSpPr>
          <p:spPr>
            <a:xfrm>
              <a:off x="1370779" y="2180272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p.3</a:t>
              </a:r>
              <a:endParaRPr kumimoji="1" lang="en-US" altLang="ja-JP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F9E01857-456F-4CED-B847-474D2B3E5079}"/>
              </a:ext>
            </a:extLst>
          </p:cNvPr>
          <p:cNvGrpSpPr/>
          <p:nvPr/>
        </p:nvGrpSpPr>
        <p:grpSpPr>
          <a:xfrm>
            <a:off x="611820" y="2550037"/>
            <a:ext cx="9519842" cy="415498"/>
            <a:chOff x="611820" y="2550037"/>
            <a:chExt cx="9519842" cy="415498"/>
          </a:xfrm>
        </p:grpSpPr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6CD8BF-2E11-4C26-8ADE-E4D300E216D5}"/>
                </a:ext>
              </a:extLst>
            </p:cNvPr>
            <p:cNvSpPr txBox="1"/>
            <p:nvPr/>
          </p:nvSpPr>
          <p:spPr>
            <a:xfrm>
              <a:off x="1859632" y="2627555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ja-JP" sz="1200" dirty="0"/>
                <a:t>「単語と単語を</a:t>
              </a:r>
              <a:r>
                <a:rPr lang="en-US" altLang="ja-JP" sz="1200" dirty="0"/>
                <a:t>’_’</a:t>
              </a:r>
              <a:r>
                <a:rPr lang="ja-JP" altLang="ja-JP" sz="1200" dirty="0"/>
                <a:t>で区切ります」　</a:t>
              </a:r>
              <a:r>
                <a:rPr lang="en-US" altLang="ja-JP" sz="1200" dirty="0"/>
                <a:t>’_’ </a:t>
              </a:r>
              <a:r>
                <a:rPr lang="ja-JP" altLang="ja-JP" sz="1200" dirty="0"/>
                <a:t>→</a:t>
              </a:r>
              <a:r>
                <a:rPr lang="en-US" altLang="ja-JP" sz="1200" dirty="0"/>
                <a:t> ‘_’</a:t>
              </a:r>
              <a:endParaRPr lang="en-US" altLang="ja-JP" sz="8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5A8C14E-274A-42E8-844F-C524D7083020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E08BA11-9407-4D3C-A670-B49E04B1E131}"/>
                </a:ext>
              </a:extLst>
            </p:cNvPr>
            <p:cNvSpPr txBox="1"/>
            <p:nvPr/>
          </p:nvSpPr>
          <p:spPr>
            <a:xfrm>
              <a:off x="7199738" y="262635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タブレットについて加筆 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97AE8F36-482B-4A50-8BD9-CA282FFF4718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84619A0-DD00-43E1-95CE-55184FAE512C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DEAF96ED-2FE2-436F-AE07-91E47F3086BD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5BF33BBA-1F77-438B-B596-18E2C9EE4E91}"/>
                </a:ext>
              </a:extLst>
            </p:cNvPr>
            <p:cNvSpPr txBox="1"/>
            <p:nvPr/>
          </p:nvSpPr>
          <p:spPr>
            <a:xfrm>
              <a:off x="1368660" y="2615008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p.4</a:t>
              </a:r>
              <a:endParaRPr kumimoji="1" lang="en-US" altLang="ja-JP" sz="1400" dirty="0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70A3486-9385-427D-AFB5-A43362199F61}"/>
              </a:ext>
            </a:extLst>
          </p:cNvPr>
          <p:cNvGrpSpPr/>
          <p:nvPr/>
        </p:nvGrpSpPr>
        <p:grpSpPr>
          <a:xfrm>
            <a:off x="613505" y="2961313"/>
            <a:ext cx="9525588" cy="461665"/>
            <a:chOff x="613505" y="2961313"/>
            <a:chExt cx="9525588" cy="461665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03371B0-24EA-4151-80AD-D3BC17FCD367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図の参照は</a:t>
              </a:r>
              <a:r>
                <a:rPr lang="en-US" altLang="ja-JP" sz="1200" dirty="0"/>
                <a:t>1</a:t>
              </a:r>
              <a:r>
                <a:rPr lang="ja-JP" altLang="en-US" sz="1200" dirty="0"/>
                <a:t>個ずつにするべき</a:t>
              </a:r>
              <a:endParaRPr lang="en-US" altLang="ja-JP" sz="12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AA17C134-ED67-4CB2-9B8B-A05784A17B2F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449F4EFA-574A-4B96-B7E4-4C3623DAC5A5}"/>
                </a:ext>
              </a:extLst>
            </p:cNvPr>
            <p:cNvSpPr txBox="1"/>
            <p:nvPr/>
          </p:nvSpPr>
          <p:spPr>
            <a:xfrm>
              <a:off x="7192474" y="2961313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『</a:t>
              </a:r>
              <a:r>
                <a:rPr lang="ja-JP" altLang="en-US" sz="1200" dirty="0"/>
                <a:t>ゲーム機能</a:t>
              </a:r>
              <a:r>
                <a:rPr lang="en-US" altLang="ja-JP" sz="1200" dirty="0"/>
                <a:t>』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『</a:t>
              </a:r>
              <a:r>
                <a:rPr lang="ja-JP" altLang="en-US" sz="1200" dirty="0"/>
                <a:t>成長記録機能</a:t>
              </a:r>
              <a:r>
                <a:rPr lang="en-US" altLang="ja-JP" sz="1200" dirty="0"/>
                <a:t>』</a:t>
              </a:r>
              <a:r>
                <a:rPr lang="ja-JP" altLang="en-US" sz="1200" dirty="0"/>
                <a:t>の順番を入れ替え 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F48FE09-B2A9-446B-94D6-0694E8851544}"/>
                </a:ext>
              </a:extLst>
            </p:cNvPr>
            <p:cNvSpPr txBox="1"/>
            <p:nvPr/>
          </p:nvSpPr>
          <p:spPr>
            <a:xfrm>
              <a:off x="9360981" y="2976563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A39755CA-FFE9-43D6-A0BA-7942FA9C5443}"/>
                </a:ext>
              </a:extLst>
            </p:cNvPr>
            <p:cNvSpPr txBox="1"/>
            <p:nvPr/>
          </p:nvSpPr>
          <p:spPr>
            <a:xfrm>
              <a:off x="613505" y="302843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4C239A2F-3DEF-422D-9ECD-F4ABC2094B28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F9B2ED60-B2DE-429A-9B8E-63DE40AB7670}"/>
                </a:ext>
              </a:extLst>
            </p:cNvPr>
            <p:cNvSpPr txBox="1"/>
            <p:nvPr/>
          </p:nvSpPr>
          <p:spPr>
            <a:xfrm>
              <a:off x="1370570" y="3019351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p.5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690B42B3-9182-4CD5-AB22-F97930D7DC43}"/>
              </a:ext>
            </a:extLst>
          </p:cNvPr>
          <p:cNvGrpSpPr/>
          <p:nvPr/>
        </p:nvGrpSpPr>
        <p:grpSpPr>
          <a:xfrm>
            <a:off x="611386" y="3408509"/>
            <a:ext cx="9536506" cy="433161"/>
            <a:chOff x="611386" y="3408509"/>
            <a:chExt cx="9536506" cy="433161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237F1778-36F3-4A1B-BCB2-0102C8A2E972}"/>
                </a:ext>
              </a:extLst>
            </p:cNvPr>
            <p:cNvSpPr txBox="1"/>
            <p:nvPr/>
          </p:nvSpPr>
          <p:spPr>
            <a:xfrm>
              <a:off x="1875069" y="3495127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概要の表記内容を統一すべき</a:t>
              </a:r>
              <a:endParaRPr lang="en-US" altLang="ja-JP" sz="1200" dirty="0"/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F6CC2195-97AF-47FF-AD99-15E7EBC78612}"/>
                </a:ext>
              </a:extLst>
            </p:cNvPr>
            <p:cNvSpPr txBox="1"/>
            <p:nvPr/>
          </p:nvSpPr>
          <p:spPr>
            <a:xfrm>
              <a:off x="6460213" y="3495127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DE168541-B247-443B-9314-E93A57D34383}"/>
                </a:ext>
              </a:extLst>
            </p:cNvPr>
            <p:cNvSpPr txBox="1"/>
            <p:nvPr/>
          </p:nvSpPr>
          <p:spPr>
            <a:xfrm>
              <a:off x="7200135" y="3426172"/>
              <a:ext cx="2167351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アピールポイントについて加筆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F43D39C-1955-4B62-AEAD-916A005A4286}"/>
                </a:ext>
              </a:extLst>
            </p:cNvPr>
            <p:cNvSpPr txBox="1"/>
            <p:nvPr/>
          </p:nvSpPr>
          <p:spPr>
            <a:xfrm>
              <a:off x="9369780" y="340850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C3B0BC45-FFD1-4393-A054-048D79F50C5B}"/>
                </a:ext>
              </a:extLst>
            </p:cNvPr>
            <p:cNvSpPr txBox="1"/>
            <p:nvPr/>
          </p:nvSpPr>
          <p:spPr>
            <a:xfrm>
              <a:off x="611386" y="346317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4</a:t>
              </a: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90B9DA62-6AF5-445C-9746-1B5B08C31B97}"/>
                </a:ext>
              </a:extLst>
            </p:cNvPr>
            <p:cNvSpPr txBox="1"/>
            <p:nvPr/>
          </p:nvSpPr>
          <p:spPr>
            <a:xfrm>
              <a:off x="1016301" y="346740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C0AE9385-83EC-4C48-B651-9577C83CFF55}"/>
                </a:ext>
              </a:extLst>
            </p:cNvPr>
            <p:cNvSpPr txBox="1"/>
            <p:nvPr/>
          </p:nvSpPr>
          <p:spPr>
            <a:xfrm>
              <a:off x="1368451" y="3454087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4</a:t>
              </a:r>
              <a:r>
                <a:rPr lang="ja-JP" altLang="en-US" sz="1400" dirty="0"/>
                <a:t>章</a:t>
              </a:r>
              <a:endParaRPr kumimoji="1" lang="en-US" altLang="ja-JP" sz="1400" dirty="0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BBE3A249-9E66-414E-8494-CD80C152E3A1}"/>
              </a:ext>
            </a:extLst>
          </p:cNvPr>
          <p:cNvGrpSpPr/>
          <p:nvPr/>
        </p:nvGrpSpPr>
        <p:grpSpPr>
          <a:xfrm>
            <a:off x="605547" y="3838191"/>
            <a:ext cx="9535075" cy="420495"/>
            <a:chOff x="605547" y="3838191"/>
            <a:chExt cx="9535075" cy="420495"/>
          </a:xfrm>
        </p:grpSpPr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2A60BE1A-7D6E-4F68-9E63-E049A08FC0DB}"/>
                </a:ext>
              </a:extLst>
            </p:cNvPr>
            <p:cNvSpPr txBox="1"/>
            <p:nvPr/>
          </p:nvSpPr>
          <p:spPr>
            <a:xfrm>
              <a:off x="6466991" y="3937751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4C9CFEB3-ED45-45FE-9DFE-A187E1982194}"/>
                </a:ext>
              </a:extLst>
            </p:cNvPr>
            <p:cNvSpPr txBox="1"/>
            <p:nvPr/>
          </p:nvSpPr>
          <p:spPr>
            <a:xfrm>
              <a:off x="7201294" y="3838191"/>
              <a:ext cx="2167351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計算過程の追記、表の不備修正、広告費について加筆 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43C3F1B-8FE6-4464-BF57-72658D73E027}"/>
                </a:ext>
              </a:extLst>
            </p:cNvPr>
            <p:cNvSpPr txBox="1"/>
            <p:nvPr/>
          </p:nvSpPr>
          <p:spPr>
            <a:xfrm>
              <a:off x="9362510" y="3843188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53FA2CE0-93D1-480F-BAD5-72FC83454655}"/>
                </a:ext>
              </a:extLst>
            </p:cNvPr>
            <p:cNvSpPr txBox="1"/>
            <p:nvPr/>
          </p:nvSpPr>
          <p:spPr>
            <a:xfrm>
              <a:off x="1884825" y="3906791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処理フロー表記を統一すべき</a:t>
              </a:r>
              <a:endParaRPr lang="en-US" altLang="ja-JP" sz="1200" dirty="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FCAEBC0-E58A-40E1-80BB-0DF78955FF75}"/>
                </a:ext>
              </a:extLst>
            </p:cNvPr>
            <p:cNvSpPr txBox="1"/>
            <p:nvPr/>
          </p:nvSpPr>
          <p:spPr>
            <a:xfrm>
              <a:off x="605547" y="391082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5</a:t>
              </a: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D3D6338F-9BE1-4574-9C96-86CCD05FD524}"/>
                </a:ext>
              </a:extLst>
            </p:cNvPr>
            <p:cNvSpPr txBox="1"/>
            <p:nvPr/>
          </p:nvSpPr>
          <p:spPr>
            <a:xfrm>
              <a:off x="1010462" y="391505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F0940AFD-72BE-4284-8487-B6CBF3C035D0}"/>
                </a:ext>
              </a:extLst>
            </p:cNvPr>
            <p:cNvSpPr txBox="1"/>
            <p:nvPr/>
          </p:nvSpPr>
          <p:spPr>
            <a:xfrm>
              <a:off x="1362612" y="3901737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p.6</a:t>
              </a: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01EE354A-7EF2-45F6-87CA-817F70868A76}"/>
              </a:ext>
            </a:extLst>
          </p:cNvPr>
          <p:cNvGrpSpPr/>
          <p:nvPr/>
        </p:nvGrpSpPr>
        <p:grpSpPr>
          <a:xfrm>
            <a:off x="603428" y="4336473"/>
            <a:ext cx="9544273" cy="321091"/>
            <a:chOff x="603428" y="4336473"/>
            <a:chExt cx="9544273" cy="321091"/>
          </a:xfrm>
        </p:grpSpPr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AF97943E-A488-419F-8EF2-ACC60CB3FD63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58B9202-33DA-4E39-B762-2AAB833732DF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6BAAC782-18C5-4B32-8634-56866EEE4D90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79E2444F-3C76-4915-9348-EF374665EF98}"/>
                </a:ext>
              </a:extLst>
            </p:cNvPr>
            <p:cNvSpPr txBox="1"/>
            <p:nvPr/>
          </p:nvSpPr>
          <p:spPr>
            <a:xfrm>
              <a:off x="1883934" y="4347599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5E6FC447-1F77-4B38-8471-1D5A32736B9F}"/>
                </a:ext>
              </a:extLst>
            </p:cNvPr>
            <p:cNvSpPr txBox="1"/>
            <p:nvPr/>
          </p:nvSpPr>
          <p:spPr>
            <a:xfrm>
              <a:off x="603428" y="434556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6</a:t>
              </a:r>
              <a:endParaRPr kumimoji="1" lang="en-US" altLang="ja-JP" sz="14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F8CB368A-54AD-48A9-8DF4-4B1F8BDCE6E6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1224B5DC-88C6-4B9C-A3DA-6EB5F5661A62}"/>
                </a:ext>
              </a:extLst>
            </p:cNvPr>
            <p:cNvSpPr txBox="1"/>
            <p:nvPr/>
          </p:nvSpPr>
          <p:spPr>
            <a:xfrm>
              <a:off x="1360493" y="4336473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p.7</a:t>
              </a:r>
              <a:endParaRPr kumimoji="1" lang="en-US" altLang="ja-JP" sz="1400" dirty="0"/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BD046E1-D07C-4122-B5B9-5100AA65D2BE}"/>
              </a:ext>
            </a:extLst>
          </p:cNvPr>
          <p:cNvGrpSpPr/>
          <p:nvPr/>
        </p:nvGrpSpPr>
        <p:grpSpPr>
          <a:xfrm>
            <a:off x="605952" y="4749721"/>
            <a:ext cx="9519660" cy="333361"/>
            <a:chOff x="605952" y="4749721"/>
            <a:chExt cx="9519660" cy="333361"/>
          </a:xfrm>
        </p:grpSpPr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9010FE7-4FC0-452E-9EFA-1F2461FE3502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67BAEAB5-EB0F-4F85-892F-51288C12244A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0FA7EAA-023B-4A1F-96DE-4BBB58A539A1}"/>
                </a:ext>
              </a:extLst>
            </p:cNvPr>
            <p:cNvSpPr txBox="1"/>
            <p:nvPr/>
          </p:nvSpPr>
          <p:spPr>
            <a:xfrm>
              <a:off x="9347500" y="4775514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E0348A14-1D0C-431C-8591-E738C8B5DBCD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708ED99-BC9F-40B3-AE6B-F5AF028033DF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400" dirty="0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10D64ABB-B0D1-4BEA-A07B-05F4E27B286B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400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EED923E-E21B-4466-8C32-7D33842DF101}"/>
                </a:ext>
              </a:extLst>
            </p:cNvPr>
            <p:cNvSpPr txBox="1"/>
            <p:nvPr/>
          </p:nvSpPr>
          <p:spPr>
            <a:xfrm>
              <a:off x="1363017" y="4749721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400" dirty="0"/>
            </a:p>
          </p:txBody>
        </p: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F5B55182-6565-4A15-BA6E-A3C9B6B00F8B}"/>
              </a:ext>
            </a:extLst>
          </p:cNvPr>
          <p:cNvGrpSpPr/>
          <p:nvPr/>
        </p:nvGrpSpPr>
        <p:grpSpPr>
          <a:xfrm>
            <a:off x="597189" y="5200399"/>
            <a:ext cx="9546801" cy="325643"/>
            <a:chOff x="605952" y="4757439"/>
            <a:chExt cx="9546801" cy="325643"/>
          </a:xfrm>
        </p:grpSpPr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8666D6E1-3900-46A3-B2C0-DB1CC451D73B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62173DC2-65A7-4068-A866-677B5335A374}"/>
                </a:ext>
              </a:extLst>
            </p:cNvPr>
            <p:cNvSpPr txBox="1"/>
            <p:nvPr/>
          </p:nvSpPr>
          <p:spPr>
            <a:xfrm>
              <a:off x="7193245" y="478360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E7DE933E-FF1E-4C00-A166-E3B8D76D16D9}"/>
                </a:ext>
              </a:extLst>
            </p:cNvPr>
            <p:cNvSpPr txBox="1"/>
            <p:nvPr/>
          </p:nvSpPr>
          <p:spPr>
            <a:xfrm>
              <a:off x="9374641" y="4767276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F7DED1EB-55C2-4722-AF0E-10097471CD7A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257AFFF5-FB1B-4BA4-8C77-B65AEC5C2B5F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400" dirty="0"/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E65494FE-CFF8-498C-9AE9-FB891DE0ECB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sz="14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75F6870A-C8BE-47CD-9962-24BEAB45D243}"/>
                </a:ext>
              </a:extLst>
            </p:cNvPr>
            <p:cNvSpPr txBox="1"/>
            <p:nvPr/>
          </p:nvSpPr>
          <p:spPr>
            <a:xfrm>
              <a:off x="1317871" y="4757439"/>
              <a:ext cx="620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en-US" altLang="ja-JP" sz="1200" dirty="0"/>
            </a:p>
          </p:txBody>
        </p:sp>
      </p:grp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ED213300-A783-48EF-BA51-3EF8369E12FB}"/>
              </a:ext>
            </a:extLst>
          </p:cNvPr>
          <p:cNvSpPr txBox="1"/>
          <p:nvPr/>
        </p:nvSpPr>
        <p:spPr>
          <a:xfrm>
            <a:off x="6119623" y="4380657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</p:spTree>
    <p:extLst>
      <p:ext uri="{BB962C8B-B14F-4D97-AF65-F5344CB8AC3E}">
        <p14:creationId xmlns:p14="http://schemas.microsoft.com/office/powerpoint/2010/main" val="2468212748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546</Words>
  <Application>Microsoft Office PowerPoint</Application>
  <PresentationFormat>ユーザー設定</PresentationFormat>
  <Paragraphs>182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新しいプレゼンテーション</vt:lpstr>
      <vt:lpstr>PowerPoint プレゼンテーション</vt:lpstr>
      <vt:lpstr>PowerPoint プレゼンテーション</vt:lpstr>
    </vt:vector>
  </TitlesOfParts>
  <Company>奈良先端科学技術大学院大学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 喜朗</dc:creator>
  <cp:lastModifiedBy>小野田 祐稀</cp:lastModifiedBy>
  <cp:revision>29</cp:revision>
  <dcterms:created xsi:type="dcterms:W3CDTF">2013-10-02T04:12:43Z</dcterms:created>
  <dcterms:modified xsi:type="dcterms:W3CDTF">2018-12-06T05:07:58Z</dcterms:modified>
</cp:coreProperties>
</file>