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9" r:id="rId2"/>
    <p:sldId id="260" r:id="rId3"/>
    <p:sldId id="261" r:id="rId4"/>
  </p:sldIdLst>
  <p:sldSz cx="10688638" cy="7562850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82">
          <p15:clr>
            <a:srgbClr val="A4A3A4"/>
          </p15:clr>
        </p15:guide>
        <p15:guide id="2" pos="33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26" y="-150"/>
      </p:cViewPr>
      <p:guideLst>
        <p:guide orient="horz" pos="2382"/>
        <p:guide pos="33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xmlns="" id="{7FB10C96-CDAD-47CA-8287-285017F3383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xmlns="" id="{E21C700F-5EB4-4B00-B35D-C1A158DECB4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xmlns="" id="{035B75F8-5A36-417C-8A05-BEE7ED993A8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6475" y="685800"/>
            <a:ext cx="48450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xmlns="" id="{438E859A-E26A-40BF-A5F6-B937053955D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</a:t>
            </a:r>
            <a:r>
              <a:rPr lang="en-US" altLang="ja-JP" noProof="0"/>
              <a:t> </a:t>
            </a:r>
            <a:r>
              <a:rPr lang="ja-JP" altLang="en-US" noProof="0"/>
              <a:t>テキストの書式設定</a:t>
            </a:r>
            <a:endParaRPr lang="en-US" altLang="ja-JP" noProof="0"/>
          </a:p>
          <a:p>
            <a:pPr lvl="1"/>
            <a:r>
              <a:rPr lang="ja-JP" altLang="en-US" noProof="0"/>
              <a:t>第</a:t>
            </a:r>
            <a:r>
              <a:rPr lang="en-US" altLang="ja-JP" noProof="0"/>
              <a:t> 2 </a:t>
            </a:r>
            <a:r>
              <a:rPr lang="ja-JP" altLang="en-US" noProof="0"/>
              <a:t>レベル</a:t>
            </a:r>
            <a:endParaRPr lang="en-US" altLang="ja-JP" noProof="0"/>
          </a:p>
          <a:p>
            <a:pPr lvl="2"/>
            <a:r>
              <a:rPr lang="ja-JP" altLang="en-US" noProof="0"/>
              <a:t>第</a:t>
            </a:r>
            <a:r>
              <a:rPr lang="en-US" altLang="ja-JP" noProof="0"/>
              <a:t> 3 </a:t>
            </a:r>
            <a:r>
              <a:rPr lang="ja-JP" altLang="en-US" noProof="0"/>
              <a:t>レベル</a:t>
            </a:r>
            <a:endParaRPr lang="en-US" altLang="ja-JP" noProof="0"/>
          </a:p>
          <a:p>
            <a:pPr lvl="3"/>
            <a:r>
              <a:rPr lang="ja-JP" altLang="en-US" noProof="0"/>
              <a:t>第</a:t>
            </a:r>
            <a:r>
              <a:rPr lang="en-US" altLang="ja-JP" noProof="0"/>
              <a:t> 4 </a:t>
            </a:r>
            <a:r>
              <a:rPr lang="ja-JP" altLang="en-US" noProof="0"/>
              <a:t>レベル</a:t>
            </a:r>
            <a:endParaRPr lang="en-US" altLang="ja-JP" noProof="0"/>
          </a:p>
          <a:p>
            <a:pPr lvl="4"/>
            <a:r>
              <a:rPr lang="ja-JP" altLang="en-US" noProof="0"/>
              <a:t>第</a:t>
            </a:r>
            <a:r>
              <a:rPr lang="en-US" altLang="ja-JP" noProof="0"/>
              <a:t> 5 </a:t>
            </a:r>
            <a:r>
              <a:rPr lang="ja-JP" altLang="en-US" noProof="0"/>
              <a:t>レベル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xmlns="" id="{5BEAD45F-BDAA-438B-87A7-42630690750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xmlns="" id="{34EA6704-37BF-46A1-9AAB-B6E0574ABD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CC90B97-90E6-4531-B0AE-38E1149AAAB9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19879977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C90B97-90E6-4531-B0AE-38E1149AAAB9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3794662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00976" y="2349841"/>
            <a:ext cx="9086688" cy="1620852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04194" y="4285204"/>
            <a:ext cx="7480252" cy="1933115"/>
          </a:xfrm>
        </p:spPr>
        <p:txBody>
          <a:bodyPr/>
          <a:lstStyle>
            <a:lvl1pPr marL="0" indent="0" algn="ctr">
              <a:buNone/>
              <a:defRPr/>
            </a:lvl1pPr>
            <a:lvl2pPr marL="323515" indent="0" algn="ctr">
              <a:buNone/>
              <a:defRPr/>
            </a:lvl2pPr>
            <a:lvl3pPr marL="647029" indent="0" algn="ctr">
              <a:buNone/>
              <a:defRPr/>
            </a:lvl3pPr>
            <a:lvl4pPr marL="970544" indent="0" algn="ctr">
              <a:buNone/>
              <a:defRPr/>
            </a:lvl4pPr>
            <a:lvl5pPr marL="1294059" indent="0" algn="ctr">
              <a:buNone/>
              <a:defRPr/>
            </a:lvl5pPr>
            <a:lvl6pPr marL="1617574" indent="0" algn="ctr">
              <a:buNone/>
              <a:defRPr/>
            </a:lvl6pPr>
            <a:lvl7pPr marL="1941088" indent="0" algn="ctr">
              <a:buNone/>
              <a:defRPr/>
            </a:lvl7pPr>
            <a:lvl8pPr marL="2264603" indent="0" algn="ctr">
              <a:buNone/>
              <a:defRPr/>
            </a:lvl8pPr>
            <a:lvl9pPr marL="2588118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A1155832-01DF-48EC-9D25-6CBAC82F64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7492592F-BB82-4D8B-933C-2319E31239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A2B98EDB-F9AB-4BBC-B1FD-C5A5D107ED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FEA25D-6577-4D81-A364-84AA1C233210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246589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41C263A6-2F24-44E6-A6A7-74BA0708AE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CC7EF0E7-88A1-48D4-BEA4-1FA90ED27C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6DDD9D33-13EE-462D-AB49-68C31BE130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26DB2B-7BD2-470C-B3D3-E0D2CD5A076E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44942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/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617114" y="671705"/>
            <a:ext cx="2270550" cy="6050954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800976" y="671705"/>
            <a:ext cx="6600750" cy="6050954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FFE0B9FE-E65D-4AF0-9635-A4F88E79E1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E9EC69B8-F104-4091-8B45-738E76BAC8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9119F202-D7F7-4D8F-A8E7-EF097C287A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4B6624-5A44-44D1-85E1-95CF4CE7C7FF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2976703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6BCEF2D7-5764-4BC7-B552-1CF67D9410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A5392AE5-104C-4B05-A0D3-95E1DB19AA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D73B26BD-E1D2-41D8-8ED6-023ABFD5C1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0B859-4912-4AFF-8BF5-0C8407C8DB3E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376987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3605" y="4860308"/>
            <a:ext cx="9086688" cy="1501786"/>
          </a:xfrm>
        </p:spPr>
        <p:txBody>
          <a:bodyPr anchor="t"/>
          <a:lstStyle>
            <a:lvl1pPr algn="l">
              <a:defRPr sz="283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843605" y="3205759"/>
            <a:ext cx="9086688" cy="1654549"/>
          </a:xfrm>
        </p:spPr>
        <p:txBody>
          <a:bodyPr anchor="b"/>
          <a:lstStyle>
            <a:lvl1pPr marL="0" indent="0">
              <a:buNone/>
              <a:defRPr sz="1415"/>
            </a:lvl1pPr>
            <a:lvl2pPr marL="323515" indent="0">
              <a:buNone/>
              <a:defRPr sz="1274"/>
            </a:lvl2pPr>
            <a:lvl3pPr marL="647029" indent="0">
              <a:buNone/>
              <a:defRPr sz="1132"/>
            </a:lvl3pPr>
            <a:lvl4pPr marL="970544" indent="0">
              <a:buNone/>
              <a:defRPr sz="991"/>
            </a:lvl4pPr>
            <a:lvl5pPr marL="1294059" indent="0">
              <a:buNone/>
              <a:defRPr sz="991"/>
            </a:lvl5pPr>
            <a:lvl6pPr marL="1617574" indent="0">
              <a:buNone/>
              <a:defRPr sz="991"/>
            </a:lvl6pPr>
            <a:lvl7pPr marL="1941088" indent="0">
              <a:buNone/>
              <a:defRPr sz="991"/>
            </a:lvl7pPr>
            <a:lvl8pPr marL="2264603" indent="0">
              <a:buNone/>
              <a:defRPr sz="991"/>
            </a:lvl8pPr>
            <a:lvl9pPr marL="2588118" indent="0">
              <a:buNone/>
              <a:defRPr sz="99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75D10B8F-9605-498C-AB8E-1A6D2D248C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D8AFF050-7FF4-4A5E-AB0E-B5C0A0C475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4FD7FA57-298C-4D20-950D-E635B959FC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7E4FF9-96AF-49DF-8C31-4EE5285D58E5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351192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800976" y="2184724"/>
            <a:ext cx="4435649" cy="4537934"/>
          </a:xfrm>
        </p:spPr>
        <p:txBody>
          <a:bodyPr/>
          <a:lstStyle>
            <a:lvl1pPr>
              <a:defRPr sz="1981"/>
            </a:lvl1pPr>
            <a:lvl2pPr>
              <a:defRPr sz="1698"/>
            </a:lvl2pPr>
            <a:lvl3pPr>
              <a:defRPr sz="1415"/>
            </a:lvl3pPr>
            <a:lvl4pPr>
              <a:defRPr sz="1274"/>
            </a:lvl4pPr>
            <a:lvl5pPr>
              <a:defRPr sz="1274"/>
            </a:lvl5pPr>
            <a:lvl6pPr>
              <a:defRPr sz="1274"/>
            </a:lvl6pPr>
            <a:lvl7pPr>
              <a:defRPr sz="1274"/>
            </a:lvl7pPr>
            <a:lvl8pPr>
              <a:defRPr sz="1274"/>
            </a:lvl8pPr>
            <a:lvl9pPr>
              <a:defRPr sz="1274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452013" y="2184724"/>
            <a:ext cx="4435651" cy="4537934"/>
          </a:xfrm>
        </p:spPr>
        <p:txBody>
          <a:bodyPr/>
          <a:lstStyle>
            <a:lvl1pPr>
              <a:defRPr sz="1981"/>
            </a:lvl1pPr>
            <a:lvl2pPr>
              <a:defRPr sz="1698"/>
            </a:lvl2pPr>
            <a:lvl3pPr>
              <a:defRPr sz="1415"/>
            </a:lvl3pPr>
            <a:lvl4pPr>
              <a:defRPr sz="1274"/>
            </a:lvl4pPr>
            <a:lvl5pPr>
              <a:defRPr sz="1274"/>
            </a:lvl5pPr>
            <a:lvl6pPr>
              <a:defRPr sz="1274"/>
            </a:lvl6pPr>
            <a:lvl7pPr>
              <a:defRPr sz="1274"/>
            </a:lvl7pPr>
            <a:lvl8pPr>
              <a:defRPr sz="1274"/>
            </a:lvl8pPr>
            <a:lvl9pPr>
              <a:defRPr sz="1274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F49F9AA-0D57-450E-968F-70F74853E7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4BE0C6C-73C0-4894-89F8-1EF03E51F0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83F91C5-58CC-4550-AD1A-0E633BDBC3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E2FAE-9F2A-42EC-90BB-BDF97BEF3FFD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1908131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983" y="303278"/>
            <a:ext cx="9620672" cy="1260288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33983" y="1692740"/>
            <a:ext cx="4722835" cy="705402"/>
          </a:xfrm>
        </p:spPr>
        <p:txBody>
          <a:bodyPr anchor="b"/>
          <a:lstStyle>
            <a:lvl1pPr marL="0" indent="0">
              <a:buNone/>
              <a:defRPr sz="1698" b="1"/>
            </a:lvl1pPr>
            <a:lvl2pPr marL="323515" indent="0">
              <a:buNone/>
              <a:defRPr sz="1415" b="1"/>
            </a:lvl2pPr>
            <a:lvl3pPr marL="647029" indent="0">
              <a:buNone/>
              <a:defRPr sz="1274" b="1"/>
            </a:lvl3pPr>
            <a:lvl4pPr marL="970544" indent="0">
              <a:buNone/>
              <a:defRPr sz="1132" b="1"/>
            </a:lvl4pPr>
            <a:lvl5pPr marL="1294059" indent="0">
              <a:buNone/>
              <a:defRPr sz="1132" b="1"/>
            </a:lvl5pPr>
            <a:lvl6pPr marL="1617574" indent="0">
              <a:buNone/>
              <a:defRPr sz="1132" b="1"/>
            </a:lvl6pPr>
            <a:lvl7pPr marL="1941088" indent="0">
              <a:buNone/>
              <a:defRPr sz="1132" b="1"/>
            </a:lvl7pPr>
            <a:lvl8pPr marL="2264603" indent="0">
              <a:buNone/>
              <a:defRPr sz="1132" b="1"/>
            </a:lvl8pPr>
            <a:lvl9pPr marL="2588118" indent="0">
              <a:buNone/>
              <a:defRPr sz="1132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33983" y="2398142"/>
            <a:ext cx="4722835" cy="4358214"/>
          </a:xfrm>
        </p:spPr>
        <p:txBody>
          <a:bodyPr/>
          <a:lstStyle>
            <a:lvl1pPr>
              <a:defRPr sz="1698"/>
            </a:lvl1pPr>
            <a:lvl2pPr>
              <a:defRPr sz="1415"/>
            </a:lvl2pPr>
            <a:lvl3pPr>
              <a:defRPr sz="1274"/>
            </a:lvl3pPr>
            <a:lvl4pPr>
              <a:defRPr sz="1132"/>
            </a:lvl4pPr>
            <a:lvl5pPr>
              <a:defRPr sz="1132"/>
            </a:lvl5pPr>
            <a:lvl6pPr>
              <a:defRPr sz="1132"/>
            </a:lvl6pPr>
            <a:lvl7pPr>
              <a:defRPr sz="1132"/>
            </a:lvl7pPr>
            <a:lvl8pPr>
              <a:defRPr sz="1132"/>
            </a:lvl8pPr>
            <a:lvl9pPr>
              <a:defRPr sz="1132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5429578" y="1692740"/>
            <a:ext cx="4725078" cy="705402"/>
          </a:xfrm>
        </p:spPr>
        <p:txBody>
          <a:bodyPr anchor="b"/>
          <a:lstStyle>
            <a:lvl1pPr marL="0" indent="0">
              <a:buNone/>
              <a:defRPr sz="1698" b="1"/>
            </a:lvl1pPr>
            <a:lvl2pPr marL="323515" indent="0">
              <a:buNone/>
              <a:defRPr sz="1415" b="1"/>
            </a:lvl2pPr>
            <a:lvl3pPr marL="647029" indent="0">
              <a:buNone/>
              <a:defRPr sz="1274" b="1"/>
            </a:lvl3pPr>
            <a:lvl4pPr marL="970544" indent="0">
              <a:buNone/>
              <a:defRPr sz="1132" b="1"/>
            </a:lvl4pPr>
            <a:lvl5pPr marL="1294059" indent="0">
              <a:buNone/>
              <a:defRPr sz="1132" b="1"/>
            </a:lvl5pPr>
            <a:lvl6pPr marL="1617574" indent="0">
              <a:buNone/>
              <a:defRPr sz="1132" b="1"/>
            </a:lvl6pPr>
            <a:lvl7pPr marL="1941088" indent="0">
              <a:buNone/>
              <a:defRPr sz="1132" b="1"/>
            </a:lvl7pPr>
            <a:lvl8pPr marL="2264603" indent="0">
              <a:buNone/>
              <a:defRPr sz="1132" b="1"/>
            </a:lvl8pPr>
            <a:lvl9pPr marL="2588118" indent="0">
              <a:buNone/>
              <a:defRPr sz="1132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5429578" y="2398142"/>
            <a:ext cx="4725078" cy="4358214"/>
          </a:xfrm>
        </p:spPr>
        <p:txBody>
          <a:bodyPr/>
          <a:lstStyle>
            <a:lvl1pPr>
              <a:defRPr sz="1698"/>
            </a:lvl1pPr>
            <a:lvl2pPr>
              <a:defRPr sz="1415"/>
            </a:lvl2pPr>
            <a:lvl3pPr>
              <a:defRPr sz="1274"/>
            </a:lvl3pPr>
            <a:lvl4pPr>
              <a:defRPr sz="1132"/>
            </a:lvl4pPr>
            <a:lvl5pPr>
              <a:defRPr sz="1132"/>
            </a:lvl5pPr>
            <a:lvl6pPr>
              <a:defRPr sz="1132"/>
            </a:lvl6pPr>
            <a:lvl7pPr>
              <a:defRPr sz="1132"/>
            </a:lvl7pPr>
            <a:lvl8pPr>
              <a:defRPr sz="1132"/>
            </a:lvl8pPr>
            <a:lvl9pPr>
              <a:defRPr sz="1132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B77F3696-5F4B-461F-9C3B-6507C44425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50130ACB-83E7-4B1D-9427-0FC98B3BA1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F5A07482-D20F-4FB7-AE6C-77AD0957A6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9EBF9-6C07-4CEB-8638-2BD34E65F010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2710043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FFC18759-4F4D-4997-A381-BABE52154E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84847701-F3F0-450F-AB15-0717FFF816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825D8C6C-7729-4FF4-8C65-0237802E8D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49DD56-B651-4816-BA17-CFDAF5047BF8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971731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7C6A1BA6-781A-4742-9D87-A9C89F51BB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A3F0A35F-1D31-4E14-A4B2-F42B8CD9AA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158633BE-BF9F-437A-9B21-C557716773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F2C8D-7A7F-4705-9A03-9750983FAA0C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324944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983" y="301031"/>
            <a:ext cx="3518007" cy="1281630"/>
          </a:xfrm>
        </p:spPr>
        <p:txBody>
          <a:bodyPr anchor="b"/>
          <a:lstStyle>
            <a:lvl1pPr algn="l">
              <a:defRPr sz="1415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179878" y="301032"/>
            <a:ext cx="5974777" cy="6455324"/>
          </a:xfrm>
        </p:spPr>
        <p:txBody>
          <a:bodyPr/>
          <a:lstStyle>
            <a:lvl1pPr>
              <a:defRPr sz="2264"/>
            </a:lvl1pPr>
            <a:lvl2pPr>
              <a:defRPr sz="1981"/>
            </a:lvl2pPr>
            <a:lvl3pPr>
              <a:defRPr sz="1698"/>
            </a:lvl3pPr>
            <a:lvl4pPr>
              <a:defRPr sz="1415"/>
            </a:lvl4pPr>
            <a:lvl5pPr>
              <a:defRPr sz="1415"/>
            </a:lvl5pPr>
            <a:lvl6pPr>
              <a:defRPr sz="1415"/>
            </a:lvl6pPr>
            <a:lvl7pPr>
              <a:defRPr sz="1415"/>
            </a:lvl7pPr>
            <a:lvl8pPr>
              <a:defRPr sz="1415"/>
            </a:lvl8pPr>
            <a:lvl9pPr>
              <a:defRPr sz="1415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533983" y="1582661"/>
            <a:ext cx="3518007" cy="5173695"/>
          </a:xfrm>
        </p:spPr>
        <p:txBody>
          <a:bodyPr/>
          <a:lstStyle>
            <a:lvl1pPr marL="0" indent="0">
              <a:buNone/>
              <a:defRPr sz="991"/>
            </a:lvl1pPr>
            <a:lvl2pPr marL="323515" indent="0">
              <a:buNone/>
              <a:defRPr sz="849"/>
            </a:lvl2pPr>
            <a:lvl3pPr marL="647029" indent="0">
              <a:buNone/>
              <a:defRPr sz="708"/>
            </a:lvl3pPr>
            <a:lvl4pPr marL="970544" indent="0">
              <a:buNone/>
              <a:defRPr sz="637"/>
            </a:lvl4pPr>
            <a:lvl5pPr marL="1294059" indent="0">
              <a:buNone/>
              <a:defRPr sz="637"/>
            </a:lvl5pPr>
            <a:lvl6pPr marL="1617574" indent="0">
              <a:buNone/>
              <a:defRPr sz="637"/>
            </a:lvl6pPr>
            <a:lvl7pPr marL="1941088" indent="0">
              <a:buNone/>
              <a:defRPr sz="637"/>
            </a:lvl7pPr>
            <a:lvl8pPr marL="2264603" indent="0">
              <a:buNone/>
              <a:defRPr sz="637"/>
            </a:lvl8pPr>
            <a:lvl9pPr marL="2588118" indent="0">
              <a:buNone/>
              <a:defRPr sz="637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9FA1BDD-E56E-4557-A46C-1811BF2AFD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5D5A4CE-D173-4250-9301-EF9B106413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582277D-0176-4FC5-A826-6FADD6420C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71CC8-B6C9-4A39-9DF4-44A68139D1E5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97634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95548" y="5293883"/>
            <a:ext cx="6412285" cy="625651"/>
          </a:xfrm>
        </p:spPr>
        <p:txBody>
          <a:bodyPr anchor="b"/>
          <a:lstStyle>
            <a:lvl1pPr algn="l">
              <a:defRPr sz="1415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095548" y="676197"/>
            <a:ext cx="6412285" cy="4536812"/>
          </a:xfrm>
        </p:spPr>
        <p:txBody>
          <a:bodyPr/>
          <a:lstStyle>
            <a:lvl1pPr marL="0" indent="0">
              <a:buNone/>
              <a:defRPr sz="2264"/>
            </a:lvl1pPr>
            <a:lvl2pPr marL="323515" indent="0">
              <a:buNone/>
              <a:defRPr sz="1981"/>
            </a:lvl2pPr>
            <a:lvl3pPr marL="647029" indent="0">
              <a:buNone/>
              <a:defRPr sz="1698"/>
            </a:lvl3pPr>
            <a:lvl4pPr marL="970544" indent="0">
              <a:buNone/>
              <a:defRPr sz="1415"/>
            </a:lvl4pPr>
            <a:lvl5pPr marL="1294059" indent="0">
              <a:buNone/>
              <a:defRPr sz="1415"/>
            </a:lvl5pPr>
            <a:lvl6pPr marL="1617574" indent="0">
              <a:buNone/>
              <a:defRPr sz="1415"/>
            </a:lvl6pPr>
            <a:lvl7pPr marL="1941088" indent="0">
              <a:buNone/>
              <a:defRPr sz="1415"/>
            </a:lvl7pPr>
            <a:lvl8pPr marL="2264603" indent="0">
              <a:buNone/>
              <a:defRPr sz="1415"/>
            </a:lvl8pPr>
            <a:lvl9pPr marL="2588118" indent="0">
              <a:buNone/>
              <a:defRPr sz="1415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095548" y="5919534"/>
            <a:ext cx="6412285" cy="887368"/>
          </a:xfrm>
        </p:spPr>
        <p:txBody>
          <a:bodyPr/>
          <a:lstStyle>
            <a:lvl1pPr marL="0" indent="0">
              <a:buNone/>
              <a:defRPr sz="991"/>
            </a:lvl1pPr>
            <a:lvl2pPr marL="323515" indent="0">
              <a:buNone/>
              <a:defRPr sz="849"/>
            </a:lvl2pPr>
            <a:lvl3pPr marL="647029" indent="0">
              <a:buNone/>
              <a:defRPr sz="708"/>
            </a:lvl3pPr>
            <a:lvl4pPr marL="970544" indent="0">
              <a:buNone/>
              <a:defRPr sz="637"/>
            </a:lvl4pPr>
            <a:lvl5pPr marL="1294059" indent="0">
              <a:buNone/>
              <a:defRPr sz="637"/>
            </a:lvl5pPr>
            <a:lvl6pPr marL="1617574" indent="0">
              <a:buNone/>
              <a:defRPr sz="637"/>
            </a:lvl6pPr>
            <a:lvl7pPr marL="1941088" indent="0">
              <a:buNone/>
              <a:defRPr sz="637"/>
            </a:lvl7pPr>
            <a:lvl8pPr marL="2264603" indent="0">
              <a:buNone/>
              <a:defRPr sz="637"/>
            </a:lvl8pPr>
            <a:lvl9pPr marL="2588118" indent="0">
              <a:buNone/>
              <a:defRPr sz="637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14610A4-2839-48EC-84AB-2A41E825C8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1D11E8E-1100-4823-BF83-B1D89D25B9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49732DD-1E62-45DD-955F-F95F660E82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829834-219C-4916-AFDF-2D437093B566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351655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63A8E3FA-1A6F-41EC-BE1F-9E8C370C64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01688" y="671513"/>
            <a:ext cx="9085262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</a:t>
            </a:r>
            <a:r>
              <a:rPr lang="en-US" altLang="ja-JP"/>
              <a:t> </a:t>
            </a:r>
            <a:r>
              <a:rPr lang="ja-JP" altLang="en-US"/>
              <a:t>タイトルの書式設定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462C399C-3D46-4866-BEB4-04238546F2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1688" y="2184400"/>
            <a:ext cx="9085262" cy="453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</a:t>
            </a:r>
            <a:r>
              <a:rPr lang="en-US" altLang="ja-JP"/>
              <a:t> </a:t>
            </a:r>
            <a:r>
              <a:rPr lang="ja-JP" altLang="en-US"/>
              <a:t>テキストの書式設定</a:t>
            </a:r>
            <a:endParaRPr lang="en-US" altLang="ja-JP"/>
          </a:p>
          <a:p>
            <a:pPr lvl="1"/>
            <a:r>
              <a:rPr lang="ja-JP" altLang="en-US"/>
              <a:t>第</a:t>
            </a:r>
            <a:r>
              <a:rPr lang="en-US" altLang="ja-JP"/>
              <a:t> 2 </a:t>
            </a:r>
            <a:r>
              <a:rPr lang="ja-JP" altLang="en-US"/>
              <a:t>レベル</a:t>
            </a:r>
            <a:endParaRPr lang="en-US" altLang="ja-JP"/>
          </a:p>
          <a:p>
            <a:pPr lvl="2"/>
            <a:r>
              <a:rPr lang="ja-JP" altLang="en-US"/>
              <a:t>第</a:t>
            </a:r>
            <a:r>
              <a:rPr lang="en-US" altLang="ja-JP"/>
              <a:t> 3 </a:t>
            </a:r>
            <a:r>
              <a:rPr lang="ja-JP" altLang="en-US"/>
              <a:t>レベル</a:t>
            </a:r>
            <a:endParaRPr lang="en-US" altLang="ja-JP"/>
          </a:p>
          <a:p>
            <a:pPr lvl="3"/>
            <a:r>
              <a:rPr lang="ja-JP" altLang="en-US"/>
              <a:t>第</a:t>
            </a:r>
            <a:r>
              <a:rPr lang="en-US" altLang="ja-JP"/>
              <a:t> 4 </a:t>
            </a:r>
            <a:r>
              <a:rPr lang="ja-JP" altLang="en-US"/>
              <a:t>レベル</a:t>
            </a:r>
            <a:endParaRPr lang="en-US" altLang="ja-JP"/>
          </a:p>
          <a:p>
            <a:pPr lvl="4"/>
            <a:r>
              <a:rPr lang="ja-JP" altLang="en-US"/>
              <a:t>第</a:t>
            </a:r>
            <a:r>
              <a:rPr lang="en-US" altLang="ja-JP"/>
              <a:t> 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1DAD68D8-7E91-4235-BBC8-E132E0B3D08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1688" y="6891338"/>
            <a:ext cx="2227262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91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4D181623-5623-4F5E-8076-E00580367B0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2838" y="6891338"/>
            <a:ext cx="3382962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91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xmlns="" id="{7466068A-D543-418E-8487-F0170D27994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59688" y="6891338"/>
            <a:ext cx="2227262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91" smtClean="0"/>
            </a:lvl1pPr>
          </a:lstStyle>
          <a:p>
            <a:pPr>
              <a:defRPr/>
            </a:pPr>
            <a:fld id="{6ED9DADB-E92B-416F-93FE-A6F30319E22D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1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1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1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1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1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323515" algn="ctr" rtl="0" fontAlgn="base">
        <a:spcBef>
          <a:spcPct val="0"/>
        </a:spcBef>
        <a:spcAft>
          <a:spcPct val="0"/>
        </a:spcAft>
        <a:defRPr kumimoji="1" sz="3113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6pPr>
      <a:lvl7pPr marL="647029" algn="ctr" rtl="0" fontAlgn="base">
        <a:spcBef>
          <a:spcPct val="0"/>
        </a:spcBef>
        <a:spcAft>
          <a:spcPct val="0"/>
        </a:spcAft>
        <a:defRPr kumimoji="1" sz="3113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7pPr>
      <a:lvl8pPr marL="970544" algn="ctr" rtl="0" fontAlgn="base">
        <a:spcBef>
          <a:spcPct val="0"/>
        </a:spcBef>
        <a:spcAft>
          <a:spcPct val="0"/>
        </a:spcAft>
        <a:defRPr kumimoji="1" sz="3113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8pPr>
      <a:lvl9pPr marL="1294059" algn="ctr" rtl="0" fontAlgn="base">
        <a:spcBef>
          <a:spcPct val="0"/>
        </a:spcBef>
        <a:spcAft>
          <a:spcPct val="0"/>
        </a:spcAft>
        <a:defRPr kumimoji="1" sz="3113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241300" indent="-241300" algn="l" rtl="0" eaLnBrk="0" fontAlgn="base" hangingPunct="0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525463" indent="-201613" algn="l" rtl="0" eaLnBrk="0" fontAlgn="base" hangingPunct="0">
        <a:spcBef>
          <a:spcPct val="20000"/>
        </a:spcBef>
        <a:spcAft>
          <a:spcPct val="0"/>
        </a:spcAft>
        <a:buChar char="–"/>
        <a:defRPr kumimoji="1" sz="1900">
          <a:solidFill>
            <a:schemeClr val="tx1"/>
          </a:solidFill>
          <a:latin typeface="+mn-lt"/>
          <a:ea typeface="+mn-ea"/>
        </a:defRPr>
      </a:lvl2pPr>
      <a:lvl3pPr marL="808038" indent="-160338" algn="l" rtl="0" eaLnBrk="0" fontAlgn="base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</a:defRPr>
      </a:lvl3pPr>
      <a:lvl4pPr marL="1131888" indent="-160338" algn="l" rtl="0" eaLnBrk="0" fontAlgn="base" hangingPunct="0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+mn-lt"/>
          <a:ea typeface="+mn-ea"/>
        </a:defRPr>
      </a:lvl4pPr>
      <a:lvl5pPr marL="1455738" indent="-160338" algn="l" rtl="0" eaLnBrk="0" fontAlgn="base" hangingPunct="0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5pPr>
      <a:lvl6pPr marL="1779331" indent="-161757" algn="l" rtl="0" fontAlgn="base">
        <a:spcBef>
          <a:spcPct val="20000"/>
        </a:spcBef>
        <a:spcAft>
          <a:spcPct val="0"/>
        </a:spcAft>
        <a:buChar char="»"/>
        <a:defRPr kumimoji="1" sz="1415">
          <a:solidFill>
            <a:schemeClr val="tx1"/>
          </a:solidFill>
          <a:latin typeface="+mn-lt"/>
          <a:ea typeface="+mn-ea"/>
        </a:defRPr>
      </a:lvl6pPr>
      <a:lvl7pPr marL="2102846" indent="-161757" algn="l" rtl="0" fontAlgn="base">
        <a:spcBef>
          <a:spcPct val="20000"/>
        </a:spcBef>
        <a:spcAft>
          <a:spcPct val="0"/>
        </a:spcAft>
        <a:buChar char="»"/>
        <a:defRPr kumimoji="1" sz="1415">
          <a:solidFill>
            <a:schemeClr val="tx1"/>
          </a:solidFill>
          <a:latin typeface="+mn-lt"/>
          <a:ea typeface="+mn-ea"/>
        </a:defRPr>
      </a:lvl7pPr>
      <a:lvl8pPr marL="2426360" indent="-161757" algn="l" rtl="0" fontAlgn="base">
        <a:spcBef>
          <a:spcPct val="20000"/>
        </a:spcBef>
        <a:spcAft>
          <a:spcPct val="0"/>
        </a:spcAft>
        <a:buChar char="»"/>
        <a:defRPr kumimoji="1" sz="1415">
          <a:solidFill>
            <a:schemeClr val="tx1"/>
          </a:solidFill>
          <a:latin typeface="+mn-lt"/>
          <a:ea typeface="+mn-ea"/>
        </a:defRPr>
      </a:lvl8pPr>
      <a:lvl9pPr marL="2749875" indent="-161757" algn="l" rtl="0" fontAlgn="base">
        <a:spcBef>
          <a:spcPct val="20000"/>
        </a:spcBef>
        <a:spcAft>
          <a:spcPct val="0"/>
        </a:spcAft>
        <a:buChar char="»"/>
        <a:defRPr kumimoji="1" sz="141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323515" rtl="0" eaLnBrk="1" latinLnBrk="0" hangingPunct="1">
        <a:defRPr kumimoji="1" sz="1274" kern="1200">
          <a:solidFill>
            <a:schemeClr val="tx1"/>
          </a:solidFill>
          <a:latin typeface="+mn-lt"/>
          <a:ea typeface="+mn-ea"/>
          <a:cs typeface="+mn-cs"/>
        </a:defRPr>
      </a:lvl1pPr>
      <a:lvl2pPr marL="323515" algn="l" defTabSz="323515" rtl="0" eaLnBrk="1" latinLnBrk="0" hangingPunct="1">
        <a:defRPr kumimoji="1" sz="1274" kern="1200">
          <a:solidFill>
            <a:schemeClr val="tx1"/>
          </a:solidFill>
          <a:latin typeface="+mn-lt"/>
          <a:ea typeface="+mn-ea"/>
          <a:cs typeface="+mn-cs"/>
        </a:defRPr>
      </a:lvl2pPr>
      <a:lvl3pPr marL="647029" algn="l" defTabSz="323515" rtl="0" eaLnBrk="1" latinLnBrk="0" hangingPunct="1">
        <a:defRPr kumimoji="1" sz="1274" kern="1200">
          <a:solidFill>
            <a:schemeClr val="tx1"/>
          </a:solidFill>
          <a:latin typeface="+mn-lt"/>
          <a:ea typeface="+mn-ea"/>
          <a:cs typeface="+mn-cs"/>
        </a:defRPr>
      </a:lvl3pPr>
      <a:lvl4pPr marL="970544" algn="l" defTabSz="323515" rtl="0" eaLnBrk="1" latinLnBrk="0" hangingPunct="1">
        <a:defRPr kumimoji="1" sz="1274" kern="1200">
          <a:solidFill>
            <a:schemeClr val="tx1"/>
          </a:solidFill>
          <a:latin typeface="+mn-lt"/>
          <a:ea typeface="+mn-ea"/>
          <a:cs typeface="+mn-cs"/>
        </a:defRPr>
      </a:lvl4pPr>
      <a:lvl5pPr marL="1294059" algn="l" defTabSz="323515" rtl="0" eaLnBrk="1" latinLnBrk="0" hangingPunct="1">
        <a:defRPr kumimoji="1" sz="1274" kern="1200">
          <a:solidFill>
            <a:schemeClr val="tx1"/>
          </a:solidFill>
          <a:latin typeface="+mn-lt"/>
          <a:ea typeface="+mn-ea"/>
          <a:cs typeface="+mn-cs"/>
        </a:defRPr>
      </a:lvl5pPr>
      <a:lvl6pPr marL="1617574" algn="l" defTabSz="323515" rtl="0" eaLnBrk="1" latinLnBrk="0" hangingPunct="1">
        <a:defRPr kumimoji="1" sz="1274" kern="1200">
          <a:solidFill>
            <a:schemeClr val="tx1"/>
          </a:solidFill>
          <a:latin typeface="+mn-lt"/>
          <a:ea typeface="+mn-ea"/>
          <a:cs typeface="+mn-cs"/>
        </a:defRPr>
      </a:lvl6pPr>
      <a:lvl7pPr marL="1941088" algn="l" defTabSz="323515" rtl="0" eaLnBrk="1" latinLnBrk="0" hangingPunct="1">
        <a:defRPr kumimoji="1" sz="1274" kern="1200">
          <a:solidFill>
            <a:schemeClr val="tx1"/>
          </a:solidFill>
          <a:latin typeface="+mn-lt"/>
          <a:ea typeface="+mn-ea"/>
          <a:cs typeface="+mn-cs"/>
        </a:defRPr>
      </a:lvl7pPr>
      <a:lvl8pPr marL="2264603" algn="l" defTabSz="323515" rtl="0" eaLnBrk="1" latinLnBrk="0" hangingPunct="1">
        <a:defRPr kumimoji="1" sz="1274" kern="1200">
          <a:solidFill>
            <a:schemeClr val="tx1"/>
          </a:solidFill>
          <a:latin typeface="+mn-lt"/>
          <a:ea typeface="+mn-ea"/>
          <a:cs typeface="+mn-cs"/>
        </a:defRPr>
      </a:lvl8pPr>
      <a:lvl9pPr marL="2588118" algn="l" defTabSz="323515" rtl="0" eaLnBrk="1" latinLnBrk="0" hangingPunct="1">
        <a:defRPr kumimoji="1" sz="127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51">
            <a:extLst>
              <a:ext uri="{FF2B5EF4-FFF2-40B4-BE49-F238E27FC236}">
                <a16:creationId xmlns:a16="http://schemas.microsoft.com/office/drawing/2014/main" xmlns="" id="{1AE23818-720F-4E6E-A4C9-B5CA656C7B29}"/>
              </a:ext>
            </a:extLst>
          </p:cNvPr>
          <p:cNvGrpSpPr>
            <a:grpSpLocks/>
          </p:cNvGrpSpPr>
          <p:nvPr/>
        </p:nvGrpSpPr>
        <p:grpSpPr bwMode="auto">
          <a:xfrm>
            <a:off x="519783" y="325041"/>
            <a:ext cx="9650413" cy="6675437"/>
            <a:chOff x="-12" y="117"/>
            <a:chExt cx="6079" cy="4205"/>
          </a:xfrm>
        </p:grpSpPr>
        <p:sp>
          <p:nvSpPr>
            <p:cNvPr id="3075" name="Rectangle 2">
              <a:extLst>
                <a:ext uri="{FF2B5EF4-FFF2-40B4-BE49-F238E27FC236}">
                  <a16:creationId xmlns:a16="http://schemas.microsoft.com/office/drawing/2014/main" xmlns="" id="{BF395658-6189-47B5-9C43-EF521451E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" y="426"/>
              <a:ext cx="6033" cy="376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3076" name="Text Box 3">
              <a:extLst>
                <a:ext uri="{FF2B5EF4-FFF2-40B4-BE49-F238E27FC236}">
                  <a16:creationId xmlns:a16="http://schemas.microsoft.com/office/drawing/2014/main" xmlns="" id="{0575376C-DDA2-41EA-8F49-7634BDE132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5" y="117"/>
              <a:ext cx="209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/>
              <a:r>
                <a:rPr lang="ja-JP" altLang="en-US" sz="2800" b="1"/>
                <a:t>レ　ビ　ュ　記　録　表</a:t>
              </a:r>
            </a:p>
          </p:txBody>
        </p:sp>
        <p:sp>
          <p:nvSpPr>
            <p:cNvPr id="3077" name="Line 4">
              <a:extLst>
                <a:ext uri="{FF2B5EF4-FFF2-40B4-BE49-F238E27FC236}">
                  <a16:creationId xmlns:a16="http://schemas.microsoft.com/office/drawing/2014/main" xmlns="" id="{B667367F-6E0B-4612-BFF3-A0AA38BE3B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607"/>
              <a:ext cx="60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78" name="Text Box 5">
              <a:extLst>
                <a:ext uri="{FF2B5EF4-FFF2-40B4-BE49-F238E27FC236}">
                  <a16:creationId xmlns:a16="http://schemas.microsoft.com/office/drawing/2014/main" xmlns="" id="{7759149A-49EC-46C4-B40F-22D4E1CFB1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" y="435"/>
              <a:ext cx="253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1200" dirty="0"/>
                <a:t>実施日時　　</a:t>
              </a:r>
              <a:r>
                <a:rPr lang="en-US" altLang="ja-JP" sz="1200" dirty="0"/>
                <a:t>2018</a:t>
              </a:r>
              <a:r>
                <a:rPr lang="ja-JP" altLang="en-US" sz="1200" dirty="0"/>
                <a:t>年</a:t>
              </a:r>
              <a:r>
                <a:rPr lang="en-US" altLang="ja-JP" sz="1200" dirty="0"/>
                <a:t>10</a:t>
              </a:r>
              <a:r>
                <a:rPr lang="ja-JP" altLang="en-US" sz="1200" dirty="0"/>
                <a:t>月</a:t>
              </a:r>
              <a:r>
                <a:rPr lang="en-US" altLang="ja-JP" sz="1200" dirty="0"/>
                <a:t>22</a:t>
              </a:r>
              <a:r>
                <a:rPr lang="ja-JP" altLang="en-US" sz="1200" dirty="0"/>
                <a:t>日（木）　</a:t>
              </a:r>
              <a:r>
                <a:rPr lang="en-US" altLang="ja-JP" sz="1200" dirty="0"/>
                <a:t>13 </a:t>
              </a:r>
              <a:r>
                <a:rPr lang="ja-JP" altLang="en-US" sz="1200" dirty="0"/>
                <a:t>：</a:t>
              </a:r>
              <a:r>
                <a:rPr lang="en-US" altLang="ja-JP" sz="1200" dirty="0"/>
                <a:t>00</a:t>
              </a:r>
              <a:r>
                <a:rPr lang="ja-JP" altLang="en-US" sz="1200" dirty="0"/>
                <a:t>　～　：　　　</a:t>
              </a:r>
            </a:p>
          </p:txBody>
        </p:sp>
        <p:sp>
          <p:nvSpPr>
            <p:cNvPr id="3079" name="Line 6">
              <a:extLst>
                <a:ext uri="{FF2B5EF4-FFF2-40B4-BE49-F238E27FC236}">
                  <a16:creationId xmlns:a16="http://schemas.microsoft.com/office/drawing/2014/main" xmlns="" id="{4175150F-9E9D-4F5F-B11F-C96C495D78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3" y="42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80" name="Text Box 7">
              <a:extLst>
                <a:ext uri="{FF2B5EF4-FFF2-40B4-BE49-F238E27FC236}">
                  <a16:creationId xmlns:a16="http://schemas.microsoft.com/office/drawing/2014/main" xmlns="" id="{68F849C2-A15E-4FA0-A81A-5C8CD6A5B7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1" y="435"/>
              <a:ext cx="50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1200"/>
                <a:t>実施場所</a:t>
              </a:r>
            </a:p>
          </p:txBody>
        </p:sp>
        <p:sp>
          <p:nvSpPr>
            <p:cNvPr id="3081" name="Line 8">
              <a:extLst>
                <a:ext uri="{FF2B5EF4-FFF2-40B4-BE49-F238E27FC236}">
                  <a16:creationId xmlns:a16="http://schemas.microsoft.com/office/drawing/2014/main" xmlns="" id="{BB1BEC4C-4805-46B4-8466-9A84C23147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7" y="42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82" name="Text Box 9">
              <a:extLst>
                <a:ext uri="{FF2B5EF4-FFF2-40B4-BE49-F238E27FC236}">
                  <a16:creationId xmlns:a16="http://schemas.microsoft.com/office/drawing/2014/main" xmlns="" id="{B5BDC794-5E34-47B3-A4F0-F83D1AE67C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3" y="429"/>
              <a:ext cx="4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1200"/>
                <a:t>記入者</a:t>
              </a:r>
            </a:p>
          </p:txBody>
        </p:sp>
        <p:sp>
          <p:nvSpPr>
            <p:cNvPr id="3083" name="Line 10">
              <a:extLst>
                <a:ext uri="{FF2B5EF4-FFF2-40B4-BE49-F238E27FC236}">
                  <a16:creationId xmlns:a16="http://schemas.microsoft.com/office/drawing/2014/main" xmlns="" id="{322EBE11-26D0-4B11-98BB-AD156C4CE2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994"/>
              <a:ext cx="603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84" name="Text Box 11">
              <a:extLst>
                <a:ext uri="{FF2B5EF4-FFF2-40B4-BE49-F238E27FC236}">
                  <a16:creationId xmlns:a16="http://schemas.microsoft.com/office/drawing/2014/main" xmlns="" id="{75AEB764-730F-43BC-8C5B-66B96FDE45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" y="583"/>
              <a:ext cx="64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1200"/>
                <a:t>レビュ対象物</a:t>
              </a:r>
            </a:p>
          </p:txBody>
        </p:sp>
        <p:sp>
          <p:nvSpPr>
            <p:cNvPr id="3085" name="Line 12">
              <a:extLst>
                <a:ext uri="{FF2B5EF4-FFF2-40B4-BE49-F238E27FC236}">
                  <a16:creationId xmlns:a16="http://schemas.microsoft.com/office/drawing/2014/main" xmlns="" id="{CDF2799A-14F2-4D99-95FD-A765AFDDBB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7" y="42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86" name="Text Box 13">
              <a:extLst>
                <a:ext uri="{FF2B5EF4-FFF2-40B4-BE49-F238E27FC236}">
                  <a16:creationId xmlns:a16="http://schemas.microsoft.com/office/drawing/2014/main" xmlns="" id="{DA8B6023-8E1A-449D-AAE8-66BDB64FB0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7" y="225"/>
              <a:ext cx="65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1200"/>
                <a:t>通番　　　　／</a:t>
              </a:r>
            </a:p>
          </p:txBody>
        </p:sp>
        <p:sp>
          <p:nvSpPr>
            <p:cNvPr id="3087" name="Line 14">
              <a:extLst>
                <a:ext uri="{FF2B5EF4-FFF2-40B4-BE49-F238E27FC236}">
                  <a16:creationId xmlns:a16="http://schemas.microsoft.com/office/drawing/2014/main" xmlns="" id="{490B51EF-82B2-46C4-AC71-02D57CA5FA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1234"/>
              <a:ext cx="60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88" name="Text Box 15">
              <a:extLst>
                <a:ext uri="{FF2B5EF4-FFF2-40B4-BE49-F238E27FC236}">
                  <a16:creationId xmlns:a16="http://schemas.microsoft.com/office/drawing/2014/main" xmlns="" id="{52634C6E-3FF8-4335-8F0C-061BBCF2C8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" y="1031"/>
              <a:ext cx="605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1200" dirty="0"/>
                <a:t>番号　分類　頁・行　　　　　　　　　　　　　　　指　　摘　　事　　項　　　　　　　　　　　　</a:t>
              </a:r>
              <a:r>
                <a:rPr lang="en-US" altLang="ja-JP" sz="1200" dirty="0"/>
                <a:t>             </a:t>
              </a:r>
              <a:r>
                <a:rPr lang="ja-JP" altLang="en-US" sz="1200" dirty="0"/>
                <a:t>　　訂正担当　　　</a:t>
              </a:r>
              <a:r>
                <a:rPr lang="en-US" altLang="ja-JP" sz="1200" dirty="0"/>
                <a:t> </a:t>
              </a:r>
              <a:r>
                <a:rPr lang="ja-JP" altLang="en-US" sz="1200" dirty="0"/>
                <a:t>　訂正内容</a:t>
              </a:r>
              <a:r>
                <a:rPr lang="en-US" altLang="ja-JP" sz="1200" dirty="0"/>
                <a:t> </a:t>
              </a:r>
              <a:r>
                <a:rPr lang="ja-JP" altLang="en-US" sz="1200" dirty="0"/>
                <a:t>と</a:t>
              </a:r>
              <a:r>
                <a:rPr lang="en-US" altLang="ja-JP" sz="1200" dirty="0"/>
                <a:t> </a:t>
              </a:r>
              <a:r>
                <a:rPr lang="ja-JP" altLang="en-US" sz="1200" dirty="0"/>
                <a:t>訂正月日　</a:t>
              </a:r>
              <a:r>
                <a:rPr lang="en-US" altLang="ja-JP" sz="1200" dirty="0"/>
                <a:t> </a:t>
              </a:r>
              <a:r>
                <a:rPr lang="ja-JP" altLang="en-US" sz="1200" dirty="0"/>
                <a:t>　　　訂正確認</a:t>
              </a:r>
            </a:p>
          </p:txBody>
        </p:sp>
        <p:sp>
          <p:nvSpPr>
            <p:cNvPr id="3089" name="Text Box 16">
              <a:extLst>
                <a:ext uri="{FF2B5EF4-FFF2-40B4-BE49-F238E27FC236}">
                  <a16:creationId xmlns:a16="http://schemas.microsoft.com/office/drawing/2014/main" xmlns="" id="{BA4B0124-EBAB-4A06-9634-EC14B938A5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2" y="4168"/>
              <a:ext cx="167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1000"/>
                <a:t>分類　</a:t>
              </a:r>
              <a:r>
                <a:rPr lang="en-US" altLang="ja-JP" sz="1000"/>
                <a:t>R</a:t>
              </a:r>
              <a:r>
                <a:rPr lang="ja-JP" altLang="en-US" sz="1000"/>
                <a:t>：訂正要求　</a:t>
              </a:r>
              <a:r>
                <a:rPr lang="en-US" altLang="ja-JP" sz="1000"/>
                <a:t>Q</a:t>
              </a:r>
              <a:r>
                <a:rPr lang="ja-JP" altLang="en-US" sz="1000"/>
                <a:t>：質問　</a:t>
              </a:r>
              <a:r>
                <a:rPr lang="en-US" altLang="ja-JP" sz="1000"/>
                <a:t>C</a:t>
              </a:r>
              <a:r>
                <a:rPr lang="ja-JP" altLang="en-US" sz="1000"/>
                <a:t>：単なるコメント</a:t>
              </a:r>
            </a:p>
          </p:txBody>
        </p:sp>
        <p:sp>
          <p:nvSpPr>
            <p:cNvPr id="3090" name="Line 17">
              <a:extLst>
                <a:ext uri="{FF2B5EF4-FFF2-40B4-BE49-F238E27FC236}">
                  <a16:creationId xmlns:a16="http://schemas.microsoft.com/office/drawing/2014/main" xmlns="" id="{4CCD85A0-F88D-4275-9D6F-619D0D1915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1515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91" name="Line 18">
              <a:extLst>
                <a:ext uri="{FF2B5EF4-FFF2-40B4-BE49-F238E27FC236}">
                  <a16:creationId xmlns:a16="http://schemas.microsoft.com/office/drawing/2014/main" xmlns="" id="{D013D2E8-575C-4D40-9514-1A6B605320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1787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92" name="Line 19">
              <a:extLst>
                <a:ext uri="{FF2B5EF4-FFF2-40B4-BE49-F238E27FC236}">
                  <a16:creationId xmlns:a16="http://schemas.microsoft.com/office/drawing/2014/main" xmlns="" id="{F544CF53-2653-4753-9796-AED35A4CED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2059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93" name="Line 20">
              <a:extLst>
                <a:ext uri="{FF2B5EF4-FFF2-40B4-BE49-F238E27FC236}">
                  <a16:creationId xmlns:a16="http://schemas.microsoft.com/office/drawing/2014/main" xmlns="" id="{64E6815E-A6E7-481F-91FB-467D1BF5D5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2331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94" name="Line 21">
              <a:extLst>
                <a:ext uri="{FF2B5EF4-FFF2-40B4-BE49-F238E27FC236}">
                  <a16:creationId xmlns:a16="http://schemas.microsoft.com/office/drawing/2014/main" xmlns="" id="{84C5AF49-904F-4B23-A221-81B2F7BB8D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2603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95" name="Line 22">
              <a:extLst>
                <a:ext uri="{FF2B5EF4-FFF2-40B4-BE49-F238E27FC236}">
                  <a16:creationId xmlns:a16="http://schemas.microsoft.com/office/drawing/2014/main" xmlns="" id="{2DBF979A-737A-4AEC-83AD-AF10AD64C7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2875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96" name="Line 23">
              <a:extLst>
                <a:ext uri="{FF2B5EF4-FFF2-40B4-BE49-F238E27FC236}">
                  <a16:creationId xmlns:a16="http://schemas.microsoft.com/office/drawing/2014/main" xmlns="" id="{A303B6EC-A1A0-4654-97D6-6DCB88FAB6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3148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97" name="Line 24">
              <a:extLst>
                <a:ext uri="{FF2B5EF4-FFF2-40B4-BE49-F238E27FC236}">
                  <a16:creationId xmlns:a16="http://schemas.microsoft.com/office/drawing/2014/main" xmlns="" id="{3489F0DD-CA3C-4355-A724-611CDCD44B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3420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98" name="Line 25">
              <a:extLst>
                <a:ext uri="{FF2B5EF4-FFF2-40B4-BE49-F238E27FC236}">
                  <a16:creationId xmlns:a16="http://schemas.microsoft.com/office/drawing/2014/main" xmlns="" id="{D6398E51-8351-4C51-8EFF-34715ECA79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3692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99" name="Line 26">
              <a:extLst>
                <a:ext uri="{FF2B5EF4-FFF2-40B4-BE49-F238E27FC236}">
                  <a16:creationId xmlns:a16="http://schemas.microsoft.com/office/drawing/2014/main" xmlns="" id="{E91DE049-BFDD-4E96-9442-F81FBCF5B6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3964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0" name="Line 27">
              <a:extLst>
                <a:ext uri="{FF2B5EF4-FFF2-40B4-BE49-F238E27FC236}">
                  <a16:creationId xmlns:a16="http://schemas.microsoft.com/office/drawing/2014/main" xmlns="" id="{D88468E0-DF54-46A9-9C77-83EBE64FBA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1515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1" name="Line 28">
              <a:extLst>
                <a:ext uri="{FF2B5EF4-FFF2-40B4-BE49-F238E27FC236}">
                  <a16:creationId xmlns:a16="http://schemas.microsoft.com/office/drawing/2014/main" xmlns="" id="{EC19E0D0-0837-47B3-800D-5C516D9567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1787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2" name="Line 29">
              <a:extLst>
                <a:ext uri="{FF2B5EF4-FFF2-40B4-BE49-F238E27FC236}">
                  <a16:creationId xmlns:a16="http://schemas.microsoft.com/office/drawing/2014/main" xmlns="" id="{A5D87938-8352-4B44-9907-AD6054A6DA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2059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3" name="Line 30">
              <a:extLst>
                <a:ext uri="{FF2B5EF4-FFF2-40B4-BE49-F238E27FC236}">
                  <a16:creationId xmlns:a16="http://schemas.microsoft.com/office/drawing/2014/main" xmlns="" id="{AAD9F59B-DCCB-4153-B96C-FBB3A07476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2331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4" name="Line 31">
              <a:extLst>
                <a:ext uri="{FF2B5EF4-FFF2-40B4-BE49-F238E27FC236}">
                  <a16:creationId xmlns:a16="http://schemas.microsoft.com/office/drawing/2014/main" xmlns="" id="{1300B7CC-FD65-495B-AACE-20E031AE63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2603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5" name="Line 32">
              <a:extLst>
                <a:ext uri="{FF2B5EF4-FFF2-40B4-BE49-F238E27FC236}">
                  <a16:creationId xmlns:a16="http://schemas.microsoft.com/office/drawing/2014/main" xmlns="" id="{5F84343B-94FE-4C43-84FA-D2AC90625A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2875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6" name="Line 33">
              <a:extLst>
                <a:ext uri="{FF2B5EF4-FFF2-40B4-BE49-F238E27FC236}">
                  <a16:creationId xmlns:a16="http://schemas.microsoft.com/office/drawing/2014/main" xmlns="" id="{EBE9B158-B61D-4216-93C1-822B0AA813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3148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7" name="Line 34">
              <a:extLst>
                <a:ext uri="{FF2B5EF4-FFF2-40B4-BE49-F238E27FC236}">
                  <a16:creationId xmlns:a16="http://schemas.microsoft.com/office/drawing/2014/main" xmlns="" id="{3FF22739-A98B-44E1-AB82-DEE8827BAE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3420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8" name="Line 35">
              <a:extLst>
                <a:ext uri="{FF2B5EF4-FFF2-40B4-BE49-F238E27FC236}">
                  <a16:creationId xmlns:a16="http://schemas.microsoft.com/office/drawing/2014/main" xmlns="" id="{9E3DA7B2-DBE7-496D-8D5C-7BD9C254CB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3692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9" name="Line 36">
              <a:extLst>
                <a:ext uri="{FF2B5EF4-FFF2-40B4-BE49-F238E27FC236}">
                  <a16:creationId xmlns:a16="http://schemas.microsoft.com/office/drawing/2014/main" xmlns="" id="{6D9F937C-DC43-4BE9-9277-4ADDF36180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3964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10" name="Line 37">
              <a:extLst>
                <a:ext uri="{FF2B5EF4-FFF2-40B4-BE49-F238E27FC236}">
                  <a16:creationId xmlns:a16="http://schemas.microsoft.com/office/drawing/2014/main" xmlns="" id="{D7963352-DB59-4F27-82A4-9CDF37D021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" y="998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11" name="Line 38">
              <a:extLst>
                <a:ext uri="{FF2B5EF4-FFF2-40B4-BE49-F238E27FC236}">
                  <a16:creationId xmlns:a16="http://schemas.microsoft.com/office/drawing/2014/main" xmlns="" id="{6281D35B-884D-4830-8815-E5F649A0F2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8" y="998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12" name="Line 39">
              <a:extLst>
                <a:ext uri="{FF2B5EF4-FFF2-40B4-BE49-F238E27FC236}">
                  <a16:creationId xmlns:a16="http://schemas.microsoft.com/office/drawing/2014/main" xmlns="" id="{8C33CEDB-F8AE-4B4F-BC58-3E0E4E004E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7" y="998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13" name="Line 40">
              <a:extLst>
                <a:ext uri="{FF2B5EF4-FFF2-40B4-BE49-F238E27FC236}">
                  <a16:creationId xmlns:a16="http://schemas.microsoft.com/office/drawing/2014/main" xmlns="" id="{29F12B63-F62F-48CA-9C1B-CCF2EF562F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1" y="998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14" name="Line 41">
              <a:extLst>
                <a:ext uri="{FF2B5EF4-FFF2-40B4-BE49-F238E27FC236}">
                  <a16:creationId xmlns:a16="http://schemas.microsoft.com/office/drawing/2014/main" xmlns="" id="{5D742FEE-D423-4A5B-BE62-5CD84EF1E0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" y="998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15" name="Line 42">
              <a:extLst>
                <a:ext uri="{FF2B5EF4-FFF2-40B4-BE49-F238E27FC236}">
                  <a16:creationId xmlns:a16="http://schemas.microsoft.com/office/drawing/2014/main" xmlns="" id="{B33A188B-C2AD-4C31-A369-159FE7F761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0" y="994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16" name="Line 43">
              <a:extLst>
                <a:ext uri="{FF2B5EF4-FFF2-40B4-BE49-F238E27FC236}">
                  <a16:creationId xmlns:a16="http://schemas.microsoft.com/office/drawing/2014/main" xmlns="" id="{41DDBB42-82BE-4F86-AE89-752377DB1B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1" y="61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17" name="Text Box 44">
              <a:extLst>
                <a:ext uri="{FF2B5EF4-FFF2-40B4-BE49-F238E27FC236}">
                  <a16:creationId xmlns:a16="http://schemas.microsoft.com/office/drawing/2014/main" xmlns="" id="{FCFCD7A4-B385-4702-81B7-8293786E8D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1" y="587"/>
              <a:ext cx="9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1200"/>
                <a:t>参加者名（学籍番号）</a:t>
              </a:r>
            </a:p>
          </p:txBody>
        </p:sp>
        <p:sp>
          <p:nvSpPr>
            <p:cNvPr id="3118" name="Text Box 45">
              <a:extLst>
                <a:ext uri="{FF2B5EF4-FFF2-40B4-BE49-F238E27FC236}">
                  <a16:creationId xmlns:a16="http://schemas.microsoft.com/office/drawing/2014/main" xmlns="" id="{01D3B99F-EFC2-46CB-B2DD-243D1DB252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7" y="417"/>
              <a:ext cx="48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1200"/>
                <a:t>チーム名</a:t>
              </a:r>
            </a:p>
          </p:txBody>
        </p:sp>
        <p:sp>
          <p:nvSpPr>
            <p:cNvPr id="3119" name="Line 46">
              <a:extLst>
                <a:ext uri="{FF2B5EF4-FFF2-40B4-BE49-F238E27FC236}">
                  <a16:creationId xmlns:a16="http://schemas.microsoft.com/office/drawing/2014/main" xmlns="" id="{B31C1470-F704-4513-B364-8F1D2A73D1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2" y="994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20" name="Line 47">
              <a:extLst>
                <a:ext uri="{FF2B5EF4-FFF2-40B4-BE49-F238E27FC236}">
                  <a16:creationId xmlns:a16="http://schemas.microsoft.com/office/drawing/2014/main" xmlns="" id="{A404B90A-F90B-421C-BFA1-14DC18F64C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3" y="994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9" name="Text Box 48">
              <a:extLst>
                <a:ext uri="{FF2B5EF4-FFF2-40B4-BE49-F238E27FC236}">
                  <a16:creationId xmlns:a16="http://schemas.microsoft.com/office/drawing/2014/main" xmlns="" id="{65648085-EA38-404D-AF2B-A093D7191B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6" y="978"/>
              <a:ext cx="23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wordArtVertRtl" wrap="none">
              <a:spAutoFit/>
            </a:bodyPr>
            <a:lstStyle/>
            <a:p>
              <a:pPr eaLnBrk="1" hangingPunct="1">
                <a:defRPr/>
              </a:pPr>
              <a:r>
                <a:rPr lang="ja-JP" altLang="en-US" sz="1200" dirty="0">
                  <a:latin typeface="Arial" charset="0"/>
                  <a:ea typeface="ＭＳ Ｐゴシック" charset="-128"/>
                </a:rPr>
                <a:t>緊急</a:t>
              </a:r>
            </a:p>
          </p:txBody>
        </p:sp>
        <p:sp>
          <p:nvSpPr>
            <p:cNvPr id="100" name="Text Box 49">
              <a:extLst>
                <a:ext uri="{FF2B5EF4-FFF2-40B4-BE49-F238E27FC236}">
                  <a16:creationId xmlns:a16="http://schemas.microsoft.com/office/drawing/2014/main" xmlns="" id="{6AB5D716-597B-41AB-B659-540A043C8F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4" y="975"/>
              <a:ext cx="23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wordArtVertRtl" wrap="none">
              <a:spAutoFit/>
            </a:bodyPr>
            <a:lstStyle/>
            <a:p>
              <a:pPr eaLnBrk="1" hangingPunct="1">
                <a:defRPr/>
              </a:pPr>
              <a:r>
                <a:rPr lang="ja-JP" altLang="en-US" sz="1200" dirty="0">
                  <a:latin typeface="Arial" charset="0"/>
                  <a:ea typeface="ＭＳ Ｐゴシック" charset="-128"/>
                </a:rPr>
                <a:t>重要</a:t>
              </a:r>
            </a:p>
          </p:txBody>
        </p:sp>
        <p:sp>
          <p:nvSpPr>
            <p:cNvPr id="3123" name="Text Box 50">
              <a:extLst>
                <a:ext uri="{FF2B5EF4-FFF2-40B4-BE49-F238E27FC236}">
                  <a16:creationId xmlns:a16="http://schemas.microsoft.com/office/drawing/2014/main" xmlns="" id="{DA830CA2-5350-4FD1-ACB0-8D2E8F9871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19" y="1115"/>
              <a:ext cx="415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800"/>
                <a:t>名前、日付</a:t>
              </a: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xmlns="" id="{93D97684-4ACB-4EB7-979D-D9F46878C883}"/>
              </a:ext>
            </a:extLst>
          </p:cNvPr>
          <p:cNvSpPr txBox="1"/>
          <p:nvPr/>
        </p:nvSpPr>
        <p:spPr>
          <a:xfrm>
            <a:off x="9181009" y="437954"/>
            <a:ext cx="1070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</a:t>
            </a:r>
            <a:r>
              <a:rPr kumimoji="1" lang="ja-JP" altLang="en-US" sz="1600" dirty="0"/>
              <a:t>　　　</a:t>
            </a:r>
            <a:r>
              <a:rPr lang="en-US" altLang="ja-JP" sz="1600" dirty="0" smtClean="0"/>
              <a:t>3</a:t>
            </a:r>
            <a:endParaRPr kumimoji="1" lang="ja-JP" altLang="en-US" sz="16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xmlns="" id="{4C24008D-FA2B-4DD1-A883-B67810B04A93}"/>
              </a:ext>
            </a:extLst>
          </p:cNvPr>
          <p:cNvSpPr txBox="1"/>
          <p:nvPr/>
        </p:nvSpPr>
        <p:spPr>
          <a:xfrm>
            <a:off x="1634777" y="1292945"/>
            <a:ext cx="1645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外部設計書</a:t>
            </a:r>
            <a:r>
              <a:rPr lang="en-US" altLang="ja-JP" sz="1400" dirty="0"/>
              <a:t>v2</a:t>
            </a:r>
            <a:endParaRPr kumimoji="1" lang="ja-JP" altLang="en-US" sz="14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xmlns="" id="{8B0DB116-F03F-46E2-902B-659FC1B8406F}"/>
              </a:ext>
            </a:extLst>
          </p:cNvPr>
          <p:cNvSpPr txBox="1"/>
          <p:nvPr/>
        </p:nvSpPr>
        <p:spPr>
          <a:xfrm>
            <a:off x="5417779" y="812911"/>
            <a:ext cx="629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A506</a:t>
            </a:r>
            <a:endParaRPr kumimoji="1" lang="ja-JP" altLang="en-US" sz="14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xmlns="" id="{516264B4-DCD4-468F-B33C-A06BFBA2C35F}"/>
              </a:ext>
            </a:extLst>
          </p:cNvPr>
          <p:cNvSpPr txBox="1"/>
          <p:nvPr/>
        </p:nvSpPr>
        <p:spPr>
          <a:xfrm>
            <a:off x="7330717" y="812910"/>
            <a:ext cx="629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007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xmlns="" id="{18BFBB9F-9CD9-4E04-A27F-A4B134493B35}"/>
              </a:ext>
            </a:extLst>
          </p:cNvPr>
          <p:cNvSpPr txBox="1"/>
          <p:nvPr/>
        </p:nvSpPr>
        <p:spPr>
          <a:xfrm>
            <a:off x="9380297" y="820916"/>
            <a:ext cx="629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今井</a:t>
            </a:r>
            <a:endParaRPr kumimoji="1" lang="en-US" altLang="ja-JP" sz="1200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xmlns="" id="{1EBC10C1-8732-4874-8DA4-9321D265A623}"/>
              </a:ext>
            </a:extLst>
          </p:cNvPr>
          <p:cNvSpPr txBox="1"/>
          <p:nvPr/>
        </p:nvSpPr>
        <p:spPr>
          <a:xfrm>
            <a:off x="4557598" y="1265413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1200290</a:t>
            </a:r>
            <a:r>
              <a:rPr kumimoji="1" lang="ja-JP" altLang="en-US" sz="1100" dirty="0"/>
              <a:t>  井上 聡</a:t>
            </a:r>
            <a:endParaRPr kumimoji="1" lang="en-US" altLang="ja-JP" sz="11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xmlns="" id="{A4FB25FB-67DB-48F7-ACB5-D5A0F27FA7A4}"/>
              </a:ext>
            </a:extLst>
          </p:cNvPr>
          <p:cNvSpPr txBox="1"/>
          <p:nvPr/>
        </p:nvSpPr>
        <p:spPr>
          <a:xfrm>
            <a:off x="4555318" y="1462263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1200291</a:t>
            </a:r>
            <a:r>
              <a:rPr kumimoji="1" lang="ja-JP" altLang="en-US" sz="1100" dirty="0"/>
              <a:t>  今井 克晃</a:t>
            </a:r>
            <a:endParaRPr kumimoji="1" lang="en-US" altLang="ja-JP" sz="11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xmlns="" id="{9C90AE0A-1048-49D6-8369-97292DF576A1}"/>
              </a:ext>
            </a:extLst>
          </p:cNvPr>
          <p:cNvSpPr txBox="1"/>
          <p:nvPr/>
        </p:nvSpPr>
        <p:spPr>
          <a:xfrm>
            <a:off x="5897460" y="1253681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1200306</a:t>
            </a:r>
            <a:r>
              <a:rPr kumimoji="1" lang="ja-JP" altLang="en-US" sz="1100" dirty="0"/>
              <a:t>  小野田 </a:t>
            </a:r>
            <a:r>
              <a:rPr lang="ja-JP" altLang="en-US" sz="1100" dirty="0"/>
              <a:t>祐稀</a:t>
            </a:r>
            <a:endParaRPr kumimoji="1" lang="en-US" altLang="ja-JP" sz="1100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xmlns="" id="{23CE5601-3BA9-4328-9991-9804A00BC703}"/>
              </a:ext>
            </a:extLst>
          </p:cNvPr>
          <p:cNvSpPr txBox="1"/>
          <p:nvPr/>
        </p:nvSpPr>
        <p:spPr>
          <a:xfrm>
            <a:off x="5895180" y="1465385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1200360</a:t>
            </a:r>
            <a:r>
              <a:rPr kumimoji="1" lang="ja-JP" altLang="en-US" sz="1100" dirty="0"/>
              <a:t>  別役 志朗</a:t>
            </a:r>
            <a:endParaRPr kumimoji="1" lang="en-US" altLang="ja-JP" sz="11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xmlns="" id="{2189C837-00E8-44EA-812B-552563D2D47D}"/>
              </a:ext>
            </a:extLst>
          </p:cNvPr>
          <p:cNvSpPr txBox="1"/>
          <p:nvPr/>
        </p:nvSpPr>
        <p:spPr>
          <a:xfrm>
            <a:off x="7404105" y="1259497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1200363</a:t>
            </a:r>
            <a:r>
              <a:rPr kumimoji="1" lang="ja-JP" altLang="en-US" sz="1100" dirty="0"/>
              <a:t>  本城 克基</a:t>
            </a:r>
            <a:endParaRPr kumimoji="1" lang="en-US" altLang="ja-JP" sz="1100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xmlns="" id="{0AF16A3F-4235-4101-A925-017967CF719A}"/>
              </a:ext>
            </a:extLst>
          </p:cNvPr>
          <p:cNvSpPr txBox="1"/>
          <p:nvPr/>
        </p:nvSpPr>
        <p:spPr>
          <a:xfrm>
            <a:off x="7401825" y="1471201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1200373</a:t>
            </a:r>
            <a:r>
              <a:rPr kumimoji="1" lang="ja-JP" altLang="en-US" sz="1100" dirty="0"/>
              <a:t>  森本 拓</a:t>
            </a:r>
            <a:endParaRPr kumimoji="1" lang="en-US" altLang="ja-JP" sz="11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xmlns="" id="{018DB8BC-7219-404D-AA11-058559CE0F43}"/>
              </a:ext>
            </a:extLst>
          </p:cNvPr>
          <p:cNvSpPr txBox="1"/>
          <p:nvPr/>
        </p:nvSpPr>
        <p:spPr>
          <a:xfrm>
            <a:off x="8770478" y="1260277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1200381</a:t>
            </a:r>
            <a:r>
              <a:rPr kumimoji="1" lang="ja-JP" altLang="en-US" sz="1100" dirty="0"/>
              <a:t>  横田 励</a:t>
            </a:r>
            <a:r>
              <a:rPr lang="ja-JP" altLang="en-US" sz="1100" dirty="0"/>
              <a:t>矢</a:t>
            </a:r>
            <a:endParaRPr kumimoji="1" lang="en-US" altLang="ja-JP" sz="1100" dirty="0"/>
          </a:p>
        </p:txBody>
      </p:sp>
      <p:grpSp>
        <p:nvGrpSpPr>
          <p:cNvPr id="179" name="グループ化 178"/>
          <p:cNvGrpSpPr/>
          <p:nvPr/>
        </p:nvGrpSpPr>
        <p:grpSpPr>
          <a:xfrm>
            <a:off x="514019" y="2261311"/>
            <a:ext cx="9577388" cy="717646"/>
            <a:chOff x="561544" y="2262092"/>
            <a:chExt cx="9577388" cy="717646"/>
          </a:xfrm>
        </p:grpSpPr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xmlns="" id="{7F524C65-92DC-4747-84BF-1EAEB8805EC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1544" y="2979737"/>
              <a:ext cx="9577388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xmlns="" id="{B1D5F110-512C-4CF0-B999-6DB74831E3BA}"/>
                </a:ext>
              </a:extLst>
            </p:cNvPr>
            <p:cNvGrpSpPr/>
            <p:nvPr/>
          </p:nvGrpSpPr>
          <p:grpSpPr>
            <a:xfrm>
              <a:off x="606486" y="2262092"/>
              <a:ext cx="9487474" cy="654277"/>
              <a:chOff x="651458" y="2085888"/>
              <a:chExt cx="9487474" cy="654277"/>
            </a:xfrm>
          </p:grpSpPr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xmlns="" id="{56C9BCC5-15A2-4B54-8EB2-5E20667BA223}"/>
                  </a:ext>
                </a:extLst>
              </p:cNvPr>
              <p:cNvSpPr txBox="1"/>
              <p:nvPr/>
            </p:nvSpPr>
            <p:spPr>
              <a:xfrm>
                <a:off x="651458" y="2190356"/>
                <a:ext cx="2745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/>
                  <a:t>1</a:t>
                </a:r>
              </a:p>
            </p:txBody>
          </p:sp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xmlns="" id="{90BEB168-7502-4801-A828-0A01A1EDDA06}"/>
                  </a:ext>
                </a:extLst>
              </p:cNvPr>
              <p:cNvSpPr txBox="1"/>
              <p:nvPr/>
            </p:nvSpPr>
            <p:spPr>
              <a:xfrm>
                <a:off x="1866413" y="2254830"/>
                <a:ext cx="4049712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ja-JP" altLang="en-US" sz="1200" dirty="0"/>
                  <a:t>図のキャプションを「</a:t>
                </a:r>
                <a:r>
                  <a:rPr lang="en-US" altLang="ja-JP" sz="1200" dirty="0"/>
                  <a:t>~</a:t>
                </a:r>
                <a:r>
                  <a:rPr lang="ja-JP" altLang="en-US" sz="1200" dirty="0"/>
                  <a:t>画面のイメージ」に統一</a:t>
                </a:r>
                <a:endParaRPr lang="en-US" altLang="ja-JP" sz="1200" dirty="0"/>
              </a:p>
            </p:txBody>
          </p:sp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xmlns="" id="{FDA03CD9-9BAE-491D-A326-F77D57397282}"/>
                  </a:ext>
                </a:extLst>
              </p:cNvPr>
              <p:cNvSpPr txBox="1"/>
              <p:nvPr/>
            </p:nvSpPr>
            <p:spPr>
              <a:xfrm>
                <a:off x="6444928" y="2093834"/>
                <a:ext cx="911008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ja-JP" altLang="en-US" sz="1200" dirty="0"/>
                  <a:t>本城</a:t>
                </a:r>
                <a:endParaRPr lang="en-US" altLang="ja-JP" sz="1200" dirty="0"/>
              </a:p>
              <a:p>
                <a:pPr algn="ctr"/>
                <a:r>
                  <a:rPr lang="ja-JP" altLang="en-US" sz="1200" dirty="0"/>
                  <a:t>別役</a:t>
                </a:r>
                <a:endParaRPr lang="en-US" altLang="ja-JP" sz="1200" dirty="0"/>
              </a:p>
              <a:p>
                <a:pPr algn="ctr"/>
                <a:r>
                  <a:rPr lang="ja-JP" altLang="en-US" sz="1200" dirty="0"/>
                  <a:t>森本</a:t>
                </a:r>
                <a:endParaRPr lang="en-US" altLang="ja-JP" sz="1200" dirty="0"/>
              </a:p>
            </p:txBody>
          </p:sp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xmlns="" id="{C5EC8F8C-E39C-4A54-9E2F-D3F42DC9C110}"/>
                  </a:ext>
                </a:extLst>
              </p:cNvPr>
              <p:cNvSpPr txBox="1"/>
              <p:nvPr/>
            </p:nvSpPr>
            <p:spPr>
              <a:xfrm>
                <a:off x="7178421" y="2085888"/>
                <a:ext cx="2167351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ja-JP" altLang="en-US" sz="1200" dirty="0"/>
                  <a:t>本城完了しました</a:t>
                </a:r>
                <a:r>
                  <a:rPr lang="en-US" altLang="ja-JP" sz="1200" dirty="0"/>
                  <a:t>(11/21)</a:t>
                </a:r>
              </a:p>
              <a:p>
                <a:pPr algn="ctr"/>
                <a:r>
                  <a:rPr lang="ja-JP" altLang="en-US" sz="1200" dirty="0"/>
                  <a:t>別役完了しました</a:t>
                </a:r>
                <a:r>
                  <a:rPr lang="en-US" altLang="ja-JP" sz="1200" dirty="0"/>
                  <a:t>(11/21</a:t>
                </a:r>
                <a:r>
                  <a:rPr lang="en-US" altLang="ja-JP" sz="1200" dirty="0" smtClean="0"/>
                  <a:t>)</a:t>
                </a:r>
              </a:p>
              <a:p>
                <a:pPr algn="ctr"/>
                <a:r>
                  <a:rPr lang="ja-JP" altLang="en-US" sz="1200" dirty="0" smtClean="0"/>
                  <a:t>森本</a:t>
                </a:r>
                <a:r>
                  <a:rPr lang="ja-JP" altLang="en-US" sz="1200" dirty="0"/>
                  <a:t>完了</a:t>
                </a:r>
                <a:r>
                  <a:rPr lang="ja-JP" altLang="en-US" sz="1200" dirty="0" smtClean="0"/>
                  <a:t>しました</a:t>
                </a:r>
                <a:r>
                  <a:rPr lang="en-US" altLang="ja-JP" sz="1200" dirty="0" smtClean="0"/>
                  <a:t>(11/23)</a:t>
                </a:r>
                <a:endParaRPr lang="en-US" altLang="ja-JP" sz="1200" dirty="0"/>
              </a:p>
            </p:txBody>
          </p:sp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xmlns="" id="{5B6CA09E-F6BC-4640-8224-061BCDD37F52}"/>
                  </a:ext>
                </a:extLst>
              </p:cNvPr>
              <p:cNvSpPr txBox="1"/>
              <p:nvPr/>
            </p:nvSpPr>
            <p:spPr>
              <a:xfrm>
                <a:off x="9360820" y="2103817"/>
                <a:ext cx="778112" cy="43858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altLang="ja-JP" sz="1050" dirty="0"/>
              </a:p>
              <a:p>
                <a:pPr algn="ctr"/>
                <a:endParaRPr lang="en-US" altLang="ja-JP" sz="1200" dirty="0"/>
              </a:p>
            </p:txBody>
          </p:sp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xmlns="" id="{0C2FFFDF-05FC-4FF5-B38C-C1B23413B2AC}"/>
                  </a:ext>
                </a:extLst>
              </p:cNvPr>
              <p:cNvSpPr txBox="1"/>
              <p:nvPr/>
            </p:nvSpPr>
            <p:spPr>
              <a:xfrm>
                <a:off x="1018629" y="2193586"/>
                <a:ext cx="2745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/>
                  <a:t>R</a:t>
                </a:r>
              </a:p>
            </p:txBody>
          </p:sp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xmlns="" id="{E11402FA-EE5D-470A-B44B-E520CD59E3F7}"/>
                  </a:ext>
                </a:extLst>
              </p:cNvPr>
              <p:cNvSpPr txBox="1"/>
              <p:nvPr/>
            </p:nvSpPr>
            <p:spPr>
              <a:xfrm>
                <a:off x="1324043" y="2207792"/>
                <a:ext cx="6337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400" dirty="0"/>
                  <a:t>全体</a:t>
                </a:r>
                <a:endParaRPr kumimoji="1" lang="en-US" altLang="ja-JP" sz="1400" dirty="0"/>
              </a:p>
            </p:txBody>
          </p:sp>
        </p:grpSp>
        <p:sp>
          <p:nvSpPr>
            <p:cNvPr id="159" name="テキスト ボックス 158"/>
            <p:cNvSpPr txBox="1"/>
            <p:nvPr/>
          </p:nvSpPr>
          <p:spPr>
            <a:xfrm>
              <a:off x="9376768" y="2413273"/>
              <a:ext cx="720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dirty="0" smtClean="0"/>
                <a:t>小野田</a:t>
              </a:r>
              <a:endParaRPr kumimoji="1" lang="ja-JP" altLang="en-US" sz="1400" dirty="0"/>
            </a:p>
          </p:txBody>
        </p:sp>
      </p:grpSp>
      <p:grpSp>
        <p:nvGrpSpPr>
          <p:cNvPr id="190" name="グループ化 189"/>
          <p:cNvGrpSpPr/>
          <p:nvPr/>
        </p:nvGrpSpPr>
        <p:grpSpPr>
          <a:xfrm>
            <a:off x="508100" y="3018570"/>
            <a:ext cx="9583468" cy="388695"/>
            <a:chOff x="555625" y="3019351"/>
            <a:chExt cx="9583468" cy="388695"/>
          </a:xfrm>
        </p:grpSpPr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xmlns="" id="{BDBC6830-F844-476A-BA71-5BF0A378515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5625" y="3408045"/>
              <a:ext cx="9577388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xmlns="" id="{EAE72CA2-A4CD-47A7-B8E6-4B01030FD13B}"/>
                </a:ext>
              </a:extLst>
            </p:cNvPr>
            <p:cNvGrpSpPr/>
            <p:nvPr/>
          </p:nvGrpSpPr>
          <p:grpSpPr>
            <a:xfrm>
              <a:off x="613505" y="3019351"/>
              <a:ext cx="9525588" cy="321091"/>
              <a:chOff x="613505" y="3019351"/>
              <a:chExt cx="9525588" cy="321091"/>
            </a:xfrm>
          </p:grpSpPr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xmlns="" id="{01501BA5-7A55-48F1-A0CF-7633E20C6A51}"/>
                  </a:ext>
                </a:extLst>
              </p:cNvPr>
              <p:cNvSpPr txBox="1"/>
              <p:nvPr/>
            </p:nvSpPr>
            <p:spPr>
              <a:xfrm>
                <a:off x="1866413" y="3053333"/>
                <a:ext cx="4049712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ja-JP" sz="1200" dirty="0"/>
                  <a:t>【2 </a:t>
                </a:r>
                <a:r>
                  <a:rPr lang="ja-JP" altLang="en-US" sz="1200" dirty="0"/>
                  <a:t>システム概要</a:t>
                </a:r>
                <a:r>
                  <a:rPr lang="en-US" altLang="ja-JP" sz="1200" dirty="0"/>
                  <a:t>】</a:t>
                </a:r>
                <a:r>
                  <a:rPr lang="ja-JP" altLang="en-US" sz="1200" dirty="0"/>
                  <a:t>第</a:t>
                </a:r>
                <a:r>
                  <a:rPr lang="en-US" altLang="ja-JP" sz="1200" dirty="0"/>
                  <a:t>2</a:t>
                </a:r>
                <a:r>
                  <a:rPr lang="ja-JP" altLang="en-US" sz="1200" dirty="0"/>
                  <a:t>章冒頭の機能の記述順序が逆</a:t>
                </a:r>
                <a:endParaRPr lang="en-US" altLang="ja-JP" sz="1200" dirty="0"/>
              </a:p>
            </p:txBody>
          </p:sp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xmlns="" id="{E0E203F1-FCD3-4801-A49B-E94B15FAF433}"/>
                  </a:ext>
                </a:extLst>
              </p:cNvPr>
              <p:cNvSpPr txBox="1"/>
              <p:nvPr/>
            </p:nvSpPr>
            <p:spPr>
              <a:xfrm>
                <a:off x="6453187" y="3052756"/>
                <a:ext cx="73250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ja-JP" altLang="en-US" sz="1200" dirty="0"/>
                  <a:t>今井</a:t>
                </a:r>
                <a:endParaRPr lang="en-US" altLang="ja-JP" sz="1200" dirty="0"/>
              </a:p>
            </p:txBody>
          </p:sp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xmlns="" id="{54C099C0-9BE4-486C-A7C5-9DAAB77A7F8A}"/>
                  </a:ext>
                </a:extLst>
              </p:cNvPr>
              <p:cNvSpPr txBox="1"/>
              <p:nvPr/>
            </p:nvSpPr>
            <p:spPr>
              <a:xfrm>
                <a:off x="7192474" y="3053646"/>
                <a:ext cx="2167351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ja-JP" altLang="en-US" sz="1200" dirty="0"/>
                  <a:t>順番を戻しました</a:t>
                </a:r>
                <a:r>
                  <a:rPr lang="en-US" altLang="ja-JP" sz="1200" dirty="0"/>
                  <a:t>(11/20)</a:t>
                </a:r>
              </a:p>
            </p:txBody>
          </p:sp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xmlns="" id="{07B1B2ED-3FEB-4D61-A687-969B5D868AE7}"/>
                  </a:ext>
                </a:extLst>
              </p:cNvPr>
              <p:cNvSpPr txBox="1"/>
              <p:nvPr/>
            </p:nvSpPr>
            <p:spPr>
              <a:xfrm>
                <a:off x="9360981" y="3057354"/>
                <a:ext cx="778112" cy="25391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altLang="ja-JP" sz="1050" dirty="0"/>
              </a:p>
            </p:txBody>
          </p:sp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xmlns="" id="{399D181E-6B26-4D79-9015-605CFC36A6FB}"/>
                  </a:ext>
                </a:extLst>
              </p:cNvPr>
              <p:cNvSpPr txBox="1"/>
              <p:nvPr/>
            </p:nvSpPr>
            <p:spPr>
              <a:xfrm>
                <a:off x="613505" y="3028439"/>
                <a:ext cx="2745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/>
                  <a:t>3</a:t>
                </a:r>
              </a:p>
            </p:txBody>
          </p:sp>
          <p:sp>
            <p:nvSpPr>
              <p:cNvPr id="128" name="テキスト ボックス 127">
                <a:extLst>
                  <a:ext uri="{FF2B5EF4-FFF2-40B4-BE49-F238E27FC236}">
                    <a16:creationId xmlns:a16="http://schemas.microsoft.com/office/drawing/2014/main" xmlns="" id="{853649E1-7E76-40EB-B6FE-7FA9928C9B82}"/>
                  </a:ext>
                </a:extLst>
              </p:cNvPr>
              <p:cNvSpPr txBox="1"/>
              <p:nvPr/>
            </p:nvSpPr>
            <p:spPr>
              <a:xfrm>
                <a:off x="1018420" y="3032665"/>
                <a:ext cx="2745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/>
                  <a:t>R</a:t>
                </a:r>
              </a:p>
            </p:txBody>
          </p:sp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xmlns="" id="{BEDAFF00-8DE1-4C05-B404-16E638787406}"/>
                  </a:ext>
                </a:extLst>
              </p:cNvPr>
              <p:cNvSpPr txBox="1"/>
              <p:nvPr/>
            </p:nvSpPr>
            <p:spPr>
              <a:xfrm>
                <a:off x="1370570" y="3019351"/>
                <a:ext cx="4891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/>
                  <a:t>p.3</a:t>
                </a:r>
              </a:p>
            </p:txBody>
          </p:sp>
        </p:grpSp>
        <p:sp>
          <p:nvSpPr>
            <p:cNvPr id="181" name="テキスト ボックス 180"/>
            <p:cNvSpPr txBox="1"/>
            <p:nvPr/>
          </p:nvSpPr>
          <p:spPr>
            <a:xfrm>
              <a:off x="9376767" y="3061345"/>
              <a:ext cx="720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dirty="0" smtClean="0"/>
                <a:t>小野田</a:t>
              </a:r>
              <a:endParaRPr kumimoji="1" lang="ja-JP" altLang="en-US" sz="1400" dirty="0"/>
            </a:p>
          </p:txBody>
        </p:sp>
      </p:grpSp>
      <p:grpSp>
        <p:nvGrpSpPr>
          <p:cNvPr id="191" name="グループ化 190"/>
          <p:cNvGrpSpPr/>
          <p:nvPr/>
        </p:nvGrpSpPr>
        <p:grpSpPr>
          <a:xfrm>
            <a:off x="534845" y="3365033"/>
            <a:ext cx="9577388" cy="738664"/>
            <a:chOff x="582370" y="3365814"/>
            <a:chExt cx="9577388" cy="738664"/>
          </a:xfrm>
        </p:grpSpPr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xmlns="" id="{CAFFC14E-E441-4342-892F-684D3216CE0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82370" y="3841590"/>
              <a:ext cx="9577388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xmlns="" id="{B81A7DE0-02F1-4F59-9152-97692F3D93A0}"/>
                </a:ext>
              </a:extLst>
            </p:cNvPr>
            <p:cNvGrpSpPr/>
            <p:nvPr/>
          </p:nvGrpSpPr>
          <p:grpSpPr>
            <a:xfrm>
              <a:off x="611386" y="3365814"/>
              <a:ext cx="9536506" cy="738664"/>
              <a:chOff x="611386" y="3365814"/>
              <a:chExt cx="9536506" cy="738664"/>
            </a:xfrm>
          </p:grpSpPr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xmlns="" id="{CA451CEE-D4B9-4196-B5D6-730890D58B1E}"/>
                  </a:ext>
                </a:extLst>
              </p:cNvPr>
              <p:cNvSpPr txBox="1"/>
              <p:nvPr/>
            </p:nvSpPr>
            <p:spPr>
              <a:xfrm>
                <a:off x="1875069" y="3495127"/>
                <a:ext cx="4049712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ja-JP" sz="1200" dirty="0"/>
                  <a:t>【2.1 </a:t>
                </a:r>
                <a:r>
                  <a:rPr lang="ja-JP" altLang="en-US" sz="1200" dirty="0"/>
                  <a:t>成長記録機能</a:t>
                </a:r>
                <a:r>
                  <a:rPr lang="en-US" altLang="ja-JP" sz="1200" dirty="0"/>
                  <a:t>】</a:t>
                </a:r>
                <a:r>
                  <a:rPr lang="ja-JP" altLang="en-US" sz="1200" dirty="0"/>
                  <a:t>他の</a:t>
                </a:r>
                <a:r>
                  <a:rPr lang="en-US" altLang="ja-JP" sz="1200" dirty="0"/>
                  <a:t>SNS</a:t>
                </a:r>
                <a:r>
                  <a:rPr lang="ja-JP" altLang="en-US" sz="1200" dirty="0"/>
                  <a:t>→</a:t>
                </a:r>
                <a:r>
                  <a:rPr lang="en-US" altLang="ja-JP" sz="1200" dirty="0"/>
                  <a:t>Twitter</a:t>
                </a:r>
                <a:r>
                  <a:rPr lang="ja-JP" altLang="en-US" sz="1200" dirty="0" err="1"/>
                  <a:t>に統</a:t>
                </a:r>
                <a:r>
                  <a:rPr lang="ja-JP" altLang="en-US" sz="1200" dirty="0"/>
                  <a:t>一すべき</a:t>
                </a:r>
                <a:endParaRPr lang="en-US" altLang="ja-JP" sz="1200" dirty="0"/>
              </a:p>
            </p:txBody>
          </p:sp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xmlns="" id="{61997073-A753-4049-8F36-E6350CBB4577}"/>
                  </a:ext>
                </a:extLst>
              </p:cNvPr>
              <p:cNvSpPr txBox="1"/>
              <p:nvPr/>
            </p:nvSpPr>
            <p:spPr>
              <a:xfrm>
                <a:off x="6460213" y="3495127"/>
                <a:ext cx="73250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ja-JP" altLang="en-US" sz="1200" dirty="0"/>
                  <a:t>今井</a:t>
                </a:r>
                <a:endParaRPr lang="en-US" altLang="ja-JP" sz="1200" dirty="0"/>
              </a:p>
            </p:txBody>
          </p:sp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xmlns="" id="{7301C6B1-EFDC-4502-9F38-DCC00A1DDCD5}"/>
                  </a:ext>
                </a:extLst>
              </p:cNvPr>
              <p:cNvSpPr txBox="1"/>
              <p:nvPr/>
            </p:nvSpPr>
            <p:spPr>
              <a:xfrm>
                <a:off x="7132242" y="3432709"/>
                <a:ext cx="2167351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ja-JP" altLang="en-US" sz="1200" dirty="0"/>
                  <a:t>「外部アプリ（</a:t>
                </a:r>
                <a:r>
                  <a:rPr lang="en-US" altLang="ja-JP" sz="1200" dirty="0"/>
                  <a:t>Twitter</a:t>
                </a:r>
                <a:r>
                  <a:rPr lang="ja-JP" altLang="en-US" sz="1200" dirty="0"/>
                  <a:t>）」に訂正しました</a:t>
                </a:r>
                <a:r>
                  <a:rPr lang="en-US" altLang="ja-JP" sz="1200" dirty="0"/>
                  <a:t>(11/20)</a:t>
                </a:r>
              </a:p>
            </p:txBody>
          </p:sp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xmlns="" id="{76F7EB77-DA5C-4D55-94AF-1B034EBA094C}"/>
                  </a:ext>
                </a:extLst>
              </p:cNvPr>
              <p:cNvSpPr txBox="1"/>
              <p:nvPr/>
            </p:nvSpPr>
            <p:spPr>
              <a:xfrm>
                <a:off x="9369780" y="3477759"/>
                <a:ext cx="778112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altLang="ja-JP" sz="1200" dirty="0"/>
              </a:p>
            </p:txBody>
          </p:sp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xmlns="" id="{C27202DF-F0C5-41F8-B3ED-BAB0E0DFF9B4}"/>
                  </a:ext>
                </a:extLst>
              </p:cNvPr>
              <p:cNvSpPr txBox="1"/>
              <p:nvPr/>
            </p:nvSpPr>
            <p:spPr>
              <a:xfrm>
                <a:off x="611386" y="3463175"/>
                <a:ext cx="2745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/>
                  <a:t>4</a:t>
                </a:r>
              </a:p>
            </p:txBody>
          </p:sp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xmlns="" id="{56F1AC34-AF1C-43B8-86ED-A32AA6C97E7F}"/>
                  </a:ext>
                </a:extLst>
              </p:cNvPr>
              <p:cNvSpPr txBox="1"/>
              <p:nvPr/>
            </p:nvSpPr>
            <p:spPr>
              <a:xfrm>
                <a:off x="1016301" y="3467401"/>
                <a:ext cx="2745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/>
                  <a:t>R</a:t>
                </a:r>
              </a:p>
            </p:txBody>
          </p:sp>
          <p:sp>
            <p:nvSpPr>
              <p:cNvPr id="139" name="テキスト ボックス 138">
                <a:extLst>
                  <a:ext uri="{FF2B5EF4-FFF2-40B4-BE49-F238E27FC236}">
                    <a16:creationId xmlns:a16="http://schemas.microsoft.com/office/drawing/2014/main" xmlns="" id="{6B9F61EF-5A33-4EFB-988A-F95AAEE17631}"/>
                  </a:ext>
                </a:extLst>
              </p:cNvPr>
              <p:cNvSpPr txBox="1"/>
              <p:nvPr/>
            </p:nvSpPr>
            <p:spPr>
              <a:xfrm>
                <a:off x="1299776" y="3365814"/>
                <a:ext cx="64071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/>
                  <a:t>p.3</a:t>
                </a:r>
              </a:p>
              <a:p>
                <a:pPr algn="ctr"/>
                <a:r>
                  <a:rPr lang="en-US" altLang="ja-JP" sz="1400" dirty="0"/>
                  <a:t>p.19</a:t>
                </a:r>
                <a:endParaRPr kumimoji="1" lang="en-US" altLang="ja-JP" sz="1400" dirty="0"/>
              </a:p>
              <a:p>
                <a:pPr algn="ctr"/>
                <a:endParaRPr kumimoji="1" lang="en-US" altLang="ja-JP" sz="1400" dirty="0"/>
              </a:p>
            </p:txBody>
          </p:sp>
        </p:grpSp>
        <p:sp>
          <p:nvSpPr>
            <p:cNvPr id="182" name="テキスト ボックス 181"/>
            <p:cNvSpPr txBox="1"/>
            <p:nvPr/>
          </p:nvSpPr>
          <p:spPr>
            <a:xfrm>
              <a:off x="9376767" y="3493393"/>
              <a:ext cx="720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 dirty="0" smtClean="0"/>
                <a:t>井上</a:t>
              </a:r>
              <a:endParaRPr kumimoji="1" lang="ja-JP" altLang="en-US" sz="1400" dirty="0"/>
            </a:p>
          </p:txBody>
        </p:sp>
      </p:grpSp>
      <p:grpSp>
        <p:nvGrpSpPr>
          <p:cNvPr id="192" name="グループ化 191"/>
          <p:cNvGrpSpPr/>
          <p:nvPr/>
        </p:nvGrpSpPr>
        <p:grpSpPr>
          <a:xfrm>
            <a:off x="506755" y="3803662"/>
            <a:ext cx="9586342" cy="523220"/>
            <a:chOff x="554280" y="3804443"/>
            <a:chExt cx="9586342" cy="523220"/>
          </a:xfrm>
        </p:grpSpPr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xmlns="" id="{CB366D8E-FAB0-4DC7-8C8D-7881964F4E0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4280" y="4276406"/>
              <a:ext cx="9577388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xmlns="" id="{E7F82028-AFB6-44CE-910A-B04C60E3105B}"/>
                </a:ext>
              </a:extLst>
            </p:cNvPr>
            <p:cNvGrpSpPr/>
            <p:nvPr/>
          </p:nvGrpSpPr>
          <p:grpSpPr>
            <a:xfrm>
              <a:off x="605547" y="3804443"/>
              <a:ext cx="9535075" cy="523220"/>
              <a:chOff x="605547" y="3804443"/>
              <a:chExt cx="9535075" cy="523220"/>
            </a:xfrm>
          </p:grpSpPr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xmlns="" id="{FC48DF5F-C9AC-4B79-95F0-C3F51D8533A1}"/>
                  </a:ext>
                </a:extLst>
              </p:cNvPr>
              <p:cNvSpPr txBox="1"/>
              <p:nvPr/>
            </p:nvSpPr>
            <p:spPr>
              <a:xfrm>
                <a:off x="6466991" y="3845418"/>
                <a:ext cx="732506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ja-JP" altLang="en-US" sz="1200" dirty="0"/>
                  <a:t>別役</a:t>
                </a:r>
                <a:endParaRPr lang="en-US" altLang="ja-JP" sz="1200" dirty="0"/>
              </a:p>
              <a:p>
                <a:pPr algn="ctr"/>
                <a:r>
                  <a:rPr lang="ja-JP" altLang="en-US" sz="1200" dirty="0"/>
                  <a:t>今井</a:t>
                </a:r>
                <a:endParaRPr lang="en-US" altLang="ja-JP" sz="1200" dirty="0"/>
              </a:p>
            </p:txBody>
          </p:sp>
          <p:sp>
            <p:nvSpPr>
              <p:cNvPr id="103" name="テキスト ボックス 102">
                <a:extLst>
                  <a:ext uri="{FF2B5EF4-FFF2-40B4-BE49-F238E27FC236}">
                    <a16:creationId xmlns:a16="http://schemas.microsoft.com/office/drawing/2014/main" xmlns="" id="{470A1C04-EEB5-4A46-8E4D-0E502F6D2661}"/>
                  </a:ext>
                </a:extLst>
              </p:cNvPr>
              <p:cNvSpPr txBox="1"/>
              <p:nvPr/>
            </p:nvSpPr>
            <p:spPr>
              <a:xfrm>
                <a:off x="7201294" y="3815108"/>
                <a:ext cx="2167351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ja-JP" sz="1200" dirty="0"/>
                  <a:t>p.5</a:t>
                </a:r>
                <a:r>
                  <a:rPr lang="ja-JP" altLang="en-US" sz="1200" dirty="0"/>
                  <a:t>の説明を変更しました</a:t>
                </a:r>
                <a:r>
                  <a:rPr lang="en-US" altLang="ja-JP" sz="1200" dirty="0"/>
                  <a:t>(11/22)</a:t>
                </a:r>
              </a:p>
            </p:txBody>
          </p:sp>
          <p:sp>
            <p:nvSpPr>
              <p:cNvPr id="108" name="テキスト ボックス 107">
                <a:extLst>
                  <a:ext uri="{FF2B5EF4-FFF2-40B4-BE49-F238E27FC236}">
                    <a16:creationId xmlns:a16="http://schemas.microsoft.com/office/drawing/2014/main" xmlns="" id="{02B81566-F062-4F90-98CD-5C7FA998E5B9}"/>
                  </a:ext>
                </a:extLst>
              </p:cNvPr>
              <p:cNvSpPr txBox="1"/>
              <p:nvPr/>
            </p:nvSpPr>
            <p:spPr>
              <a:xfrm>
                <a:off x="9362510" y="3923979"/>
                <a:ext cx="778112" cy="25391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altLang="ja-JP" sz="1050" dirty="0"/>
              </a:p>
            </p:txBody>
          </p:sp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xmlns="" id="{A1E93CA8-6D71-4065-915A-6C18B881B0EB}"/>
                  </a:ext>
                </a:extLst>
              </p:cNvPr>
              <p:cNvSpPr txBox="1"/>
              <p:nvPr/>
            </p:nvSpPr>
            <p:spPr>
              <a:xfrm>
                <a:off x="1884825" y="3906791"/>
                <a:ext cx="4049712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ja-JP" altLang="en-US" sz="1200" dirty="0"/>
                  <a:t>カメラの起動方法を統一すべき</a:t>
                </a:r>
                <a:endParaRPr lang="en-US" altLang="ja-JP" sz="1200" dirty="0"/>
              </a:p>
            </p:txBody>
          </p:sp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xmlns="" id="{F09E75F5-7931-4707-AE10-9E1D13ADE9D4}"/>
                  </a:ext>
                </a:extLst>
              </p:cNvPr>
              <p:cNvSpPr txBox="1"/>
              <p:nvPr/>
            </p:nvSpPr>
            <p:spPr>
              <a:xfrm>
                <a:off x="605547" y="3910825"/>
                <a:ext cx="2745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/>
                  <a:t>5</a:t>
                </a:r>
              </a:p>
            </p:txBody>
          </p:sp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xmlns="" id="{5EE40495-48D9-408A-B0F4-702E8F8863D4}"/>
                  </a:ext>
                </a:extLst>
              </p:cNvPr>
              <p:cNvSpPr txBox="1"/>
              <p:nvPr/>
            </p:nvSpPr>
            <p:spPr>
              <a:xfrm>
                <a:off x="1010462" y="3915051"/>
                <a:ext cx="2745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/>
                  <a:t>R</a:t>
                </a:r>
              </a:p>
            </p:txBody>
          </p:sp>
          <p:sp>
            <p:nvSpPr>
              <p:cNvPr id="140" name="テキスト ボックス 139">
                <a:extLst>
                  <a:ext uri="{FF2B5EF4-FFF2-40B4-BE49-F238E27FC236}">
                    <a16:creationId xmlns:a16="http://schemas.microsoft.com/office/drawing/2014/main" xmlns="" id="{B7BDAED6-1EB9-49E9-8787-EC54E22C8D40}"/>
                  </a:ext>
                </a:extLst>
              </p:cNvPr>
              <p:cNvSpPr txBox="1"/>
              <p:nvPr/>
            </p:nvSpPr>
            <p:spPr>
              <a:xfrm>
                <a:off x="1292921" y="3804443"/>
                <a:ext cx="6483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/>
                  <a:t>p.5</a:t>
                </a:r>
              </a:p>
              <a:p>
                <a:pPr algn="ctr"/>
                <a:r>
                  <a:rPr lang="en-US" altLang="ja-JP" sz="1400" dirty="0"/>
                  <a:t>p.19</a:t>
                </a:r>
                <a:endParaRPr kumimoji="1" lang="en-US" altLang="ja-JP" sz="1400" dirty="0"/>
              </a:p>
            </p:txBody>
          </p:sp>
        </p:grpSp>
        <p:sp>
          <p:nvSpPr>
            <p:cNvPr id="183" name="テキスト ボックス 182"/>
            <p:cNvSpPr txBox="1"/>
            <p:nvPr/>
          </p:nvSpPr>
          <p:spPr>
            <a:xfrm>
              <a:off x="9376767" y="3925441"/>
              <a:ext cx="720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 dirty="0" smtClean="0"/>
                <a:t>本城</a:t>
              </a:r>
              <a:endParaRPr kumimoji="1" lang="ja-JP" altLang="en-US" sz="1400" dirty="0"/>
            </a:p>
          </p:txBody>
        </p:sp>
      </p:grpSp>
      <p:grpSp>
        <p:nvGrpSpPr>
          <p:cNvPr id="193" name="グループ化 192"/>
          <p:cNvGrpSpPr/>
          <p:nvPr/>
        </p:nvGrpSpPr>
        <p:grpSpPr>
          <a:xfrm>
            <a:off x="520800" y="4259827"/>
            <a:ext cx="9591433" cy="462629"/>
            <a:chOff x="568325" y="4260608"/>
            <a:chExt cx="9591433" cy="462629"/>
          </a:xfrm>
        </p:grpSpPr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xmlns="" id="{9FD89BBC-FF72-4BE9-95A6-DA109D08974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8325" y="4701832"/>
              <a:ext cx="9577388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70" name="グループ化 169">
              <a:extLst>
                <a:ext uri="{FF2B5EF4-FFF2-40B4-BE49-F238E27FC236}">
                  <a16:creationId xmlns:a16="http://schemas.microsoft.com/office/drawing/2014/main" xmlns="" id="{3E117CB4-6CFC-4934-A94B-CE2E3E0D0A7C}"/>
                </a:ext>
              </a:extLst>
            </p:cNvPr>
            <p:cNvGrpSpPr/>
            <p:nvPr/>
          </p:nvGrpSpPr>
          <p:grpSpPr>
            <a:xfrm>
              <a:off x="615485" y="4260608"/>
              <a:ext cx="9544273" cy="462629"/>
              <a:chOff x="603428" y="4255266"/>
              <a:chExt cx="9544273" cy="462629"/>
            </a:xfrm>
          </p:grpSpPr>
          <p:sp>
            <p:nvSpPr>
              <p:cNvPr id="171" name="テキスト ボックス 170">
                <a:extLst>
                  <a:ext uri="{FF2B5EF4-FFF2-40B4-BE49-F238E27FC236}">
                    <a16:creationId xmlns:a16="http://schemas.microsoft.com/office/drawing/2014/main" xmlns="" id="{19B1D7D3-4F88-435F-8AB1-5AC2A81FB901}"/>
                  </a:ext>
                </a:extLst>
              </p:cNvPr>
              <p:cNvSpPr txBox="1"/>
              <p:nvPr/>
            </p:nvSpPr>
            <p:spPr>
              <a:xfrm>
                <a:off x="6452541" y="4370445"/>
                <a:ext cx="73250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ja-JP" altLang="en-US" sz="1200" dirty="0"/>
                  <a:t>今井</a:t>
                </a:r>
                <a:endParaRPr lang="en-US" altLang="ja-JP" sz="1200" dirty="0"/>
              </a:p>
            </p:txBody>
          </p:sp>
          <p:sp>
            <p:nvSpPr>
              <p:cNvPr id="172" name="テキスト ボックス 171">
                <a:extLst>
                  <a:ext uri="{FF2B5EF4-FFF2-40B4-BE49-F238E27FC236}">
                    <a16:creationId xmlns:a16="http://schemas.microsoft.com/office/drawing/2014/main" xmlns="" id="{D4755A50-4F98-4B86-B71A-288640337F29}"/>
                  </a:ext>
                </a:extLst>
              </p:cNvPr>
              <p:cNvSpPr txBox="1"/>
              <p:nvPr/>
            </p:nvSpPr>
            <p:spPr>
              <a:xfrm>
                <a:off x="7200403" y="4256230"/>
                <a:ext cx="2167351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ja-JP" altLang="en-US" sz="1200" dirty="0"/>
                  <a:t>画像として保存するように記述しました</a:t>
                </a:r>
                <a:r>
                  <a:rPr lang="en-US" altLang="ja-JP" sz="1200" dirty="0"/>
                  <a:t>(11/22)</a:t>
                </a:r>
              </a:p>
            </p:txBody>
          </p:sp>
          <p:sp>
            <p:nvSpPr>
              <p:cNvPr id="173" name="テキスト ボックス 172">
                <a:extLst>
                  <a:ext uri="{FF2B5EF4-FFF2-40B4-BE49-F238E27FC236}">
                    <a16:creationId xmlns:a16="http://schemas.microsoft.com/office/drawing/2014/main" xmlns="" id="{19F2CC33-5420-4317-A9B6-A759738F7646}"/>
                  </a:ext>
                </a:extLst>
              </p:cNvPr>
              <p:cNvSpPr txBox="1"/>
              <p:nvPr/>
            </p:nvSpPr>
            <p:spPr>
              <a:xfrm>
                <a:off x="9369589" y="4347569"/>
                <a:ext cx="778112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altLang="ja-JP" sz="1200" dirty="0"/>
              </a:p>
            </p:txBody>
          </p:sp>
          <p:sp>
            <p:nvSpPr>
              <p:cNvPr id="174" name="テキスト ボックス 173">
                <a:extLst>
                  <a:ext uri="{FF2B5EF4-FFF2-40B4-BE49-F238E27FC236}">
                    <a16:creationId xmlns:a16="http://schemas.microsoft.com/office/drawing/2014/main" xmlns="" id="{A64E5C99-676D-413D-98F3-5272E1C342F0}"/>
                  </a:ext>
                </a:extLst>
              </p:cNvPr>
              <p:cNvSpPr txBox="1"/>
              <p:nvPr/>
            </p:nvSpPr>
            <p:spPr>
              <a:xfrm>
                <a:off x="1883934" y="4255266"/>
                <a:ext cx="4049712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ja-JP" sz="1200" dirty="0"/>
                  <a:t>【3.1 </a:t>
                </a:r>
                <a:r>
                  <a:rPr lang="ja-JP" altLang="en-US" sz="1200" dirty="0"/>
                  <a:t>ゲーム結果取得サブシステム</a:t>
                </a:r>
                <a:r>
                  <a:rPr lang="en-US" altLang="ja-JP" sz="1200" dirty="0"/>
                  <a:t>】</a:t>
                </a:r>
                <a:r>
                  <a:rPr lang="ja-JP" altLang="en-US" sz="1200" dirty="0"/>
                  <a:t>保存できるゲームの</a:t>
                </a:r>
                <a:endParaRPr lang="en-US" altLang="ja-JP" sz="1200" dirty="0"/>
              </a:p>
              <a:p>
                <a:pPr algn="ctr"/>
                <a:r>
                  <a:rPr lang="ja-JP" altLang="en-US" sz="1200" dirty="0"/>
                  <a:t>記録内容が抽象的</a:t>
                </a:r>
                <a:endParaRPr lang="en-US" altLang="ja-JP" sz="1200" dirty="0"/>
              </a:p>
            </p:txBody>
          </p:sp>
          <p:sp>
            <p:nvSpPr>
              <p:cNvPr id="175" name="テキスト ボックス 174">
                <a:extLst>
                  <a:ext uri="{FF2B5EF4-FFF2-40B4-BE49-F238E27FC236}">
                    <a16:creationId xmlns:a16="http://schemas.microsoft.com/office/drawing/2014/main" xmlns="" id="{1AF5CB5F-D5A1-46DD-8A24-67A359C41587}"/>
                  </a:ext>
                </a:extLst>
              </p:cNvPr>
              <p:cNvSpPr txBox="1"/>
              <p:nvPr/>
            </p:nvSpPr>
            <p:spPr>
              <a:xfrm>
                <a:off x="603428" y="4345561"/>
                <a:ext cx="2745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400" dirty="0"/>
                  <a:t>6</a:t>
                </a:r>
                <a:endParaRPr kumimoji="1" lang="en-US" altLang="ja-JP" sz="1400" dirty="0"/>
              </a:p>
            </p:txBody>
          </p:sp>
          <p:sp>
            <p:nvSpPr>
              <p:cNvPr id="176" name="テキスト ボックス 175">
                <a:extLst>
                  <a:ext uri="{FF2B5EF4-FFF2-40B4-BE49-F238E27FC236}">
                    <a16:creationId xmlns:a16="http://schemas.microsoft.com/office/drawing/2014/main" xmlns="" id="{D42E4AE2-B9CF-447C-988D-95BFC894428B}"/>
                  </a:ext>
                </a:extLst>
              </p:cNvPr>
              <p:cNvSpPr txBox="1"/>
              <p:nvPr/>
            </p:nvSpPr>
            <p:spPr>
              <a:xfrm>
                <a:off x="1008343" y="4349787"/>
                <a:ext cx="2745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400" dirty="0"/>
                  <a:t>R</a:t>
                </a:r>
                <a:endParaRPr kumimoji="1" lang="en-US" altLang="ja-JP" sz="1400" dirty="0"/>
              </a:p>
            </p:txBody>
          </p:sp>
          <p:sp>
            <p:nvSpPr>
              <p:cNvPr id="177" name="テキスト ボックス 176">
                <a:extLst>
                  <a:ext uri="{FF2B5EF4-FFF2-40B4-BE49-F238E27FC236}">
                    <a16:creationId xmlns:a16="http://schemas.microsoft.com/office/drawing/2014/main" xmlns="" id="{4E1F2253-21CA-4DA6-8396-761E31AEC494}"/>
                  </a:ext>
                </a:extLst>
              </p:cNvPr>
              <p:cNvSpPr txBox="1"/>
              <p:nvPr/>
            </p:nvSpPr>
            <p:spPr>
              <a:xfrm>
                <a:off x="1360493" y="4336473"/>
                <a:ext cx="4891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400" dirty="0"/>
                  <a:t>p.5</a:t>
                </a:r>
                <a:endParaRPr kumimoji="1" lang="en-US" altLang="ja-JP" sz="1400" dirty="0"/>
              </a:p>
            </p:txBody>
          </p:sp>
        </p:grpSp>
        <p:sp>
          <p:nvSpPr>
            <p:cNvPr id="184" name="テキスト ボックス 183"/>
            <p:cNvSpPr txBox="1"/>
            <p:nvPr/>
          </p:nvSpPr>
          <p:spPr>
            <a:xfrm>
              <a:off x="9376767" y="4357489"/>
              <a:ext cx="720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 dirty="0" smtClean="0"/>
                <a:t>本城</a:t>
              </a:r>
              <a:endParaRPr kumimoji="1" lang="ja-JP" altLang="en-US" sz="1400" dirty="0"/>
            </a:p>
          </p:txBody>
        </p:sp>
      </p:grpSp>
      <p:grpSp>
        <p:nvGrpSpPr>
          <p:cNvPr id="194" name="グループ化 193"/>
          <p:cNvGrpSpPr/>
          <p:nvPr/>
        </p:nvGrpSpPr>
        <p:grpSpPr>
          <a:xfrm>
            <a:off x="506755" y="4739863"/>
            <a:ext cx="9577388" cy="396188"/>
            <a:chOff x="554280" y="4740644"/>
            <a:chExt cx="9577388" cy="396188"/>
          </a:xfrm>
        </p:grpSpPr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xmlns="" id="{566F9974-8B0D-47DC-9E4B-4F5F25293FD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4280" y="5136831"/>
              <a:ext cx="9577388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xmlns="" id="{6210EEF6-B607-4813-B2D4-8BCB74F192B2}"/>
                </a:ext>
              </a:extLst>
            </p:cNvPr>
            <p:cNvGrpSpPr/>
            <p:nvPr/>
          </p:nvGrpSpPr>
          <p:grpSpPr>
            <a:xfrm>
              <a:off x="605547" y="4740644"/>
              <a:ext cx="9519660" cy="333361"/>
              <a:chOff x="605952" y="4749721"/>
              <a:chExt cx="9519660" cy="333361"/>
            </a:xfrm>
          </p:grpSpPr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xmlns="" id="{EA2B02AE-D3CF-4217-8792-648802912DC6}"/>
                  </a:ext>
                </a:extLst>
              </p:cNvPr>
              <p:cNvSpPr txBox="1"/>
              <p:nvPr/>
            </p:nvSpPr>
            <p:spPr>
              <a:xfrm>
                <a:off x="6444748" y="4806083"/>
                <a:ext cx="73250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ja-JP" altLang="en-US" sz="1200" dirty="0"/>
                  <a:t>森本</a:t>
                </a:r>
                <a:endParaRPr lang="en-US" altLang="ja-JP" sz="1200" dirty="0"/>
              </a:p>
            </p:txBody>
          </p:sp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xmlns="" id="{2F8C6C57-8142-4CCA-B749-EE61385D2D7D}"/>
                  </a:ext>
                </a:extLst>
              </p:cNvPr>
              <p:cNvSpPr txBox="1"/>
              <p:nvPr/>
            </p:nvSpPr>
            <p:spPr>
              <a:xfrm>
                <a:off x="7193245" y="4783606"/>
                <a:ext cx="2167351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ja-JP" altLang="en-US" sz="1200" dirty="0"/>
                  <a:t>昇順に並び替えを追加</a:t>
                </a:r>
                <a:r>
                  <a:rPr lang="en-US" altLang="ja-JP" sz="1200" dirty="0"/>
                  <a:t>(11/22)</a:t>
                </a:r>
              </a:p>
            </p:txBody>
          </p:sp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xmlns="" id="{1E55CE76-1575-4651-BEBB-48567E4CD7CD}"/>
                  </a:ext>
                </a:extLst>
              </p:cNvPr>
              <p:cNvSpPr txBox="1"/>
              <p:nvPr/>
            </p:nvSpPr>
            <p:spPr>
              <a:xfrm>
                <a:off x="9347500" y="4775515"/>
                <a:ext cx="778112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altLang="ja-JP" sz="1200" dirty="0"/>
              </a:p>
            </p:txBody>
          </p:sp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xmlns="" id="{D69318F0-7E8D-4F8F-8F65-47B103F82319}"/>
                  </a:ext>
                </a:extLst>
              </p:cNvPr>
              <p:cNvSpPr txBox="1"/>
              <p:nvPr/>
            </p:nvSpPr>
            <p:spPr>
              <a:xfrm>
                <a:off x="1877771" y="4782660"/>
                <a:ext cx="4049712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ja-JP" sz="1200" dirty="0"/>
                  <a:t>【3.3</a:t>
                </a:r>
                <a:r>
                  <a:rPr lang="ja-JP" altLang="en-US" sz="1200" dirty="0"/>
                  <a:t> 並び替えサブシステム</a:t>
                </a:r>
                <a:r>
                  <a:rPr lang="en-US" altLang="ja-JP" sz="1200" dirty="0"/>
                  <a:t>】</a:t>
                </a:r>
                <a:r>
                  <a:rPr lang="ja-JP" altLang="en-US" sz="1200" dirty="0"/>
                  <a:t>並び替えの方法が抽象的</a:t>
                </a:r>
                <a:endParaRPr lang="en-US" altLang="ja-JP" sz="1200" dirty="0"/>
              </a:p>
            </p:txBody>
          </p:sp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xmlns="" id="{880DD195-D1D9-437F-9EA7-3F6879B154D1}"/>
                  </a:ext>
                </a:extLst>
              </p:cNvPr>
              <p:cNvSpPr txBox="1"/>
              <p:nvPr/>
            </p:nvSpPr>
            <p:spPr>
              <a:xfrm>
                <a:off x="605952" y="4758809"/>
                <a:ext cx="2745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400" dirty="0"/>
                  <a:t>7</a:t>
                </a:r>
                <a:endParaRPr kumimoji="1" lang="en-US" altLang="ja-JP" sz="1400" dirty="0"/>
              </a:p>
            </p:txBody>
          </p:sp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xmlns="" id="{30735C5D-C0B2-4BC8-8D5A-6AD2C146F8DF}"/>
                  </a:ext>
                </a:extLst>
              </p:cNvPr>
              <p:cNvSpPr txBox="1"/>
              <p:nvPr/>
            </p:nvSpPr>
            <p:spPr>
              <a:xfrm>
                <a:off x="1010867" y="4763035"/>
                <a:ext cx="2745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400" dirty="0"/>
                  <a:t>R</a:t>
                </a:r>
                <a:endParaRPr kumimoji="1" lang="en-US" altLang="ja-JP" sz="1400" dirty="0"/>
              </a:p>
            </p:txBody>
          </p:sp>
          <p:sp>
            <p:nvSpPr>
              <p:cNvPr id="142" name="テキスト ボックス 141">
                <a:extLst>
                  <a:ext uri="{FF2B5EF4-FFF2-40B4-BE49-F238E27FC236}">
                    <a16:creationId xmlns:a16="http://schemas.microsoft.com/office/drawing/2014/main" xmlns="" id="{7DC73FEE-629A-43F3-AF27-7595E042853D}"/>
                  </a:ext>
                </a:extLst>
              </p:cNvPr>
              <p:cNvSpPr txBox="1"/>
              <p:nvPr/>
            </p:nvSpPr>
            <p:spPr>
              <a:xfrm>
                <a:off x="1363017" y="4749721"/>
                <a:ext cx="4891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400" dirty="0"/>
                  <a:t>p.6</a:t>
                </a:r>
                <a:endParaRPr kumimoji="1" lang="en-US" altLang="ja-JP" sz="1400" dirty="0"/>
              </a:p>
            </p:txBody>
          </p:sp>
        </p:grpSp>
        <p:sp>
          <p:nvSpPr>
            <p:cNvPr id="185" name="テキスト ボックス 184"/>
            <p:cNvSpPr txBox="1"/>
            <p:nvPr/>
          </p:nvSpPr>
          <p:spPr>
            <a:xfrm>
              <a:off x="9376767" y="4789537"/>
              <a:ext cx="720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 dirty="0" smtClean="0"/>
                <a:t>横田</a:t>
              </a:r>
              <a:endParaRPr kumimoji="1" lang="ja-JP" altLang="en-US" sz="1400" dirty="0"/>
            </a:p>
          </p:txBody>
        </p:sp>
      </p:grpSp>
      <p:grpSp>
        <p:nvGrpSpPr>
          <p:cNvPr id="195" name="グループ化 194"/>
          <p:cNvGrpSpPr/>
          <p:nvPr/>
        </p:nvGrpSpPr>
        <p:grpSpPr>
          <a:xfrm>
            <a:off x="520800" y="5133452"/>
            <a:ext cx="9577388" cy="461665"/>
            <a:chOff x="568325" y="5134233"/>
            <a:chExt cx="9577388" cy="461665"/>
          </a:xfrm>
        </p:grpSpPr>
        <p:cxnSp>
          <p:nvCxnSpPr>
            <p:cNvPr id="80" name="直線コネクタ 79">
              <a:extLst>
                <a:ext uri="{FF2B5EF4-FFF2-40B4-BE49-F238E27FC236}">
                  <a16:creationId xmlns:a16="http://schemas.microsoft.com/office/drawing/2014/main" xmlns="" id="{C3844524-A10A-40DB-BDD5-5D426CE4FA9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8325" y="5568631"/>
              <a:ext cx="9577388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51" name="グループ化 150">
              <a:extLst>
                <a:ext uri="{FF2B5EF4-FFF2-40B4-BE49-F238E27FC236}">
                  <a16:creationId xmlns:a16="http://schemas.microsoft.com/office/drawing/2014/main" xmlns="" id="{FFC2C34C-38BD-42C8-ACE2-E841AD2E0534}"/>
                </a:ext>
              </a:extLst>
            </p:cNvPr>
            <p:cNvGrpSpPr/>
            <p:nvPr/>
          </p:nvGrpSpPr>
          <p:grpSpPr>
            <a:xfrm>
              <a:off x="597189" y="5134233"/>
              <a:ext cx="9519660" cy="461665"/>
              <a:chOff x="605952" y="4691273"/>
              <a:chExt cx="9519660" cy="461665"/>
            </a:xfrm>
          </p:grpSpPr>
          <p:sp>
            <p:nvSpPr>
              <p:cNvPr id="152" name="テキスト ボックス 151">
                <a:extLst>
                  <a:ext uri="{FF2B5EF4-FFF2-40B4-BE49-F238E27FC236}">
                    <a16:creationId xmlns:a16="http://schemas.microsoft.com/office/drawing/2014/main" xmlns="" id="{919054DE-E6E7-43C7-9C9B-3D7B5FE09A4D}"/>
                  </a:ext>
                </a:extLst>
              </p:cNvPr>
              <p:cNvSpPr txBox="1"/>
              <p:nvPr/>
            </p:nvSpPr>
            <p:spPr>
              <a:xfrm>
                <a:off x="6444748" y="4806083"/>
                <a:ext cx="73250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ja-JP" altLang="en-US" sz="1200" dirty="0"/>
                  <a:t>本城</a:t>
                </a:r>
                <a:endParaRPr lang="en-US" altLang="ja-JP" sz="1200" dirty="0"/>
              </a:p>
            </p:txBody>
          </p:sp>
          <p:sp>
            <p:nvSpPr>
              <p:cNvPr id="153" name="テキスト ボックス 152">
                <a:extLst>
                  <a:ext uri="{FF2B5EF4-FFF2-40B4-BE49-F238E27FC236}">
                    <a16:creationId xmlns:a16="http://schemas.microsoft.com/office/drawing/2014/main" xmlns="" id="{67D5065E-DC91-4C35-BFB2-C0D4B64AEA0F}"/>
                  </a:ext>
                </a:extLst>
              </p:cNvPr>
              <p:cNvSpPr txBox="1"/>
              <p:nvPr/>
            </p:nvSpPr>
            <p:spPr>
              <a:xfrm>
                <a:off x="7193245" y="4691273"/>
                <a:ext cx="2167351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ja-JP" altLang="en-US" sz="1200" dirty="0"/>
                  <a:t>再インストール時も再度アカウント登録が必要と説明</a:t>
                </a:r>
                <a:r>
                  <a:rPr lang="en-US" altLang="ja-JP" sz="1200" dirty="0"/>
                  <a:t>(11/22)</a:t>
                </a:r>
              </a:p>
            </p:txBody>
          </p:sp>
          <p:sp>
            <p:nvSpPr>
              <p:cNvPr id="154" name="テキスト ボックス 153">
                <a:extLst>
                  <a:ext uri="{FF2B5EF4-FFF2-40B4-BE49-F238E27FC236}">
                    <a16:creationId xmlns:a16="http://schemas.microsoft.com/office/drawing/2014/main" xmlns="" id="{35B4E630-1E92-4F0A-AFAA-3D63863340F6}"/>
                  </a:ext>
                </a:extLst>
              </p:cNvPr>
              <p:cNvSpPr txBox="1"/>
              <p:nvPr/>
            </p:nvSpPr>
            <p:spPr>
              <a:xfrm>
                <a:off x="9347500" y="4775515"/>
                <a:ext cx="778112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altLang="ja-JP" sz="1200" dirty="0"/>
              </a:p>
            </p:txBody>
          </p:sp>
          <p:sp>
            <p:nvSpPr>
              <p:cNvPr id="155" name="テキスト ボックス 154">
                <a:extLst>
                  <a:ext uri="{FF2B5EF4-FFF2-40B4-BE49-F238E27FC236}">
                    <a16:creationId xmlns:a16="http://schemas.microsoft.com/office/drawing/2014/main" xmlns="" id="{7912A9BC-29A0-4D0C-B2C3-84223BBAB91E}"/>
                  </a:ext>
                </a:extLst>
              </p:cNvPr>
              <p:cNvSpPr txBox="1"/>
              <p:nvPr/>
            </p:nvSpPr>
            <p:spPr>
              <a:xfrm>
                <a:off x="1877771" y="4782660"/>
                <a:ext cx="4049712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ja-JP" sz="1200" dirty="0"/>
                  <a:t>【4.1.1 </a:t>
                </a:r>
                <a:r>
                  <a:rPr lang="ja-JP" altLang="en-US" sz="1200" dirty="0"/>
                  <a:t>初期設定画面</a:t>
                </a:r>
                <a:r>
                  <a:rPr lang="en-US" altLang="ja-JP" sz="1200" dirty="0"/>
                  <a:t>】</a:t>
                </a:r>
                <a:r>
                  <a:rPr lang="ja-JP" altLang="en-US" sz="1200" dirty="0"/>
                  <a:t>再インストール時の説明を検討すべき</a:t>
                </a:r>
                <a:endParaRPr lang="en-US" altLang="ja-JP" sz="1200" dirty="0"/>
              </a:p>
            </p:txBody>
          </p:sp>
          <p:sp>
            <p:nvSpPr>
              <p:cNvPr id="156" name="テキスト ボックス 155">
                <a:extLst>
                  <a:ext uri="{FF2B5EF4-FFF2-40B4-BE49-F238E27FC236}">
                    <a16:creationId xmlns:a16="http://schemas.microsoft.com/office/drawing/2014/main" xmlns="" id="{85577DC4-BD94-47CC-AD92-9E89E23E774A}"/>
                  </a:ext>
                </a:extLst>
              </p:cNvPr>
              <p:cNvSpPr txBox="1"/>
              <p:nvPr/>
            </p:nvSpPr>
            <p:spPr>
              <a:xfrm>
                <a:off x="605952" y="4758809"/>
                <a:ext cx="2745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/>
                  <a:t>8</a:t>
                </a:r>
              </a:p>
            </p:txBody>
          </p:sp>
          <p:sp>
            <p:nvSpPr>
              <p:cNvPr id="157" name="テキスト ボックス 156">
                <a:extLst>
                  <a:ext uri="{FF2B5EF4-FFF2-40B4-BE49-F238E27FC236}">
                    <a16:creationId xmlns:a16="http://schemas.microsoft.com/office/drawing/2014/main" xmlns="" id="{B142D16D-1EB2-43DB-BDF3-E789CDB80AD6}"/>
                  </a:ext>
                </a:extLst>
              </p:cNvPr>
              <p:cNvSpPr txBox="1"/>
              <p:nvPr/>
            </p:nvSpPr>
            <p:spPr>
              <a:xfrm>
                <a:off x="1010867" y="4763035"/>
                <a:ext cx="2745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400" dirty="0"/>
                  <a:t>R</a:t>
                </a:r>
                <a:endParaRPr kumimoji="1" lang="en-US" altLang="ja-JP" sz="1400" dirty="0"/>
              </a:p>
            </p:txBody>
          </p:sp>
        </p:grpSp>
        <p:sp>
          <p:nvSpPr>
            <p:cNvPr id="143" name="テキスト ボックス 142">
              <a:extLst>
                <a:ext uri="{FF2B5EF4-FFF2-40B4-BE49-F238E27FC236}">
                  <a16:creationId xmlns:a16="http://schemas.microsoft.com/office/drawing/2014/main" xmlns="" id="{7DC73FEE-629A-43F3-AF27-7595E042853D}"/>
                </a:ext>
              </a:extLst>
            </p:cNvPr>
            <p:cNvSpPr txBox="1"/>
            <p:nvPr/>
          </p:nvSpPr>
          <p:spPr>
            <a:xfrm>
              <a:off x="1377692" y="5186561"/>
              <a:ext cx="4891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p.7</a:t>
              </a:r>
              <a:endParaRPr kumimoji="1" lang="en-US" altLang="ja-JP" sz="1400" dirty="0"/>
            </a:p>
          </p:txBody>
        </p:sp>
        <p:sp>
          <p:nvSpPr>
            <p:cNvPr id="186" name="テキスト ボックス 185"/>
            <p:cNvSpPr txBox="1"/>
            <p:nvPr/>
          </p:nvSpPr>
          <p:spPr>
            <a:xfrm>
              <a:off x="9376767" y="5221585"/>
              <a:ext cx="720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dirty="0" smtClean="0"/>
                <a:t>別役</a:t>
              </a:r>
              <a:endParaRPr kumimoji="1" lang="ja-JP" altLang="en-US" sz="1400" dirty="0"/>
            </a:p>
          </p:txBody>
        </p:sp>
      </p:grpSp>
      <p:grpSp>
        <p:nvGrpSpPr>
          <p:cNvPr id="196" name="グループ化 195"/>
          <p:cNvGrpSpPr/>
          <p:nvPr/>
        </p:nvGrpSpPr>
        <p:grpSpPr>
          <a:xfrm>
            <a:off x="536190" y="5522300"/>
            <a:ext cx="9577388" cy="523220"/>
            <a:chOff x="583715" y="5523081"/>
            <a:chExt cx="9577388" cy="523220"/>
          </a:xfrm>
        </p:grpSpPr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xmlns="" id="{D60759FF-A7BC-41B1-841E-35F25A3EBBF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83715" y="6002334"/>
              <a:ext cx="9577388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44" name="グループ化 143">
              <a:extLst>
                <a:ext uri="{FF2B5EF4-FFF2-40B4-BE49-F238E27FC236}">
                  <a16:creationId xmlns:a16="http://schemas.microsoft.com/office/drawing/2014/main" xmlns="" id="{FFC2C34C-38BD-42C8-ACE2-E841AD2E0534}"/>
                </a:ext>
              </a:extLst>
            </p:cNvPr>
            <p:cNvGrpSpPr/>
            <p:nvPr/>
          </p:nvGrpSpPr>
          <p:grpSpPr>
            <a:xfrm>
              <a:off x="590408" y="5629447"/>
              <a:ext cx="9519660" cy="324273"/>
              <a:chOff x="605952" y="4758809"/>
              <a:chExt cx="9519660" cy="324273"/>
            </a:xfrm>
          </p:grpSpPr>
          <p:sp>
            <p:nvSpPr>
              <p:cNvPr id="145" name="テキスト ボックス 144">
                <a:extLst>
                  <a:ext uri="{FF2B5EF4-FFF2-40B4-BE49-F238E27FC236}">
                    <a16:creationId xmlns:a16="http://schemas.microsoft.com/office/drawing/2014/main" xmlns="" id="{919054DE-E6E7-43C7-9C9B-3D7B5FE09A4D}"/>
                  </a:ext>
                </a:extLst>
              </p:cNvPr>
              <p:cNvSpPr txBox="1"/>
              <p:nvPr/>
            </p:nvSpPr>
            <p:spPr>
              <a:xfrm>
                <a:off x="6444748" y="4806083"/>
                <a:ext cx="73250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ja-JP" altLang="en-US" sz="1200" dirty="0"/>
                  <a:t>横田</a:t>
                </a:r>
                <a:endParaRPr lang="en-US" altLang="ja-JP" sz="1200" dirty="0"/>
              </a:p>
            </p:txBody>
          </p:sp>
          <p:sp>
            <p:nvSpPr>
              <p:cNvPr id="146" name="テキスト ボックス 145">
                <a:extLst>
                  <a:ext uri="{FF2B5EF4-FFF2-40B4-BE49-F238E27FC236}">
                    <a16:creationId xmlns:a16="http://schemas.microsoft.com/office/drawing/2014/main" xmlns="" id="{67D5065E-DC91-4C35-BFB2-C0D4B64AEA0F}"/>
                  </a:ext>
                </a:extLst>
              </p:cNvPr>
              <p:cNvSpPr txBox="1"/>
              <p:nvPr/>
            </p:nvSpPr>
            <p:spPr>
              <a:xfrm>
                <a:off x="7193245" y="4783606"/>
                <a:ext cx="2167351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altLang="ja-JP" sz="1200" dirty="0"/>
              </a:p>
            </p:txBody>
          </p:sp>
          <p:sp>
            <p:nvSpPr>
              <p:cNvPr id="147" name="テキスト ボックス 146">
                <a:extLst>
                  <a:ext uri="{FF2B5EF4-FFF2-40B4-BE49-F238E27FC236}">
                    <a16:creationId xmlns:a16="http://schemas.microsoft.com/office/drawing/2014/main" xmlns="" id="{35B4E630-1E92-4F0A-AFAA-3D63863340F6}"/>
                  </a:ext>
                </a:extLst>
              </p:cNvPr>
              <p:cNvSpPr txBox="1"/>
              <p:nvPr/>
            </p:nvSpPr>
            <p:spPr>
              <a:xfrm>
                <a:off x="9347500" y="4775515"/>
                <a:ext cx="778112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altLang="ja-JP" sz="1200" dirty="0"/>
              </a:p>
            </p:txBody>
          </p:sp>
          <p:sp>
            <p:nvSpPr>
              <p:cNvPr id="148" name="テキスト ボックス 147">
                <a:extLst>
                  <a:ext uri="{FF2B5EF4-FFF2-40B4-BE49-F238E27FC236}">
                    <a16:creationId xmlns:a16="http://schemas.microsoft.com/office/drawing/2014/main" xmlns="" id="{7912A9BC-29A0-4D0C-B2C3-84223BBAB91E}"/>
                  </a:ext>
                </a:extLst>
              </p:cNvPr>
              <p:cNvSpPr txBox="1"/>
              <p:nvPr/>
            </p:nvSpPr>
            <p:spPr>
              <a:xfrm>
                <a:off x="1877771" y="4782660"/>
                <a:ext cx="4049712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ja-JP" altLang="en-US" sz="1200" dirty="0"/>
                  <a:t>文章中の</a:t>
                </a:r>
                <a:r>
                  <a:rPr lang="en-US" altLang="ja-JP" sz="1200" dirty="0"/>
                  <a:t>(</a:t>
                </a:r>
                <a:r>
                  <a:rPr lang="ja-JP" altLang="en-US" sz="1200" dirty="0"/>
                  <a:t>図</a:t>
                </a:r>
                <a:r>
                  <a:rPr lang="en-US" altLang="ja-JP" sz="1200" dirty="0"/>
                  <a:t>n)</a:t>
                </a:r>
                <a:r>
                  <a:rPr lang="ja-JP" altLang="en-US" sz="1200" dirty="0"/>
                  <a:t>が不足</a:t>
                </a:r>
                <a:endParaRPr lang="en-US" altLang="ja-JP" sz="1200" dirty="0"/>
              </a:p>
            </p:txBody>
          </p:sp>
          <p:sp>
            <p:nvSpPr>
              <p:cNvPr id="149" name="テキスト ボックス 148">
                <a:extLst>
                  <a:ext uri="{FF2B5EF4-FFF2-40B4-BE49-F238E27FC236}">
                    <a16:creationId xmlns:a16="http://schemas.microsoft.com/office/drawing/2014/main" xmlns="" id="{85577DC4-BD94-47CC-AD92-9E89E23E774A}"/>
                  </a:ext>
                </a:extLst>
              </p:cNvPr>
              <p:cNvSpPr txBox="1"/>
              <p:nvPr/>
            </p:nvSpPr>
            <p:spPr>
              <a:xfrm>
                <a:off x="605952" y="4758809"/>
                <a:ext cx="2745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/>
                  <a:t>9</a:t>
                </a:r>
              </a:p>
            </p:txBody>
          </p:sp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xmlns="" id="{B142D16D-1EB2-43DB-BDF3-E789CDB80AD6}"/>
                  </a:ext>
                </a:extLst>
              </p:cNvPr>
              <p:cNvSpPr txBox="1"/>
              <p:nvPr/>
            </p:nvSpPr>
            <p:spPr>
              <a:xfrm>
                <a:off x="1010867" y="4763035"/>
                <a:ext cx="2745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400" dirty="0"/>
                  <a:t>R</a:t>
                </a:r>
                <a:endParaRPr kumimoji="1" lang="en-US" altLang="ja-JP" sz="1400" dirty="0"/>
              </a:p>
            </p:txBody>
          </p:sp>
        </p:grpSp>
        <p:sp>
          <p:nvSpPr>
            <p:cNvPr id="160" name="テキスト ボックス 159">
              <a:extLst>
                <a:ext uri="{FF2B5EF4-FFF2-40B4-BE49-F238E27FC236}">
                  <a16:creationId xmlns:a16="http://schemas.microsoft.com/office/drawing/2014/main" xmlns="" id="{7DC73FEE-629A-43F3-AF27-7595E042853D}"/>
                </a:ext>
              </a:extLst>
            </p:cNvPr>
            <p:cNvSpPr txBox="1"/>
            <p:nvPr/>
          </p:nvSpPr>
          <p:spPr>
            <a:xfrm>
              <a:off x="1331318" y="5523081"/>
              <a:ext cx="5888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p.9~p.11</a:t>
              </a:r>
              <a:endParaRPr kumimoji="1" lang="en-US" altLang="ja-JP" sz="1400" dirty="0"/>
            </a:p>
          </p:txBody>
        </p:sp>
        <p:sp>
          <p:nvSpPr>
            <p:cNvPr id="158" name="テキスト ボックス 1">
              <a:extLst>
                <a:ext uri="{FF2B5EF4-FFF2-40B4-BE49-F238E27FC236}">
                  <a16:creationId xmlns:a16="http://schemas.microsoft.com/office/drawing/2014/main" xmlns="" id="{C9F9332F-A4CE-477A-929D-707ACAC02597}"/>
                </a:ext>
              </a:extLst>
            </p:cNvPr>
            <p:cNvSpPr txBox="1"/>
            <p:nvPr/>
          </p:nvSpPr>
          <p:spPr>
            <a:xfrm>
              <a:off x="7312455" y="5632257"/>
              <a:ext cx="1911302" cy="253916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ja-JP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  <a:cs typeface="+mn-cs"/>
                </a:defRPr>
              </a:lvl9pPr>
            </a:lstStyle>
            <a:p>
              <a:r>
                <a:rPr lang="ja-JP" altLang="en-US" sz="1050">
                  <a:latin typeface="ＭＳ Ｐゴシック"/>
                </a:rPr>
                <a:t>文章中の(図n)の追加</a:t>
              </a:r>
            </a:p>
          </p:txBody>
        </p:sp>
        <p:sp>
          <p:nvSpPr>
            <p:cNvPr id="187" name="テキスト ボックス 186"/>
            <p:cNvSpPr txBox="1"/>
            <p:nvPr/>
          </p:nvSpPr>
          <p:spPr>
            <a:xfrm>
              <a:off x="9376767" y="5653633"/>
              <a:ext cx="720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 dirty="0" smtClean="0"/>
                <a:t>今井</a:t>
              </a:r>
              <a:endParaRPr kumimoji="1" lang="ja-JP" altLang="en-US" sz="1400" dirty="0"/>
            </a:p>
          </p:txBody>
        </p:sp>
      </p:grpSp>
      <p:grpSp>
        <p:nvGrpSpPr>
          <p:cNvPr id="197" name="グループ化 196"/>
          <p:cNvGrpSpPr/>
          <p:nvPr/>
        </p:nvGrpSpPr>
        <p:grpSpPr>
          <a:xfrm>
            <a:off x="490704" y="5960694"/>
            <a:ext cx="9600703" cy="523220"/>
            <a:chOff x="538229" y="5961475"/>
            <a:chExt cx="9600703" cy="523220"/>
          </a:xfrm>
        </p:grpSpPr>
        <p:grpSp>
          <p:nvGrpSpPr>
            <p:cNvPr id="161" name="グループ化 160">
              <a:extLst>
                <a:ext uri="{FF2B5EF4-FFF2-40B4-BE49-F238E27FC236}">
                  <a16:creationId xmlns:a16="http://schemas.microsoft.com/office/drawing/2014/main" xmlns="" id="{FFC2C34C-38BD-42C8-ACE2-E841AD2E0534}"/>
                </a:ext>
              </a:extLst>
            </p:cNvPr>
            <p:cNvGrpSpPr/>
            <p:nvPr/>
          </p:nvGrpSpPr>
          <p:grpSpPr>
            <a:xfrm>
              <a:off x="538229" y="6047565"/>
              <a:ext cx="9586846" cy="323748"/>
              <a:chOff x="538766" y="4759334"/>
              <a:chExt cx="9586846" cy="323748"/>
            </a:xfrm>
          </p:grpSpPr>
          <p:sp>
            <p:nvSpPr>
              <p:cNvPr id="162" name="テキスト ボックス 161">
                <a:extLst>
                  <a:ext uri="{FF2B5EF4-FFF2-40B4-BE49-F238E27FC236}">
                    <a16:creationId xmlns:a16="http://schemas.microsoft.com/office/drawing/2014/main" xmlns="" id="{919054DE-E6E7-43C7-9C9B-3D7B5FE09A4D}"/>
                  </a:ext>
                </a:extLst>
              </p:cNvPr>
              <p:cNvSpPr txBox="1"/>
              <p:nvPr/>
            </p:nvSpPr>
            <p:spPr>
              <a:xfrm>
                <a:off x="6444748" y="4806083"/>
                <a:ext cx="73250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ja-JP" altLang="en-US" sz="1200" dirty="0"/>
                  <a:t>横田</a:t>
                </a:r>
                <a:endParaRPr lang="en-US" altLang="ja-JP" sz="1200" dirty="0"/>
              </a:p>
            </p:txBody>
          </p:sp>
          <p:sp>
            <p:nvSpPr>
              <p:cNvPr id="163" name="テキスト ボックス 162">
                <a:extLst>
                  <a:ext uri="{FF2B5EF4-FFF2-40B4-BE49-F238E27FC236}">
                    <a16:creationId xmlns:a16="http://schemas.microsoft.com/office/drawing/2014/main" xmlns="" id="{67D5065E-DC91-4C35-BFB2-C0D4B64AEA0F}"/>
                  </a:ext>
                </a:extLst>
              </p:cNvPr>
              <p:cNvSpPr txBox="1"/>
              <p:nvPr/>
            </p:nvSpPr>
            <p:spPr>
              <a:xfrm>
                <a:off x="7193245" y="4783606"/>
                <a:ext cx="2167351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ja-JP" altLang="en-US" sz="1200" dirty="0"/>
                  <a:t>削除しました</a:t>
                </a:r>
                <a:r>
                  <a:rPr lang="en-US" altLang="ja-JP" sz="1200" dirty="0"/>
                  <a:t>(11/22)</a:t>
                </a:r>
              </a:p>
            </p:txBody>
          </p:sp>
          <p:sp>
            <p:nvSpPr>
              <p:cNvPr id="164" name="テキスト ボックス 163">
                <a:extLst>
                  <a:ext uri="{FF2B5EF4-FFF2-40B4-BE49-F238E27FC236}">
                    <a16:creationId xmlns:a16="http://schemas.microsoft.com/office/drawing/2014/main" xmlns="" id="{35B4E630-1E92-4F0A-AFAA-3D63863340F6}"/>
                  </a:ext>
                </a:extLst>
              </p:cNvPr>
              <p:cNvSpPr txBox="1"/>
              <p:nvPr/>
            </p:nvSpPr>
            <p:spPr>
              <a:xfrm>
                <a:off x="9347500" y="4775515"/>
                <a:ext cx="778112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altLang="ja-JP" sz="1200" dirty="0"/>
              </a:p>
            </p:txBody>
          </p:sp>
          <p:sp>
            <p:nvSpPr>
              <p:cNvPr id="165" name="テキスト ボックス 164">
                <a:extLst>
                  <a:ext uri="{FF2B5EF4-FFF2-40B4-BE49-F238E27FC236}">
                    <a16:creationId xmlns:a16="http://schemas.microsoft.com/office/drawing/2014/main" xmlns="" id="{7912A9BC-29A0-4D0C-B2C3-84223BBAB91E}"/>
                  </a:ext>
                </a:extLst>
              </p:cNvPr>
              <p:cNvSpPr txBox="1"/>
              <p:nvPr/>
            </p:nvSpPr>
            <p:spPr>
              <a:xfrm>
                <a:off x="1877771" y="4782660"/>
                <a:ext cx="4049712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ja-JP" sz="1200" dirty="0"/>
                  <a:t>【</a:t>
                </a:r>
                <a:r>
                  <a:rPr lang="ja-JP" altLang="en-US" sz="1200" dirty="0"/>
                  <a:t>図</a:t>
                </a:r>
                <a:r>
                  <a:rPr lang="en-US" altLang="ja-JP" sz="1200" dirty="0"/>
                  <a:t>5</a:t>
                </a:r>
                <a:r>
                  <a:rPr lang="ja-JP" altLang="en-US" sz="1200" dirty="0"/>
                  <a:t>と図</a:t>
                </a:r>
                <a:r>
                  <a:rPr lang="en-US" altLang="ja-JP" sz="1200" dirty="0"/>
                  <a:t>6】</a:t>
                </a:r>
                <a:r>
                  <a:rPr lang="ja-JP" altLang="en-US" sz="1200" dirty="0"/>
                  <a:t>子供が遊ぶゲーム画面に共有画面は不要</a:t>
                </a:r>
                <a:endParaRPr lang="en-US" altLang="ja-JP" sz="1200" dirty="0"/>
              </a:p>
            </p:txBody>
          </p:sp>
          <p:sp>
            <p:nvSpPr>
              <p:cNvPr id="166" name="テキスト ボックス 165">
                <a:extLst>
                  <a:ext uri="{FF2B5EF4-FFF2-40B4-BE49-F238E27FC236}">
                    <a16:creationId xmlns:a16="http://schemas.microsoft.com/office/drawing/2014/main" xmlns="" id="{85577DC4-BD94-47CC-AD92-9E89E23E774A}"/>
                  </a:ext>
                </a:extLst>
              </p:cNvPr>
              <p:cNvSpPr txBox="1"/>
              <p:nvPr/>
            </p:nvSpPr>
            <p:spPr>
              <a:xfrm>
                <a:off x="538766" y="4759334"/>
                <a:ext cx="4208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400" dirty="0"/>
                  <a:t>10</a:t>
                </a:r>
                <a:endParaRPr kumimoji="1" lang="en-US" altLang="ja-JP" sz="1400" dirty="0"/>
              </a:p>
            </p:txBody>
          </p:sp>
          <p:sp>
            <p:nvSpPr>
              <p:cNvPr id="167" name="テキスト ボックス 166">
                <a:extLst>
                  <a:ext uri="{FF2B5EF4-FFF2-40B4-BE49-F238E27FC236}">
                    <a16:creationId xmlns:a16="http://schemas.microsoft.com/office/drawing/2014/main" xmlns="" id="{B142D16D-1EB2-43DB-BDF3-E789CDB80AD6}"/>
                  </a:ext>
                </a:extLst>
              </p:cNvPr>
              <p:cNvSpPr txBox="1"/>
              <p:nvPr/>
            </p:nvSpPr>
            <p:spPr>
              <a:xfrm>
                <a:off x="1010867" y="4763035"/>
                <a:ext cx="2745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400" dirty="0"/>
                  <a:t>R</a:t>
                </a:r>
                <a:endParaRPr kumimoji="1" lang="en-US" altLang="ja-JP" sz="1400" dirty="0"/>
              </a:p>
            </p:txBody>
          </p:sp>
        </p:grpSp>
        <p:cxnSp>
          <p:nvCxnSpPr>
            <p:cNvPr id="168" name="直線コネクタ 167">
              <a:extLst>
                <a:ext uri="{FF2B5EF4-FFF2-40B4-BE49-F238E27FC236}">
                  <a16:creationId xmlns:a16="http://schemas.microsoft.com/office/drawing/2014/main" xmlns="" id="{D60759FF-A7BC-41B1-841E-35F25A3EBBF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1544" y="6420453"/>
              <a:ext cx="9577388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9" name="テキスト ボックス 168">
              <a:extLst>
                <a:ext uri="{FF2B5EF4-FFF2-40B4-BE49-F238E27FC236}">
                  <a16:creationId xmlns:a16="http://schemas.microsoft.com/office/drawing/2014/main" xmlns="" id="{7DC73FEE-629A-43F3-AF27-7595E042853D}"/>
                </a:ext>
              </a:extLst>
            </p:cNvPr>
            <p:cNvSpPr txBox="1"/>
            <p:nvPr/>
          </p:nvSpPr>
          <p:spPr>
            <a:xfrm>
              <a:off x="1120378" y="5961475"/>
              <a:ext cx="9895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p.11</a:t>
              </a:r>
            </a:p>
            <a:p>
              <a:pPr algn="ctr"/>
              <a:r>
                <a:rPr kumimoji="1" lang="en-US" altLang="ja-JP" sz="1400" dirty="0"/>
                <a:t>p.12</a:t>
              </a:r>
            </a:p>
          </p:txBody>
        </p:sp>
        <p:sp>
          <p:nvSpPr>
            <p:cNvPr id="188" name="テキスト ボックス 187"/>
            <p:cNvSpPr txBox="1"/>
            <p:nvPr/>
          </p:nvSpPr>
          <p:spPr>
            <a:xfrm>
              <a:off x="9376767" y="6085681"/>
              <a:ext cx="720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 dirty="0" smtClean="0"/>
                <a:t>今井</a:t>
              </a:r>
              <a:endParaRPr kumimoji="1" lang="ja-JP" altLang="en-US" sz="1400" dirty="0"/>
            </a:p>
          </p:txBody>
        </p:sp>
      </p:grpSp>
      <p:grpSp>
        <p:nvGrpSpPr>
          <p:cNvPr id="198" name="グループ化 197"/>
          <p:cNvGrpSpPr/>
          <p:nvPr/>
        </p:nvGrpSpPr>
        <p:grpSpPr>
          <a:xfrm>
            <a:off x="477900" y="6372932"/>
            <a:ext cx="9613507" cy="465898"/>
            <a:chOff x="525425" y="6373713"/>
            <a:chExt cx="9613507" cy="465898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xmlns="" id="{3E117CB4-6CFC-4934-A94B-CE2E3E0D0A7C}"/>
                </a:ext>
              </a:extLst>
            </p:cNvPr>
            <p:cNvGrpSpPr/>
            <p:nvPr/>
          </p:nvGrpSpPr>
          <p:grpSpPr>
            <a:xfrm>
              <a:off x="525425" y="6377946"/>
              <a:ext cx="9613507" cy="461665"/>
              <a:chOff x="534194" y="4255266"/>
              <a:chExt cx="9613507" cy="461665"/>
            </a:xfrm>
          </p:grpSpPr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xmlns="" id="{19B1D7D3-4F88-435F-8AB1-5AC2A81FB901}"/>
                  </a:ext>
                </a:extLst>
              </p:cNvPr>
              <p:cNvSpPr txBox="1"/>
              <p:nvPr/>
            </p:nvSpPr>
            <p:spPr>
              <a:xfrm>
                <a:off x="6452541" y="4370445"/>
                <a:ext cx="73250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ja-JP" altLang="en-US" sz="1200" dirty="0"/>
                  <a:t>横田</a:t>
                </a:r>
                <a:endParaRPr lang="en-US" altLang="ja-JP" sz="1200" dirty="0"/>
              </a:p>
            </p:txBody>
          </p:sp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xmlns="" id="{D4755A50-4F98-4B86-B71A-288640337F29}"/>
                  </a:ext>
                </a:extLst>
              </p:cNvPr>
              <p:cNvSpPr txBox="1"/>
              <p:nvPr/>
            </p:nvSpPr>
            <p:spPr>
              <a:xfrm>
                <a:off x="7200403" y="4348563"/>
                <a:ext cx="2167351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altLang="ja-JP" sz="1200" dirty="0"/>
              </a:p>
            </p:txBody>
          </p:sp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xmlns="" id="{19F2CC33-5420-4317-A9B6-A759738F7646}"/>
                  </a:ext>
                </a:extLst>
              </p:cNvPr>
              <p:cNvSpPr txBox="1"/>
              <p:nvPr/>
            </p:nvSpPr>
            <p:spPr>
              <a:xfrm>
                <a:off x="9369589" y="4347569"/>
                <a:ext cx="778112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altLang="ja-JP" sz="1200" dirty="0"/>
              </a:p>
            </p:txBody>
          </p:sp>
          <p:sp>
            <p:nvSpPr>
              <p:cNvPr id="115" name="テキスト ボックス 114">
                <a:extLst>
                  <a:ext uri="{FF2B5EF4-FFF2-40B4-BE49-F238E27FC236}">
                    <a16:creationId xmlns:a16="http://schemas.microsoft.com/office/drawing/2014/main" xmlns="" id="{A64E5C99-676D-413D-98F3-5272E1C342F0}"/>
                  </a:ext>
                </a:extLst>
              </p:cNvPr>
              <p:cNvSpPr txBox="1"/>
              <p:nvPr/>
            </p:nvSpPr>
            <p:spPr>
              <a:xfrm>
                <a:off x="1883934" y="4255266"/>
                <a:ext cx="4049712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ja-JP" sz="1200" dirty="0"/>
                  <a:t>【</a:t>
                </a:r>
                <a:r>
                  <a:rPr lang="ja-JP" altLang="en-US" sz="1200" dirty="0"/>
                  <a:t>図</a:t>
                </a:r>
                <a:r>
                  <a:rPr lang="en-US" altLang="ja-JP" sz="1200" dirty="0"/>
                  <a:t>5】</a:t>
                </a:r>
                <a:r>
                  <a:rPr lang="ja-JP" altLang="en-US" sz="1200" dirty="0"/>
                  <a:t>「ほぞん」を選択した後の画面遷移が不足</a:t>
                </a:r>
                <a:endParaRPr lang="en-US" altLang="ja-JP" sz="1200" dirty="0"/>
              </a:p>
              <a:p>
                <a:pPr algn="ctr"/>
                <a:r>
                  <a:rPr lang="ja-JP" altLang="en-US" sz="1200" dirty="0"/>
                  <a:t>ボタンの説明が不足</a:t>
                </a:r>
                <a:endParaRPr lang="en-US" altLang="ja-JP" sz="1200" dirty="0"/>
              </a:p>
            </p:txBody>
          </p:sp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xmlns="" id="{1AF5CB5F-D5A1-46DD-8A24-67A359C41587}"/>
                  </a:ext>
                </a:extLst>
              </p:cNvPr>
              <p:cNvSpPr txBox="1"/>
              <p:nvPr/>
            </p:nvSpPr>
            <p:spPr>
              <a:xfrm>
                <a:off x="534194" y="4326327"/>
                <a:ext cx="4766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400" dirty="0"/>
                  <a:t>11</a:t>
                </a:r>
                <a:endParaRPr kumimoji="1" lang="en-US" altLang="ja-JP" sz="1400" dirty="0"/>
              </a:p>
            </p:txBody>
          </p:sp>
          <p:sp>
            <p:nvSpPr>
              <p:cNvPr id="131" name="テキスト ボックス 130">
                <a:extLst>
                  <a:ext uri="{FF2B5EF4-FFF2-40B4-BE49-F238E27FC236}">
                    <a16:creationId xmlns:a16="http://schemas.microsoft.com/office/drawing/2014/main" xmlns="" id="{D42E4AE2-B9CF-447C-988D-95BFC894428B}"/>
                  </a:ext>
                </a:extLst>
              </p:cNvPr>
              <p:cNvSpPr txBox="1"/>
              <p:nvPr/>
            </p:nvSpPr>
            <p:spPr>
              <a:xfrm>
                <a:off x="1008343" y="4349787"/>
                <a:ext cx="2745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400" dirty="0"/>
                  <a:t>R</a:t>
                </a:r>
                <a:endParaRPr kumimoji="1" lang="en-US" altLang="ja-JP" sz="1400" dirty="0"/>
              </a:p>
            </p:txBody>
          </p:sp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xmlns="" id="{4E1F2253-21CA-4DA6-8396-761E31AEC494}"/>
                  </a:ext>
                </a:extLst>
              </p:cNvPr>
              <p:cNvSpPr txBox="1"/>
              <p:nvPr/>
            </p:nvSpPr>
            <p:spPr>
              <a:xfrm>
                <a:off x="1300676" y="4326327"/>
                <a:ext cx="6208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400" dirty="0"/>
                  <a:t>p.11</a:t>
                </a:r>
                <a:endParaRPr kumimoji="1" lang="en-US" altLang="ja-JP" sz="1400" dirty="0"/>
              </a:p>
            </p:txBody>
          </p:sp>
        </p:grpSp>
        <p:sp>
          <p:nvSpPr>
            <p:cNvPr id="178" name="テキスト ボックス 3">
              <a:extLst>
                <a:ext uri="{FF2B5EF4-FFF2-40B4-BE49-F238E27FC236}">
                  <a16:creationId xmlns:a16="http://schemas.microsoft.com/office/drawing/2014/main" xmlns="" id="{C13B9682-F932-433C-A9BB-3C3D2BB273AF}"/>
                </a:ext>
              </a:extLst>
            </p:cNvPr>
            <p:cNvSpPr txBox="1"/>
            <p:nvPr/>
          </p:nvSpPr>
          <p:spPr>
            <a:xfrm>
              <a:off x="7216527" y="6373713"/>
              <a:ext cx="2213810" cy="415498"/>
            </a:xfrm>
            <a:prstGeom prst="rect">
              <a:avLst/>
            </a:prstGeom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ja-JP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  <a:cs typeface="+mn-cs"/>
                </a:defRPr>
              </a:lvl9pPr>
            </a:lstStyle>
            <a:p>
              <a:r>
                <a:rPr lang="ja-JP" altLang="en-US" sz="1050" dirty="0">
                  <a:latin typeface="ＭＳ Ｐゴシック"/>
                </a:rPr>
                <a:t>「ほぞん」タップ後の画面遷移を追加 / 説明の追加</a:t>
              </a:r>
            </a:p>
          </p:txBody>
        </p:sp>
        <p:sp>
          <p:nvSpPr>
            <p:cNvPr id="189" name="テキスト ボックス 188"/>
            <p:cNvSpPr txBox="1"/>
            <p:nvPr/>
          </p:nvSpPr>
          <p:spPr>
            <a:xfrm>
              <a:off x="9376767" y="6445721"/>
              <a:ext cx="720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 dirty="0" smtClean="0"/>
                <a:t>今井</a:t>
              </a:r>
              <a:endParaRPr kumimoji="1" lang="ja-JP" altLang="en-US" sz="1400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51">
            <a:extLst>
              <a:ext uri="{FF2B5EF4-FFF2-40B4-BE49-F238E27FC236}">
                <a16:creationId xmlns:a16="http://schemas.microsoft.com/office/drawing/2014/main" xmlns="" id="{1AE23818-720F-4E6E-A4C9-B5CA656C7B29}"/>
              </a:ext>
            </a:extLst>
          </p:cNvPr>
          <p:cNvGrpSpPr>
            <a:grpSpLocks/>
          </p:cNvGrpSpPr>
          <p:nvPr/>
        </p:nvGrpSpPr>
        <p:grpSpPr bwMode="auto">
          <a:xfrm>
            <a:off x="475328" y="325822"/>
            <a:ext cx="9650413" cy="6675437"/>
            <a:chOff x="-12" y="117"/>
            <a:chExt cx="6079" cy="4205"/>
          </a:xfrm>
        </p:grpSpPr>
        <p:sp>
          <p:nvSpPr>
            <p:cNvPr id="3075" name="Rectangle 2">
              <a:extLst>
                <a:ext uri="{FF2B5EF4-FFF2-40B4-BE49-F238E27FC236}">
                  <a16:creationId xmlns:a16="http://schemas.microsoft.com/office/drawing/2014/main" xmlns="" id="{BF395658-6189-47B5-9C43-EF521451E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" y="426"/>
              <a:ext cx="6033" cy="376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3076" name="Text Box 3">
              <a:extLst>
                <a:ext uri="{FF2B5EF4-FFF2-40B4-BE49-F238E27FC236}">
                  <a16:creationId xmlns:a16="http://schemas.microsoft.com/office/drawing/2014/main" xmlns="" id="{0575376C-DDA2-41EA-8F49-7634BDE132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5" y="117"/>
              <a:ext cx="209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/>
              <a:r>
                <a:rPr lang="ja-JP" altLang="en-US" sz="2800" b="1"/>
                <a:t>レ　ビ　ュ　記　録　表</a:t>
              </a:r>
            </a:p>
          </p:txBody>
        </p:sp>
        <p:sp>
          <p:nvSpPr>
            <p:cNvPr id="3077" name="Line 4">
              <a:extLst>
                <a:ext uri="{FF2B5EF4-FFF2-40B4-BE49-F238E27FC236}">
                  <a16:creationId xmlns:a16="http://schemas.microsoft.com/office/drawing/2014/main" xmlns="" id="{B667367F-6E0B-4612-BFF3-A0AA38BE3B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607"/>
              <a:ext cx="60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78" name="Text Box 5">
              <a:extLst>
                <a:ext uri="{FF2B5EF4-FFF2-40B4-BE49-F238E27FC236}">
                  <a16:creationId xmlns:a16="http://schemas.microsoft.com/office/drawing/2014/main" xmlns="" id="{7759149A-49EC-46C4-B40F-22D4E1CFB1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" y="435"/>
              <a:ext cx="253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1200" dirty="0"/>
                <a:t>実施日時　　</a:t>
              </a:r>
              <a:r>
                <a:rPr lang="en-US" altLang="ja-JP" sz="1200" dirty="0"/>
                <a:t>2018</a:t>
              </a:r>
              <a:r>
                <a:rPr lang="ja-JP" altLang="en-US" sz="1200" dirty="0"/>
                <a:t>年</a:t>
              </a:r>
              <a:r>
                <a:rPr lang="en-US" altLang="ja-JP" sz="1200" dirty="0"/>
                <a:t>10</a:t>
              </a:r>
              <a:r>
                <a:rPr lang="ja-JP" altLang="en-US" sz="1200" dirty="0"/>
                <a:t>月</a:t>
              </a:r>
              <a:r>
                <a:rPr lang="en-US" altLang="ja-JP" sz="1200" dirty="0"/>
                <a:t>22</a:t>
              </a:r>
              <a:r>
                <a:rPr lang="ja-JP" altLang="en-US" sz="1200" dirty="0"/>
                <a:t>日（木）　</a:t>
              </a:r>
              <a:r>
                <a:rPr lang="en-US" altLang="ja-JP" sz="1200" dirty="0"/>
                <a:t>13 </a:t>
              </a:r>
              <a:r>
                <a:rPr lang="ja-JP" altLang="en-US" sz="1200" dirty="0"/>
                <a:t>：</a:t>
              </a:r>
              <a:r>
                <a:rPr lang="en-US" altLang="ja-JP" sz="1200" dirty="0"/>
                <a:t>00</a:t>
              </a:r>
              <a:r>
                <a:rPr lang="ja-JP" altLang="en-US" sz="1200" dirty="0"/>
                <a:t>　～　：　　　</a:t>
              </a:r>
            </a:p>
          </p:txBody>
        </p:sp>
        <p:sp>
          <p:nvSpPr>
            <p:cNvPr id="3079" name="Line 6">
              <a:extLst>
                <a:ext uri="{FF2B5EF4-FFF2-40B4-BE49-F238E27FC236}">
                  <a16:creationId xmlns:a16="http://schemas.microsoft.com/office/drawing/2014/main" xmlns="" id="{4175150F-9E9D-4F5F-B11F-C96C495D78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3" y="42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80" name="Text Box 7">
              <a:extLst>
                <a:ext uri="{FF2B5EF4-FFF2-40B4-BE49-F238E27FC236}">
                  <a16:creationId xmlns:a16="http://schemas.microsoft.com/office/drawing/2014/main" xmlns="" id="{68F849C2-A15E-4FA0-A81A-5C8CD6A5B7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1" y="435"/>
              <a:ext cx="50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1200"/>
                <a:t>実施場所</a:t>
              </a:r>
            </a:p>
          </p:txBody>
        </p:sp>
        <p:sp>
          <p:nvSpPr>
            <p:cNvPr id="3081" name="Line 8">
              <a:extLst>
                <a:ext uri="{FF2B5EF4-FFF2-40B4-BE49-F238E27FC236}">
                  <a16:creationId xmlns:a16="http://schemas.microsoft.com/office/drawing/2014/main" xmlns="" id="{BB1BEC4C-4805-46B4-8466-9A84C23147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7" y="42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82" name="Text Box 9">
              <a:extLst>
                <a:ext uri="{FF2B5EF4-FFF2-40B4-BE49-F238E27FC236}">
                  <a16:creationId xmlns:a16="http://schemas.microsoft.com/office/drawing/2014/main" xmlns="" id="{B5BDC794-5E34-47B3-A4F0-F83D1AE67C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3" y="429"/>
              <a:ext cx="4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1200"/>
                <a:t>記入者</a:t>
              </a:r>
            </a:p>
          </p:txBody>
        </p:sp>
        <p:sp>
          <p:nvSpPr>
            <p:cNvPr id="3083" name="Line 10">
              <a:extLst>
                <a:ext uri="{FF2B5EF4-FFF2-40B4-BE49-F238E27FC236}">
                  <a16:creationId xmlns:a16="http://schemas.microsoft.com/office/drawing/2014/main" xmlns="" id="{322EBE11-26D0-4B11-98BB-AD156C4CE2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994"/>
              <a:ext cx="603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84" name="Text Box 11">
              <a:extLst>
                <a:ext uri="{FF2B5EF4-FFF2-40B4-BE49-F238E27FC236}">
                  <a16:creationId xmlns:a16="http://schemas.microsoft.com/office/drawing/2014/main" xmlns="" id="{75AEB764-730F-43BC-8C5B-66B96FDE45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" y="583"/>
              <a:ext cx="64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1200"/>
                <a:t>レビュ対象物</a:t>
              </a:r>
            </a:p>
          </p:txBody>
        </p:sp>
        <p:sp>
          <p:nvSpPr>
            <p:cNvPr id="3085" name="Line 12">
              <a:extLst>
                <a:ext uri="{FF2B5EF4-FFF2-40B4-BE49-F238E27FC236}">
                  <a16:creationId xmlns:a16="http://schemas.microsoft.com/office/drawing/2014/main" xmlns="" id="{CDF2799A-14F2-4D99-95FD-A765AFDDBB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7" y="42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86" name="Text Box 13">
              <a:extLst>
                <a:ext uri="{FF2B5EF4-FFF2-40B4-BE49-F238E27FC236}">
                  <a16:creationId xmlns:a16="http://schemas.microsoft.com/office/drawing/2014/main" xmlns="" id="{DA8B6023-8E1A-449D-AAE8-66BDB64FB0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7" y="225"/>
              <a:ext cx="65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1200"/>
                <a:t>通番　　　　／</a:t>
              </a:r>
            </a:p>
          </p:txBody>
        </p:sp>
        <p:sp>
          <p:nvSpPr>
            <p:cNvPr id="3087" name="Line 14">
              <a:extLst>
                <a:ext uri="{FF2B5EF4-FFF2-40B4-BE49-F238E27FC236}">
                  <a16:creationId xmlns:a16="http://schemas.microsoft.com/office/drawing/2014/main" xmlns="" id="{490B51EF-82B2-46C4-AC71-02D57CA5FA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1234"/>
              <a:ext cx="60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88" name="Text Box 15">
              <a:extLst>
                <a:ext uri="{FF2B5EF4-FFF2-40B4-BE49-F238E27FC236}">
                  <a16:creationId xmlns:a16="http://schemas.microsoft.com/office/drawing/2014/main" xmlns="" id="{52634C6E-3FF8-4335-8F0C-061BBCF2C8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" y="1031"/>
              <a:ext cx="605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1200" dirty="0"/>
                <a:t>番号　分類　頁・行　　　　　　　　　　　　　　　指　　摘　　事　　項　　　　　　　　　　　　</a:t>
              </a:r>
              <a:r>
                <a:rPr lang="en-US" altLang="ja-JP" sz="1200" dirty="0"/>
                <a:t>             </a:t>
              </a:r>
              <a:r>
                <a:rPr lang="ja-JP" altLang="en-US" sz="1200" dirty="0"/>
                <a:t>　　訂正担当　　　</a:t>
              </a:r>
              <a:r>
                <a:rPr lang="en-US" altLang="ja-JP" sz="1200" dirty="0"/>
                <a:t> </a:t>
              </a:r>
              <a:r>
                <a:rPr lang="ja-JP" altLang="en-US" sz="1200" dirty="0"/>
                <a:t>　訂正内容</a:t>
              </a:r>
              <a:r>
                <a:rPr lang="en-US" altLang="ja-JP" sz="1200" dirty="0"/>
                <a:t> </a:t>
              </a:r>
              <a:r>
                <a:rPr lang="ja-JP" altLang="en-US" sz="1200" dirty="0"/>
                <a:t>と</a:t>
              </a:r>
              <a:r>
                <a:rPr lang="en-US" altLang="ja-JP" sz="1200" dirty="0"/>
                <a:t> </a:t>
              </a:r>
              <a:r>
                <a:rPr lang="ja-JP" altLang="en-US" sz="1200" dirty="0"/>
                <a:t>訂正月日　</a:t>
              </a:r>
              <a:r>
                <a:rPr lang="en-US" altLang="ja-JP" sz="1200" dirty="0"/>
                <a:t> </a:t>
              </a:r>
              <a:r>
                <a:rPr lang="ja-JP" altLang="en-US" sz="1200" dirty="0"/>
                <a:t>　　　訂正確認</a:t>
              </a:r>
            </a:p>
          </p:txBody>
        </p:sp>
        <p:sp>
          <p:nvSpPr>
            <p:cNvPr id="3089" name="Text Box 16">
              <a:extLst>
                <a:ext uri="{FF2B5EF4-FFF2-40B4-BE49-F238E27FC236}">
                  <a16:creationId xmlns:a16="http://schemas.microsoft.com/office/drawing/2014/main" xmlns="" id="{BA4B0124-EBAB-4A06-9634-EC14B938A5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2" y="4168"/>
              <a:ext cx="167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1000"/>
                <a:t>分類　</a:t>
              </a:r>
              <a:r>
                <a:rPr lang="en-US" altLang="ja-JP" sz="1000"/>
                <a:t>R</a:t>
              </a:r>
              <a:r>
                <a:rPr lang="ja-JP" altLang="en-US" sz="1000"/>
                <a:t>：訂正要求　</a:t>
              </a:r>
              <a:r>
                <a:rPr lang="en-US" altLang="ja-JP" sz="1000"/>
                <a:t>Q</a:t>
              </a:r>
              <a:r>
                <a:rPr lang="ja-JP" altLang="en-US" sz="1000"/>
                <a:t>：質問　</a:t>
              </a:r>
              <a:r>
                <a:rPr lang="en-US" altLang="ja-JP" sz="1000"/>
                <a:t>C</a:t>
              </a:r>
              <a:r>
                <a:rPr lang="ja-JP" altLang="en-US" sz="1000"/>
                <a:t>：単なるコメント</a:t>
              </a:r>
            </a:p>
          </p:txBody>
        </p:sp>
        <p:sp>
          <p:nvSpPr>
            <p:cNvPr id="3090" name="Line 17">
              <a:extLst>
                <a:ext uri="{FF2B5EF4-FFF2-40B4-BE49-F238E27FC236}">
                  <a16:creationId xmlns:a16="http://schemas.microsoft.com/office/drawing/2014/main" xmlns="" id="{4CCD85A0-F88D-4275-9D6F-619D0D1915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1515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91" name="Line 18">
              <a:extLst>
                <a:ext uri="{FF2B5EF4-FFF2-40B4-BE49-F238E27FC236}">
                  <a16:creationId xmlns:a16="http://schemas.microsoft.com/office/drawing/2014/main" xmlns="" id="{D013D2E8-575C-4D40-9514-1A6B605320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1787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92" name="Line 19">
              <a:extLst>
                <a:ext uri="{FF2B5EF4-FFF2-40B4-BE49-F238E27FC236}">
                  <a16:creationId xmlns:a16="http://schemas.microsoft.com/office/drawing/2014/main" xmlns="" id="{F544CF53-2653-4753-9796-AED35A4CED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2059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93" name="Line 20">
              <a:extLst>
                <a:ext uri="{FF2B5EF4-FFF2-40B4-BE49-F238E27FC236}">
                  <a16:creationId xmlns:a16="http://schemas.microsoft.com/office/drawing/2014/main" xmlns="" id="{64E6815E-A6E7-481F-91FB-467D1BF5D5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2331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94" name="Line 21">
              <a:extLst>
                <a:ext uri="{FF2B5EF4-FFF2-40B4-BE49-F238E27FC236}">
                  <a16:creationId xmlns:a16="http://schemas.microsoft.com/office/drawing/2014/main" xmlns="" id="{84C5AF49-904F-4B23-A221-81B2F7BB8D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2603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95" name="Line 22">
              <a:extLst>
                <a:ext uri="{FF2B5EF4-FFF2-40B4-BE49-F238E27FC236}">
                  <a16:creationId xmlns:a16="http://schemas.microsoft.com/office/drawing/2014/main" xmlns="" id="{2DBF979A-737A-4AEC-83AD-AF10AD64C7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2875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96" name="Line 23">
              <a:extLst>
                <a:ext uri="{FF2B5EF4-FFF2-40B4-BE49-F238E27FC236}">
                  <a16:creationId xmlns:a16="http://schemas.microsoft.com/office/drawing/2014/main" xmlns="" id="{A303B6EC-A1A0-4654-97D6-6DCB88FAB6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3148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97" name="Line 24">
              <a:extLst>
                <a:ext uri="{FF2B5EF4-FFF2-40B4-BE49-F238E27FC236}">
                  <a16:creationId xmlns:a16="http://schemas.microsoft.com/office/drawing/2014/main" xmlns="" id="{3489F0DD-CA3C-4355-A724-611CDCD44B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3420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98" name="Line 25">
              <a:extLst>
                <a:ext uri="{FF2B5EF4-FFF2-40B4-BE49-F238E27FC236}">
                  <a16:creationId xmlns:a16="http://schemas.microsoft.com/office/drawing/2014/main" xmlns="" id="{D6398E51-8351-4C51-8EFF-34715ECA79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3692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99" name="Line 26">
              <a:extLst>
                <a:ext uri="{FF2B5EF4-FFF2-40B4-BE49-F238E27FC236}">
                  <a16:creationId xmlns:a16="http://schemas.microsoft.com/office/drawing/2014/main" xmlns="" id="{E91DE049-BFDD-4E96-9442-F81FBCF5B6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3964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0" name="Line 27">
              <a:extLst>
                <a:ext uri="{FF2B5EF4-FFF2-40B4-BE49-F238E27FC236}">
                  <a16:creationId xmlns:a16="http://schemas.microsoft.com/office/drawing/2014/main" xmlns="" id="{D88468E0-DF54-46A9-9C77-83EBE64FBA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1515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1" name="Line 28">
              <a:extLst>
                <a:ext uri="{FF2B5EF4-FFF2-40B4-BE49-F238E27FC236}">
                  <a16:creationId xmlns:a16="http://schemas.microsoft.com/office/drawing/2014/main" xmlns="" id="{EC19E0D0-0837-47B3-800D-5C516D9567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1787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2" name="Line 29">
              <a:extLst>
                <a:ext uri="{FF2B5EF4-FFF2-40B4-BE49-F238E27FC236}">
                  <a16:creationId xmlns:a16="http://schemas.microsoft.com/office/drawing/2014/main" xmlns="" id="{A5D87938-8352-4B44-9907-AD6054A6DA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2059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3" name="Line 30">
              <a:extLst>
                <a:ext uri="{FF2B5EF4-FFF2-40B4-BE49-F238E27FC236}">
                  <a16:creationId xmlns:a16="http://schemas.microsoft.com/office/drawing/2014/main" xmlns="" id="{AAD9F59B-DCCB-4153-B96C-FBB3A07476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2331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4" name="Line 31">
              <a:extLst>
                <a:ext uri="{FF2B5EF4-FFF2-40B4-BE49-F238E27FC236}">
                  <a16:creationId xmlns:a16="http://schemas.microsoft.com/office/drawing/2014/main" xmlns="" id="{1300B7CC-FD65-495B-AACE-20E031AE63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2603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5" name="Line 32">
              <a:extLst>
                <a:ext uri="{FF2B5EF4-FFF2-40B4-BE49-F238E27FC236}">
                  <a16:creationId xmlns:a16="http://schemas.microsoft.com/office/drawing/2014/main" xmlns="" id="{5F84343B-94FE-4C43-84FA-D2AC90625A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2875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6" name="Line 33">
              <a:extLst>
                <a:ext uri="{FF2B5EF4-FFF2-40B4-BE49-F238E27FC236}">
                  <a16:creationId xmlns:a16="http://schemas.microsoft.com/office/drawing/2014/main" xmlns="" id="{EBE9B158-B61D-4216-93C1-822B0AA813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3148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7" name="Line 34">
              <a:extLst>
                <a:ext uri="{FF2B5EF4-FFF2-40B4-BE49-F238E27FC236}">
                  <a16:creationId xmlns:a16="http://schemas.microsoft.com/office/drawing/2014/main" xmlns="" id="{3FF22739-A98B-44E1-AB82-DEE8827BAE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3420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8" name="Line 35">
              <a:extLst>
                <a:ext uri="{FF2B5EF4-FFF2-40B4-BE49-F238E27FC236}">
                  <a16:creationId xmlns:a16="http://schemas.microsoft.com/office/drawing/2014/main" xmlns="" id="{9E3DA7B2-DBE7-496D-8D5C-7BD9C254CB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3692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9" name="Line 36">
              <a:extLst>
                <a:ext uri="{FF2B5EF4-FFF2-40B4-BE49-F238E27FC236}">
                  <a16:creationId xmlns:a16="http://schemas.microsoft.com/office/drawing/2014/main" xmlns="" id="{6D9F937C-DC43-4BE9-9277-4ADDF36180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3964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10" name="Line 37">
              <a:extLst>
                <a:ext uri="{FF2B5EF4-FFF2-40B4-BE49-F238E27FC236}">
                  <a16:creationId xmlns:a16="http://schemas.microsoft.com/office/drawing/2014/main" xmlns="" id="{D7963352-DB59-4F27-82A4-9CDF37D021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" y="998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11" name="Line 38">
              <a:extLst>
                <a:ext uri="{FF2B5EF4-FFF2-40B4-BE49-F238E27FC236}">
                  <a16:creationId xmlns:a16="http://schemas.microsoft.com/office/drawing/2014/main" xmlns="" id="{6281D35B-884D-4830-8815-E5F649A0F2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8" y="998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12" name="Line 39">
              <a:extLst>
                <a:ext uri="{FF2B5EF4-FFF2-40B4-BE49-F238E27FC236}">
                  <a16:creationId xmlns:a16="http://schemas.microsoft.com/office/drawing/2014/main" xmlns="" id="{8C33CEDB-F8AE-4B4F-BC58-3E0E4E004E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7" y="998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13" name="Line 40">
              <a:extLst>
                <a:ext uri="{FF2B5EF4-FFF2-40B4-BE49-F238E27FC236}">
                  <a16:creationId xmlns:a16="http://schemas.microsoft.com/office/drawing/2014/main" xmlns="" id="{29F12B63-F62F-48CA-9C1B-CCF2EF562F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1" y="998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14" name="Line 41">
              <a:extLst>
                <a:ext uri="{FF2B5EF4-FFF2-40B4-BE49-F238E27FC236}">
                  <a16:creationId xmlns:a16="http://schemas.microsoft.com/office/drawing/2014/main" xmlns="" id="{5D742FEE-D423-4A5B-BE62-5CD84EF1E0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" y="998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15" name="Line 42">
              <a:extLst>
                <a:ext uri="{FF2B5EF4-FFF2-40B4-BE49-F238E27FC236}">
                  <a16:creationId xmlns:a16="http://schemas.microsoft.com/office/drawing/2014/main" xmlns="" id="{B33A188B-C2AD-4C31-A369-159FE7F761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0" y="994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16" name="Line 43">
              <a:extLst>
                <a:ext uri="{FF2B5EF4-FFF2-40B4-BE49-F238E27FC236}">
                  <a16:creationId xmlns:a16="http://schemas.microsoft.com/office/drawing/2014/main" xmlns="" id="{41DDBB42-82BE-4F86-AE89-752377DB1B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1" y="61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17" name="Text Box 44">
              <a:extLst>
                <a:ext uri="{FF2B5EF4-FFF2-40B4-BE49-F238E27FC236}">
                  <a16:creationId xmlns:a16="http://schemas.microsoft.com/office/drawing/2014/main" xmlns="" id="{FCFCD7A4-B385-4702-81B7-8293786E8D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1" y="587"/>
              <a:ext cx="9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1200"/>
                <a:t>参加者名（学籍番号）</a:t>
              </a:r>
            </a:p>
          </p:txBody>
        </p:sp>
        <p:sp>
          <p:nvSpPr>
            <p:cNvPr id="3118" name="Text Box 45">
              <a:extLst>
                <a:ext uri="{FF2B5EF4-FFF2-40B4-BE49-F238E27FC236}">
                  <a16:creationId xmlns:a16="http://schemas.microsoft.com/office/drawing/2014/main" xmlns="" id="{01D3B99F-EFC2-46CB-B2DD-243D1DB252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7" y="417"/>
              <a:ext cx="48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1200"/>
                <a:t>チーム名</a:t>
              </a:r>
            </a:p>
          </p:txBody>
        </p:sp>
        <p:sp>
          <p:nvSpPr>
            <p:cNvPr id="3119" name="Line 46">
              <a:extLst>
                <a:ext uri="{FF2B5EF4-FFF2-40B4-BE49-F238E27FC236}">
                  <a16:creationId xmlns:a16="http://schemas.microsoft.com/office/drawing/2014/main" xmlns="" id="{B31C1470-F704-4513-B364-8F1D2A73D1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2" y="994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20" name="Line 47">
              <a:extLst>
                <a:ext uri="{FF2B5EF4-FFF2-40B4-BE49-F238E27FC236}">
                  <a16:creationId xmlns:a16="http://schemas.microsoft.com/office/drawing/2014/main" xmlns="" id="{A404B90A-F90B-421C-BFA1-14DC18F64C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3" y="994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9" name="Text Box 48">
              <a:extLst>
                <a:ext uri="{FF2B5EF4-FFF2-40B4-BE49-F238E27FC236}">
                  <a16:creationId xmlns:a16="http://schemas.microsoft.com/office/drawing/2014/main" xmlns="" id="{65648085-EA38-404D-AF2B-A093D7191B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6" y="978"/>
              <a:ext cx="23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wordArtVertRtl" wrap="none">
              <a:spAutoFit/>
            </a:bodyPr>
            <a:lstStyle/>
            <a:p>
              <a:pPr eaLnBrk="1" hangingPunct="1">
                <a:defRPr/>
              </a:pPr>
              <a:r>
                <a:rPr lang="ja-JP" altLang="en-US" sz="1200" dirty="0">
                  <a:latin typeface="Arial" charset="0"/>
                  <a:ea typeface="ＭＳ Ｐゴシック" charset="-128"/>
                </a:rPr>
                <a:t>緊急</a:t>
              </a:r>
            </a:p>
          </p:txBody>
        </p:sp>
        <p:sp>
          <p:nvSpPr>
            <p:cNvPr id="100" name="Text Box 49">
              <a:extLst>
                <a:ext uri="{FF2B5EF4-FFF2-40B4-BE49-F238E27FC236}">
                  <a16:creationId xmlns:a16="http://schemas.microsoft.com/office/drawing/2014/main" xmlns="" id="{6AB5D716-597B-41AB-B659-540A043C8F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4" y="975"/>
              <a:ext cx="23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wordArtVertRtl" wrap="none">
              <a:spAutoFit/>
            </a:bodyPr>
            <a:lstStyle/>
            <a:p>
              <a:pPr eaLnBrk="1" hangingPunct="1">
                <a:defRPr/>
              </a:pPr>
              <a:r>
                <a:rPr lang="ja-JP" altLang="en-US" sz="1200" dirty="0">
                  <a:latin typeface="Arial" charset="0"/>
                  <a:ea typeface="ＭＳ Ｐゴシック" charset="-128"/>
                </a:rPr>
                <a:t>重要</a:t>
              </a:r>
            </a:p>
          </p:txBody>
        </p:sp>
        <p:sp>
          <p:nvSpPr>
            <p:cNvPr id="3123" name="Text Box 50">
              <a:extLst>
                <a:ext uri="{FF2B5EF4-FFF2-40B4-BE49-F238E27FC236}">
                  <a16:creationId xmlns:a16="http://schemas.microsoft.com/office/drawing/2014/main" xmlns="" id="{DA830CA2-5350-4FD1-ACB0-8D2E8F9871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19" y="1115"/>
              <a:ext cx="415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800"/>
                <a:t>名前、日付</a:t>
              </a: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xmlns="" id="{93D97684-4ACB-4EB7-979D-D9F46878C883}"/>
              </a:ext>
            </a:extLst>
          </p:cNvPr>
          <p:cNvSpPr txBox="1"/>
          <p:nvPr/>
        </p:nvSpPr>
        <p:spPr>
          <a:xfrm>
            <a:off x="9228534" y="438735"/>
            <a:ext cx="1070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 smtClean="0"/>
              <a:t>2</a:t>
            </a:r>
            <a:r>
              <a:rPr kumimoji="1" lang="ja-JP" altLang="en-US" sz="1600" dirty="0"/>
              <a:t>　　　</a:t>
            </a:r>
            <a:r>
              <a:rPr lang="en-US" altLang="ja-JP" sz="1600" dirty="0"/>
              <a:t>3</a:t>
            </a:r>
            <a:endParaRPr kumimoji="1" lang="ja-JP" altLang="en-US" sz="16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xmlns="" id="{4C24008D-FA2B-4DD1-A883-B67810B04A93}"/>
              </a:ext>
            </a:extLst>
          </p:cNvPr>
          <p:cNvSpPr txBox="1"/>
          <p:nvPr/>
        </p:nvSpPr>
        <p:spPr>
          <a:xfrm>
            <a:off x="1682302" y="1293726"/>
            <a:ext cx="1645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外部設計書</a:t>
            </a:r>
            <a:r>
              <a:rPr lang="en-US" altLang="ja-JP" sz="1400" dirty="0"/>
              <a:t>v2</a:t>
            </a:r>
            <a:endParaRPr kumimoji="1" lang="ja-JP" altLang="en-US" sz="14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xmlns="" id="{8B0DB116-F03F-46E2-902B-659FC1B8406F}"/>
              </a:ext>
            </a:extLst>
          </p:cNvPr>
          <p:cNvSpPr txBox="1"/>
          <p:nvPr/>
        </p:nvSpPr>
        <p:spPr>
          <a:xfrm>
            <a:off x="5465304" y="813692"/>
            <a:ext cx="629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A506</a:t>
            </a:r>
            <a:endParaRPr kumimoji="1" lang="ja-JP" altLang="en-US" sz="14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xmlns="" id="{516264B4-DCD4-468F-B33C-A06BFBA2C35F}"/>
              </a:ext>
            </a:extLst>
          </p:cNvPr>
          <p:cNvSpPr txBox="1"/>
          <p:nvPr/>
        </p:nvSpPr>
        <p:spPr>
          <a:xfrm>
            <a:off x="7378242" y="813691"/>
            <a:ext cx="629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007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xmlns="" id="{18BFBB9F-9CD9-4E04-A27F-A4B134493B35}"/>
              </a:ext>
            </a:extLst>
          </p:cNvPr>
          <p:cNvSpPr txBox="1"/>
          <p:nvPr/>
        </p:nvSpPr>
        <p:spPr>
          <a:xfrm>
            <a:off x="9427822" y="821697"/>
            <a:ext cx="629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今井</a:t>
            </a:r>
            <a:endParaRPr kumimoji="1" lang="en-US" altLang="ja-JP" sz="1200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xmlns="" id="{1EBC10C1-8732-4874-8DA4-9321D265A623}"/>
              </a:ext>
            </a:extLst>
          </p:cNvPr>
          <p:cNvSpPr txBox="1"/>
          <p:nvPr/>
        </p:nvSpPr>
        <p:spPr>
          <a:xfrm>
            <a:off x="4605123" y="1266194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1200290</a:t>
            </a:r>
            <a:r>
              <a:rPr kumimoji="1" lang="ja-JP" altLang="en-US" sz="1100" dirty="0"/>
              <a:t>  井上 聡</a:t>
            </a:r>
            <a:endParaRPr kumimoji="1" lang="en-US" altLang="ja-JP" sz="11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xmlns="" id="{A4FB25FB-67DB-48F7-ACB5-D5A0F27FA7A4}"/>
              </a:ext>
            </a:extLst>
          </p:cNvPr>
          <p:cNvSpPr txBox="1"/>
          <p:nvPr/>
        </p:nvSpPr>
        <p:spPr>
          <a:xfrm>
            <a:off x="4602843" y="1463044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1200291</a:t>
            </a:r>
            <a:r>
              <a:rPr kumimoji="1" lang="ja-JP" altLang="en-US" sz="1100" dirty="0"/>
              <a:t>  今井 克晃</a:t>
            </a:r>
            <a:endParaRPr kumimoji="1" lang="en-US" altLang="ja-JP" sz="11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xmlns="" id="{9C90AE0A-1048-49D6-8369-97292DF576A1}"/>
              </a:ext>
            </a:extLst>
          </p:cNvPr>
          <p:cNvSpPr txBox="1"/>
          <p:nvPr/>
        </p:nvSpPr>
        <p:spPr>
          <a:xfrm>
            <a:off x="5944985" y="1254462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1200306</a:t>
            </a:r>
            <a:r>
              <a:rPr kumimoji="1" lang="ja-JP" altLang="en-US" sz="1100" dirty="0"/>
              <a:t>  小野田 </a:t>
            </a:r>
            <a:r>
              <a:rPr lang="ja-JP" altLang="en-US" sz="1100" dirty="0"/>
              <a:t>祐稀</a:t>
            </a:r>
            <a:endParaRPr kumimoji="1" lang="en-US" altLang="ja-JP" sz="1100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xmlns="" id="{23CE5601-3BA9-4328-9991-9804A00BC703}"/>
              </a:ext>
            </a:extLst>
          </p:cNvPr>
          <p:cNvSpPr txBox="1"/>
          <p:nvPr/>
        </p:nvSpPr>
        <p:spPr>
          <a:xfrm>
            <a:off x="5942705" y="1466166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1200360</a:t>
            </a:r>
            <a:r>
              <a:rPr kumimoji="1" lang="ja-JP" altLang="en-US" sz="1100" dirty="0"/>
              <a:t>  別役 志朗</a:t>
            </a:r>
            <a:endParaRPr kumimoji="1" lang="en-US" altLang="ja-JP" sz="11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xmlns="" id="{2189C837-00E8-44EA-812B-552563D2D47D}"/>
              </a:ext>
            </a:extLst>
          </p:cNvPr>
          <p:cNvSpPr txBox="1"/>
          <p:nvPr/>
        </p:nvSpPr>
        <p:spPr>
          <a:xfrm>
            <a:off x="7451630" y="1260278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1200363</a:t>
            </a:r>
            <a:r>
              <a:rPr kumimoji="1" lang="ja-JP" altLang="en-US" sz="1100" dirty="0"/>
              <a:t>  本城 克基</a:t>
            </a:r>
            <a:endParaRPr kumimoji="1" lang="en-US" altLang="ja-JP" sz="1100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xmlns="" id="{0AF16A3F-4235-4101-A925-017967CF719A}"/>
              </a:ext>
            </a:extLst>
          </p:cNvPr>
          <p:cNvSpPr txBox="1"/>
          <p:nvPr/>
        </p:nvSpPr>
        <p:spPr>
          <a:xfrm>
            <a:off x="7449350" y="1471982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1200373</a:t>
            </a:r>
            <a:r>
              <a:rPr kumimoji="1" lang="ja-JP" altLang="en-US" sz="1100" dirty="0"/>
              <a:t>  森本 拓</a:t>
            </a:r>
            <a:endParaRPr kumimoji="1" lang="en-US" altLang="ja-JP" sz="11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xmlns="" id="{018DB8BC-7219-404D-AA11-058559CE0F43}"/>
              </a:ext>
            </a:extLst>
          </p:cNvPr>
          <p:cNvSpPr txBox="1"/>
          <p:nvPr/>
        </p:nvSpPr>
        <p:spPr>
          <a:xfrm>
            <a:off x="8770478" y="1260277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1200381</a:t>
            </a:r>
            <a:r>
              <a:rPr kumimoji="1" lang="ja-JP" altLang="en-US" sz="1100" dirty="0"/>
              <a:t>  横田 励</a:t>
            </a:r>
            <a:r>
              <a:rPr lang="ja-JP" altLang="en-US" sz="1100" dirty="0"/>
              <a:t>矢</a:t>
            </a:r>
            <a:endParaRPr kumimoji="1" lang="en-US" altLang="ja-JP" sz="1100" dirty="0"/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xmlns="" id="{7F524C65-92DC-4747-84BF-1EAEB8805ECA}"/>
              </a:ext>
            </a:extLst>
          </p:cNvPr>
          <p:cNvCxnSpPr>
            <a:cxnSpLocks/>
          </p:cNvCxnSpPr>
          <p:nvPr/>
        </p:nvCxnSpPr>
        <p:spPr bwMode="auto">
          <a:xfrm>
            <a:off x="561544" y="2979737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xmlns="" id="{BDBC6830-F844-476A-BA71-5BF0A3785159}"/>
              </a:ext>
            </a:extLst>
          </p:cNvPr>
          <p:cNvCxnSpPr>
            <a:cxnSpLocks/>
          </p:cNvCxnSpPr>
          <p:nvPr/>
        </p:nvCxnSpPr>
        <p:spPr bwMode="auto">
          <a:xfrm>
            <a:off x="596534" y="3409205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xmlns="" id="{CAFFC14E-E441-4342-892F-684D3216CE07}"/>
              </a:ext>
            </a:extLst>
          </p:cNvPr>
          <p:cNvCxnSpPr>
            <a:cxnSpLocks/>
          </p:cNvCxnSpPr>
          <p:nvPr/>
        </p:nvCxnSpPr>
        <p:spPr bwMode="auto">
          <a:xfrm>
            <a:off x="582370" y="3841590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xmlns="" id="{CB366D8E-FAB0-4DC7-8C8D-7881964F4E02}"/>
              </a:ext>
            </a:extLst>
          </p:cNvPr>
          <p:cNvCxnSpPr>
            <a:cxnSpLocks/>
          </p:cNvCxnSpPr>
          <p:nvPr/>
        </p:nvCxnSpPr>
        <p:spPr bwMode="auto">
          <a:xfrm>
            <a:off x="554280" y="4276406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xmlns="" id="{9FD89BBC-FF72-4BE9-95A6-DA109D089748}"/>
              </a:ext>
            </a:extLst>
          </p:cNvPr>
          <p:cNvCxnSpPr>
            <a:cxnSpLocks/>
          </p:cNvCxnSpPr>
          <p:nvPr/>
        </p:nvCxnSpPr>
        <p:spPr bwMode="auto">
          <a:xfrm>
            <a:off x="568325" y="4701832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xmlns="" id="{566F9974-8B0D-47DC-9E4B-4F5F25293FD7}"/>
              </a:ext>
            </a:extLst>
          </p:cNvPr>
          <p:cNvCxnSpPr>
            <a:cxnSpLocks/>
          </p:cNvCxnSpPr>
          <p:nvPr/>
        </p:nvCxnSpPr>
        <p:spPr bwMode="auto">
          <a:xfrm>
            <a:off x="554280" y="5136831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xmlns="" id="{C3844524-A10A-40DB-BDD5-5D426CE4FA9E}"/>
              </a:ext>
            </a:extLst>
          </p:cNvPr>
          <p:cNvCxnSpPr>
            <a:cxnSpLocks/>
          </p:cNvCxnSpPr>
          <p:nvPr/>
        </p:nvCxnSpPr>
        <p:spPr bwMode="auto">
          <a:xfrm>
            <a:off x="568325" y="5568631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xmlns="" id="{D60759FF-A7BC-41B1-841E-35F25A3EBBFC}"/>
              </a:ext>
            </a:extLst>
          </p:cNvPr>
          <p:cNvCxnSpPr>
            <a:cxnSpLocks/>
          </p:cNvCxnSpPr>
          <p:nvPr/>
        </p:nvCxnSpPr>
        <p:spPr bwMode="auto">
          <a:xfrm>
            <a:off x="583715" y="6002334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xmlns="" id="{EAE72CA2-A4CD-47A7-B8E6-4B01030FD13B}"/>
              </a:ext>
            </a:extLst>
          </p:cNvPr>
          <p:cNvGrpSpPr/>
          <p:nvPr/>
        </p:nvGrpSpPr>
        <p:grpSpPr>
          <a:xfrm>
            <a:off x="505775" y="2961000"/>
            <a:ext cx="9633318" cy="461665"/>
            <a:chOff x="505775" y="2961000"/>
            <a:chExt cx="9633318" cy="461665"/>
          </a:xfrm>
        </p:grpSpPr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xmlns="" id="{01501BA5-7A55-48F1-A0CF-7633E20C6A51}"/>
                </a:ext>
              </a:extLst>
            </p:cNvPr>
            <p:cNvSpPr txBox="1"/>
            <p:nvPr/>
          </p:nvSpPr>
          <p:spPr>
            <a:xfrm>
              <a:off x="1866413" y="2961000"/>
              <a:ext cx="404971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ja-JP" sz="1200" dirty="0"/>
                <a:t>【</a:t>
              </a:r>
              <a:r>
                <a:rPr lang="ja-JP" altLang="en-US" sz="1200" dirty="0"/>
                <a:t>図</a:t>
              </a:r>
              <a:r>
                <a:rPr lang="en-US" altLang="ja-JP" sz="1200" dirty="0"/>
                <a:t>9】</a:t>
              </a:r>
              <a:r>
                <a:rPr lang="ja-JP" altLang="en-US" sz="1200" dirty="0"/>
                <a:t>「おうちにかえる」　文章中では「かえるボタン」</a:t>
              </a:r>
              <a:endParaRPr lang="en-US" altLang="ja-JP" sz="1200" dirty="0"/>
            </a:p>
            <a:p>
              <a:pPr algn="ctr"/>
              <a:r>
                <a:rPr lang="ja-JP" altLang="en-US" sz="1200" dirty="0"/>
                <a:t>→統一すべき</a:t>
              </a:r>
              <a:endParaRPr lang="en-US" altLang="ja-JP" sz="1200" dirty="0"/>
            </a:p>
          </p:txBody>
        </p:sp>
        <p:sp>
          <p:nvSpPr>
            <p:cNvPr id="91" name="テキスト ボックス 90">
              <a:extLst>
                <a:ext uri="{FF2B5EF4-FFF2-40B4-BE49-F238E27FC236}">
                  <a16:creationId xmlns:a16="http://schemas.microsoft.com/office/drawing/2014/main" xmlns="" id="{E0E203F1-FCD3-4801-A49B-E94B15FAF433}"/>
                </a:ext>
              </a:extLst>
            </p:cNvPr>
            <p:cNvSpPr txBox="1"/>
            <p:nvPr/>
          </p:nvSpPr>
          <p:spPr>
            <a:xfrm>
              <a:off x="6453187" y="3052756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横田</a:t>
              </a:r>
              <a:endParaRPr lang="en-US" altLang="ja-JP" sz="1200" dirty="0"/>
            </a:p>
          </p:txBody>
        </p:sp>
        <p:sp>
          <p:nvSpPr>
            <p:cNvPr id="92" name="テキスト ボックス 91">
              <a:extLst>
                <a:ext uri="{FF2B5EF4-FFF2-40B4-BE49-F238E27FC236}">
                  <a16:creationId xmlns:a16="http://schemas.microsoft.com/office/drawing/2014/main" xmlns="" id="{54C099C0-9BE4-486C-A7C5-9DAAB77A7F8A}"/>
                </a:ext>
              </a:extLst>
            </p:cNvPr>
            <p:cNvSpPr txBox="1"/>
            <p:nvPr/>
          </p:nvSpPr>
          <p:spPr>
            <a:xfrm>
              <a:off x="7192474" y="3053646"/>
              <a:ext cx="216735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xmlns="" id="{07B1B2ED-3FEB-4D61-A687-969B5D868AE7}"/>
                </a:ext>
              </a:extLst>
            </p:cNvPr>
            <p:cNvSpPr txBox="1"/>
            <p:nvPr/>
          </p:nvSpPr>
          <p:spPr>
            <a:xfrm>
              <a:off x="9360981" y="3057354"/>
              <a:ext cx="778112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050" dirty="0"/>
            </a:p>
          </p:txBody>
        </p:sp>
        <p:sp>
          <p:nvSpPr>
            <p:cNvPr id="118" name="テキスト ボックス 117">
              <a:extLst>
                <a:ext uri="{FF2B5EF4-FFF2-40B4-BE49-F238E27FC236}">
                  <a16:creationId xmlns:a16="http://schemas.microsoft.com/office/drawing/2014/main" xmlns="" id="{399D181E-6B26-4D79-9015-605CFC36A6FB}"/>
                </a:ext>
              </a:extLst>
            </p:cNvPr>
            <p:cNvSpPr txBox="1"/>
            <p:nvPr/>
          </p:nvSpPr>
          <p:spPr>
            <a:xfrm>
              <a:off x="505775" y="3028637"/>
              <a:ext cx="4885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14</a:t>
              </a:r>
              <a:endParaRPr kumimoji="1" lang="en-US" altLang="ja-JP" sz="1400" dirty="0"/>
            </a:p>
          </p:txBody>
        </p:sp>
        <p:sp>
          <p:nvSpPr>
            <p:cNvPr id="128" name="テキスト ボックス 127">
              <a:extLst>
                <a:ext uri="{FF2B5EF4-FFF2-40B4-BE49-F238E27FC236}">
                  <a16:creationId xmlns:a16="http://schemas.microsoft.com/office/drawing/2014/main" xmlns="" id="{853649E1-7E76-40EB-B6FE-7FA9928C9B82}"/>
                </a:ext>
              </a:extLst>
            </p:cNvPr>
            <p:cNvSpPr txBox="1"/>
            <p:nvPr/>
          </p:nvSpPr>
          <p:spPr>
            <a:xfrm>
              <a:off x="1018420" y="3032665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R</a:t>
              </a:r>
            </a:p>
          </p:txBody>
        </p:sp>
        <p:sp>
          <p:nvSpPr>
            <p:cNvPr id="138" name="テキスト ボックス 137">
              <a:extLst>
                <a:ext uri="{FF2B5EF4-FFF2-40B4-BE49-F238E27FC236}">
                  <a16:creationId xmlns:a16="http://schemas.microsoft.com/office/drawing/2014/main" xmlns="" id="{BEDAFF00-8DE1-4C05-B404-16E638787406}"/>
                </a:ext>
              </a:extLst>
            </p:cNvPr>
            <p:cNvSpPr txBox="1"/>
            <p:nvPr/>
          </p:nvSpPr>
          <p:spPr>
            <a:xfrm>
              <a:off x="1312152" y="3008928"/>
              <a:ext cx="633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p.15</a:t>
              </a: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xmlns="" id="{3E117CB4-6CFC-4934-A94B-CE2E3E0D0A7C}"/>
              </a:ext>
            </a:extLst>
          </p:cNvPr>
          <p:cNvGrpSpPr/>
          <p:nvPr/>
        </p:nvGrpSpPr>
        <p:grpSpPr>
          <a:xfrm>
            <a:off x="525425" y="6377946"/>
            <a:ext cx="9613507" cy="461665"/>
            <a:chOff x="534194" y="4255266"/>
            <a:chExt cx="9613507" cy="461665"/>
          </a:xfrm>
        </p:grpSpPr>
        <p:sp>
          <p:nvSpPr>
            <p:cNvPr id="98" name="テキスト ボックス 97">
              <a:extLst>
                <a:ext uri="{FF2B5EF4-FFF2-40B4-BE49-F238E27FC236}">
                  <a16:creationId xmlns:a16="http://schemas.microsoft.com/office/drawing/2014/main" xmlns="" id="{19B1D7D3-4F88-435F-8AB1-5AC2A81FB901}"/>
                </a:ext>
              </a:extLst>
            </p:cNvPr>
            <p:cNvSpPr txBox="1"/>
            <p:nvPr/>
          </p:nvSpPr>
          <p:spPr>
            <a:xfrm>
              <a:off x="6452541" y="4370445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本城</a:t>
              </a:r>
              <a:endParaRPr lang="en-US" altLang="ja-JP" sz="1200" dirty="0"/>
            </a:p>
          </p:txBody>
        </p:sp>
        <p:sp>
          <p:nvSpPr>
            <p:cNvPr id="105" name="テキスト ボックス 104">
              <a:extLst>
                <a:ext uri="{FF2B5EF4-FFF2-40B4-BE49-F238E27FC236}">
                  <a16:creationId xmlns:a16="http://schemas.microsoft.com/office/drawing/2014/main" xmlns="" id="{D4755A50-4F98-4B86-B71A-288640337F29}"/>
                </a:ext>
              </a:extLst>
            </p:cNvPr>
            <p:cNvSpPr txBox="1"/>
            <p:nvPr/>
          </p:nvSpPr>
          <p:spPr>
            <a:xfrm>
              <a:off x="7200403" y="4348563"/>
              <a:ext cx="216735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投稿作成に変えました</a:t>
              </a:r>
              <a:r>
                <a:rPr lang="en-US" altLang="ja-JP" sz="1200" dirty="0"/>
                <a:t>(11/21)</a:t>
              </a:r>
            </a:p>
          </p:txBody>
        </p:sp>
        <p:sp>
          <p:nvSpPr>
            <p:cNvPr id="110" name="テキスト ボックス 109">
              <a:extLst>
                <a:ext uri="{FF2B5EF4-FFF2-40B4-BE49-F238E27FC236}">
                  <a16:creationId xmlns:a16="http://schemas.microsoft.com/office/drawing/2014/main" xmlns="" id="{19F2CC33-5420-4317-A9B6-A759738F7646}"/>
                </a:ext>
              </a:extLst>
            </p:cNvPr>
            <p:cNvSpPr txBox="1"/>
            <p:nvPr/>
          </p:nvSpPr>
          <p:spPr>
            <a:xfrm>
              <a:off x="9369589" y="4347569"/>
              <a:ext cx="7781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115" name="テキスト ボックス 114">
              <a:extLst>
                <a:ext uri="{FF2B5EF4-FFF2-40B4-BE49-F238E27FC236}">
                  <a16:creationId xmlns:a16="http://schemas.microsoft.com/office/drawing/2014/main" xmlns="" id="{A64E5C99-676D-413D-98F3-5272E1C342F0}"/>
                </a:ext>
              </a:extLst>
            </p:cNvPr>
            <p:cNvSpPr txBox="1"/>
            <p:nvPr/>
          </p:nvSpPr>
          <p:spPr>
            <a:xfrm>
              <a:off x="1883934" y="4255266"/>
              <a:ext cx="404971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投稿ボタンがそのまま投稿完了してしまうボタンに見える</a:t>
              </a:r>
              <a:endParaRPr lang="en-US" altLang="ja-JP" sz="1200" dirty="0"/>
            </a:p>
            <a:p>
              <a:pPr algn="ctr"/>
              <a:r>
                <a:rPr lang="ja-JP" altLang="en-US" sz="1200" dirty="0"/>
                <a:t>→ボタン名を検討すべき</a:t>
              </a:r>
              <a:endParaRPr lang="en-US" altLang="ja-JP" sz="1200" dirty="0"/>
            </a:p>
          </p:txBody>
        </p:sp>
        <p:sp>
          <p:nvSpPr>
            <p:cNvPr id="121" name="テキスト ボックス 120">
              <a:extLst>
                <a:ext uri="{FF2B5EF4-FFF2-40B4-BE49-F238E27FC236}">
                  <a16:creationId xmlns:a16="http://schemas.microsoft.com/office/drawing/2014/main" xmlns="" id="{1AF5CB5F-D5A1-46DD-8A24-67A359C41587}"/>
                </a:ext>
              </a:extLst>
            </p:cNvPr>
            <p:cNvSpPr txBox="1"/>
            <p:nvPr/>
          </p:nvSpPr>
          <p:spPr>
            <a:xfrm>
              <a:off x="534194" y="4326327"/>
              <a:ext cx="4766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22</a:t>
              </a:r>
              <a:endParaRPr kumimoji="1" lang="en-US" altLang="ja-JP" sz="1400" dirty="0"/>
            </a:p>
          </p:txBody>
        </p:sp>
        <p:sp>
          <p:nvSpPr>
            <p:cNvPr id="131" name="テキスト ボックス 130">
              <a:extLst>
                <a:ext uri="{FF2B5EF4-FFF2-40B4-BE49-F238E27FC236}">
                  <a16:creationId xmlns:a16="http://schemas.microsoft.com/office/drawing/2014/main" xmlns="" id="{D42E4AE2-B9CF-447C-988D-95BFC894428B}"/>
                </a:ext>
              </a:extLst>
            </p:cNvPr>
            <p:cNvSpPr txBox="1"/>
            <p:nvPr/>
          </p:nvSpPr>
          <p:spPr>
            <a:xfrm>
              <a:off x="1008343" y="4349787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R</a:t>
              </a:r>
              <a:endParaRPr kumimoji="1" lang="en-US" altLang="ja-JP" sz="1400" dirty="0"/>
            </a:p>
          </p:txBody>
        </p:sp>
        <p:sp>
          <p:nvSpPr>
            <p:cNvPr id="141" name="テキスト ボックス 140">
              <a:extLst>
                <a:ext uri="{FF2B5EF4-FFF2-40B4-BE49-F238E27FC236}">
                  <a16:creationId xmlns:a16="http://schemas.microsoft.com/office/drawing/2014/main" xmlns="" id="{4E1F2253-21CA-4DA6-8396-761E31AEC494}"/>
                </a:ext>
              </a:extLst>
            </p:cNvPr>
            <p:cNvSpPr txBox="1"/>
            <p:nvPr/>
          </p:nvSpPr>
          <p:spPr>
            <a:xfrm>
              <a:off x="1300676" y="4326327"/>
              <a:ext cx="6208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p.22</a:t>
              </a:r>
              <a:endParaRPr kumimoji="1" lang="en-US" altLang="ja-JP" sz="1400" dirty="0"/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xmlns="" id="{6210EEF6-B607-4813-B2D4-8BCB74F192B2}"/>
              </a:ext>
            </a:extLst>
          </p:cNvPr>
          <p:cNvGrpSpPr/>
          <p:nvPr/>
        </p:nvGrpSpPr>
        <p:grpSpPr>
          <a:xfrm>
            <a:off x="547925" y="4738822"/>
            <a:ext cx="9577687" cy="344260"/>
            <a:chOff x="547925" y="4738822"/>
            <a:chExt cx="9577687" cy="344260"/>
          </a:xfrm>
        </p:grpSpPr>
        <p:sp>
          <p:nvSpPr>
            <p:cNvPr id="101" name="テキスト ボックス 100">
              <a:extLst>
                <a:ext uri="{FF2B5EF4-FFF2-40B4-BE49-F238E27FC236}">
                  <a16:creationId xmlns:a16="http://schemas.microsoft.com/office/drawing/2014/main" xmlns="" id="{EA2B02AE-D3CF-4217-8792-648802912DC6}"/>
                </a:ext>
              </a:extLst>
            </p:cNvPr>
            <p:cNvSpPr txBox="1"/>
            <p:nvPr/>
          </p:nvSpPr>
          <p:spPr>
            <a:xfrm>
              <a:off x="6444748" y="4806083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別役</a:t>
              </a:r>
              <a:endParaRPr lang="en-US" altLang="ja-JP" sz="1200" dirty="0"/>
            </a:p>
          </p:txBody>
        </p:sp>
        <p:sp>
          <p:nvSpPr>
            <p:cNvPr id="106" name="テキスト ボックス 105">
              <a:extLst>
                <a:ext uri="{FF2B5EF4-FFF2-40B4-BE49-F238E27FC236}">
                  <a16:creationId xmlns:a16="http://schemas.microsoft.com/office/drawing/2014/main" xmlns="" id="{2F8C6C57-8142-4CCA-B749-EE61385D2D7D}"/>
                </a:ext>
              </a:extLst>
            </p:cNvPr>
            <p:cNvSpPr txBox="1"/>
            <p:nvPr/>
          </p:nvSpPr>
          <p:spPr>
            <a:xfrm>
              <a:off x="7193245" y="4783606"/>
              <a:ext cx="216735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画像内に記録の追加</a:t>
              </a:r>
              <a:endParaRPr lang="en-US" altLang="ja-JP" sz="1200" dirty="0"/>
            </a:p>
          </p:txBody>
        </p:sp>
        <p:sp>
          <p:nvSpPr>
            <p:cNvPr id="111" name="テキスト ボックス 110">
              <a:extLst>
                <a:ext uri="{FF2B5EF4-FFF2-40B4-BE49-F238E27FC236}">
                  <a16:creationId xmlns:a16="http://schemas.microsoft.com/office/drawing/2014/main" xmlns="" id="{1E55CE76-1575-4651-BEBB-48567E4CD7CD}"/>
                </a:ext>
              </a:extLst>
            </p:cNvPr>
            <p:cNvSpPr txBox="1"/>
            <p:nvPr/>
          </p:nvSpPr>
          <p:spPr>
            <a:xfrm>
              <a:off x="9347500" y="4775515"/>
              <a:ext cx="7781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xmlns="" id="{D69318F0-7E8D-4F8F-8F65-47B103F82319}"/>
                </a:ext>
              </a:extLst>
            </p:cNvPr>
            <p:cNvSpPr txBox="1"/>
            <p:nvPr/>
          </p:nvSpPr>
          <p:spPr>
            <a:xfrm>
              <a:off x="1877771" y="4782660"/>
              <a:ext cx="40497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ja-JP" sz="1200" dirty="0"/>
                <a:t>【</a:t>
              </a:r>
              <a:r>
                <a:rPr lang="ja-JP" altLang="en-US" sz="1200" dirty="0"/>
                <a:t>図</a:t>
              </a:r>
              <a:r>
                <a:rPr lang="en-US" altLang="ja-JP" sz="1200" dirty="0"/>
                <a:t>14】</a:t>
              </a:r>
              <a:r>
                <a:rPr lang="ja-JP" altLang="en-US" sz="1200" dirty="0"/>
                <a:t>ゲームの記録が見当たらない</a:t>
              </a:r>
              <a:endParaRPr lang="en-US" altLang="ja-JP" sz="1200" dirty="0"/>
            </a:p>
          </p:txBody>
        </p:sp>
        <p:sp>
          <p:nvSpPr>
            <p:cNvPr id="122" name="テキスト ボックス 121">
              <a:extLst>
                <a:ext uri="{FF2B5EF4-FFF2-40B4-BE49-F238E27FC236}">
                  <a16:creationId xmlns:a16="http://schemas.microsoft.com/office/drawing/2014/main" xmlns="" id="{880DD195-D1D9-437F-9EA7-3F6879B154D1}"/>
                </a:ext>
              </a:extLst>
            </p:cNvPr>
            <p:cNvSpPr txBox="1"/>
            <p:nvPr/>
          </p:nvSpPr>
          <p:spPr>
            <a:xfrm>
              <a:off x="547925" y="4759318"/>
              <a:ext cx="3844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18</a:t>
              </a:r>
            </a:p>
          </p:txBody>
        </p:sp>
        <p:sp>
          <p:nvSpPr>
            <p:cNvPr id="132" name="テキスト ボックス 131">
              <a:extLst>
                <a:ext uri="{FF2B5EF4-FFF2-40B4-BE49-F238E27FC236}">
                  <a16:creationId xmlns:a16="http://schemas.microsoft.com/office/drawing/2014/main" xmlns="" id="{30735C5D-C0B2-4BC8-8D5A-6AD2C146F8DF}"/>
                </a:ext>
              </a:extLst>
            </p:cNvPr>
            <p:cNvSpPr txBox="1"/>
            <p:nvPr/>
          </p:nvSpPr>
          <p:spPr>
            <a:xfrm>
              <a:off x="1010867" y="4763035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R</a:t>
              </a:r>
              <a:endParaRPr kumimoji="1" lang="en-US" altLang="ja-JP" sz="1400" dirty="0"/>
            </a:p>
          </p:txBody>
        </p:sp>
        <p:sp>
          <p:nvSpPr>
            <p:cNvPr id="142" name="テキスト ボックス 141">
              <a:extLst>
                <a:ext uri="{FF2B5EF4-FFF2-40B4-BE49-F238E27FC236}">
                  <a16:creationId xmlns:a16="http://schemas.microsoft.com/office/drawing/2014/main" xmlns="" id="{7DC73FEE-629A-43F3-AF27-7595E042853D}"/>
                </a:ext>
              </a:extLst>
            </p:cNvPr>
            <p:cNvSpPr txBox="1"/>
            <p:nvPr/>
          </p:nvSpPr>
          <p:spPr>
            <a:xfrm>
              <a:off x="1331318" y="4738822"/>
              <a:ext cx="5571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p.19</a:t>
              </a:r>
              <a:endParaRPr kumimoji="1" lang="en-US" altLang="ja-JP" sz="1400" dirty="0"/>
            </a:p>
          </p:txBody>
        </p:sp>
      </p:grpSp>
      <p:grpSp>
        <p:nvGrpSpPr>
          <p:cNvPr id="144" name="グループ化 143">
            <a:extLst>
              <a:ext uri="{FF2B5EF4-FFF2-40B4-BE49-F238E27FC236}">
                <a16:creationId xmlns:a16="http://schemas.microsoft.com/office/drawing/2014/main" xmlns="" id="{FFC2C34C-38BD-42C8-ACE2-E841AD2E0534}"/>
              </a:ext>
            </a:extLst>
          </p:cNvPr>
          <p:cNvGrpSpPr/>
          <p:nvPr/>
        </p:nvGrpSpPr>
        <p:grpSpPr>
          <a:xfrm>
            <a:off x="541122" y="5633673"/>
            <a:ext cx="9568946" cy="320047"/>
            <a:chOff x="556666" y="4763035"/>
            <a:chExt cx="9568946" cy="320047"/>
          </a:xfrm>
        </p:grpSpPr>
        <p:sp>
          <p:nvSpPr>
            <p:cNvPr id="145" name="テキスト ボックス 144">
              <a:extLst>
                <a:ext uri="{FF2B5EF4-FFF2-40B4-BE49-F238E27FC236}">
                  <a16:creationId xmlns:a16="http://schemas.microsoft.com/office/drawing/2014/main" xmlns="" id="{919054DE-E6E7-43C7-9C9B-3D7B5FE09A4D}"/>
                </a:ext>
              </a:extLst>
            </p:cNvPr>
            <p:cNvSpPr txBox="1"/>
            <p:nvPr/>
          </p:nvSpPr>
          <p:spPr>
            <a:xfrm>
              <a:off x="6444748" y="4806083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別役</a:t>
              </a:r>
              <a:endParaRPr lang="en-US" altLang="ja-JP" sz="1200" dirty="0"/>
            </a:p>
          </p:txBody>
        </p:sp>
        <p:sp>
          <p:nvSpPr>
            <p:cNvPr id="146" name="テキスト ボックス 145">
              <a:extLst>
                <a:ext uri="{FF2B5EF4-FFF2-40B4-BE49-F238E27FC236}">
                  <a16:creationId xmlns:a16="http://schemas.microsoft.com/office/drawing/2014/main" xmlns="" id="{67D5065E-DC91-4C35-BFB2-C0D4B64AEA0F}"/>
                </a:ext>
              </a:extLst>
            </p:cNvPr>
            <p:cNvSpPr txBox="1"/>
            <p:nvPr/>
          </p:nvSpPr>
          <p:spPr>
            <a:xfrm>
              <a:off x="7193245" y="4783606"/>
              <a:ext cx="216735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各ボタンの説明の追加</a:t>
              </a:r>
              <a:endParaRPr lang="en-US" altLang="ja-JP" sz="1200" dirty="0"/>
            </a:p>
          </p:txBody>
        </p:sp>
        <p:sp>
          <p:nvSpPr>
            <p:cNvPr id="147" name="テキスト ボックス 146">
              <a:extLst>
                <a:ext uri="{FF2B5EF4-FFF2-40B4-BE49-F238E27FC236}">
                  <a16:creationId xmlns:a16="http://schemas.microsoft.com/office/drawing/2014/main" xmlns="" id="{35B4E630-1E92-4F0A-AFAA-3D63863340F6}"/>
                </a:ext>
              </a:extLst>
            </p:cNvPr>
            <p:cNvSpPr txBox="1"/>
            <p:nvPr/>
          </p:nvSpPr>
          <p:spPr>
            <a:xfrm>
              <a:off x="9347500" y="4775515"/>
              <a:ext cx="7781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148" name="テキスト ボックス 147">
              <a:extLst>
                <a:ext uri="{FF2B5EF4-FFF2-40B4-BE49-F238E27FC236}">
                  <a16:creationId xmlns:a16="http://schemas.microsoft.com/office/drawing/2014/main" xmlns="" id="{7912A9BC-29A0-4D0C-B2C3-84223BBAB91E}"/>
                </a:ext>
              </a:extLst>
            </p:cNvPr>
            <p:cNvSpPr txBox="1"/>
            <p:nvPr/>
          </p:nvSpPr>
          <p:spPr>
            <a:xfrm>
              <a:off x="1877771" y="4782660"/>
              <a:ext cx="40497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ja-JP" sz="1200" dirty="0"/>
                <a:t>【</a:t>
              </a:r>
              <a:r>
                <a:rPr lang="ja-JP" altLang="en-US" sz="1200" dirty="0"/>
                <a:t>図</a:t>
              </a:r>
              <a:r>
                <a:rPr lang="en-US" altLang="ja-JP" sz="1200" dirty="0"/>
                <a:t>16】</a:t>
              </a:r>
              <a:r>
                <a:rPr lang="ja-JP" altLang="en-US" sz="1200" dirty="0"/>
                <a:t>各ボタン説明が不足</a:t>
              </a:r>
              <a:endParaRPr lang="en-US" altLang="ja-JP" sz="1200" dirty="0"/>
            </a:p>
          </p:txBody>
        </p:sp>
        <p:sp>
          <p:nvSpPr>
            <p:cNvPr id="149" name="テキスト ボックス 148">
              <a:extLst>
                <a:ext uri="{FF2B5EF4-FFF2-40B4-BE49-F238E27FC236}">
                  <a16:creationId xmlns:a16="http://schemas.microsoft.com/office/drawing/2014/main" xmlns="" id="{85577DC4-BD94-47CC-AD92-9E89E23E774A}"/>
                </a:ext>
              </a:extLst>
            </p:cNvPr>
            <p:cNvSpPr txBox="1"/>
            <p:nvPr/>
          </p:nvSpPr>
          <p:spPr>
            <a:xfrm>
              <a:off x="556666" y="4769431"/>
              <a:ext cx="4133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20</a:t>
              </a:r>
              <a:endParaRPr kumimoji="1" lang="en-US" altLang="ja-JP" sz="1400" dirty="0"/>
            </a:p>
          </p:txBody>
        </p:sp>
        <p:sp>
          <p:nvSpPr>
            <p:cNvPr id="150" name="テキスト ボックス 149">
              <a:extLst>
                <a:ext uri="{FF2B5EF4-FFF2-40B4-BE49-F238E27FC236}">
                  <a16:creationId xmlns:a16="http://schemas.microsoft.com/office/drawing/2014/main" xmlns="" id="{B142D16D-1EB2-43DB-BDF3-E789CDB80AD6}"/>
                </a:ext>
              </a:extLst>
            </p:cNvPr>
            <p:cNvSpPr txBox="1"/>
            <p:nvPr/>
          </p:nvSpPr>
          <p:spPr>
            <a:xfrm>
              <a:off x="1010867" y="4763035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R</a:t>
              </a:r>
              <a:endParaRPr kumimoji="1" lang="en-US" altLang="ja-JP" sz="1400" dirty="0"/>
            </a:p>
          </p:txBody>
        </p:sp>
      </p:grp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xmlns="" id="{7DC73FEE-629A-43F3-AF27-7595E042853D}"/>
              </a:ext>
            </a:extLst>
          </p:cNvPr>
          <p:cNvSpPr txBox="1"/>
          <p:nvPr/>
        </p:nvSpPr>
        <p:spPr>
          <a:xfrm>
            <a:off x="1321205" y="5631473"/>
            <a:ext cx="588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p.21</a:t>
            </a:r>
            <a:endParaRPr kumimoji="1" lang="en-US" altLang="ja-JP" sz="1400" dirty="0"/>
          </a:p>
        </p:txBody>
      </p:sp>
      <p:grpSp>
        <p:nvGrpSpPr>
          <p:cNvPr id="161" name="グループ化 160">
            <a:extLst>
              <a:ext uri="{FF2B5EF4-FFF2-40B4-BE49-F238E27FC236}">
                <a16:creationId xmlns:a16="http://schemas.microsoft.com/office/drawing/2014/main" xmlns="" id="{FFC2C34C-38BD-42C8-ACE2-E841AD2E0534}"/>
              </a:ext>
            </a:extLst>
          </p:cNvPr>
          <p:cNvGrpSpPr/>
          <p:nvPr/>
        </p:nvGrpSpPr>
        <p:grpSpPr>
          <a:xfrm>
            <a:off x="538229" y="6047565"/>
            <a:ext cx="9586846" cy="323748"/>
            <a:chOff x="538766" y="4759334"/>
            <a:chExt cx="9586846" cy="323748"/>
          </a:xfrm>
        </p:grpSpPr>
        <p:sp>
          <p:nvSpPr>
            <p:cNvPr id="162" name="テキスト ボックス 161">
              <a:extLst>
                <a:ext uri="{FF2B5EF4-FFF2-40B4-BE49-F238E27FC236}">
                  <a16:creationId xmlns:a16="http://schemas.microsoft.com/office/drawing/2014/main" xmlns="" id="{919054DE-E6E7-43C7-9C9B-3D7B5FE09A4D}"/>
                </a:ext>
              </a:extLst>
            </p:cNvPr>
            <p:cNvSpPr txBox="1"/>
            <p:nvPr/>
          </p:nvSpPr>
          <p:spPr>
            <a:xfrm>
              <a:off x="6444748" y="4806083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本城</a:t>
              </a:r>
              <a:endParaRPr lang="en-US" altLang="ja-JP" sz="1200" dirty="0"/>
            </a:p>
          </p:txBody>
        </p:sp>
        <p:sp>
          <p:nvSpPr>
            <p:cNvPr id="163" name="テキスト ボックス 162">
              <a:extLst>
                <a:ext uri="{FF2B5EF4-FFF2-40B4-BE49-F238E27FC236}">
                  <a16:creationId xmlns:a16="http://schemas.microsoft.com/office/drawing/2014/main" xmlns="" id="{67D5065E-DC91-4C35-BFB2-C0D4B64AEA0F}"/>
                </a:ext>
              </a:extLst>
            </p:cNvPr>
            <p:cNvSpPr txBox="1"/>
            <p:nvPr/>
          </p:nvSpPr>
          <p:spPr>
            <a:xfrm>
              <a:off x="7193245" y="4783606"/>
              <a:ext cx="216735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順番変更しました</a:t>
              </a:r>
              <a:r>
                <a:rPr lang="en-US" altLang="ja-JP" sz="1200" dirty="0"/>
                <a:t>(11/22)</a:t>
              </a:r>
            </a:p>
          </p:txBody>
        </p:sp>
        <p:sp>
          <p:nvSpPr>
            <p:cNvPr id="164" name="テキスト ボックス 163">
              <a:extLst>
                <a:ext uri="{FF2B5EF4-FFF2-40B4-BE49-F238E27FC236}">
                  <a16:creationId xmlns:a16="http://schemas.microsoft.com/office/drawing/2014/main" xmlns="" id="{35B4E630-1E92-4F0A-AFAA-3D63863340F6}"/>
                </a:ext>
              </a:extLst>
            </p:cNvPr>
            <p:cNvSpPr txBox="1"/>
            <p:nvPr/>
          </p:nvSpPr>
          <p:spPr>
            <a:xfrm>
              <a:off x="9347500" y="4775515"/>
              <a:ext cx="7781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165" name="テキスト ボックス 164">
              <a:extLst>
                <a:ext uri="{FF2B5EF4-FFF2-40B4-BE49-F238E27FC236}">
                  <a16:creationId xmlns:a16="http://schemas.microsoft.com/office/drawing/2014/main" xmlns="" id="{7912A9BC-29A0-4D0C-B2C3-84223BBAB91E}"/>
                </a:ext>
              </a:extLst>
            </p:cNvPr>
            <p:cNvSpPr txBox="1"/>
            <p:nvPr/>
          </p:nvSpPr>
          <p:spPr>
            <a:xfrm>
              <a:off x="1877771" y="4782660"/>
              <a:ext cx="40497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図の順番と文章の図の説明順が一致していない</a:t>
              </a:r>
              <a:endParaRPr lang="en-US" altLang="ja-JP" sz="1200" dirty="0"/>
            </a:p>
          </p:txBody>
        </p:sp>
        <p:sp>
          <p:nvSpPr>
            <p:cNvPr id="166" name="テキスト ボックス 165">
              <a:extLst>
                <a:ext uri="{FF2B5EF4-FFF2-40B4-BE49-F238E27FC236}">
                  <a16:creationId xmlns:a16="http://schemas.microsoft.com/office/drawing/2014/main" xmlns="" id="{85577DC4-BD94-47CC-AD92-9E89E23E774A}"/>
                </a:ext>
              </a:extLst>
            </p:cNvPr>
            <p:cNvSpPr txBox="1"/>
            <p:nvPr/>
          </p:nvSpPr>
          <p:spPr>
            <a:xfrm>
              <a:off x="538766" y="4759334"/>
              <a:ext cx="4208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21</a:t>
              </a:r>
              <a:endParaRPr kumimoji="1" lang="en-US" altLang="ja-JP" sz="1400" dirty="0"/>
            </a:p>
          </p:txBody>
        </p:sp>
        <p:sp>
          <p:nvSpPr>
            <p:cNvPr id="167" name="テキスト ボックス 166">
              <a:extLst>
                <a:ext uri="{FF2B5EF4-FFF2-40B4-BE49-F238E27FC236}">
                  <a16:creationId xmlns:a16="http://schemas.microsoft.com/office/drawing/2014/main" xmlns="" id="{B142D16D-1EB2-43DB-BDF3-E789CDB80AD6}"/>
                </a:ext>
              </a:extLst>
            </p:cNvPr>
            <p:cNvSpPr txBox="1"/>
            <p:nvPr/>
          </p:nvSpPr>
          <p:spPr>
            <a:xfrm>
              <a:off x="1010867" y="4763035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R</a:t>
              </a:r>
              <a:endParaRPr kumimoji="1" lang="en-US" altLang="ja-JP" sz="1400" dirty="0"/>
            </a:p>
          </p:txBody>
        </p:sp>
      </p:grpSp>
      <p:cxnSp>
        <p:nvCxnSpPr>
          <p:cNvPr id="168" name="直線コネクタ 167">
            <a:extLst>
              <a:ext uri="{FF2B5EF4-FFF2-40B4-BE49-F238E27FC236}">
                <a16:creationId xmlns:a16="http://schemas.microsoft.com/office/drawing/2014/main" xmlns="" id="{D60759FF-A7BC-41B1-841E-35F25A3EBBFC}"/>
              </a:ext>
            </a:extLst>
          </p:cNvPr>
          <p:cNvCxnSpPr>
            <a:cxnSpLocks/>
          </p:cNvCxnSpPr>
          <p:nvPr/>
        </p:nvCxnSpPr>
        <p:spPr bwMode="auto">
          <a:xfrm>
            <a:off x="561544" y="6420453"/>
            <a:ext cx="9577388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9" name="テキスト ボックス 168">
            <a:extLst>
              <a:ext uri="{FF2B5EF4-FFF2-40B4-BE49-F238E27FC236}">
                <a16:creationId xmlns:a16="http://schemas.microsoft.com/office/drawing/2014/main" xmlns="" id="{7DC73FEE-629A-43F3-AF27-7595E042853D}"/>
              </a:ext>
            </a:extLst>
          </p:cNvPr>
          <p:cNvSpPr txBox="1"/>
          <p:nvPr/>
        </p:nvSpPr>
        <p:spPr>
          <a:xfrm>
            <a:off x="1120842" y="6050634"/>
            <a:ext cx="989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p.22</a:t>
            </a:r>
          </a:p>
        </p:txBody>
      </p:sp>
      <p:grpSp>
        <p:nvGrpSpPr>
          <p:cNvPr id="170" name="グループ化 169">
            <a:extLst>
              <a:ext uri="{FF2B5EF4-FFF2-40B4-BE49-F238E27FC236}">
                <a16:creationId xmlns:a16="http://schemas.microsoft.com/office/drawing/2014/main" xmlns="" id="{3E117CB4-6CFC-4934-A94B-CE2E3E0D0A7C}"/>
              </a:ext>
            </a:extLst>
          </p:cNvPr>
          <p:cNvGrpSpPr/>
          <p:nvPr/>
        </p:nvGrpSpPr>
        <p:grpSpPr>
          <a:xfrm>
            <a:off x="516525" y="4260608"/>
            <a:ext cx="9643233" cy="461665"/>
            <a:chOff x="504468" y="4255266"/>
            <a:chExt cx="9643233" cy="461665"/>
          </a:xfrm>
        </p:grpSpPr>
        <p:sp>
          <p:nvSpPr>
            <p:cNvPr id="171" name="テキスト ボックス 170">
              <a:extLst>
                <a:ext uri="{FF2B5EF4-FFF2-40B4-BE49-F238E27FC236}">
                  <a16:creationId xmlns:a16="http://schemas.microsoft.com/office/drawing/2014/main" xmlns="" id="{19B1D7D3-4F88-435F-8AB1-5AC2A81FB901}"/>
                </a:ext>
              </a:extLst>
            </p:cNvPr>
            <p:cNvSpPr txBox="1"/>
            <p:nvPr/>
          </p:nvSpPr>
          <p:spPr>
            <a:xfrm>
              <a:off x="6452541" y="4370445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横田</a:t>
              </a:r>
              <a:endParaRPr lang="en-US" altLang="ja-JP" sz="1200" dirty="0"/>
            </a:p>
          </p:txBody>
        </p:sp>
        <p:sp>
          <p:nvSpPr>
            <p:cNvPr id="172" name="テキスト ボックス 171">
              <a:extLst>
                <a:ext uri="{FF2B5EF4-FFF2-40B4-BE49-F238E27FC236}">
                  <a16:creationId xmlns:a16="http://schemas.microsoft.com/office/drawing/2014/main" xmlns="" id="{D4755A50-4F98-4B86-B71A-288640337F29}"/>
                </a:ext>
              </a:extLst>
            </p:cNvPr>
            <p:cNvSpPr txBox="1"/>
            <p:nvPr/>
          </p:nvSpPr>
          <p:spPr>
            <a:xfrm>
              <a:off x="7200403" y="4348563"/>
              <a:ext cx="216735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173" name="テキスト ボックス 172">
              <a:extLst>
                <a:ext uri="{FF2B5EF4-FFF2-40B4-BE49-F238E27FC236}">
                  <a16:creationId xmlns:a16="http://schemas.microsoft.com/office/drawing/2014/main" xmlns="" id="{19F2CC33-5420-4317-A9B6-A759738F7646}"/>
                </a:ext>
              </a:extLst>
            </p:cNvPr>
            <p:cNvSpPr txBox="1"/>
            <p:nvPr/>
          </p:nvSpPr>
          <p:spPr>
            <a:xfrm>
              <a:off x="9369589" y="4347569"/>
              <a:ext cx="7781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174" name="テキスト ボックス 173">
              <a:extLst>
                <a:ext uri="{FF2B5EF4-FFF2-40B4-BE49-F238E27FC236}">
                  <a16:creationId xmlns:a16="http://schemas.microsoft.com/office/drawing/2014/main" xmlns="" id="{A64E5C99-676D-413D-98F3-5272E1C342F0}"/>
                </a:ext>
              </a:extLst>
            </p:cNvPr>
            <p:cNvSpPr txBox="1"/>
            <p:nvPr/>
          </p:nvSpPr>
          <p:spPr>
            <a:xfrm>
              <a:off x="1883934" y="4255266"/>
              <a:ext cx="404971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ja-JP" sz="1200" dirty="0"/>
                <a:t>【</a:t>
              </a:r>
              <a:r>
                <a:rPr lang="ja-JP" altLang="en-US" sz="1200" dirty="0"/>
                <a:t>図</a:t>
              </a:r>
              <a:r>
                <a:rPr lang="en-US" altLang="ja-JP" sz="1200" dirty="0"/>
                <a:t>11</a:t>
              </a:r>
              <a:r>
                <a:rPr lang="ja-JP" altLang="en-US" sz="1200" dirty="0"/>
                <a:t>と図</a:t>
              </a:r>
              <a:r>
                <a:rPr lang="en-US" altLang="ja-JP" sz="1200" dirty="0"/>
                <a:t>12】</a:t>
              </a:r>
              <a:r>
                <a:rPr lang="ja-JP" altLang="en-US" sz="1200" dirty="0"/>
                <a:t>説明順①②④③はおかしい</a:t>
              </a:r>
              <a:endParaRPr lang="en-US" altLang="ja-JP" sz="1200" dirty="0"/>
            </a:p>
            <a:p>
              <a:pPr algn="ctr"/>
              <a:r>
                <a:rPr lang="en-US" altLang="ja-JP" sz="1200" dirty="0"/>
                <a:t>【</a:t>
              </a:r>
              <a:r>
                <a:rPr lang="ja-JP" altLang="en-US" sz="1200" dirty="0"/>
                <a:t>図</a:t>
              </a:r>
              <a:r>
                <a:rPr lang="en-US" altLang="ja-JP" sz="1200" dirty="0"/>
                <a:t>12】</a:t>
              </a:r>
              <a:r>
                <a:rPr lang="ja-JP" altLang="en-US" sz="1200" dirty="0"/>
                <a:t>「さいりょう」に変な波線が入っている</a:t>
              </a:r>
              <a:endParaRPr lang="en-US" altLang="ja-JP" sz="1200" dirty="0"/>
            </a:p>
          </p:txBody>
        </p:sp>
        <p:sp>
          <p:nvSpPr>
            <p:cNvPr id="175" name="テキスト ボックス 174">
              <a:extLst>
                <a:ext uri="{FF2B5EF4-FFF2-40B4-BE49-F238E27FC236}">
                  <a16:creationId xmlns:a16="http://schemas.microsoft.com/office/drawing/2014/main" xmlns="" id="{1AF5CB5F-D5A1-46DD-8A24-67A359C41587}"/>
                </a:ext>
              </a:extLst>
            </p:cNvPr>
            <p:cNvSpPr txBox="1"/>
            <p:nvPr/>
          </p:nvSpPr>
          <p:spPr>
            <a:xfrm>
              <a:off x="504468" y="4336367"/>
              <a:ext cx="4533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17</a:t>
              </a:r>
            </a:p>
          </p:txBody>
        </p:sp>
        <p:sp>
          <p:nvSpPr>
            <p:cNvPr id="176" name="テキスト ボックス 175">
              <a:extLst>
                <a:ext uri="{FF2B5EF4-FFF2-40B4-BE49-F238E27FC236}">
                  <a16:creationId xmlns:a16="http://schemas.microsoft.com/office/drawing/2014/main" xmlns="" id="{D42E4AE2-B9CF-447C-988D-95BFC894428B}"/>
                </a:ext>
              </a:extLst>
            </p:cNvPr>
            <p:cNvSpPr txBox="1"/>
            <p:nvPr/>
          </p:nvSpPr>
          <p:spPr>
            <a:xfrm>
              <a:off x="998283" y="4350138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R</a:t>
              </a:r>
              <a:endParaRPr kumimoji="1" lang="en-US" altLang="ja-JP" sz="1400" dirty="0"/>
            </a:p>
          </p:txBody>
        </p:sp>
        <p:sp>
          <p:nvSpPr>
            <p:cNvPr id="177" name="テキスト ボックス 176">
              <a:extLst>
                <a:ext uri="{FF2B5EF4-FFF2-40B4-BE49-F238E27FC236}">
                  <a16:creationId xmlns:a16="http://schemas.microsoft.com/office/drawing/2014/main" xmlns="" id="{4E1F2253-21CA-4DA6-8396-761E31AEC494}"/>
                </a:ext>
              </a:extLst>
            </p:cNvPr>
            <p:cNvSpPr txBox="1"/>
            <p:nvPr/>
          </p:nvSpPr>
          <p:spPr>
            <a:xfrm>
              <a:off x="1330735" y="4337024"/>
              <a:ext cx="5456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p.17</a:t>
              </a:r>
              <a:endParaRPr kumimoji="1" lang="en-US" altLang="ja-JP" sz="1400" dirty="0"/>
            </a:p>
          </p:txBody>
        </p:sp>
      </p:grpSp>
      <p:cxnSp>
        <p:nvCxnSpPr>
          <p:cNvPr id="158" name="直線コネクタ 157">
            <a:extLst>
              <a:ext uri="{FF2B5EF4-FFF2-40B4-BE49-F238E27FC236}">
                <a16:creationId xmlns:a16="http://schemas.microsoft.com/office/drawing/2014/main" xmlns="" id="{7F524C65-92DC-4747-84BF-1EAEB8805ECA}"/>
              </a:ext>
            </a:extLst>
          </p:cNvPr>
          <p:cNvCxnSpPr>
            <a:cxnSpLocks/>
          </p:cNvCxnSpPr>
          <p:nvPr/>
        </p:nvCxnSpPr>
        <p:spPr bwMode="auto">
          <a:xfrm>
            <a:off x="569391" y="2545817"/>
            <a:ext cx="9528176" cy="797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59" name="グループ化 158">
            <a:extLst>
              <a:ext uri="{FF2B5EF4-FFF2-40B4-BE49-F238E27FC236}">
                <a16:creationId xmlns:a16="http://schemas.microsoft.com/office/drawing/2014/main" xmlns="" id="{EAE72CA2-A4CD-47A7-B8E6-4B01030FD13B}"/>
              </a:ext>
            </a:extLst>
          </p:cNvPr>
          <p:cNvGrpSpPr/>
          <p:nvPr/>
        </p:nvGrpSpPr>
        <p:grpSpPr>
          <a:xfrm>
            <a:off x="546813" y="2043927"/>
            <a:ext cx="9567064" cy="523220"/>
            <a:chOff x="572029" y="2882763"/>
            <a:chExt cx="9567064" cy="523220"/>
          </a:xfrm>
        </p:grpSpPr>
        <p:sp>
          <p:nvSpPr>
            <p:cNvPr id="178" name="テキスト ボックス 177">
              <a:extLst>
                <a:ext uri="{FF2B5EF4-FFF2-40B4-BE49-F238E27FC236}">
                  <a16:creationId xmlns:a16="http://schemas.microsoft.com/office/drawing/2014/main" xmlns="" id="{01501BA5-7A55-48F1-A0CF-7633E20C6A51}"/>
                </a:ext>
              </a:extLst>
            </p:cNvPr>
            <p:cNvSpPr txBox="1"/>
            <p:nvPr/>
          </p:nvSpPr>
          <p:spPr>
            <a:xfrm>
              <a:off x="1866413" y="3053333"/>
              <a:ext cx="40497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ゲーム画面の遷移が多いので節を細かくすべき</a:t>
              </a:r>
              <a:endParaRPr lang="en-US" altLang="ja-JP" sz="1200" dirty="0"/>
            </a:p>
          </p:txBody>
        </p:sp>
        <p:sp>
          <p:nvSpPr>
            <p:cNvPr id="179" name="テキスト ボックス 178">
              <a:extLst>
                <a:ext uri="{FF2B5EF4-FFF2-40B4-BE49-F238E27FC236}">
                  <a16:creationId xmlns:a16="http://schemas.microsoft.com/office/drawing/2014/main" xmlns="" id="{E0E203F1-FCD3-4801-A49B-E94B15FAF433}"/>
                </a:ext>
              </a:extLst>
            </p:cNvPr>
            <p:cNvSpPr txBox="1"/>
            <p:nvPr/>
          </p:nvSpPr>
          <p:spPr>
            <a:xfrm>
              <a:off x="6453187" y="3052756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横田</a:t>
              </a:r>
              <a:endParaRPr lang="en-US" altLang="ja-JP" sz="1200" dirty="0"/>
            </a:p>
          </p:txBody>
        </p:sp>
        <p:sp>
          <p:nvSpPr>
            <p:cNvPr id="180" name="テキスト ボックス 179">
              <a:extLst>
                <a:ext uri="{FF2B5EF4-FFF2-40B4-BE49-F238E27FC236}">
                  <a16:creationId xmlns:a16="http://schemas.microsoft.com/office/drawing/2014/main" xmlns="" id="{54C099C0-9BE4-486C-A7C5-9DAAB77A7F8A}"/>
                </a:ext>
              </a:extLst>
            </p:cNvPr>
            <p:cNvSpPr txBox="1"/>
            <p:nvPr/>
          </p:nvSpPr>
          <p:spPr>
            <a:xfrm>
              <a:off x="7192474" y="3053646"/>
              <a:ext cx="216735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181" name="テキスト ボックス 180">
              <a:extLst>
                <a:ext uri="{FF2B5EF4-FFF2-40B4-BE49-F238E27FC236}">
                  <a16:creationId xmlns:a16="http://schemas.microsoft.com/office/drawing/2014/main" xmlns="" id="{07B1B2ED-3FEB-4D61-A687-969B5D868AE7}"/>
                </a:ext>
              </a:extLst>
            </p:cNvPr>
            <p:cNvSpPr txBox="1"/>
            <p:nvPr/>
          </p:nvSpPr>
          <p:spPr>
            <a:xfrm>
              <a:off x="9360981" y="3057354"/>
              <a:ext cx="778112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050" dirty="0"/>
            </a:p>
          </p:txBody>
        </p:sp>
        <p:sp>
          <p:nvSpPr>
            <p:cNvPr id="182" name="テキスト ボックス 181">
              <a:extLst>
                <a:ext uri="{FF2B5EF4-FFF2-40B4-BE49-F238E27FC236}">
                  <a16:creationId xmlns:a16="http://schemas.microsoft.com/office/drawing/2014/main" xmlns="" id="{399D181E-6B26-4D79-9015-605CFC36A6FB}"/>
                </a:ext>
              </a:extLst>
            </p:cNvPr>
            <p:cNvSpPr txBox="1"/>
            <p:nvPr/>
          </p:nvSpPr>
          <p:spPr>
            <a:xfrm>
              <a:off x="572029" y="3028410"/>
              <a:ext cx="4138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12</a:t>
              </a:r>
            </a:p>
          </p:txBody>
        </p:sp>
        <p:sp>
          <p:nvSpPr>
            <p:cNvPr id="183" name="テキスト ボックス 182">
              <a:extLst>
                <a:ext uri="{FF2B5EF4-FFF2-40B4-BE49-F238E27FC236}">
                  <a16:creationId xmlns:a16="http://schemas.microsoft.com/office/drawing/2014/main" xmlns="" id="{853649E1-7E76-40EB-B6FE-7FA9928C9B82}"/>
                </a:ext>
              </a:extLst>
            </p:cNvPr>
            <p:cNvSpPr txBox="1"/>
            <p:nvPr/>
          </p:nvSpPr>
          <p:spPr>
            <a:xfrm>
              <a:off x="1018420" y="3032665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R</a:t>
              </a:r>
            </a:p>
          </p:txBody>
        </p:sp>
        <p:sp>
          <p:nvSpPr>
            <p:cNvPr id="184" name="テキスト ボックス 183">
              <a:extLst>
                <a:ext uri="{FF2B5EF4-FFF2-40B4-BE49-F238E27FC236}">
                  <a16:creationId xmlns:a16="http://schemas.microsoft.com/office/drawing/2014/main" xmlns="" id="{BEDAFF00-8DE1-4C05-B404-16E638787406}"/>
                </a:ext>
              </a:extLst>
            </p:cNvPr>
            <p:cNvSpPr txBox="1"/>
            <p:nvPr/>
          </p:nvSpPr>
          <p:spPr>
            <a:xfrm>
              <a:off x="1380922" y="2882763"/>
              <a:ext cx="5674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p.9~</a:t>
              </a:r>
            </a:p>
            <a:p>
              <a:pPr algn="ctr"/>
              <a:r>
                <a:rPr lang="en-US" altLang="ja-JP" sz="1400" dirty="0"/>
                <a:t>p19</a:t>
              </a:r>
              <a:endParaRPr kumimoji="1" lang="en-US" altLang="ja-JP" sz="1400" dirty="0"/>
            </a:p>
          </p:txBody>
        </p:sp>
      </p:grpSp>
      <p:grpSp>
        <p:nvGrpSpPr>
          <p:cNvPr id="185" name="グループ化 184">
            <a:extLst>
              <a:ext uri="{FF2B5EF4-FFF2-40B4-BE49-F238E27FC236}">
                <a16:creationId xmlns:a16="http://schemas.microsoft.com/office/drawing/2014/main" xmlns="" id="{EAE72CA2-A4CD-47A7-B8E6-4B01030FD13B}"/>
              </a:ext>
            </a:extLst>
          </p:cNvPr>
          <p:cNvGrpSpPr/>
          <p:nvPr/>
        </p:nvGrpSpPr>
        <p:grpSpPr>
          <a:xfrm>
            <a:off x="514161" y="2617067"/>
            <a:ext cx="9605134" cy="321091"/>
            <a:chOff x="533959" y="3019351"/>
            <a:chExt cx="9605134" cy="321091"/>
          </a:xfrm>
        </p:grpSpPr>
        <p:sp>
          <p:nvSpPr>
            <p:cNvPr id="186" name="テキスト ボックス 185">
              <a:extLst>
                <a:ext uri="{FF2B5EF4-FFF2-40B4-BE49-F238E27FC236}">
                  <a16:creationId xmlns:a16="http://schemas.microsoft.com/office/drawing/2014/main" xmlns="" id="{01501BA5-7A55-48F1-A0CF-7633E20C6A51}"/>
                </a:ext>
              </a:extLst>
            </p:cNvPr>
            <p:cNvSpPr txBox="1"/>
            <p:nvPr/>
          </p:nvSpPr>
          <p:spPr>
            <a:xfrm>
              <a:off x="1866413" y="3053333"/>
              <a:ext cx="40497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材料の肉の名称</a:t>
              </a:r>
              <a:r>
                <a:rPr lang="en-US" altLang="ja-JP" sz="1200" dirty="0"/>
                <a:t>(300g)</a:t>
              </a:r>
              <a:r>
                <a:rPr lang="ja-JP" altLang="en-US" sz="1200" dirty="0"/>
                <a:t>は子供にわかりずらい</a:t>
              </a:r>
              <a:endParaRPr lang="en-US" altLang="ja-JP" sz="1200" dirty="0"/>
            </a:p>
          </p:txBody>
        </p:sp>
        <p:sp>
          <p:nvSpPr>
            <p:cNvPr id="187" name="テキスト ボックス 186">
              <a:extLst>
                <a:ext uri="{FF2B5EF4-FFF2-40B4-BE49-F238E27FC236}">
                  <a16:creationId xmlns:a16="http://schemas.microsoft.com/office/drawing/2014/main" xmlns="" id="{E0E203F1-FCD3-4801-A49B-E94B15FAF433}"/>
                </a:ext>
              </a:extLst>
            </p:cNvPr>
            <p:cNvSpPr txBox="1"/>
            <p:nvPr/>
          </p:nvSpPr>
          <p:spPr>
            <a:xfrm>
              <a:off x="6453187" y="3052756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横田</a:t>
              </a:r>
              <a:endParaRPr lang="en-US" altLang="ja-JP" sz="1200" dirty="0"/>
            </a:p>
          </p:txBody>
        </p:sp>
        <p:sp>
          <p:nvSpPr>
            <p:cNvPr id="188" name="テキスト ボックス 187">
              <a:extLst>
                <a:ext uri="{FF2B5EF4-FFF2-40B4-BE49-F238E27FC236}">
                  <a16:creationId xmlns:a16="http://schemas.microsoft.com/office/drawing/2014/main" xmlns="" id="{54C099C0-9BE4-486C-A7C5-9DAAB77A7F8A}"/>
                </a:ext>
              </a:extLst>
            </p:cNvPr>
            <p:cNvSpPr txBox="1"/>
            <p:nvPr/>
          </p:nvSpPr>
          <p:spPr>
            <a:xfrm>
              <a:off x="7192474" y="3053646"/>
              <a:ext cx="216735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189" name="テキスト ボックス 188">
              <a:extLst>
                <a:ext uri="{FF2B5EF4-FFF2-40B4-BE49-F238E27FC236}">
                  <a16:creationId xmlns:a16="http://schemas.microsoft.com/office/drawing/2014/main" xmlns="" id="{07B1B2ED-3FEB-4D61-A687-969B5D868AE7}"/>
                </a:ext>
              </a:extLst>
            </p:cNvPr>
            <p:cNvSpPr txBox="1"/>
            <p:nvPr/>
          </p:nvSpPr>
          <p:spPr>
            <a:xfrm>
              <a:off x="9360981" y="3057354"/>
              <a:ext cx="778112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050" dirty="0"/>
            </a:p>
          </p:txBody>
        </p:sp>
        <p:sp>
          <p:nvSpPr>
            <p:cNvPr id="190" name="テキスト ボックス 189">
              <a:extLst>
                <a:ext uri="{FF2B5EF4-FFF2-40B4-BE49-F238E27FC236}">
                  <a16:creationId xmlns:a16="http://schemas.microsoft.com/office/drawing/2014/main" xmlns="" id="{399D181E-6B26-4D79-9015-605CFC36A6FB}"/>
                </a:ext>
              </a:extLst>
            </p:cNvPr>
            <p:cNvSpPr txBox="1"/>
            <p:nvPr/>
          </p:nvSpPr>
          <p:spPr>
            <a:xfrm>
              <a:off x="533959" y="3029411"/>
              <a:ext cx="4138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13</a:t>
              </a:r>
            </a:p>
          </p:txBody>
        </p:sp>
        <p:sp>
          <p:nvSpPr>
            <p:cNvPr id="191" name="テキスト ボックス 190">
              <a:extLst>
                <a:ext uri="{FF2B5EF4-FFF2-40B4-BE49-F238E27FC236}">
                  <a16:creationId xmlns:a16="http://schemas.microsoft.com/office/drawing/2014/main" xmlns="" id="{853649E1-7E76-40EB-B6FE-7FA9928C9B82}"/>
                </a:ext>
              </a:extLst>
            </p:cNvPr>
            <p:cNvSpPr txBox="1"/>
            <p:nvPr/>
          </p:nvSpPr>
          <p:spPr>
            <a:xfrm>
              <a:off x="1018420" y="3032665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R</a:t>
              </a:r>
            </a:p>
          </p:txBody>
        </p:sp>
        <p:sp>
          <p:nvSpPr>
            <p:cNvPr id="192" name="テキスト ボックス 191">
              <a:extLst>
                <a:ext uri="{FF2B5EF4-FFF2-40B4-BE49-F238E27FC236}">
                  <a16:creationId xmlns:a16="http://schemas.microsoft.com/office/drawing/2014/main" xmlns="" id="{BEDAFF00-8DE1-4C05-B404-16E638787406}"/>
                </a:ext>
              </a:extLst>
            </p:cNvPr>
            <p:cNvSpPr txBox="1"/>
            <p:nvPr/>
          </p:nvSpPr>
          <p:spPr>
            <a:xfrm>
              <a:off x="1370570" y="3019351"/>
              <a:ext cx="567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p.14</a:t>
              </a:r>
            </a:p>
          </p:txBody>
        </p:sp>
      </p:grpSp>
      <p:grpSp>
        <p:nvGrpSpPr>
          <p:cNvPr id="193" name="グループ化 192">
            <a:extLst>
              <a:ext uri="{FF2B5EF4-FFF2-40B4-BE49-F238E27FC236}">
                <a16:creationId xmlns:a16="http://schemas.microsoft.com/office/drawing/2014/main" xmlns="" id="{EAE72CA2-A4CD-47A7-B8E6-4B01030FD13B}"/>
              </a:ext>
            </a:extLst>
          </p:cNvPr>
          <p:cNvGrpSpPr/>
          <p:nvPr/>
        </p:nvGrpSpPr>
        <p:grpSpPr>
          <a:xfrm>
            <a:off x="508809" y="3465151"/>
            <a:ext cx="9624163" cy="331514"/>
            <a:chOff x="514930" y="3008928"/>
            <a:chExt cx="9624163" cy="331514"/>
          </a:xfrm>
        </p:grpSpPr>
        <p:sp>
          <p:nvSpPr>
            <p:cNvPr id="194" name="テキスト ボックス 193">
              <a:extLst>
                <a:ext uri="{FF2B5EF4-FFF2-40B4-BE49-F238E27FC236}">
                  <a16:creationId xmlns:a16="http://schemas.microsoft.com/office/drawing/2014/main" xmlns="" id="{01501BA5-7A55-48F1-A0CF-7633E20C6A51}"/>
                </a:ext>
              </a:extLst>
            </p:cNvPr>
            <p:cNvSpPr txBox="1"/>
            <p:nvPr/>
          </p:nvSpPr>
          <p:spPr>
            <a:xfrm>
              <a:off x="1866413" y="3053333"/>
              <a:ext cx="40497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もっている材料を確認できる画面遷移が不足</a:t>
              </a:r>
              <a:endParaRPr lang="en-US" altLang="ja-JP" sz="1200" dirty="0"/>
            </a:p>
          </p:txBody>
        </p:sp>
        <p:sp>
          <p:nvSpPr>
            <p:cNvPr id="195" name="テキスト ボックス 194">
              <a:extLst>
                <a:ext uri="{FF2B5EF4-FFF2-40B4-BE49-F238E27FC236}">
                  <a16:creationId xmlns:a16="http://schemas.microsoft.com/office/drawing/2014/main" xmlns="" id="{E0E203F1-FCD3-4801-A49B-E94B15FAF433}"/>
                </a:ext>
              </a:extLst>
            </p:cNvPr>
            <p:cNvSpPr txBox="1"/>
            <p:nvPr/>
          </p:nvSpPr>
          <p:spPr>
            <a:xfrm>
              <a:off x="6453187" y="3052756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横田</a:t>
              </a:r>
              <a:endParaRPr lang="en-US" altLang="ja-JP" sz="1200" dirty="0"/>
            </a:p>
          </p:txBody>
        </p:sp>
        <p:sp>
          <p:nvSpPr>
            <p:cNvPr id="196" name="テキスト ボックス 195">
              <a:extLst>
                <a:ext uri="{FF2B5EF4-FFF2-40B4-BE49-F238E27FC236}">
                  <a16:creationId xmlns:a16="http://schemas.microsoft.com/office/drawing/2014/main" xmlns="" id="{54C099C0-9BE4-486C-A7C5-9DAAB77A7F8A}"/>
                </a:ext>
              </a:extLst>
            </p:cNvPr>
            <p:cNvSpPr txBox="1"/>
            <p:nvPr/>
          </p:nvSpPr>
          <p:spPr>
            <a:xfrm>
              <a:off x="7192474" y="3053646"/>
              <a:ext cx="216735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197" name="テキスト ボックス 196">
              <a:extLst>
                <a:ext uri="{FF2B5EF4-FFF2-40B4-BE49-F238E27FC236}">
                  <a16:creationId xmlns:a16="http://schemas.microsoft.com/office/drawing/2014/main" xmlns="" id="{07B1B2ED-3FEB-4D61-A687-969B5D868AE7}"/>
                </a:ext>
              </a:extLst>
            </p:cNvPr>
            <p:cNvSpPr txBox="1"/>
            <p:nvPr/>
          </p:nvSpPr>
          <p:spPr>
            <a:xfrm>
              <a:off x="9360981" y="3057354"/>
              <a:ext cx="778112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050" dirty="0"/>
            </a:p>
          </p:txBody>
        </p:sp>
        <p:sp>
          <p:nvSpPr>
            <p:cNvPr id="198" name="テキスト ボックス 197">
              <a:extLst>
                <a:ext uri="{FF2B5EF4-FFF2-40B4-BE49-F238E27FC236}">
                  <a16:creationId xmlns:a16="http://schemas.microsoft.com/office/drawing/2014/main" xmlns="" id="{399D181E-6B26-4D79-9015-605CFC36A6FB}"/>
                </a:ext>
              </a:extLst>
            </p:cNvPr>
            <p:cNvSpPr txBox="1"/>
            <p:nvPr/>
          </p:nvSpPr>
          <p:spPr>
            <a:xfrm>
              <a:off x="514930" y="3028659"/>
              <a:ext cx="4437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15</a:t>
              </a:r>
              <a:endParaRPr kumimoji="1" lang="en-US" altLang="ja-JP" sz="1400" dirty="0"/>
            </a:p>
          </p:txBody>
        </p:sp>
        <p:sp>
          <p:nvSpPr>
            <p:cNvPr id="199" name="テキスト ボックス 198">
              <a:extLst>
                <a:ext uri="{FF2B5EF4-FFF2-40B4-BE49-F238E27FC236}">
                  <a16:creationId xmlns:a16="http://schemas.microsoft.com/office/drawing/2014/main" xmlns="" id="{853649E1-7E76-40EB-B6FE-7FA9928C9B82}"/>
                </a:ext>
              </a:extLst>
            </p:cNvPr>
            <p:cNvSpPr txBox="1"/>
            <p:nvPr/>
          </p:nvSpPr>
          <p:spPr>
            <a:xfrm>
              <a:off x="1018420" y="3032665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R</a:t>
              </a:r>
            </a:p>
          </p:txBody>
        </p:sp>
        <p:sp>
          <p:nvSpPr>
            <p:cNvPr id="200" name="テキスト ボックス 199">
              <a:extLst>
                <a:ext uri="{FF2B5EF4-FFF2-40B4-BE49-F238E27FC236}">
                  <a16:creationId xmlns:a16="http://schemas.microsoft.com/office/drawing/2014/main" xmlns="" id="{BEDAFF00-8DE1-4C05-B404-16E638787406}"/>
                </a:ext>
              </a:extLst>
            </p:cNvPr>
            <p:cNvSpPr txBox="1"/>
            <p:nvPr/>
          </p:nvSpPr>
          <p:spPr>
            <a:xfrm>
              <a:off x="1312152" y="3008928"/>
              <a:ext cx="6338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p.15</a:t>
              </a:r>
            </a:p>
          </p:txBody>
        </p:sp>
      </p:grpSp>
      <p:grpSp>
        <p:nvGrpSpPr>
          <p:cNvPr id="201" name="グループ化 200">
            <a:extLst>
              <a:ext uri="{FF2B5EF4-FFF2-40B4-BE49-F238E27FC236}">
                <a16:creationId xmlns:a16="http://schemas.microsoft.com/office/drawing/2014/main" xmlns="" id="{EAE72CA2-A4CD-47A7-B8E6-4B01030FD13B}"/>
              </a:ext>
            </a:extLst>
          </p:cNvPr>
          <p:cNvGrpSpPr/>
          <p:nvPr/>
        </p:nvGrpSpPr>
        <p:grpSpPr>
          <a:xfrm>
            <a:off x="504578" y="3793999"/>
            <a:ext cx="9624163" cy="523220"/>
            <a:chOff x="514930" y="2901336"/>
            <a:chExt cx="9624163" cy="523220"/>
          </a:xfrm>
        </p:grpSpPr>
        <p:sp>
          <p:nvSpPr>
            <p:cNvPr id="202" name="テキスト ボックス 201">
              <a:extLst>
                <a:ext uri="{FF2B5EF4-FFF2-40B4-BE49-F238E27FC236}">
                  <a16:creationId xmlns:a16="http://schemas.microsoft.com/office/drawing/2014/main" xmlns="" id="{01501BA5-7A55-48F1-A0CF-7633E20C6A51}"/>
                </a:ext>
              </a:extLst>
            </p:cNvPr>
            <p:cNvSpPr txBox="1"/>
            <p:nvPr/>
          </p:nvSpPr>
          <p:spPr>
            <a:xfrm>
              <a:off x="1866413" y="3053333"/>
              <a:ext cx="40497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図の順番と文章の図の説明順が一致していない</a:t>
              </a:r>
              <a:endParaRPr lang="en-US" altLang="ja-JP" sz="1200" dirty="0"/>
            </a:p>
          </p:txBody>
        </p:sp>
        <p:sp>
          <p:nvSpPr>
            <p:cNvPr id="203" name="テキスト ボックス 202">
              <a:extLst>
                <a:ext uri="{FF2B5EF4-FFF2-40B4-BE49-F238E27FC236}">
                  <a16:creationId xmlns:a16="http://schemas.microsoft.com/office/drawing/2014/main" xmlns="" id="{E0E203F1-FCD3-4801-A49B-E94B15FAF433}"/>
                </a:ext>
              </a:extLst>
            </p:cNvPr>
            <p:cNvSpPr txBox="1"/>
            <p:nvPr/>
          </p:nvSpPr>
          <p:spPr>
            <a:xfrm>
              <a:off x="6453187" y="3052756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横田</a:t>
              </a:r>
              <a:endParaRPr lang="en-US" altLang="ja-JP" sz="1200" dirty="0"/>
            </a:p>
          </p:txBody>
        </p:sp>
        <p:sp>
          <p:nvSpPr>
            <p:cNvPr id="204" name="テキスト ボックス 203">
              <a:extLst>
                <a:ext uri="{FF2B5EF4-FFF2-40B4-BE49-F238E27FC236}">
                  <a16:creationId xmlns:a16="http://schemas.microsoft.com/office/drawing/2014/main" xmlns="" id="{54C099C0-9BE4-486C-A7C5-9DAAB77A7F8A}"/>
                </a:ext>
              </a:extLst>
            </p:cNvPr>
            <p:cNvSpPr txBox="1"/>
            <p:nvPr/>
          </p:nvSpPr>
          <p:spPr>
            <a:xfrm>
              <a:off x="7192474" y="3053646"/>
              <a:ext cx="216735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205" name="テキスト ボックス 204">
              <a:extLst>
                <a:ext uri="{FF2B5EF4-FFF2-40B4-BE49-F238E27FC236}">
                  <a16:creationId xmlns:a16="http://schemas.microsoft.com/office/drawing/2014/main" xmlns="" id="{07B1B2ED-3FEB-4D61-A687-969B5D868AE7}"/>
                </a:ext>
              </a:extLst>
            </p:cNvPr>
            <p:cNvSpPr txBox="1"/>
            <p:nvPr/>
          </p:nvSpPr>
          <p:spPr>
            <a:xfrm>
              <a:off x="9360981" y="3057354"/>
              <a:ext cx="778112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050" dirty="0"/>
            </a:p>
          </p:txBody>
        </p:sp>
        <p:sp>
          <p:nvSpPr>
            <p:cNvPr id="206" name="テキスト ボックス 205">
              <a:extLst>
                <a:ext uri="{FF2B5EF4-FFF2-40B4-BE49-F238E27FC236}">
                  <a16:creationId xmlns:a16="http://schemas.microsoft.com/office/drawing/2014/main" xmlns="" id="{399D181E-6B26-4D79-9015-605CFC36A6FB}"/>
                </a:ext>
              </a:extLst>
            </p:cNvPr>
            <p:cNvSpPr txBox="1"/>
            <p:nvPr/>
          </p:nvSpPr>
          <p:spPr>
            <a:xfrm>
              <a:off x="514930" y="3028659"/>
              <a:ext cx="4437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16</a:t>
              </a:r>
              <a:endParaRPr kumimoji="1" lang="en-US" altLang="ja-JP" sz="1400" dirty="0"/>
            </a:p>
          </p:txBody>
        </p:sp>
        <p:sp>
          <p:nvSpPr>
            <p:cNvPr id="207" name="テキスト ボックス 206">
              <a:extLst>
                <a:ext uri="{FF2B5EF4-FFF2-40B4-BE49-F238E27FC236}">
                  <a16:creationId xmlns:a16="http://schemas.microsoft.com/office/drawing/2014/main" xmlns="" id="{853649E1-7E76-40EB-B6FE-7FA9928C9B82}"/>
                </a:ext>
              </a:extLst>
            </p:cNvPr>
            <p:cNvSpPr txBox="1"/>
            <p:nvPr/>
          </p:nvSpPr>
          <p:spPr>
            <a:xfrm>
              <a:off x="1018420" y="3032665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R</a:t>
              </a:r>
            </a:p>
          </p:txBody>
        </p:sp>
        <p:sp>
          <p:nvSpPr>
            <p:cNvPr id="208" name="テキスト ボックス 207">
              <a:extLst>
                <a:ext uri="{FF2B5EF4-FFF2-40B4-BE49-F238E27FC236}">
                  <a16:creationId xmlns:a16="http://schemas.microsoft.com/office/drawing/2014/main" xmlns="" id="{BEDAFF00-8DE1-4C05-B404-16E638787406}"/>
                </a:ext>
              </a:extLst>
            </p:cNvPr>
            <p:cNvSpPr txBox="1"/>
            <p:nvPr/>
          </p:nvSpPr>
          <p:spPr>
            <a:xfrm>
              <a:off x="1315711" y="2901336"/>
              <a:ext cx="6338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p.15</a:t>
              </a:r>
            </a:p>
            <a:p>
              <a:pPr algn="ctr"/>
              <a:r>
                <a:rPr lang="en-US" altLang="ja-JP" sz="1400" dirty="0"/>
                <a:t>p.16</a:t>
              </a:r>
              <a:endParaRPr kumimoji="1" lang="en-US" altLang="ja-JP" sz="1400" dirty="0"/>
            </a:p>
          </p:txBody>
        </p:sp>
      </p:grpSp>
      <p:grpSp>
        <p:nvGrpSpPr>
          <p:cNvPr id="209" name="グループ化 208">
            <a:extLst>
              <a:ext uri="{FF2B5EF4-FFF2-40B4-BE49-F238E27FC236}">
                <a16:creationId xmlns:a16="http://schemas.microsoft.com/office/drawing/2014/main" xmlns="" id="{6210EEF6-B607-4813-B2D4-8BCB74F192B2}"/>
              </a:ext>
            </a:extLst>
          </p:cNvPr>
          <p:cNvGrpSpPr/>
          <p:nvPr/>
        </p:nvGrpSpPr>
        <p:grpSpPr>
          <a:xfrm>
            <a:off x="541292" y="5196521"/>
            <a:ext cx="9577687" cy="344260"/>
            <a:chOff x="547925" y="4738822"/>
            <a:chExt cx="9577687" cy="344260"/>
          </a:xfrm>
        </p:grpSpPr>
        <p:sp>
          <p:nvSpPr>
            <p:cNvPr id="210" name="テキスト ボックス 209">
              <a:extLst>
                <a:ext uri="{FF2B5EF4-FFF2-40B4-BE49-F238E27FC236}">
                  <a16:creationId xmlns:a16="http://schemas.microsoft.com/office/drawing/2014/main" xmlns="" id="{EA2B02AE-D3CF-4217-8792-648802912DC6}"/>
                </a:ext>
              </a:extLst>
            </p:cNvPr>
            <p:cNvSpPr txBox="1"/>
            <p:nvPr/>
          </p:nvSpPr>
          <p:spPr>
            <a:xfrm>
              <a:off x="6444748" y="4806083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別役</a:t>
              </a:r>
              <a:endParaRPr lang="en-US" altLang="ja-JP" sz="1200" dirty="0"/>
            </a:p>
          </p:txBody>
        </p:sp>
        <p:sp>
          <p:nvSpPr>
            <p:cNvPr id="211" name="テキスト ボックス 210">
              <a:extLst>
                <a:ext uri="{FF2B5EF4-FFF2-40B4-BE49-F238E27FC236}">
                  <a16:creationId xmlns:a16="http://schemas.microsoft.com/office/drawing/2014/main" xmlns="" id="{2F8C6C57-8142-4CCA-B749-EE61385D2D7D}"/>
                </a:ext>
              </a:extLst>
            </p:cNvPr>
            <p:cNvSpPr txBox="1"/>
            <p:nvPr/>
          </p:nvSpPr>
          <p:spPr>
            <a:xfrm>
              <a:off x="7216049" y="4783606"/>
              <a:ext cx="216735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説明の追加をしました</a:t>
              </a:r>
              <a:endParaRPr lang="en-US" altLang="ja-JP" sz="1200" dirty="0"/>
            </a:p>
          </p:txBody>
        </p:sp>
        <p:sp>
          <p:nvSpPr>
            <p:cNvPr id="212" name="テキスト ボックス 211">
              <a:extLst>
                <a:ext uri="{FF2B5EF4-FFF2-40B4-BE49-F238E27FC236}">
                  <a16:creationId xmlns:a16="http://schemas.microsoft.com/office/drawing/2014/main" xmlns="" id="{1E55CE76-1575-4651-BEBB-48567E4CD7CD}"/>
                </a:ext>
              </a:extLst>
            </p:cNvPr>
            <p:cNvSpPr txBox="1"/>
            <p:nvPr/>
          </p:nvSpPr>
          <p:spPr>
            <a:xfrm>
              <a:off x="9347500" y="4775515"/>
              <a:ext cx="7781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ja-JP" sz="1200" dirty="0"/>
            </a:p>
          </p:txBody>
        </p:sp>
        <p:sp>
          <p:nvSpPr>
            <p:cNvPr id="213" name="テキスト ボックス 212">
              <a:extLst>
                <a:ext uri="{FF2B5EF4-FFF2-40B4-BE49-F238E27FC236}">
                  <a16:creationId xmlns:a16="http://schemas.microsoft.com/office/drawing/2014/main" xmlns="" id="{D69318F0-7E8D-4F8F-8F65-47B103F82319}"/>
                </a:ext>
              </a:extLst>
            </p:cNvPr>
            <p:cNvSpPr txBox="1"/>
            <p:nvPr/>
          </p:nvSpPr>
          <p:spPr>
            <a:xfrm>
              <a:off x="1877771" y="4782660"/>
              <a:ext cx="404971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もどるボタンと消去ボタンの説明が不足</a:t>
              </a:r>
              <a:endParaRPr lang="en-US" altLang="ja-JP" sz="1200" dirty="0"/>
            </a:p>
          </p:txBody>
        </p:sp>
        <p:sp>
          <p:nvSpPr>
            <p:cNvPr id="214" name="テキスト ボックス 213">
              <a:extLst>
                <a:ext uri="{FF2B5EF4-FFF2-40B4-BE49-F238E27FC236}">
                  <a16:creationId xmlns:a16="http://schemas.microsoft.com/office/drawing/2014/main" xmlns="" id="{880DD195-D1D9-437F-9EA7-3F6879B154D1}"/>
                </a:ext>
              </a:extLst>
            </p:cNvPr>
            <p:cNvSpPr txBox="1"/>
            <p:nvPr/>
          </p:nvSpPr>
          <p:spPr>
            <a:xfrm>
              <a:off x="547925" y="4759318"/>
              <a:ext cx="3844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19</a:t>
              </a:r>
            </a:p>
          </p:txBody>
        </p:sp>
        <p:sp>
          <p:nvSpPr>
            <p:cNvPr id="215" name="テキスト ボックス 214">
              <a:extLst>
                <a:ext uri="{FF2B5EF4-FFF2-40B4-BE49-F238E27FC236}">
                  <a16:creationId xmlns:a16="http://schemas.microsoft.com/office/drawing/2014/main" xmlns="" id="{30735C5D-C0B2-4BC8-8D5A-6AD2C146F8DF}"/>
                </a:ext>
              </a:extLst>
            </p:cNvPr>
            <p:cNvSpPr txBox="1"/>
            <p:nvPr/>
          </p:nvSpPr>
          <p:spPr>
            <a:xfrm>
              <a:off x="1010867" y="4763035"/>
              <a:ext cx="2745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R</a:t>
              </a:r>
              <a:endParaRPr kumimoji="1" lang="en-US" altLang="ja-JP" sz="1400" dirty="0"/>
            </a:p>
          </p:txBody>
        </p:sp>
        <p:sp>
          <p:nvSpPr>
            <p:cNvPr id="216" name="テキスト ボックス 215">
              <a:extLst>
                <a:ext uri="{FF2B5EF4-FFF2-40B4-BE49-F238E27FC236}">
                  <a16:creationId xmlns:a16="http://schemas.microsoft.com/office/drawing/2014/main" xmlns="" id="{7DC73FEE-629A-43F3-AF27-7595E042853D}"/>
                </a:ext>
              </a:extLst>
            </p:cNvPr>
            <p:cNvSpPr txBox="1"/>
            <p:nvPr/>
          </p:nvSpPr>
          <p:spPr>
            <a:xfrm>
              <a:off x="1331318" y="4738822"/>
              <a:ext cx="5571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p.20</a:t>
              </a:r>
              <a:endParaRPr kumimoji="1" lang="en-US" altLang="ja-JP" sz="1400" dirty="0"/>
            </a:p>
          </p:txBody>
        </p:sp>
      </p:grpSp>
      <p:sp>
        <p:nvSpPr>
          <p:cNvPr id="217" name="テキスト ボックス 1">
            <a:extLst>
              <a:ext uri="{FF2B5EF4-FFF2-40B4-BE49-F238E27FC236}">
                <a16:creationId xmlns:a16="http://schemas.microsoft.com/office/drawing/2014/main" xmlns="" id="{2D0471C3-0661-4207-90A2-947A188C18BE}"/>
              </a:ext>
            </a:extLst>
          </p:cNvPr>
          <p:cNvSpPr txBox="1"/>
          <p:nvPr/>
        </p:nvSpPr>
        <p:spPr>
          <a:xfrm>
            <a:off x="7312585" y="2229540"/>
            <a:ext cx="1911302" cy="253916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9pPr>
          </a:lstStyle>
          <a:p>
            <a:r>
              <a:rPr lang="ja-JP" altLang="en-US" sz="1050">
                <a:latin typeface="ＭＳ Ｐゴシック"/>
              </a:rPr>
              <a:t>節を分割しました</a:t>
            </a:r>
            <a:endParaRPr lang="ja-JP" altLang="en-US" sz="1050" dirty="0">
              <a:latin typeface="ＭＳ Ｐゴシック"/>
            </a:endParaRPr>
          </a:p>
        </p:txBody>
      </p:sp>
      <p:sp>
        <p:nvSpPr>
          <p:cNvPr id="218" name="テキスト ボックス 1">
            <a:extLst>
              <a:ext uri="{FF2B5EF4-FFF2-40B4-BE49-F238E27FC236}">
                <a16:creationId xmlns:a16="http://schemas.microsoft.com/office/drawing/2014/main" xmlns="" id="{CF47CA0E-EDF3-4265-B833-428E5C60FDA6}"/>
              </a:ext>
            </a:extLst>
          </p:cNvPr>
          <p:cNvSpPr txBox="1"/>
          <p:nvPr/>
        </p:nvSpPr>
        <p:spPr>
          <a:xfrm>
            <a:off x="7312455" y="2557213"/>
            <a:ext cx="1482748" cy="415498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9pPr>
          </a:lstStyle>
          <a:p>
            <a:r>
              <a:rPr lang="ja-JP" altLang="en-US" sz="1050">
                <a:latin typeface="ＭＳ Ｐゴシック"/>
              </a:rPr>
              <a:t>子供にわかりやすい表現に変更しました</a:t>
            </a:r>
            <a:endParaRPr lang="ja-JP" altLang="en-US" sz="1050" dirty="0">
              <a:latin typeface="ＭＳ Ｐゴシック"/>
            </a:endParaRPr>
          </a:p>
        </p:txBody>
      </p:sp>
      <p:sp>
        <p:nvSpPr>
          <p:cNvPr id="219" name="テキスト ボックス 3">
            <a:extLst>
              <a:ext uri="{FF2B5EF4-FFF2-40B4-BE49-F238E27FC236}">
                <a16:creationId xmlns:a16="http://schemas.microsoft.com/office/drawing/2014/main" xmlns="" id="{E08091CF-2A0C-40C4-8743-8A53F45E9229}"/>
              </a:ext>
            </a:extLst>
          </p:cNvPr>
          <p:cNvSpPr txBox="1"/>
          <p:nvPr/>
        </p:nvSpPr>
        <p:spPr>
          <a:xfrm>
            <a:off x="7249705" y="3073918"/>
            <a:ext cx="2037347" cy="253916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9pPr>
          </a:lstStyle>
          <a:p>
            <a:r>
              <a:rPr lang="ja-JP" altLang="en-US" sz="1050">
                <a:latin typeface="ＭＳ Ｐゴシック"/>
              </a:rPr>
              <a:t>おうちにかえるボタンに統一</a:t>
            </a:r>
            <a:endParaRPr lang="ja-JP" altLang="en-US" sz="1050" dirty="0">
              <a:latin typeface="ＭＳ Ｐゴシック"/>
            </a:endParaRPr>
          </a:p>
        </p:txBody>
      </p:sp>
      <p:sp>
        <p:nvSpPr>
          <p:cNvPr id="220" name="テキスト ボックス 4">
            <a:extLst>
              <a:ext uri="{FF2B5EF4-FFF2-40B4-BE49-F238E27FC236}">
                <a16:creationId xmlns:a16="http://schemas.microsoft.com/office/drawing/2014/main" xmlns="" id="{1886B92C-2DC9-40F8-97E5-804B9002B0EF}"/>
              </a:ext>
            </a:extLst>
          </p:cNvPr>
          <p:cNvSpPr txBox="1"/>
          <p:nvPr/>
        </p:nvSpPr>
        <p:spPr>
          <a:xfrm>
            <a:off x="7375732" y="3502408"/>
            <a:ext cx="1911302" cy="253916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9pPr>
          </a:lstStyle>
          <a:p>
            <a:r>
              <a:rPr lang="ja-JP" altLang="en-US" sz="1050">
                <a:latin typeface="ＭＳ Ｐゴシック"/>
              </a:rPr>
              <a:t>画面を追加しました</a:t>
            </a:r>
            <a:endParaRPr lang="ja-JP" altLang="en-US" sz="1050" dirty="0">
              <a:latin typeface="ＭＳ Ｐゴシック"/>
            </a:endParaRPr>
          </a:p>
        </p:txBody>
      </p:sp>
      <p:sp>
        <p:nvSpPr>
          <p:cNvPr id="221" name="テキスト ボックス 5">
            <a:extLst>
              <a:ext uri="{FF2B5EF4-FFF2-40B4-BE49-F238E27FC236}">
                <a16:creationId xmlns:a16="http://schemas.microsoft.com/office/drawing/2014/main" xmlns="" id="{BF641CBA-3658-4D34-8363-65B9F12755C3}"/>
              </a:ext>
            </a:extLst>
          </p:cNvPr>
          <p:cNvSpPr txBox="1"/>
          <p:nvPr/>
        </p:nvSpPr>
        <p:spPr>
          <a:xfrm>
            <a:off x="7375734" y="3930898"/>
            <a:ext cx="1911302" cy="253916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9pPr>
          </a:lstStyle>
          <a:p>
            <a:r>
              <a:rPr lang="ja-JP" altLang="en-US" sz="1050">
                <a:latin typeface="ＭＳ Ｐゴシック"/>
              </a:rPr>
              <a:t>順番を修正しました</a:t>
            </a:r>
            <a:endParaRPr lang="ja-JP" altLang="en-US" sz="1050" dirty="0">
              <a:latin typeface="ＭＳ Ｐゴシック"/>
            </a:endParaRPr>
          </a:p>
        </p:txBody>
      </p:sp>
      <p:sp>
        <p:nvSpPr>
          <p:cNvPr id="222" name="テキスト ボックス 6">
            <a:extLst>
              <a:ext uri="{FF2B5EF4-FFF2-40B4-BE49-F238E27FC236}">
                <a16:creationId xmlns:a16="http://schemas.microsoft.com/office/drawing/2014/main" xmlns="" id="{A11B0E05-E4CA-44A4-90B5-3FC24D402556}"/>
              </a:ext>
            </a:extLst>
          </p:cNvPr>
          <p:cNvSpPr txBox="1"/>
          <p:nvPr/>
        </p:nvSpPr>
        <p:spPr>
          <a:xfrm>
            <a:off x="7388340" y="4334182"/>
            <a:ext cx="1911302" cy="253916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9pPr>
          </a:lstStyle>
          <a:p>
            <a:r>
              <a:rPr lang="ja-JP" altLang="en-US" sz="1050">
                <a:latin typeface="ＭＳ Ｐゴシック"/>
              </a:rPr>
              <a:t>順番を修正しました</a:t>
            </a:r>
            <a:endParaRPr lang="ja-JP" altLang="en-US" sz="1050" dirty="0">
              <a:latin typeface="ＭＳ Ｐゴシック"/>
            </a:endParaRPr>
          </a:p>
        </p:txBody>
      </p:sp>
      <p:sp>
        <p:nvSpPr>
          <p:cNvPr id="223" name="テキスト ボックス 222">
            <a:extLst>
              <a:ext uri="{FF2B5EF4-FFF2-40B4-BE49-F238E27FC236}">
                <a16:creationId xmlns:a16="http://schemas.microsoft.com/office/drawing/2014/main" xmlns="" id="{E0E203F1-FCD3-4801-A49B-E94B15FAF433}"/>
              </a:ext>
            </a:extLst>
          </p:cNvPr>
          <p:cNvSpPr txBox="1"/>
          <p:nvPr/>
        </p:nvSpPr>
        <p:spPr>
          <a:xfrm>
            <a:off x="9376767" y="6445721"/>
            <a:ext cx="73250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200" dirty="0" smtClean="0"/>
              <a:t>今井</a:t>
            </a:r>
            <a:endParaRPr lang="en-US" altLang="ja-JP" sz="1200" dirty="0"/>
          </a:p>
        </p:txBody>
      </p:sp>
      <p:sp>
        <p:nvSpPr>
          <p:cNvPr id="224" name="テキスト ボックス 223">
            <a:extLst>
              <a:ext uri="{FF2B5EF4-FFF2-40B4-BE49-F238E27FC236}">
                <a16:creationId xmlns:a16="http://schemas.microsoft.com/office/drawing/2014/main" xmlns="" id="{E0E203F1-FCD3-4801-A49B-E94B15FAF433}"/>
              </a:ext>
            </a:extLst>
          </p:cNvPr>
          <p:cNvSpPr txBox="1"/>
          <p:nvPr/>
        </p:nvSpPr>
        <p:spPr>
          <a:xfrm>
            <a:off x="9376767" y="6085681"/>
            <a:ext cx="73250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200" dirty="0" smtClean="0"/>
              <a:t>今井</a:t>
            </a:r>
            <a:endParaRPr lang="en-US" altLang="ja-JP" sz="1200" dirty="0"/>
          </a:p>
        </p:txBody>
      </p:sp>
      <p:sp>
        <p:nvSpPr>
          <p:cNvPr id="225" name="テキスト ボックス 224">
            <a:extLst>
              <a:ext uri="{FF2B5EF4-FFF2-40B4-BE49-F238E27FC236}">
                <a16:creationId xmlns:a16="http://schemas.microsoft.com/office/drawing/2014/main" xmlns="" id="{E0E203F1-FCD3-4801-A49B-E94B15FAF433}"/>
              </a:ext>
            </a:extLst>
          </p:cNvPr>
          <p:cNvSpPr txBox="1"/>
          <p:nvPr/>
        </p:nvSpPr>
        <p:spPr>
          <a:xfrm>
            <a:off x="9376767" y="5653633"/>
            <a:ext cx="73250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200" dirty="0"/>
              <a:t>横田</a:t>
            </a:r>
            <a:endParaRPr lang="en-US" altLang="ja-JP" sz="1200" dirty="0"/>
          </a:p>
        </p:txBody>
      </p:sp>
      <p:sp>
        <p:nvSpPr>
          <p:cNvPr id="226" name="テキスト ボックス 225">
            <a:extLst>
              <a:ext uri="{FF2B5EF4-FFF2-40B4-BE49-F238E27FC236}">
                <a16:creationId xmlns:a16="http://schemas.microsoft.com/office/drawing/2014/main" xmlns="" id="{E0E203F1-FCD3-4801-A49B-E94B15FAF433}"/>
              </a:ext>
            </a:extLst>
          </p:cNvPr>
          <p:cNvSpPr txBox="1"/>
          <p:nvPr/>
        </p:nvSpPr>
        <p:spPr>
          <a:xfrm>
            <a:off x="9376767" y="5221585"/>
            <a:ext cx="73250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200" dirty="0"/>
              <a:t>横田</a:t>
            </a:r>
            <a:endParaRPr lang="en-US" altLang="ja-JP" sz="1200" dirty="0"/>
          </a:p>
        </p:txBody>
      </p:sp>
      <p:sp>
        <p:nvSpPr>
          <p:cNvPr id="227" name="テキスト ボックス 226">
            <a:extLst>
              <a:ext uri="{FF2B5EF4-FFF2-40B4-BE49-F238E27FC236}">
                <a16:creationId xmlns:a16="http://schemas.microsoft.com/office/drawing/2014/main" xmlns="" id="{E0E203F1-FCD3-4801-A49B-E94B15FAF433}"/>
              </a:ext>
            </a:extLst>
          </p:cNvPr>
          <p:cNvSpPr txBox="1"/>
          <p:nvPr/>
        </p:nvSpPr>
        <p:spPr>
          <a:xfrm>
            <a:off x="9376767" y="4789537"/>
            <a:ext cx="73250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200" dirty="0"/>
              <a:t>横田</a:t>
            </a:r>
            <a:endParaRPr lang="en-US" altLang="ja-JP" sz="1200" dirty="0"/>
          </a:p>
        </p:txBody>
      </p:sp>
      <p:sp>
        <p:nvSpPr>
          <p:cNvPr id="228" name="テキスト ボックス 227">
            <a:extLst>
              <a:ext uri="{FF2B5EF4-FFF2-40B4-BE49-F238E27FC236}">
                <a16:creationId xmlns:a16="http://schemas.microsoft.com/office/drawing/2014/main" xmlns="" id="{E0E203F1-FCD3-4801-A49B-E94B15FAF433}"/>
              </a:ext>
            </a:extLst>
          </p:cNvPr>
          <p:cNvSpPr txBox="1"/>
          <p:nvPr/>
        </p:nvSpPr>
        <p:spPr>
          <a:xfrm>
            <a:off x="9376767" y="4357489"/>
            <a:ext cx="73250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200" dirty="0" smtClean="0"/>
              <a:t>別役</a:t>
            </a:r>
            <a:endParaRPr lang="en-US" altLang="ja-JP" sz="1200" dirty="0"/>
          </a:p>
        </p:txBody>
      </p:sp>
      <p:sp>
        <p:nvSpPr>
          <p:cNvPr id="229" name="テキスト ボックス 228">
            <a:extLst>
              <a:ext uri="{FF2B5EF4-FFF2-40B4-BE49-F238E27FC236}">
                <a16:creationId xmlns:a16="http://schemas.microsoft.com/office/drawing/2014/main" xmlns="" id="{E0E203F1-FCD3-4801-A49B-E94B15FAF433}"/>
              </a:ext>
            </a:extLst>
          </p:cNvPr>
          <p:cNvSpPr txBox="1"/>
          <p:nvPr/>
        </p:nvSpPr>
        <p:spPr>
          <a:xfrm>
            <a:off x="9376767" y="3925441"/>
            <a:ext cx="73250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200" dirty="0" smtClean="0"/>
              <a:t>本城</a:t>
            </a:r>
            <a:endParaRPr lang="en-US" altLang="ja-JP" sz="1200" dirty="0"/>
          </a:p>
        </p:txBody>
      </p:sp>
      <p:sp>
        <p:nvSpPr>
          <p:cNvPr id="230" name="テキスト ボックス 229">
            <a:extLst>
              <a:ext uri="{FF2B5EF4-FFF2-40B4-BE49-F238E27FC236}">
                <a16:creationId xmlns:a16="http://schemas.microsoft.com/office/drawing/2014/main" xmlns="" id="{E0E203F1-FCD3-4801-A49B-E94B15FAF433}"/>
              </a:ext>
            </a:extLst>
          </p:cNvPr>
          <p:cNvSpPr txBox="1"/>
          <p:nvPr/>
        </p:nvSpPr>
        <p:spPr>
          <a:xfrm>
            <a:off x="9376767" y="3493393"/>
            <a:ext cx="73250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200" dirty="0" smtClean="0"/>
              <a:t>井上</a:t>
            </a:r>
            <a:endParaRPr lang="en-US" altLang="ja-JP" sz="1200" dirty="0"/>
          </a:p>
        </p:txBody>
      </p:sp>
      <p:sp>
        <p:nvSpPr>
          <p:cNvPr id="231" name="テキスト ボックス 230">
            <a:extLst>
              <a:ext uri="{FF2B5EF4-FFF2-40B4-BE49-F238E27FC236}">
                <a16:creationId xmlns:a16="http://schemas.microsoft.com/office/drawing/2014/main" xmlns="" id="{E0E203F1-FCD3-4801-A49B-E94B15FAF433}"/>
              </a:ext>
            </a:extLst>
          </p:cNvPr>
          <p:cNvSpPr txBox="1"/>
          <p:nvPr/>
        </p:nvSpPr>
        <p:spPr>
          <a:xfrm>
            <a:off x="9376767" y="3061345"/>
            <a:ext cx="73250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200" dirty="0" smtClean="0"/>
              <a:t>森本</a:t>
            </a:r>
            <a:endParaRPr lang="en-US" altLang="ja-JP" sz="1200" dirty="0"/>
          </a:p>
        </p:txBody>
      </p:sp>
      <p:sp>
        <p:nvSpPr>
          <p:cNvPr id="232" name="テキスト ボックス 231">
            <a:extLst>
              <a:ext uri="{FF2B5EF4-FFF2-40B4-BE49-F238E27FC236}">
                <a16:creationId xmlns:a16="http://schemas.microsoft.com/office/drawing/2014/main" xmlns="" id="{E0E203F1-FCD3-4801-A49B-E94B15FAF433}"/>
              </a:ext>
            </a:extLst>
          </p:cNvPr>
          <p:cNvSpPr txBox="1"/>
          <p:nvPr/>
        </p:nvSpPr>
        <p:spPr>
          <a:xfrm>
            <a:off x="9376767" y="2629297"/>
            <a:ext cx="73250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200" dirty="0" smtClean="0"/>
              <a:t>森本</a:t>
            </a:r>
            <a:endParaRPr lang="en-US" altLang="ja-JP" sz="1200" dirty="0"/>
          </a:p>
        </p:txBody>
      </p:sp>
      <p:sp>
        <p:nvSpPr>
          <p:cNvPr id="233" name="テキスト ボックス 232">
            <a:extLst>
              <a:ext uri="{FF2B5EF4-FFF2-40B4-BE49-F238E27FC236}">
                <a16:creationId xmlns:a16="http://schemas.microsoft.com/office/drawing/2014/main" xmlns="" id="{E0E203F1-FCD3-4801-A49B-E94B15FAF433}"/>
              </a:ext>
            </a:extLst>
          </p:cNvPr>
          <p:cNvSpPr txBox="1"/>
          <p:nvPr/>
        </p:nvSpPr>
        <p:spPr>
          <a:xfrm>
            <a:off x="9376767" y="2197249"/>
            <a:ext cx="73250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200" dirty="0" smtClean="0"/>
              <a:t>今井</a:t>
            </a:r>
            <a:endParaRPr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xmlns="" val="634643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51">
            <a:extLst>
              <a:ext uri="{FF2B5EF4-FFF2-40B4-BE49-F238E27FC236}">
                <a16:creationId xmlns:a16="http://schemas.microsoft.com/office/drawing/2014/main" xmlns="" id="{1AE23818-720F-4E6E-A4C9-B5CA656C7B29}"/>
              </a:ext>
            </a:extLst>
          </p:cNvPr>
          <p:cNvGrpSpPr>
            <a:grpSpLocks/>
          </p:cNvGrpSpPr>
          <p:nvPr/>
        </p:nvGrpSpPr>
        <p:grpSpPr bwMode="auto">
          <a:xfrm>
            <a:off x="475328" y="325822"/>
            <a:ext cx="9650413" cy="6675437"/>
            <a:chOff x="-12" y="117"/>
            <a:chExt cx="6079" cy="4205"/>
          </a:xfrm>
        </p:grpSpPr>
        <p:sp>
          <p:nvSpPr>
            <p:cNvPr id="3075" name="Rectangle 2">
              <a:extLst>
                <a:ext uri="{FF2B5EF4-FFF2-40B4-BE49-F238E27FC236}">
                  <a16:creationId xmlns:a16="http://schemas.microsoft.com/office/drawing/2014/main" xmlns="" id="{BF395658-6189-47B5-9C43-EF521451E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" y="426"/>
              <a:ext cx="6033" cy="376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3076" name="Text Box 3">
              <a:extLst>
                <a:ext uri="{FF2B5EF4-FFF2-40B4-BE49-F238E27FC236}">
                  <a16:creationId xmlns:a16="http://schemas.microsoft.com/office/drawing/2014/main" xmlns="" id="{0575376C-DDA2-41EA-8F49-7634BDE132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5" y="117"/>
              <a:ext cx="209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/>
              <a:r>
                <a:rPr lang="ja-JP" altLang="en-US" sz="2800" b="1"/>
                <a:t>レ　ビ　ュ　記　録　表</a:t>
              </a:r>
            </a:p>
          </p:txBody>
        </p:sp>
        <p:sp>
          <p:nvSpPr>
            <p:cNvPr id="3077" name="Line 4">
              <a:extLst>
                <a:ext uri="{FF2B5EF4-FFF2-40B4-BE49-F238E27FC236}">
                  <a16:creationId xmlns:a16="http://schemas.microsoft.com/office/drawing/2014/main" xmlns="" id="{B667367F-6E0B-4612-BFF3-A0AA38BE3B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607"/>
              <a:ext cx="60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78" name="Text Box 5">
              <a:extLst>
                <a:ext uri="{FF2B5EF4-FFF2-40B4-BE49-F238E27FC236}">
                  <a16:creationId xmlns:a16="http://schemas.microsoft.com/office/drawing/2014/main" xmlns="" id="{7759149A-49EC-46C4-B40F-22D4E1CFB1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" y="435"/>
              <a:ext cx="253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1200" dirty="0"/>
                <a:t>実施日時　　</a:t>
              </a:r>
              <a:r>
                <a:rPr lang="en-US" altLang="ja-JP" sz="1200" dirty="0"/>
                <a:t>2018</a:t>
              </a:r>
              <a:r>
                <a:rPr lang="ja-JP" altLang="en-US" sz="1200" dirty="0"/>
                <a:t>年</a:t>
              </a:r>
              <a:r>
                <a:rPr lang="en-US" altLang="ja-JP" sz="1200" dirty="0"/>
                <a:t>10</a:t>
              </a:r>
              <a:r>
                <a:rPr lang="ja-JP" altLang="en-US" sz="1200" dirty="0"/>
                <a:t>月</a:t>
              </a:r>
              <a:r>
                <a:rPr lang="en-US" altLang="ja-JP" sz="1200" dirty="0"/>
                <a:t>22</a:t>
              </a:r>
              <a:r>
                <a:rPr lang="ja-JP" altLang="en-US" sz="1200" dirty="0"/>
                <a:t>日（木）　</a:t>
              </a:r>
              <a:r>
                <a:rPr lang="en-US" altLang="ja-JP" sz="1200" dirty="0"/>
                <a:t>13 </a:t>
              </a:r>
              <a:r>
                <a:rPr lang="ja-JP" altLang="en-US" sz="1200" dirty="0"/>
                <a:t>：</a:t>
              </a:r>
              <a:r>
                <a:rPr lang="en-US" altLang="ja-JP" sz="1200" dirty="0"/>
                <a:t>00</a:t>
              </a:r>
              <a:r>
                <a:rPr lang="ja-JP" altLang="en-US" sz="1200" dirty="0"/>
                <a:t>　～　：　　　</a:t>
              </a:r>
            </a:p>
          </p:txBody>
        </p:sp>
        <p:sp>
          <p:nvSpPr>
            <p:cNvPr id="3079" name="Line 6">
              <a:extLst>
                <a:ext uri="{FF2B5EF4-FFF2-40B4-BE49-F238E27FC236}">
                  <a16:creationId xmlns:a16="http://schemas.microsoft.com/office/drawing/2014/main" xmlns="" id="{4175150F-9E9D-4F5F-B11F-C96C495D78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3" y="42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80" name="Text Box 7">
              <a:extLst>
                <a:ext uri="{FF2B5EF4-FFF2-40B4-BE49-F238E27FC236}">
                  <a16:creationId xmlns:a16="http://schemas.microsoft.com/office/drawing/2014/main" xmlns="" id="{68F849C2-A15E-4FA0-A81A-5C8CD6A5B7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1" y="435"/>
              <a:ext cx="50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1200"/>
                <a:t>実施場所</a:t>
              </a:r>
            </a:p>
          </p:txBody>
        </p:sp>
        <p:sp>
          <p:nvSpPr>
            <p:cNvPr id="3081" name="Line 8">
              <a:extLst>
                <a:ext uri="{FF2B5EF4-FFF2-40B4-BE49-F238E27FC236}">
                  <a16:creationId xmlns:a16="http://schemas.microsoft.com/office/drawing/2014/main" xmlns="" id="{BB1BEC4C-4805-46B4-8466-9A84C23147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7" y="42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82" name="Text Box 9">
              <a:extLst>
                <a:ext uri="{FF2B5EF4-FFF2-40B4-BE49-F238E27FC236}">
                  <a16:creationId xmlns:a16="http://schemas.microsoft.com/office/drawing/2014/main" xmlns="" id="{B5BDC794-5E34-47B3-A4F0-F83D1AE67C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3" y="429"/>
              <a:ext cx="4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1200"/>
                <a:t>記入者</a:t>
              </a:r>
            </a:p>
          </p:txBody>
        </p:sp>
        <p:sp>
          <p:nvSpPr>
            <p:cNvPr id="3083" name="Line 10">
              <a:extLst>
                <a:ext uri="{FF2B5EF4-FFF2-40B4-BE49-F238E27FC236}">
                  <a16:creationId xmlns:a16="http://schemas.microsoft.com/office/drawing/2014/main" xmlns="" id="{322EBE11-26D0-4B11-98BB-AD156C4CE2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994"/>
              <a:ext cx="603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84" name="Text Box 11">
              <a:extLst>
                <a:ext uri="{FF2B5EF4-FFF2-40B4-BE49-F238E27FC236}">
                  <a16:creationId xmlns:a16="http://schemas.microsoft.com/office/drawing/2014/main" xmlns="" id="{75AEB764-730F-43BC-8C5B-66B96FDE45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" y="583"/>
              <a:ext cx="64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1200"/>
                <a:t>レビュ対象物</a:t>
              </a:r>
            </a:p>
          </p:txBody>
        </p:sp>
        <p:sp>
          <p:nvSpPr>
            <p:cNvPr id="3085" name="Line 12">
              <a:extLst>
                <a:ext uri="{FF2B5EF4-FFF2-40B4-BE49-F238E27FC236}">
                  <a16:creationId xmlns:a16="http://schemas.microsoft.com/office/drawing/2014/main" xmlns="" id="{CDF2799A-14F2-4D99-95FD-A765AFDDBB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7" y="42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86" name="Text Box 13">
              <a:extLst>
                <a:ext uri="{FF2B5EF4-FFF2-40B4-BE49-F238E27FC236}">
                  <a16:creationId xmlns:a16="http://schemas.microsoft.com/office/drawing/2014/main" xmlns="" id="{DA8B6023-8E1A-449D-AAE8-66BDB64FB0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7" y="225"/>
              <a:ext cx="65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1200"/>
                <a:t>通番　　　　／</a:t>
              </a:r>
            </a:p>
          </p:txBody>
        </p:sp>
        <p:sp>
          <p:nvSpPr>
            <p:cNvPr id="3087" name="Line 14">
              <a:extLst>
                <a:ext uri="{FF2B5EF4-FFF2-40B4-BE49-F238E27FC236}">
                  <a16:creationId xmlns:a16="http://schemas.microsoft.com/office/drawing/2014/main" xmlns="" id="{490B51EF-82B2-46C4-AC71-02D57CA5FA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1234"/>
              <a:ext cx="60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88" name="Text Box 15">
              <a:extLst>
                <a:ext uri="{FF2B5EF4-FFF2-40B4-BE49-F238E27FC236}">
                  <a16:creationId xmlns:a16="http://schemas.microsoft.com/office/drawing/2014/main" xmlns="" id="{52634C6E-3FF8-4335-8F0C-061BBCF2C8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" y="1031"/>
              <a:ext cx="605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1200" dirty="0"/>
                <a:t>番号　分類　頁・行　　　　　　　　　　　　　　　指　　摘　　事　　項　　　　　　　　　　　　</a:t>
              </a:r>
              <a:r>
                <a:rPr lang="en-US" altLang="ja-JP" sz="1200" dirty="0"/>
                <a:t>             </a:t>
              </a:r>
              <a:r>
                <a:rPr lang="ja-JP" altLang="en-US" sz="1200" dirty="0"/>
                <a:t>　　訂正担当　　　</a:t>
              </a:r>
              <a:r>
                <a:rPr lang="en-US" altLang="ja-JP" sz="1200" dirty="0"/>
                <a:t> </a:t>
              </a:r>
              <a:r>
                <a:rPr lang="ja-JP" altLang="en-US" sz="1200" dirty="0"/>
                <a:t>　訂正内容</a:t>
              </a:r>
              <a:r>
                <a:rPr lang="en-US" altLang="ja-JP" sz="1200" dirty="0"/>
                <a:t> </a:t>
              </a:r>
              <a:r>
                <a:rPr lang="ja-JP" altLang="en-US" sz="1200" dirty="0"/>
                <a:t>と</a:t>
              </a:r>
              <a:r>
                <a:rPr lang="en-US" altLang="ja-JP" sz="1200" dirty="0"/>
                <a:t> </a:t>
              </a:r>
              <a:r>
                <a:rPr lang="ja-JP" altLang="en-US" sz="1200" dirty="0"/>
                <a:t>訂正月日　</a:t>
              </a:r>
              <a:r>
                <a:rPr lang="en-US" altLang="ja-JP" sz="1200" dirty="0"/>
                <a:t> </a:t>
              </a:r>
              <a:r>
                <a:rPr lang="ja-JP" altLang="en-US" sz="1200" dirty="0"/>
                <a:t>　　　訂正確認</a:t>
              </a:r>
            </a:p>
          </p:txBody>
        </p:sp>
        <p:sp>
          <p:nvSpPr>
            <p:cNvPr id="3089" name="Text Box 16">
              <a:extLst>
                <a:ext uri="{FF2B5EF4-FFF2-40B4-BE49-F238E27FC236}">
                  <a16:creationId xmlns:a16="http://schemas.microsoft.com/office/drawing/2014/main" xmlns="" id="{BA4B0124-EBAB-4A06-9634-EC14B938A5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2" y="4168"/>
              <a:ext cx="167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1000"/>
                <a:t>分類　</a:t>
              </a:r>
              <a:r>
                <a:rPr lang="en-US" altLang="ja-JP" sz="1000"/>
                <a:t>R</a:t>
              </a:r>
              <a:r>
                <a:rPr lang="ja-JP" altLang="en-US" sz="1000"/>
                <a:t>：訂正要求　</a:t>
              </a:r>
              <a:r>
                <a:rPr lang="en-US" altLang="ja-JP" sz="1000"/>
                <a:t>Q</a:t>
              </a:r>
              <a:r>
                <a:rPr lang="ja-JP" altLang="en-US" sz="1000"/>
                <a:t>：質問　</a:t>
              </a:r>
              <a:r>
                <a:rPr lang="en-US" altLang="ja-JP" sz="1000"/>
                <a:t>C</a:t>
              </a:r>
              <a:r>
                <a:rPr lang="ja-JP" altLang="en-US" sz="1000"/>
                <a:t>：単なるコメント</a:t>
              </a:r>
            </a:p>
          </p:txBody>
        </p:sp>
        <p:sp>
          <p:nvSpPr>
            <p:cNvPr id="3090" name="Line 17">
              <a:extLst>
                <a:ext uri="{FF2B5EF4-FFF2-40B4-BE49-F238E27FC236}">
                  <a16:creationId xmlns:a16="http://schemas.microsoft.com/office/drawing/2014/main" xmlns="" id="{4CCD85A0-F88D-4275-9D6F-619D0D1915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1515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91" name="Line 18">
              <a:extLst>
                <a:ext uri="{FF2B5EF4-FFF2-40B4-BE49-F238E27FC236}">
                  <a16:creationId xmlns:a16="http://schemas.microsoft.com/office/drawing/2014/main" xmlns="" id="{D013D2E8-575C-4D40-9514-1A6B605320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1787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92" name="Line 19">
              <a:extLst>
                <a:ext uri="{FF2B5EF4-FFF2-40B4-BE49-F238E27FC236}">
                  <a16:creationId xmlns:a16="http://schemas.microsoft.com/office/drawing/2014/main" xmlns="" id="{F544CF53-2653-4753-9796-AED35A4CED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2059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93" name="Line 20">
              <a:extLst>
                <a:ext uri="{FF2B5EF4-FFF2-40B4-BE49-F238E27FC236}">
                  <a16:creationId xmlns:a16="http://schemas.microsoft.com/office/drawing/2014/main" xmlns="" id="{64E6815E-A6E7-481F-91FB-467D1BF5D5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2331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94" name="Line 21">
              <a:extLst>
                <a:ext uri="{FF2B5EF4-FFF2-40B4-BE49-F238E27FC236}">
                  <a16:creationId xmlns:a16="http://schemas.microsoft.com/office/drawing/2014/main" xmlns="" id="{84C5AF49-904F-4B23-A221-81B2F7BB8D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2603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95" name="Line 22">
              <a:extLst>
                <a:ext uri="{FF2B5EF4-FFF2-40B4-BE49-F238E27FC236}">
                  <a16:creationId xmlns:a16="http://schemas.microsoft.com/office/drawing/2014/main" xmlns="" id="{2DBF979A-737A-4AEC-83AD-AF10AD64C7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2875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96" name="Line 23">
              <a:extLst>
                <a:ext uri="{FF2B5EF4-FFF2-40B4-BE49-F238E27FC236}">
                  <a16:creationId xmlns:a16="http://schemas.microsoft.com/office/drawing/2014/main" xmlns="" id="{A303B6EC-A1A0-4654-97D6-6DCB88FAB6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3148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97" name="Line 24">
              <a:extLst>
                <a:ext uri="{FF2B5EF4-FFF2-40B4-BE49-F238E27FC236}">
                  <a16:creationId xmlns:a16="http://schemas.microsoft.com/office/drawing/2014/main" xmlns="" id="{3489F0DD-CA3C-4355-A724-611CDCD44B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3420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98" name="Line 25">
              <a:extLst>
                <a:ext uri="{FF2B5EF4-FFF2-40B4-BE49-F238E27FC236}">
                  <a16:creationId xmlns:a16="http://schemas.microsoft.com/office/drawing/2014/main" xmlns="" id="{D6398E51-8351-4C51-8EFF-34715ECA79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3692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99" name="Line 26">
              <a:extLst>
                <a:ext uri="{FF2B5EF4-FFF2-40B4-BE49-F238E27FC236}">
                  <a16:creationId xmlns:a16="http://schemas.microsoft.com/office/drawing/2014/main" xmlns="" id="{E91DE049-BFDD-4E96-9442-F81FBCF5B6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" y="3964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0" name="Line 27">
              <a:extLst>
                <a:ext uri="{FF2B5EF4-FFF2-40B4-BE49-F238E27FC236}">
                  <a16:creationId xmlns:a16="http://schemas.microsoft.com/office/drawing/2014/main" xmlns="" id="{D88468E0-DF54-46A9-9C77-83EBE64FBA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1515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1" name="Line 28">
              <a:extLst>
                <a:ext uri="{FF2B5EF4-FFF2-40B4-BE49-F238E27FC236}">
                  <a16:creationId xmlns:a16="http://schemas.microsoft.com/office/drawing/2014/main" xmlns="" id="{EC19E0D0-0837-47B3-800D-5C516D9567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1787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2" name="Line 29">
              <a:extLst>
                <a:ext uri="{FF2B5EF4-FFF2-40B4-BE49-F238E27FC236}">
                  <a16:creationId xmlns:a16="http://schemas.microsoft.com/office/drawing/2014/main" xmlns="" id="{A5D87938-8352-4B44-9907-AD6054A6DA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2059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3" name="Line 30">
              <a:extLst>
                <a:ext uri="{FF2B5EF4-FFF2-40B4-BE49-F238E27FC236}">
                  <a16:creationId xmlns:a16="http://schemas.microsoft.com/office/drawing/2014/main" xmlns="" id="{AAD9F59B-DCCB-4153-B96C-FBB3A07476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2331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4" name="Line 31">
              <a:extLst>
                <a:ext uri="{FF2B5EF4-FFF2-40B4-BE49-F238E27FC236}">
                  <a16:creationId xmlns:a16="http://schemas.microsoft.com/office/drawing/2014/main" xmlns="" id="{1300B7CC-FD65-495B-AACE-20E031AE63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2603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5" name="Line 32">
              <a:extLst>
                <a:ext uri="{FF2B5EF4-FFF2-40B4-BE49-F238E27FC236}">
                  <a16:creationId xmlns:a16="http://schemas.microsoft.com/office/drawing/2014/main" xmlns="" id="{5F84343B-94FE-4C43-84FA-D2AC90625A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2875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6" name="Line 33">
              <a:extLst>
                <a:ext uri="{FF2B5EF4-FFF2-40B4-BE49-F238E27FC236}">
                  <a16:creationId xmlns:a16="http://schemas.microsoft.com/office/drawing/2014/main" xmlns="" id="{EBE9B158-B61D-4216-93C1-822B0AA813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3148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7" name="Line 34">
              <a:extLst>
                <a:ext uri="{FF2B5EF4-FFF2-40B4-BE49-F238E27FC236}">
                  <a16:creationId xmlns:a16="http://schemas.microsoft.com/office/drawing/2014/main" xmlns="" id="{3FF22739-A98B-44E1-AB82-DEE8827BAE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3420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8" name="Line 35">
              <a:extLst>
                <a:ext uri="{FF2B5EF4-FFF2-40B4-BE49-F238E27FC236}">
                  <a16:creationId xmlns:a16="http://schemas.microsoft.com/office/drawing/2014/main" xmlns="" id="{9E3DA7B2-DBE7-496D-8D5C-7BD9C254CB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3692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09" name="Line 36">
              <a:extLst>
                <a:ext uri="{FF2B5EF4-FFF2-40B4-BE49-F238E27FC236}">
                  <a16:creationId xmlns:a16="http://schemas.microsoft.com/office/drawing/2014/main" xmlns="" id="{6D9F937C-DC43-4BE9-9277-4ADDF36180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2" y="3964"/>
              <a:ext cx="4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10" name="Line 37">
              <a:extLst>
                <a:ext uri="{FF2B5EF4-FFF2-40B4-BE49-F238E27FC236}">
                  <a16:creationId xmlns:a16="http://schemas.microsoft.com/office/drawing/2014/main" xmlns="" id="{D7963352-DB59-4F27-82A4-9CDF37D021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" y="998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11" name="Line 38">
              <a:extLst>
                <a:ext uri="{FF2B5EF4-FFF2-40B4-BE49-F238E27FC236}">
                  <a16:creationId xmlns:a16="http://schemas.microsoft.com/office/drawing/2014/main" xmlns="" id="{6281D35B-884D-4830-8815-E5F649A0F2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8" y="998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12" name="Line 39">
              <a:extLst>
                <a:ext uri="{FF2B5EF4-FFF2-40B4-BE49-F238E27FC236}">
                  <a16:creationId xmlns:a16="http://schemas.microsoft.com/office/drawing/2014/main" xmlns="" id="{8C33CEDB-F8AE-4B4F-BC58-3E0E4E004E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7" y="998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13" name="Line 40">
              <a:extLst>
                <a:ext uri="{FF2B5EF4-FFF2-40B4-BE49-F238E27FC236}">
                  <a16:creationId xmlns:a16="http://schemas.microsoft.com/office/drawing/2014/main" xmlns="" id="{29F12B63-F62F-48CA-9C1B-CCF2EF562F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1" y="998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14" name="Line 41">
              <a:extLst>
                <a:ext uri="{FF2B5EF4-FFF2-40B4-BE49-F238E27FC236}">
                  <a16:creationId xmlns:a16="http://schemas.microsoft.com/office/drawing/2014/main" xmlns="" id="{5D742FEE-D423-4A5B-BE62-5CD84EF1E0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" y="998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15" name="Line 42">
              <a:extLst>
                <a:ext uri="{FF2B5EF4-FFF2-40B4-BE49-F238E27FC236}">
                  <a16:creationId xmlns:a16="http://schemas.microsoft.com/office/drawing/2014/main" xmlns="" id="{B33A188B-C2AD-4C31-A369-159FE7F761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0" y="994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16" name="Line 43">
              <a:extLst>
                <a:ext uri="{FF2B5EF4-FFF2-40B4-BE49-F238E27FC236}">
                  <a16:creationId xmlns:a16="http://schemas.microsoft.com/office/drawing/2014/main" xmlns="" id="{41DDBB42-82BE-4F86-AE89-752377DB1B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1" y="61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17" name="Text Box 44">
              <a:extLst>
                <a:ext uri="{FF2B5EF4-FFF2-40B4-BE49-F238E27FC236}">
                  <a16:creationId xmlns:a16="http://schemas.microsoft.com/office/drawing/2014/main" xmlns="" id="{FCFCD7A4-B385-4702-81B7-8293786E8D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1" y="587"/>
              <a:ext cx="9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1200"/>
                <a:t>参加者名（学籍番号）</a:t>
              </a:r>
            </a:p>
          </p:txBody>
        </p:sp>
        <p:sp>
          <p:nvSpPr>
            <p:cNvPr id="3118" name="Text Box 45">
              <a:extLst>
                <a:ext uri="{FF2B5EF4-FFF2-40B4-BE49-F238E27FC236}">
                  <a16:creationId xmlns:a16="http://schemas.microsoft.com/office/drawing/2014/main" xmlns="" id="{01D3B99F-EFC2-46CB-B2DD-243D1DB252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7" y="417"/>
              <a:ext cx="48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1200"/>
                <a:t>チーム名</a:t>
              </a:r>
            </a:p>
          </p:txBody>
        </p:sp>
        <p:sp>
          <p:nvSpPr>
            <p:cNvPr id="3119" name="Line 46">
              <a:extLst>
                <a:ext uri="{FF2B5EF4-FFF2-40B4-BE49-F238E27FC236}">
                  <a16:creationId xmlns:a16="http://schemas.microsoft.com/office/drawing/2014/main" xmlns="" id="{B31C1470-F704-4513-B364-8F1D2A73D1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2" y="994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20" name="Line 47">
              <a:extLst>
                <a:ext uri="{FF2B5EF4-FFF2-40B4-BE49-F238E27FC236}">
                  <a16:creationId xmlns:a16="http://schemas.microsoft.com/office/drawing/2014/main" xmlns="" id="{A404B90A-F90B-421C-BFA1-14DC18F64C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3" y="994"/>
              <a:ext cx="0" cy="3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9" name="Text Box 48">
              <a:extLst>
                <a:ext uri="{FF2B5EF4-FFF2-40B4-BE49-F238E27FC236}">
                  <a16:creationId xmlns:a16="http://schemas.microsoft.com/office/drawing/2014/main" xmlns="" id="{65648085-EA38-404D-AF2B-A093D7191B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6" y="978"/>
              <a:ext cx="23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wordArtVertRtl" wrap="none">
              <a:spAutoFit/>
            </a:bodyPr>
            <a:lstStyle/>
            <a:p>
              <a:pPr eaLnBrk="1" hangingPunct="1">
                <a:defRPr/>
              </a:pPr>
              <a:r>
                <a:rPr lang="ja-JP" altLang="en-US" sz="1200" dirty="0">
                  <a:latin typeface="Arial" charset="0"/>
                  <a:ea typeface="ＭＳ Ｐゴシック" charset="-128"/>
                </a:rPr>
                <a:t>緊急</a:t>
              </a:r>
            </a:p>
          </p:txBody>
        </p:sp>
        <p:sp>
          <p:nvSpPr>
            <p:cNvPr id="100" name="Text Box 49">
              <a:extLst>
                <a:ext uri="{FF2B5EF4-FFF2-40B4-BE49-F238E27FC236}">
                  <a16:creationId xmlns:a16="http://schemas.microsoft.com/office/drawing/2014/main" xmlns="" id="{6AB5D716-597B-41AB-B659-540A043C8F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4" y="975"/>
              <a:ext cx="23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wordArtVertRtl" wrap="none">
              <a:spAutoFit/>
            </a:bodyPr>
            <a:lstStyle/>
            <a:p>
              <a:pPr eaLnBrk="1" hangingPunct="1">
                <a:defRPr/>
              </a:pPr>
              <a:r>
                <a:rPr lang="ja-JP" altLang="en-US" sz="1200" dirty="0">
                  <a:latin typeface="Arial" charset="0"/>
                  <a:ea typeface="ＭＳ Ｐゴシック" charset="-128"/>
                </a:rPr>
                <a:t>重要</a:t>
              </a:r>
            </a:p>
          </p:txBody>
        </p:sp>
        <p:sp>
          <p:nvSpPr>
            <p:cNvPr id="3123" name="Text Box 50">
              <a:extLst>
                <a:ext uri="{FF2B5EF4-FFF2-40B4-BE49-F238E27FC236}">
                  <a16:creationId xmlns:a16="http://schemas.microsoft.com/office/drawing/2014/main" xmlns="" id="{DA830CA2-5350-4FD1-ACB0-8D2E8F9871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19" y="1115"/>
              <a:ext cx="415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800"/>
                <a:t>名前、日付</a:t>
              </a: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xmlns="" id="{93D97684-4ACB-4EB7-979D-D9F46878C883}"/>
              </a:ext>
            </a:extLst>
          </p:cNvPr>
          <p:cNvSpPr txBox="1"/>
          <p:nvPr/>
        </p:nvSpPr>
        <p:spPr>
          <a:xfrm>
            <a:off x="9228534" y="438735"/>
            <a:ext cx="1070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 smtClean="0"/>
              <a:t>3</a:t>
            </a:r>
            <a:r>
              <a:rPr kumimoji="1" lang="ja-JP" altLang="en-US" sz="1600" dirty="0"/>
              <a:t>　　　</a:t>
            </a:r>
            <a:r>
              <a:rPr kumimoji="1" lang="en-US" altLang="ja-JP" sz="1600" dirty="0" smtClean="0"/>
              <a:t>3</a:t>
            </a:r>
            <a:endParaRPr kumimoji="1" lang="ja-JP" altLang="en-US" sz="16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xmlns="" id="{4C24008D-FA2B-4DD1-A883-B67810B04A93}"/>
              </a:ext>
            </a:extLst>
          </p:cNvPr>
          <p:cNvSpPr txBox="1"/>
          <p:nvPr/>
        </p:nvSpPr>
        <p:spPr>
          <a:xfrm>
            <a:off x="1682302" y="1293726"/>
            <a:ext cx="1645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外部設計書</a:t>
            </a:r>
            <a:r>
              <a:rPr lang="en-US" altLang="ja-JP" sz="1400" dirty="0"/>
              <a:t>v2</a:t>
            </a:r>
            <a:endParaRPr kumimoji="1" lang="ja-JP" altLang="en-US" sz="14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xmlns="" id="{8B0DB116-F03F-46E2-902B-659FC1B8406F}"/>
              </a:ext>
            </a:extLst>
          </p:cNvPr>
          <p:cNvSpPr txBox="1"/>
          <p:nvPr/>
        </p:nvSpPr>
        <p:spPr>
          <a:xfrm>
            <a:off x="5465304" y="813692"/>
            <a:ext cx="629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A506</a:t>
            </a:r>
            <a:endParaRPr kumimoji="1" lang="ja-JP" altLang="en-US" sz="14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xmlns="" id="{516264B4-DCD4-468F-B33C-A06BFBA2C35F}"/>
              </a:ext>
            </a:extLst>
          </p:cNvPr>
          <p:cNvSpPr txBox="1"/>
          <p:nvPr/>
        </p:nvSpPr>
        <p:spPr>
          <a:xfrm>
            <a:off x="7378242" y="813691"/>
            <a:ext cx="629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007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xmlns="" id="{18BFBB9F-9CD9-4E04-A27F-A4B134493B35}"/>
              </a:ext>
            </a:extLst>
          </p:cNvPr>
          <p:cNvSpPr txBox="1"/>
          <p:nvPr/>
        </p:nvSpPr>
        <p:spPr>
          <a:xfrm>
            <a:off x="9427822" y="821697"/>
            <a:ext cx="629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今井</a:t>
            </a:r>
            <a:endParaRPr kumimoji="1" lang="en-US" altLang="ja-JP" sz="1200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xmlns="" id="{1EBC10C1-8732-4874-8DA4-9321D265A623}"/>
              </a:ext>
            </a:extLst>
          </p:cNvPr>
          <p:cNvSpPr txBox="1"/>
          <p:nvPr/>
        </p:nvSpPr>
        <p:spPr>
          <a:xfrm>
            <a:off x="4605123" y="1266194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1200290</a:t>
            </a:r>
            <a:r>
              <a:rPr kumimoji="1" lang="ja-JP" altLang="en-US" sz="1100" dirty="0"/>
              <a:t>  井上 聡</a:t>
            </a:r>
            <a:endParaRPr kumimoji="1" lang="en-US" altLang="ja-JP" sz="11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xmlns="" id="{A4FB25FB-67DB-48F7-ACB5-D5A0F27FA7A4}"/>
              </a:ext>
            </a:extLst>
          </p:cNvPr>
          <p:cNvSpPr txBox="1"/>
          <p:nvPr/>
        </p:nvSpPr>
        <p:spPr>
          <a:xfrm>
            <a:off x="4602843" y="1463044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1200291</a:t>
            </a:r>
            <a:r>
              <a:rPr kumimoji="1" lang="ja-JP" altLang="en-US" sz="1100" dirty="0"/>
              <a:t>  今井 克晃</a:t>
            </a:r>
            <a:endParaRPr kumimoji="1" lang="en-US" altLang="ja-JP" sz="11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xmlns="" id="{9C90AE0A-1048-49D6-8369-97292DF576A1}"/>
              </a:ext>
            </a:extLst>
          </p:cNvPr>
          <p:cNvSpPr txBox="1"/>
          <p:nvPr/>
        </p:nvSpPr>
        <p:spPr>
          <a:xfrm>
            <a:off x="5944985" y="1254462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1200306</a:t>
            </a:r>
            <a:r>
              <a:rPr kumimoji="1" lang="ja-JP" altLang="en-US" sz="1100" dirty="0"/>
              <a:t>  小野田 </a:t>
            </a:r>
            <a:r>
              <a:rPr lang="ja-JP" altLang="en-US" sz="1100" dirty="0"/>
              <a:t>祐稀</a:t>
            </a:r>
            <a:endParaRPr kumimoji="1" lang="en-US" altLang="ja-JP" sz="1100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xmlns="" id="{23CE5601-3BA9-4328-9991-9804A00BC703}"/>
              </a:ext>
            </a:extLst>
          </p:cNvPr>
          <p:cNvSpPr txBox="1"/>
          <p:nvPr/>
        </p:nvSpPr>
        <p:spPr>
          <a:xfrm>
            <a:off x="5942705" y="1466166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1200360</a:t>
            </a:r>
            <a:r>
              <a:rPr kumimoji="1" lang="ja-JP" altLang="en-US" sz="1100" dirty="0"/>
              <a:t>  別役 志朗</a:t>
            </a:r>
            <a:endParaRPr kumimoji="1" lang="en-US" altLang="ja-JP" sz="11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xmlns="" id="{2189C837-00E8-44EA-812B-552563D2D47D}"/>
              </a:ext>
            </a:extLst>
          </p:cNvPr>
          <p:cNvSpPr txBox="1"/>
          <p:nvPr/>
        </p:nvSpPr>
        <p:spPr>
          <a:xfrm>
            <a:off x="7451630" y="1260278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1200363</a:t>
            </a:r>
            <a:r>
              <a:rPr kumimoji="1" lang="ja-JP" altLang="en-US" sz="1100" dirty="0"/>
              <a:t>  本城 克基</a:t>
            </a:r>
            <a:endParaRPr kumimoji="1" lang="en-US" altLang="ja-JP" sz="1100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xmlns="" id="{0AF16A3F-4235-4101-A925-017967CF719A}"/>
              </a:ext>
            </a:extLst>
          </p:cNvPr>
          <p:cNvSpPr txBox="1"/>
          <p:nvPr/>
        </p:nvSpPr>
        <p:spPr>
          <a:xfrm>
            <a:off x="7449350" y="1471982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1200373</a:t>
            </a:r>
            <a:r>
              <a:rPr kumimoji="1" lang="ja-JP" altLang="en-US" sz="1100" dirty="0"/>
              <a:t>  森本 拓</a:t>
            </a:r>
            <a:endParaRPr kumimoji="1" lang="en-US" altLang="ja-JP" sz="11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xmlns="" id="{018DB8BC-7219-404D-AA11-058559CE0F43}"/>
              </a:ext>
            </a:extLst>
          </p:cNvPr>
          <p:cNvSpPr txBox="1"/>
          <p:nvPr/>
        </p:nvSpPr>
        <p:spPr>
          <a:xfrm>
            <a:off x="8770478" y="1260277"/>
            <a:ext cx="1850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1200381</a:t>
            </a:r>
            <a:r>
              <a:rPr kumimoji="1" lang="ja-JP" altLang="en-US" sz="1100" dirty="0"/>
              <a:t>  横田 励</a:t>
            </a:r>
            <a:r>
              <a:rPr lang="ja-JP" altLang="en-US" sz="1100" dirty="0"/>
              <a:t>矢</a:t>
            </a:r>
            <a:endParaRPr kumimoji="1" lang="en-US" altLang="ja-JP" sz="1100" dirty="0"/>
          </a:p>
        </p:txBody>
      </p:sp>
      <p:grpSp>
        <p:nvGrpSpPr>
          <p:cNvPr id="242" name="グループ化 241"/>
          <p:cNvGrpSpPr/>
          <p:nvPr/>
        </p:nvGrpSpPr>
        <p:grpSpPr>
          <a:xfrm>
            <a:off x="541292" y="5631473"/>
            <a:ext cx="9568946" cy="320047"/>
            <a:chOff x="541292" y="5631473"/>
            <a:chExt cx="9568946" cy="320047"/>
          </a:xfrm>
        </p:grpSpPr>
        <p:grpSp>
          <p:nvGrpSpPr>
            <p:cNvPr id="144" name="グループ化 143">
              <a:extLst>
                <a:ext uri="{FF2B5EF4-FFF2-40B4-BE49-F238E27FC236}">
                  <a16:creationId xmlns:a16="http://schemas.microsoft.com/office/drawing/2014/main" xmlns="" id="{FFC2C34C-38BD-42C8-ACE2-E841AD2E0534}"/>
                </a:ext>
              </a:extLst>
            </p:cNvPr>
            <p:cNvGrpSpPr/>
            <p:nvPr/>
          </p:nvGrpSpPr>
          <p:grpSpPr>
            <a:xfrm>
              <a:off x="541292" y="5631473"/>
              <a:ext cx="9568946" cy="320047"/>
              <a:chOff x="556666" y="4763035"/>
              <a:chExt cx="9568946" cy="320047"/>
            </a:xfrm>
          </p:grpSpPr>
          <p:sp>
            <p:nvSpPr>
              <p:cNvPr id="145" name="テキスト ボックス 144">
                <a:extLst>
                  <a:ext uri="{FF2B5EF4-FFF2-40B4-BE49-F238E27FC236}">
                    <a16:creationId xmlns:a16="http://schemas.microsoft.com/office/drawing/2014/main" xmlns="" id="{919054DE-E6E7-43C7-9C9B-3D7B5FE09A4D}"/>
                  </a:ext>
                </a:extLst>
              </p:cNvPr>
              <p:cNvSpPr txBox="1"/>
              <p:nvPr/>
            </p:nvSpPr>
            <p:spPr>
              <a:xfrm>
                <a:off x="6444748" y="4806083"/>
                <a:ext cx="73250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ja-JP" altLang="en-US" sz="1200" dirty="0"/>
                  <a:t>今井</a:t>
                </a:r>
                <a:endParaRPr lang="en-US" altLang="ja-JP" sz="1200" dirty="0"/>
              </a:p>
            </p:txBody>
          </p:sp>
          <p:sp>
            <p:nvSpPr>
              <p:cNvPr id="146" name="テキスト ボックス 145">
                <a:extLst>
                  <a:ext uri="{FF2B5EF4-FFF2-40B4-BE49-F238E27FC236}">
                    <a16:creationId xmlns:a16="http://schemas.microsoft.com/office/drawing/2014/main" xmlns="" id="{67D5065E-DC91-4C35-BFB2-C0D4B64AEA0F}"/>
                  </a:ext>
                </a:extLst>
              </p:cNvPr>
              <p:cNvSpPr txBox="1"/>
              <p:nvPr/>
            </p:nvSpPr>
            <p:spPr>
              <a:xfrm>
                <a:off x="7193245" y="4783606"/>
                <a:ext cx="2167351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ja-JP" altLang="en-US" sz="1200" dirty="0"/>
                  <a:t>広告を消しました</a:t>
                </a:r>
                <a:r>
                  <a:rPr lang="en-US" altLang="ja-JP" sz="1200" dirty="0"/>
                  <a:t>(11/22)</a:t>
                </a:r>
              </a:p>
            </p:txBody>
          </p:sp>
          <p:sp>
            <p:nvSpPr>
              <p:cNvPr id="147" name="テキスト ボックス 146">
                <a:extLst>
                  <a:ext uri="{FF2B5EF4-FFF2-40B4-BE49-F238E27FC236}">
                    <a16:creationId xmlns:a16="http://schemas.microsoft.com/office/drawing/2014/main" xmlns="" id="{35B4E630-1E92-4F0A-AFAA-3D63863340F6}"/>
                  </a:ext>
                </a:extLst>
              </p:cNvPr>
              <p:cNvSpPr txBox="1"/>
              <p:nvPr/>
            </p:nvSpPr>
            <p:spPr>
              <a:xfrm>
                <a:off x="9347500" y="4775515"/>
                <a:ext cx="778112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altLang="ja-JP" sz="1200" dirty="0"/>
              </a:p>
            </p:txBody>
          </p:sp>
          <p:sp>
            <p:nvSpPr>
              <p:cNvPr id="148" name="テキスト ボックス 147">
                <a:extLst>
                  <a:ext uri="{FF2B5EF4-FFF2-40B4-BE49-F238E27FC236}">
                    <a16:creationId xmlns:a16="http://schemas.microsoft.com/office/drawing/2014/main" xmlns="" id="{7912A9BC-29A0-4D0C-B2C3-84223BBAB91E}"/>
                  </a:ext>
                </a:extLst>
              </p:cNvPr>
              <p:cNvSpPr txBox="1"/>
              <p:nvPr/>
            </p:nvSpPr>
            <p:spPr>
              <a:xfrm>
                <a:off x="1877771" y="4782660"/>
                <a:ext cx="4049712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ja-JP" altLang="en-US" sz="1200" dirty="0"/>
                  <a:t>他と広告の関係性をどうするか検討すべき</a:t>
                </a:r>
                <a:endParaRPr lang="en-US" altLang="ja-JP" sz="1200" dirty="0"/>
              </a:p>
            </p:txBody>
          </p:sp>
          <p:sp>
            <p:nvSpPr>
              <p:cNvPr id="149" name="テキスト ボックス 148">
                <a:extLst>
                  <a:ext uri="{FF2B5EF4-FFF2-40B4-BE49-F238E27FC236}">
                    <a16:creationId xmlns:a16="http://schemas.microsoft.com/office/drawing/2014/main" xmlns="" id="{85577DC4-BD94-47CC-AD92-9E89E23E774A}"/>
                  </a:ext>
                </a:extLst>
              </p:cNvPr>
              <p:cNvSpPr txBox="1"/>
              <p:nvPr/>
            </p:nvSpPr>
            <p:spPr>
              <a:xfrm>
                <a:off x="556666" y="4769431"/>
                <a:ext cx="4133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400" dirty="0"/>
                  <a:t>31</a:t>
                </a:r>
                <a:endParaRPr kumimoji="1" lang="en-US" altLang="ja-JP" sz="1400" dirty="0"/>
              </a:p>
            </p:txBody>
          </p:sp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xmlns="" id="{B142D16D-1EB2-43DB-BDF3-E789CDB80AD6}"/>
                  </a:ext>
                </a:extLst>
              </p:cNvPr>
              <p:cNvSpPr txBox="1"/>
              <p:nvPr/>
            </p:nvSpPr>
            <p:spPr>
              <a:xfrm>
                <a:off x="1010867" y="4763035"/>
                <a:ext cx="2745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400" dirty="0"/>
                  <a:t>R</a:t>
                </a:r>
                <a:endParaRPr kumimoji="1" lang="en-US" altLang="ja-JP" sz="1400" dirty="0"/>
              </a:p>
            </p:txBody>
          </p:sp>
        </p:grpSp>
        <p:sp>
          <p:nvSpPr>
            <p:cNvPr id="160" name="テキスト ボックス 159">
              <a:extLst>
                <a:ext uri="{FF2B5EF4-FFF2-40B4-BE49-F238E27FC236}">
                  <a16:creationId xmlns:a16="http://schemas.microsoft.com/office/drawing/2014/main" xmlns="" id="{7DC73FEE-629A-43F3-AF27-7595E042853D}"/>
                </a:ext>
              </a:extLst>
            </p:cNvPr>
            <p:cNvSpPr txBox="1"/>
            <p:nvPr/>
          </p:nvSpPr>
          <p:spPr>
            <a:xfrm>
              <a:off x="1321205" y="5631473"/>
              <a:ext cx="5888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dirty="0"/>
                <a:t>p.36</a:t>
              </a:r>
              <a:endParaRPr kumimoji="1" lang="en-US" altLang="ja-JP" sz="1400" dirty="0"/>
            </a:p>
          </p:txBody>
        </p:sp>
        <p:sp>
          <p:nvSpPr>
            <p:cNvPr id="167" name="テキスト ボックス 166">
              <a:extLst>
                <a:ext uri="{FF2B5EF4-FFF2-40B4-BE49-F238E27FC236}">
                  <a16:creationId xmlns:a16="http://schemas.microsoft.com/office/drawing/2014/main" xmlns="" id="{E0E203F1-FCD3-4801-A49B-E94B15FAF433}"/>
                </a:ext>
              </a:extLst>
            </p:cNvPr>
            <p:cNvSpPr txBox="1"/>
            <p:nvPr/>
          </p:nvSpPr>
          <p:spPr>
            <a:xfrm>
              <a:off x="9376767" y="5653633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/>
                <a:t>本城</a:t>
              </a:r>
              <a:endParaRPr lang="en-US" altLang="ja-JP" sz="1200" dirty="0"/>
            </a:p>
          </p:txBody>
        </p:sp>
      </p:grpSp>
      <p:grpSp>
        <p:nvGrpSpPr>
          <p:cNvPr id="241" name="グループ化 240"/>
          <p:cNvGrpSpPr/>
          <p:nvPr/>
        </p:nvGrpSpPr>
        <p:grpSpPr>
          <a:xfrm>
            <a:off x="541292" y="5148972"/>
            <a:ext cx="9604421" cy="461665"/>
            <a:chOff x="541292" y="5148972"/>
            <a:chExt cx="9604421" cy="461665"/>
          </a:xfrm>
        </p:grpSpPr>
        <p:cxnSp>
          <p:nvCxnSpPr>
            <p:cNvPr id="80" name="直線コネクタ 79">
              <a:extLst>
                <a:ext uri="{FF2B5EF4-FFF2-40B4-BE49-F238E27FC236}">
                  <a16:creationId xmlns:a16="http://schemas.microsoft.com/office/drawing/2014/main" xmlns="" id="{C3844524-A10A-40DB-BDD5-5D426CE4FA9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8325" y="5568631"/>
              <a:ext cx="9577388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09" name="グループ化 208">
              <a:extLst>
                <a:ext uri="{FF2B5EF4-FFF2-40B4-BE49-F238E27FC236}">
                  <a16:creationId xmlns:a16="http://schemas.microsoft.com/office/drawing/2014/main" xmlns="" id="{6210EEF6-B607-4813-B2D4-8BCB74F192B2}"/>
                </a:ext>
              </a:extLst>
            </p:cNvPr>
            <p:cNvGrpSpPr/>
            <p:nvPr/>
          </p:nvGrpSpPr>
          <p:grpSpPr>
            <a:xfrm>
              <a:off x="541292" y="5148972"/>
              <a:ext cx="9577687" cy="461665"/>
              <a:chOff x="547925" y="4691273"/>
              <a:chExt cx="9577687" cy="461665"/>
            </a:xfrm>
          </p:grpSpPr>
          <p:sp>
            <p:nvSpPr>
              <p:cNvPr id="210" name="テキスト ボックス 209">
                <a:extLst>
                  <a:ext uri="{FF2B5EF4-FFF2-40B4-BE49-F238E27FC236}">
                    <a16:creationId xmlns:a16="http://schemas.microsoft.com/office/drawing/2014/main" xmlns="" id="{EA2B02AE-D3CF-4217-8792-648802912DC6}"/>
                  </a:ext>
                </a:extLst>
              </p:cNvPr>
              <p:cNvSpPr txBox="1"/>
              <p:nvPr/>
            </p:nvSpPr>
            <p:spPr>
              <a:xfrm>
                <a:off x="6444748" y="4806083"/>
                <a:ext cx="73250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ja-JP" altLang="en-US" sz="1200" dirty="0"/>
                  <a:t>今井</a:t>
                </a:r>
                <a:endParaRPr lang="en-US" altLang="ja-JP" sz="1200" dirty="0"/>
              </a:p>
            </p:txBody>
          </p:sp>
          <p:sp>
            <p:nvSpPr>
              <p:cNvPr id="211" name="テキスト ボックス 210">
                <a:extLst>
                  <a:ext uri="{FF2B5EF4-FFF2-40B4-BE49-F238E27FC236}">
                    <a16:creationId xmlns:a16="http://schemas.microsoft.com/office/drawing/2014/main" xmlns="" id="{2F8C6C57-8142-4CCA-B749-EE61385D2D7D}"/>
                  </a:ext>
                </a:extLst>
              </p:cNvPr>
              <p:cNvSpPr txBox="1"/>
              <p:nvPr/>
            </p:nvSpPr>
            <p:spPr>
              <a:xfrm>
                <a:off x="7193245" y="4691273"/>
                <a:ext cx="2167351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ja-JP" altLang="en-US" sz="1200" dirty="0"/>
                  <a:t>指摘通りに修正しました</a:t>
                </a:r>
                <a:r>
                  <a:rPr lang="en-US" altLang="ja-JP" sz="1200" dirty="0"/>
                  <a:t>(11/20)</a:t>
                </a:r>
              </a:p>
            </p:txBody>
          </p:sp>
          <p:sp>
            <p:nvSpPr>
              <p:cNvPr id="212" name="テキスト ボックス 211">
                <a:extLst>
                  <a:ext uri="{FF2B5EF4-FFF2-40B4-BE49-F238E27FC236}">
                    <a16:creationId xmlns:a16="http://schemas.microsoft.com/office/drawing/2014/main" xmlns="" id="{1E55CE76-1575-4651-BEBB-48567E4CD7CD}"/>
                  </a:ext>
                </a:extLst>
              </p:cNvPr>
              <p:cNvSpPr txBox="1"/>
              <p:nvPr/>
            </p:nvSpPr>
            <p:spPr>
              <a:xfrm>
                <a:off x="9347500" y="4775515"/>
                <a:ext cx="778112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altLang="ja-JP" sz="1200" dirty="0"/>
              </a:p>
            </p:txBody>
          </p:sp>
          <p:sp>
            <p:nvSpPr>
              <p:cNvPr id="213" name="テキスト ボックス 212">
                <a:extLst>
                  <a:ext uri="{FF2B5EF4-FFF2-40B4-BE49-F238E27FC236}">
                    <a16:creationId xmlns:a16="http://schemas.microsoft.com/office/drawing/2014/main" xmlns="" id="{D69318F0-7E8D-4F8F-8F65-47B103F82319}"/>
                  </a:ext>
                </a:extLst>
              </p:cNvPr>
              <p:cNvSpPr txBox="1"/>
              <p:nvPr/>
            </p:nvSpPr>
            <p:spPr>
              <a:xfrm>
                <a:off x="1877771" y="4782660"/>
                <a:ext cx="4049712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ja-JP" sz="1200" dirty="0"/>
                  <a:t>【</a:t>
                </a:r>
                <a:r>
                  <a:rPr lang="ja-JP" altLang="en-US" sz="1200" dirty="0"/>
                  <a:t>表</a:t>
                </a:r>
                <a:r>
                  <a:rPr lang="en-US" altLang="ja-JP" sz="1200" dirty="0"/>
                  <a:t>4】100</a:t>
                </a:r>
                <a:r>
                  <a:rPr lang="ja-JP" altLang="en-US" sz="1200" dirty="0"/>
                  <a:t>文字可変長　→　</a:t>
                </a:r>
                <a:r>
                  <a:rPr lang="en-US" altLang="ja-JP" sz="1200" dirty="0"/>
                  <a:t>1000</a:t>
                </a:r>
                <a:r>
                  <a:rPr lang="ja-JP" altLang="en-US" sz="1200" dirty="0"/>
                  <a:t>文字可変長</a:t>
                </a:r>
                <a:endParaRPr lang="en-US" altLang="ja-JP" sz="1200" dirty="0"/>
              </a:p>
            </p:txBody>
          </p:sp>
          <p:sp>
            <p:nvSpPr>
              <p:cNvPr id="214" name="テキスト ボックス 213">
                <a:extLst>
                  <a:ext uri="{FF2B5EF4-FFF2-40B4-BE49-F238E27FC236}">
                    <a16:creationId xmlns:a16="http://schemas.microsoft.com/office/drawing/2014/main" xmlns="" id="{880DD195-D1D9-437F-9EA7-3F6879B154D1}"/>
                  </a:ext>
                </a:extLst>
              </p:cNvPr>
              <p:cNvSpPr txBox="1"/>
              <p:nvPr/>
            </p:nvSpPr>
            <p:spPr>
              <a:xfrm>
                <a:off x="547925" y="4759318"/>
                <a:ext cx="3844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400" dirty="0"/>
                  <a:t>30</a:t>
                </a:r>
                <a:endParaRPr kumimoji="1" lang="en-US" altLang="ja-JP" sz="1400" dirty="0"/>
              </a:p>
            </p:txBody>
          </p:sp>
          <p:sp>
            <p:nvSpPr>
              <p:cNvPr id="215" name="テキスト ボックス 214">
                <a:extLst>
                  <a:ext uri="{FF2B5EF4-FFF2-40B4-BE49-F238E27FC236}">
                    <a16:creationId xmlns:a16="http://schemas.microsoft.com/office/drawing/2014/main" xmlns="" id="{30735C5D-C0B2-4BC8-8D5A-6AD2C146F8DF}"/>
                  </a:ext>
                </a:extLst>
              </p:cNvPr>
              <p:cNvSpPr txBox="1"/>
              <p:nvPr/>
            </p:nvSpPr>
            <p:spPr>
              <a:xfrm>
                <a:off x="1010867" y="4763035"/>
                <a:ext cx="2745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400" dirty="0"/>
                  <a:t>R</a:t>
                </a:r>
                <a:endParaRPr kumimoji="1" lang="en-US" altLang="ja-JP" sz="1400" dirty="0"/>
              </a:p>
            </p:txBody>
          </p:sp>
          <p:sp>
            <p:nvSpPr>
              <p:cNvPr id="216" name="テキスト ボックス 215">
                <a:extLst>
                  <a:ext uri="{FF2B5EF4-FFF2-40B4-BE49-F238E27FC236}">
                    <a16:creationId xmlns:a16="http://schemas.microsoft.com/office/drawing/2014/main" xmlns="" id="{7DC73FEE-629A-43F3-AF27-7595E042853D}"/>
                  </a:ext>
                </a:extLst>
              </p:cNvPr>
              <p:cNvSpPr txBox="1"/>
              <p:nvPr/>
            </p:nvSpPr>
            <p:spPr>
              <a:xfrm>
                <a:off x="1331318" y="4738822"/>
                <a:ext cx="5571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400" dirty="0"/>
                  <a:t>p.34</a:t>
                </a:r>
                <a:endParaRPr kumimoji="1" lang="en-US" altLang="ja-JP" sz="1400" dirty="0"/>
              </a:p>
            </p:txBody>
          </p:sp>
        </p:grpSp>
        <p:sp>
          <p:nvSpPr>
            <p:cNvPr id="168" name="テキスト ボックス 167">
              <a:extLst>
                <a:ext uri="{FF2B5EF4-FFF2-40B4-BE49-F238E27FC236}">
                  <a16:creationId xmlns:a16="http://schemas.microsoft.com/office/drawing/2014/main" xmlns="" id="{E0E203F1-FCD3-4801-A49B-E94B15FAF433}"/>
                </a:ext>
              </a:extLst>
            </p:cNvPr>
            <p:cNvSpPr txBox="1"/>
            <p:nvPr/>
          </p:nvSpPr>
          <p:spPr>
            <a:xfrm>
              <a:off x="9376767" y="5221585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 smtClean="0"/>
                <a:t>井上</a:t>
              </a:r>
              <a:endParaRPr lang="en-US" altLang="ja-JP" sz="1200" dirty="0"/>
            </a:p>
          </p:txBody>
        </p:sp>
      </p:grpSp>
      <p:grpSp>
        <p:nvGrpSpPr>
          <p:cNvPr id="240" name="グループ化 239"/>
          <p:cNvGrpSpPr/>
          <p:nvPr/>
        </p:nvGrpSpPr>
        <p:grpSpPr>
          <a:xfrm>
            <a:off x="547925" y="4650310"/>
            <a:ext cx="9583743" cy="523220"/>
            <a:chOff x="547925" y="4650310"/>
            <a:chExt cx="9583743" cy="523220"/>
          </a:xfrm>
        </p:grpSpPr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xmlns="" id="{566F9974-8B0D-47DC-9E4B-4F5F25293FD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4280" y="5136831"/>
              <a:ext cx="9577388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xmlns="" id="{6210EEF6-B607-4813-B2D4-8BCB74F192B2}"/>
                </a:ext>
              </a:extLst>
            </p:cNvPr>
            <p:cNvGrpSpPr/>
            <p:nvPr/>
          </p:nvGrpSpPr>
          <p:grpSpPr>
            <a:xfrm>
              <a:off x="547925" y="4650310"/>
              <a:ext cx="9577687" cy="523220"/>
              <a:chOff x="547925" y="4650310"/>
              <a:chExt cx="9577687" cy="523220"/>
            </a:xfrm>
          </p:grpSpPr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xmlns="" id="{EA2B02AE-D3CF-4217-8792-648802912DC6}"/>
                  </a:ext>
                </a:extLst>
              </p:cNvPr>
              <p:cNvSpPr txBox="1"/>
              <p:nvPr/>
            </p:nvSpPr>
            <p:spPr>
              <a:xfrm>
                <a:off x="6444748" y="4806083"/>
                <a:ext cx="73250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ja-JP" altLang="en-US" sz="1200" dirty="0"/>
                  <a:t>井上</a:t>
                </a:r>
                <a:endParaRPr lang="en-US" altLang="ja-JP" sz="1200" dirty="0"/>
              </a:p>
            </p:txBody>
          </p:sp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xmlns="" id="{2F8C6C57-8142-4CCA-B749-EE61385D2D7D}"/>
                  </a:ext>
                </a:extLst>
              </p:cNvPr>
              <p:cNvSpPr txBox="1"/>
              <p:nvPr/>
            </p:nvSpPr>
            <p:spPr>
              <a:xfrm>
                <a:off x="7193245" y="4783606"/>
                <a:ext cx="2167351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ja-JP" altLang="en-US" sz="1200" dirty="0"/>
                  <a:t>修正しました</a:t>
                </a:r>
                <a:r>
                  <a:rPr lang="en-US" altLang="ja-JP" sz="1200" dirty="0"/>
                  <a:t>(11/21)</a:t>
                </a:r>
              </a:p>
            </p:txBody>
          </p:sp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xmlns="" id="{1E55CE76-1575-4651-BEBB-48567E4CD7CD}"/>
                  </a:ext>
                </a:extLst>
              </p:cNvPr>
              <p:cNvSpPr txBox="1"/>
              <p:nvPr/>
            </p:nvSpPr>
            <p:spPr>
              <a:xfrm>
                <a:off x="9347500" y="4775515"/>
                <a:ext cx="778112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altLang="ja-JP" sz="1200" dirty="0"/>
              </a:p>
            </p:txBody>
          </p:sp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xmlns="" id="{D69318F0-7E8D-4F8F-8F65-47B103F82319}"/>
                  </a:ext>
                </a:extLst>
              </p:cNvPr>
              <p:cNvSpPr txBox="1"/>
              <p:nvPr/>
            </p:nvSpPr>
            <p:spPr>
              <a:xfrm>
                <a:off x="1877771" y="4782660"/>
                <a:ext cx="4049712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ja-JP" altLang="en-US" sz="1200" dirty="0"/>
                  <a:t>ユーザー　→　ユーザ</a:t>
                </a:r>
                <a:endParaRPr lang="en-US" altLang="ja-JP" sz="1200" dirty="0"/>
              </a:p>
            </p:txBody>
          </p:sp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xmlns="" id="{880DD195-D1D9-437F-9EA7-3F6879B154D1}"/>
                  </a:ext>
                </a:extLst>
              </p:cNvPr>
              <p:cNvSpPr txBox="1"/>
              <p:nvPr/>
            </p:nvSpPr>
            <p:spPr>
              <a:xfrm>
                <a:off x="547925" y="4759318"/>
                <a:ext cx="3844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400" dirty="0"/>
                  <a:t>29</a:t>
                </a:r>
                <a:endParaRPr kumimoji="1" lang="en-US" altLang="ja-JP" sz="1400" dirty="0"/>
              </a:p>
            </p:txBody>
          </p:sp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xmlns="" id="{30735C5D-C0B2-4BC8-8D5A-6AD2C146F8DF}"/>
                  </a:ext>
                </a:extLst>
              </p:cNvPr>
              <p:cNvSpPr txBox="1"/>
              <p:nvPr/>
            </p:nvSpPr>
            <p:spPr>
              <a:xfrm>
                <a:off x="1010867" y="4763035"/>
                <a:ext cx="2745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400" dirty="0"/>
                  <a:t>R</a:t>
                </a:r>
                <a:endParaRPr kumimoji="1" lang="en-US" altLang="ja-JP" sz="1400" dirty="0"/>
              </a:p>
            </p:txBody>
          </p:sp>
          <p:sp>
            <p:nvSpPr>
              <p:cNvPr id="142" name="テキスト ボックス 141">
                <a:extLst>
                  <a:ext uri="{FF2B5EF4-FFF2-40B4-BE49-F238E27FC236}">
                    <a16:creationId xmlns:a16="http://schemas.microsoft.com/office/drawing/2014/main" xmlns="" id="{7DC73FEE-629A-43F3-AF27-7595E042853D}"/>
                  </a:ext>
                </a:extLst>
              </p:cNvPr>
              <p:cNvSpPr txBox="1"/>
              <p:nvPr/>
            </p:nvSpPr>
            <p:spPr>
              <a:xfrm>
                <a:off x="1322191" y="4650310"/>
                <a:ext cx="5571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400" dirty="0"/>
                  <a:t>p.34</a:t>
                </a:r>
              </a:p>
              <a:p>
                <a:pPr algn="ctr"/>
                <a:r>
                  <a:rPr kumimoji="1" lang="en-US" altLang="ja-JP" sz="1400" dirty="0"/>
                  <a:t>p.35</a:t>
                </a:r>
              </a:p>
            </p:txBody>
          </p:sp>
        </p:grpSp>
        <p:sp>
          <p:nvSpPr>
            <p:cNvPr id="169" name="テキスト ボックス 168">
              <a:extLst>
                <a:ext uri="{FF2B5EF4-FFF2-40B4-BE49-F238E27FC236}">
                  <a16:creationId xmlns:a16="http://schemas.microsoft.com/office/drawing/2014/main" xmlns="" id="{E0E203F1-FCD3-4801-A49B-E94B15FAF433}"/>
                </a:ext>
              </a:extLst>
            </p:cNvPr>
            <p:cNvSpPr txBox="1"/>
            <p:nvPr/>
          </p:nvSpPr>
          <p:spPr>
            <a:xfrm>
              <a:off x="9376767" y="4789537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 smtClean="0"/>
                <a:t>小野田</a:t>
              </a:r>
              <a:endParaRPr lang="en-US" altLang="ja-JP" sz="1200" dirty="0"/>
            </a:p>
          </p:txBody>
        </p:sp>
      </p:grpSp>
      <p:grpSp>
        <p:nvGrpSpPr>
          <p:cNvPr id="239" name="グループ化 238"/>
          <p:cNvGrpSpPr/>
          <p:nvPr/>
        </p:nvGrpSpPr>
        <p:grpSpPr>
          <a:xfrm>
            <a:off x="516525" y="4260608"/>
            <a:ext cx="9643233" cy="461665"/>
            <a:chOff x="516525" y="4260608"/>
            <a:chExt cx="9643233" cy="461665"/>
          </a:xfrm>
        </p:grpSpPr>
        <p:grpSp>
          <p:nvGrpSpPr>
            <p:cNvPr id="164" name="グループ化 163"/>
            <p:cNvGrpSpPr/>
            <p:nvPr/>
          </p:nvGrpSpPr>
          <p:grpSpPr>
            <a:xfrm>
              <a:off x="516525" y="4260608"/>
              <a:ext cx="9643233" cy="461665"/>
              <a:chOff x="516525" y="4260608"/>
              <a:chExt cx="9643233" cy="461665"/>
            </a:xfrm>
          </p:grpSpPr>
          <p:cxnSp>
            <p:nvCxnSpPr>
              <p:cNvPr id="78" name="直線コネクタ 77">
                <a:extLst>
                  <a:ext uri="{FF2B5EF4-FFF2-40B4-BE49-F238E27FC236}">
                    <a16:creationId xmlns:a16="http://schemas.microsoft.com/office/drawing/2014/main" xmlns="" id="{9FD89BBC-FF72-4BE9-95A6-DA109D08974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68325" y="4701832"/>
                <a:ext cx="9577388" cy="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170" name="グループ化 169">
                <a:extLst>
                  <a:ext uri="{FF2B5EF4-FFF2-40B4-BE49-F238E27FC236}">
                    <a16:creationId xmlns:a16="http://schemas.microsoft.com/office/drawing/2014/main" xmlns="" id="{3E117CB4-6CFC-4934-A94B-CE2E3E0D0A7C}"/>
                  </a:ext>
                </a:extLst>
              </p:cNvPr>
              <p:cNvGrpSpPr/>
              <p:nvPr/>
            </p:nvGrpSpPr>
            <p:grpSpPr>
              <a:xfrm>
                <a:off x="516525" y="4260608"/>
                <a:ext cx="9643233" cy="461665"/>
                <a:chOff x="504468" y="4255266"/>
                <a:chExt cx="9643233" cy="461665"/>
              </a:xfrm>
            </p:grpSpPr>
            <p:sp>
              <p:nvSpPr>
                <p:cNvPr id="171" name="テキスト ボックス 170">
                  <a:extLst>
                    <a:ext uri="{FF2B5EF4-FFF2-40B4-BE49-F238E27FC236}">
                      <a16:creationId xmlns:a16="http://schemas.microsoft.com/office/drawing/2014/main" xmlns="" id="{19B1D7D3-4F88-435F-8AB1-5AC2A81FB901}"/>
                    </a:ext>
                  </a:extLst>
                </p:cNvPr>
                <p:cNvSpPr txBox="1"/>
                <p:nvPr/>
              </p:nvSpPr>
              <p:spPr>
                <a:xfrm>
                  <a:off x="6452541" y="4370445"/>
                  <a:ext cx="732506" cy="2769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ja-JP" altLang="en-US" sz="1200" dirty="0"/>
                    <a:t>横田</a:t>
                  </a:r>
                  <a:endParaRPr lang="en-US" altLang="ja-JP" sz="1200" dirty="0"/>
                </a:p>
              </p:txBody>
            </p:sp>
            <p:sp>
              <p:nvSpPr>
                <p:cNvPr id="172" name="テキスト ボックス 171">
                  <a:extLst>
                    <a:ext uri="{FF2B5EF4-FFF2-40B4-BE49-F238E27FC236}">
                      <a16:creationId xmlns:a16="http://schemas.microsoft.com/office/drawing/2014/main" xmlns="" id="{D4755A50-4F98-4B86-B71A-288640337F29}"/>
                    </a:ext>
                  </a:extLst>
                </p:cNvPr>
                <p:cNvSpPr txBox="1"/>
                <p:nvPr/>
              </p:nvSpPr>
              <p:spPr>
                <a:xfrm>
                  <a:off x="7200403" y="4348563"/>
                  <a:ext cx="2167351" cy="2769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US" altLang="ja-JP" sz="1200" dirty="0"/>
                </a:p>
              </p:txBody>
            </p:sp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xmlns="" id="{19F2CC33-5420-4317-A9B6-A759738F7646}"/>
                    </a:ext>
                  </a:extLst>
                </p:cNvPr>
                <p:cNvSpPr txBox="1"/>
                <p:nvPr/>
              </p:nvSpPr>
              <p:spPr>
                <a:xfrm>
                  <a:off x="9369589" y="4347569"/>
                  <a:ext cx="778112" cy="2769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US" altLang="ja-JP" sz="1200" dirty="0"/>
                </a:p>
              </p:txBody>
            </p:sp>
            <p:sp>
              <p:nvSpPr>
                <p:cNvPr id="174" name="テキスト ボックス 173">
                  <a:extLst>
                    <a:ext uri="{FF2B5EF4-FFF2-40B4-BE49-F238E27FC236}">
                      <a16:creationId xmlns:a16="http://schemas.microsoft.com/office/drawing/2014/main" xmlns="" id="{A64E5C99-676D-413D-98F3-5272E1C342F0}"/>
                    </a:ext>
                  </a:extLst>
                </p:cNvPr>
                <p:cNvSpPr txBox="1"/>
                <p:nvPr/>
              </p:nvSpPr>
              <p:spPr>
                <a:xfrm>
                  <a:off x="1883934" y="4255266"/>
                  <a:ext cx="4049712" cy="46166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ja-JP" altLang="en-US" sz="1200" dirty="0"/>
                    <a:t>戻るボタンと完了ボタンの説明が不足</a:t>
                  </a:r>
                  <a:endParaRPr lang="en-US" altLang="ja-JP" sz="1200" dirty="0"/>
                </a:p>
                <a:p>
                  <a:pPr algn="ctr"/>
                  <a:r>
                    <a:rPr lang="ja-JP" altLang="en-US" sz="1200" dirty="0"/>
                    <a:t>登録内容の追加</a:t>
                  </a:r>
                  <a:r>
                    <a:rPr lang="en-US" altLang="ja-JP" sz="1200" dirty="0"/>
                    <a:t>(</a:t>
                  </a:r>
                  <a:r>
                    <a:rPr lang="ja-JP" altLang="en-US" sz="1200" dirty="0"/>
                    <a:t>電話番号など</a:t>
                  </a:r>
                  <a:r>
                    <a:rPr lang="en-US" altLang="ja-JP" sz="1200" dirty="0"/>
                    <a:t>)</a:t>
                  </a:r>
                  <a:r>
                    <a:rPr lang="ja-JP" altLang="en-US" sz="1200" dirty="0"/>
                    <a:t>を検討すべき</a:t>
                  </a:r>
                  <a:endParaRPr lang="en-US" altLang="ja-JP" sz="1200" dirty="0"/>
                </a:p>
              </p:txBody>
            </p:sp>
            <p:sp>
              <p:nvSpPr>
                <p:cNvPr id="175" name="テキスト ボックス 174">
                  <a:extLst>
                    <a:ext uri="{FF2B5EF4-FFF2-40B4-BE49-F238E27FC236}">
                      <a16:creationId xmlns:a16="http://schemas.microsoft.com/office/drawing/2014/main" xmlns="" id="{1AF5CB5F-D5A1-46DD-8A24-67A359C41587}"/>
                    </a:ext>
                  </a:extLst>
                </p:cNvPr>
                <p:cNvSpPr txBox="1"/>
                <p:nvPr/>
              </p:nvSpPr>
              <p:spPr>
                <a:xfrm>
                  <a:off x="504468" y="4336367"/>
                  <a:ext cx="45336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/>
                    <a:t>28</a:t>
                  </a:r>
                </a:p>
              </p:txBody>
            </p:sp>
            <p:sp>
              <p:nvSpPr>
                <p:cNvPr id="176" name="テキスト ボックス 175">
                  <a:extLst>
                    <a:ext uri="{FF2B5EF4-FFF2-40B4-BE49-F238E27FC236}">
                      <a16:creationId xmlns:a16="http://schemas.microsoft.com/office/drawing/2014/main" xmlns="" id="{D42E4AE2-B9CF-447C-988D-95BFC894428B}"/>
                    </a:ext>
                  </a:extLst>
                </p:cNvPr>
                <p:cNvSpPr txBox="1"/>
                <p:nvPr/>
              </p:nvSpPr>
              <p:spPr>
                <a:xfrm>
                  <a:off x="998283" y="4350138"/>
                  <a:ext cx="27451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1400" dirty="0"/>
                    <a:t>R</a:t>
                  </a:r>
                  <a:endParaRPr kumimoji="1" lang="en-US" altLang="ja-JP" sz="1400" dirty="0"/>
                </a:p>
              </p:txBody>
            </p:sp>
            <p:sp>
              <p:nvSpPr>
                <p:cNvPr id="177" name="テキスト ボックス 176">
                  <a:extLst>
                    <a:ext uri="{FF2B5EF4-FFF2-40B4-BE49-F238E27FC236}">
                      <a16:creationId xmlns:a16="http://schemas.microsoft.com/office/drawing/2014/main" xmlns="" id="{4E1F2253-21CA-4DA6-8396-761E31AEC494}"/>
                    </a:ext>
                  </a:extLst>
                </p:cNvPr>
                <p:cNvSpPr txBox="1"/>
                <p:nvPr/>
              </p:nvSpPr>
              <p:spPr>
                <a:xfrm>
                  <a:off x="1330735" y="4337024"/>
                  <a:ext cx="5456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1400" dirty="0"/>
                    <a:t>p.33</a:t>
                  </a:r>
                  <a:endParaRPr kumimoji="1" lang="en-US" altLang="ja-JP" sz="1400" dirty="0"/>
                </a:p>
              </p:txBody>
            </p:sp>
          </p:grpSp>
          <p:sp>
            <p:nvSpPr>
              <p:cNvPr id="163" name="テキスト ボックス 162"/>
              <p:cNvSpPr txBox="1"/>
              <p:nvPr/>
            </p:nvSpPr>
            <p:spPr>
              <a:xfrm>
                <a:off x="7576567" y="4357489"/>
                <a:ext cx="15121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200" dirty="0" smtClean="0"/>
                  <a:t>説明を</a:t>
                </a:r>
                <a:r>
                  <a:rPr lang="ja-JP" altLang="en-US" sz="1200" dirty="0" smtClean="0"/>
                  <a:t>追加しました</a:t>
                </a:r>
                <a:endParaRPr kumimoji="1" lang="ja-JP" altLang="en-US" sz="1200" dirty="0"/>
              </a:p>
            </p:txBody>
          </p:sp>
        </p:grpSp>
        <p:sp>
          <p:nvSpPr>
            <p:cNvPr id="217" name="テキスト ボックス 216">
              <a:extLst>
                <a:ext uri="{FF2B5EF4-FFF2-40B4-BE49-F238E27FC236}">
                  <a16:creationId xmlns:a16="http://schemas.microsoft.com/office/drawing/2014/main" xmlns="" id="{E0E203F1-FCD3-4801-A49B-E94B15FAF433}"/>
                </a:ext>
              </a:extLst>
            </p:cNvPr>
            <p:cNvSpPr txBox="1"/>
            <p:nvPr/>
          </p:nvSpPr>
          <p:spPr>
            <a:xfrm>
              <a:off x="9376767" y="4357489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 smtClean="0"/>
                <a:t>別役</a:t>
              </a:r>
              <a:endParaRPr lang="en-US" altLang="ja-JP" sz="1200" dirty="0"/>
            </a:p>
          </p:txBody>
        </p:sp>
      </p:grpSp>
      <p:grpSp>
        <p:nvGrpSpPr>
          <p:cNvPr id="238" name="グループ化 237"/>
          <p:cNvGrpSpPr/>
          <p:nvPr/>
        </p:nvGrpSpPr>
        <p:grpSpPr>
          <a:xfrm>
            <a:off x="525425" y="3785827"/>
            <a:ext cx="9606243" cy="523220"/>
            <a:chOff x="525425" y="3785827"/>
            <a:chExt cx="9606243" cy="523220"/>
          </a:xfrm>
        </p:grpSpPr>
        <p:grpSp>
          <p:nvGrpSpPr>
            <p:cNvPr id="162" name="グループ化 161"/>
            <p:cNvGrpSpPr/>
            <p:nvPr/>
          </p:nvGrpSpPr>
          <p:grpSpPr>
            <a:xfrm>
              <a:off x="525425" y="3785827"/>
              <a:ext cx="9606243" cy="523220"/>
              <a:chOff x="525425" y="3785827"/>
              <a:chExt cx="9606243" cy="523220"/>
            </a:xfrm>
          </p:grpSpPr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xmlns="" id="{CB366D8E-FAB0-4DC7-8C8D-7881964F4E0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54280" y="4276406"/>
                <a:ext cx="9577388" cy="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201" name="グループ化 200">
                <a:extLst>
                  <a:ext uri="{FF2B5EF4-FFF2-40B4-BE49-F238E27FC236}">
                    <a16:creationId xmlns:a16="http://schemas.microsoft.com/office/drawing/2014/main" xmlns="" id="{EAE72CA2-A4CD-47A7-B8E6-4B01030FD13B}"/>
                  </a:ext>
                </a:extLst>
              </p:cNvPr>
              <p:cNvGrpSpPr/>
              <p:nvPr/>
            </p:nvGrpSpPr>
            <p:grpSpPr>
              <a:xfrm>
                <a:off x="525425" y="3785827"/>
                <a:ext cx="9603316" cy="523220"/>
                <a:chOff x="535777" y="2893164"/>
                <a:chExt cx="9603316" cy="523220"/>
              </a:xfrm>
            </p:grpSpPr>
            <p:sp>
              <p:nvSpPr>
                <p:cNvPr id="202" name="テキスト ボックス 201">
                  <a:extLst>
                    <a:ext uri="{FF2B5EF4-FFF2-40B4-BE49-F238E27FC236}">
                      <a16:creationId xmlns:a16="http://schemas.microsoft.com/office/drawing/2014/main" xmlns="" id="{01501BA5-7A55-48F1-A0CF-7633E20C6A51}"/>
                    </a:ext>
                  </a:extLst>
                </p:cNvPr>
                <p:cNvSpPr txBox="1"/>
                <p:nvPr/>
              </p:nvSpPr>
              <p:spPr>
                <a:xfrm>
                  <a:off x="1866413" y="3053333"/>
                  <a:ext cx="4049712" cy="2769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ja-JP" altLang="en-US" sz="1200" dirty="0"/>
                    <a:t>図の順番と文章の図の説明順が一致していない</a:t>
                  </a:r>
                  <a:endParaRPr lang="en-US" altLang="ja-JP" sz="1200" dirty="0"/>
                </a:p>
              </p:txBody>
            </p:sp>
            <p:sp>
              <p:nvSpPr>
                <p:cNvPr id="203" name="テキスト ボックス 202">
                  <a:extLst>
                    <a:ext uri="{FF2B5EF4-FFF2-40B4-BE49-F238E27FC236}">
                      <a16:creationId xmlns:a16="http://schemas.microsoft.com/office/drawing/2014/main" xmlns="" id="{E0E203F1-FCD3-4801-A49B-E94B15FAF433}"/>
                    </a:ext>
                  </a:extLst>
                </p:cNvPr>
                <p:cNvSpPr txBox="1"/>
                <p:nvPr/>
              </p:nvSpPr>
              <p:spPr>
                <a:xfrm>
                  <a:off x="6453187" y="3052756"/>
                  <a:ext cx="732506" cy="2769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ja-JP" altLang="en-US" sz="1200" dirty="0"/>
                    <a:t>横田</a:t>
                  </a:r>
                  <a:endParaRPr lang="en-US" altLang="ja-JP" sz="1200" dirty="0"/>
                </a:p>
              </p:txBody>
            </p:sp>
            <p:sp>
              <p:nvSpPr>
                <p:cNvPr id="204" name="テキスト ボックス 203">
                  <a:extLst>
                    <a:ext uri="{FF2B5EF4-FFF2-40B4-BE49-F238E27FC236}">
                      <a16:creationId xmlns:a16="http://schemas.microsoft.com/office/drawing/2014/main" xmlns="" id="{54C099C0-9BE4-486C-A7C5-9DAAB77A7F8A}"/>
                    </a:ext>
                  </a:extLst>
                </p:cNvPr>
                <p:cNvSpPr txBox="1"/>
                <p:nvPr/>
              </p:nvSpPr>
              <p:spPr>
                <a:xfrm>
                  <a:off x="7192474" y="3053646"/>
                  <a:ext cx="2167351" cy="2769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US" altLang="ja-JP" sz="1200" dirty="0"/>
                </a:p>
              </p:txBody>
            </p:sp>
            <p:sp>
              <p:nvSpPr>
                <p:cNvPr id="205" name="テキスト ボックス 204">
                  <a:extLst>
                    <a:ext uri="{FF2B5EF4-FFF2-40B4-BE49-F238E27FC236}">
                      <a16:creationId xmlns:a16="http://schemas.microsoft.com/office/drawing/2014/main" xmlns="" id="{07B1B2ED-3FEB-4D61-A687-969B5D868AE7}"/>
                    </a:ext>
                  </a:extLst>
                </p:cNvPr>
                <p:cNvSpPr txBox="1"/>
                <p:nvPr/>
              </p:nvSpPr>
              <p:spPr>
                <a:xfrm>
                  <a:off x="9360981" y="3057354"/>
                  <a:ext cx="778112" cy="25391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US" altLang="ja-JP" sz="1050" dirty="0"/>
                </a:p>
              </p:txBody>
            </p:sp>
            <p:sp>
              <p:nvSpPr>
                <p:cNvPr id="206" name="テキスト ボックス 205">
                  <a:extLst>
                    <a:ext uri="{FF2B5EF4-FFF2-40B4-BE49-F238E27FC236}">
                      <a16:creationId xmlns:a16="http://schemas.microsoft.com/office/drawing/2014/main" xmlns="" id="{399D181E-6B26-4D79-9015-605CFC36A6FB}"/>
                    </a:ext>
                  </a:extLst>
                </p:cNvPr>
                <p:cNvSpPr txBox="1"/>
                <p:nvPr/>
              </p:nvSpPr>
              <p:spPr>
                <a:xfrm>
                  <a:off x="535777" y="3028410"/>
                  <a:ext cx="44372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/>
                    <a:t>27</a:t>
                  </a:r>
                </a:p>
              </p:txBody>
            </p:sp>
            <p:sp>
              <p:nvSpPr>
                <p:cNvPr id="207" name="テキスト ボックス 206">
                  <a:extLst>
                    <a:ext uri="{FF2B5EF4-FFF2-40B4-BE49-F238E27FC236}">
                      <a16:creationId xmlns:a16="http://schemas.microsoft.com/office/drawing/2014/main" xmlns="" id="{853649E1-7E76-40EB-B6FE-7FA9928C9B82}"/>
                    </a:ext>
                  </a:extLst>
                </p:cNvPr>
                <p:cNvSpPr txBox="1"/>
                <p:nvPr/>
              </p:nvSpPr>
              <p:spPr>
                <a:xfrm>
                  <a:off x="1018420" y="3032665"/>
                  <a:ext cx="27451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/>
                    <a:t>R</a:t>
                  </a:r>
                </a:p>
              </p:txBody>
            </p:sp>
            <p:sp>
              <p:nvSpPr>
                <p:cNvPr id="208" name="テキスト ボックス 207">
                  <a:extLst>
                    <a:ext uri="{FF2B5EF4-FFF2-40B4-BE49-F238E27FC236}">
                      <a16:creationId xmlns:a16="http://schemas.microsoft.com/office/drawing/2014/main" xmlns="" id="{BEDAFF00-8DE1-4C05-B404-16E638787406}"/>
                    </a:ext>
                  </a:extLst>
                </p:cNvPr>
                <p:cNvSpPr txBox="1"/>
                <p:nvPr/>
              </p:nvSpPr>
              <p:spPr>
                <a:xfrm>
                  <a:off x="1316382" y="2893164"/>
                  <a:ext cx="63382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/>
                    <a:t>p.30</a:t>
                  </a:r>
                  <a:r>
                    <a:rPr lang="en-US" altLang="ja-JP" sz="1400" dirty="0"/>
                    <a:t>~</a:t>
                  </a:r>
                </a:p>
                <a:p>
                  <a:pPr algn="ctr"/>
                  <a:r>
                    <a:rPr kumimoji="1" lang="en-US" altLang="ja-JP" sz="1400" dirty="0"/>
                    <a:t>p.32</a:t>
                  </a:r>
                </a:p>
              </p:txBody>
            </p:sp>
          </p:grpSp>
          <p:sp>
            <p:nvSpPr>
              <p:cNvPr id="155" name="テキスト ボックス 154"/>
              <p:cNvSpPr txBox="1"/>
              <p:nvPr/>
            </p:nvSpPr>
            <p:spPr>
              <a:xfrm>
                <a:off x="7576567" y="3925441"/>
                <a:ext cx="15121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200" dirty="0" smtClean="0"/>
                  <a:t>説明を</a:t>
                </a:r>
                <a:r>
                  <a:rPr lang="ja-JP" altLang="en-US" sz="1200" dirty="0" smtClean="0"/>
                  <a:t>追加しました</a:t>
                </a:r>
                <a:endParaRPr kumimoji="1" lang="ja-JP" altLang="en-US" sz="1200" dirty="0"/>
              </a:p>
            </p:txBody>
          </p:sp>
        </p:grpSp>
        <p:sp>
          <p:nvSpPr>
            <p:cNvPr id="218" name="テキスト ボックス 217">
              <a:extLst>
                <a:ext uri="{FF2B5EF4-FFF2-40B4-BE49-F238E27FC236}">
                  <a16:creationId xmlns:a16="http://schemas.microsoft.com/office/drawing/2014/main" xmlns="" id="{E0E203F1-FCD3-4801-A49B-E94B15FAF433}"/>
                </a:ext>
              </a:extLst>
            </p:cNvPr>
            <p:cNvSpPr txBox="1"/>
            <p:nvPr/>
          </p:nvSpPr>
          <p:spPr>
            <a:xfrm>
              <a:off x="9376767" y="3925441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 smtClean="0"/>
                <a:t>別役</a:t>
              </a:r>
              <a:endParaRPr lang="en-US" altLang="ja-JP" sz="1200" dirty="0"/>
            </a:p>
          </p:txBody>
        </p:sp>
      </p:grpSp>
      <p:grpSp>
        <p:nvGrpSpPr>
          <p:cNvPr id="237" name="グループ化 236"/>
          <p:cNvGrpSpPr/>
          <p:nvPr/>
        </p:nvGrpSpPr>
        <p:grpSpPr>
          <a:xfrm>
            <a:off x="508809" y="3409205"/>
            <a:ext cx="9665113" cy="432386"/>
            <a:chOff x="508809" y="3409205"/>
            <a:chExt cx="9665113" cy="432386"/>
          </a:xfrm>
        </p:grpSpPr>
        <p:grpSp>
          <p:nvGrpSpPr>
            <p:cNvPr id="156" name="グループ化 155"/>
            <p:cNvGrpSpPr/>
            <p:nvPr/>
          </p:nvGrpSpPr>
          <p:grpSpPr>
            <a:xfrm>
              <a:off x="508809" y="3409205"/>
              <a:ext cx="9665113" cy="432386"/>
              <a:chOff x="508809" y="3409205"/>
              <a:chExt cx="9665113" cy="432386"/>
            </a:xfrm>
          </p:grpSpPr>
          <p:cxnSp>
            <p:nvCxnSpPr>
              <p:cNvPr id="75" name="直線コネクタ 74">
                <a:extLst>
                  <a:ext uri="{FF2B5EF4-FFF2-40B4-BE49-F238E27FC236}">
                    <a16:creationId xmlns:a16="http://schemas.microsoft.com/office/drawing/2014/main" xmlns="" id="{BDBC6830-F844-476A-BA71-5BF0A378515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96534" y="3409205"/>
                <a:ext cx="9577388" cy="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xmlns="" id="{CAFFC14E-E441-4342-892F-684D3216CE0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82370" y="3841590"/>
                <a:ext cx="9577388" cy="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193" name="グループ化 192">
                <a:extLst>
                  <a:ext uri="{FF2B5EF4-FFF2-40B4-BE49-F238E27FC236}">
                    <a16:creationId xmlns:a16="http://schemas.microsoft.com/office/drawing/2014/main" xmlns="" id="{EAE72CA2-A4CD-47A7-B8E6-4B01030FD13B}"/>
                  </a:ext>
                </a:extLst>
              </p:cNvPr>
              <p:cNvGrpSpPr/>
              <p:nvPr/>
            </p:nvGrpSpPr>
            <p:grpSpPr>
              <a:xfrm>
                <a:off x="508809" y="3465151"/>
                <a:ext cx="9624163" cy="331514"/>
                <a:chOff x="514930" y="3008928"/>
                <a:chExt cx="9624163" cy="331514"/>
              </a:xfrm>
            </p:grpSpPr>
            <p:sp>
              <p:nvSpPr>
                <p:cNvPr id="194" name="テキスト ボックス 193">
                  <a:extLst>
                    <a:ext uri="{FF2B5EF4-FFF2-40B4-BE49-F238E27FC236}">
                      <a16:creationId xmlns:a16="http://schemas.microsoft.com/office/drawing/2014/main" xmlns="" id="{01501BA5-7A55-48F1-A0CF-7633E20C6A51}"/>
                    </a:ext>
                  </a:extLst>
                </p:cNvPr>
                <p:cNvSpPr txBox="1"/>
                <p:nvPr/>
              </p:nvSpPr>
              <p:spPr>
                <a:xfrm>
                  <a:off x="1866413" y="3053333"/>
                  <a:ext cx="4049712" cy="2769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ja-JP" altLang="en-US" sz="1200" dirty="0"/>
                    <a:t>どうやって戻る？</a:t>
                  </a:r>
                  <a:endParaRPr lang="en-US" altLang="ja-JP" sz="1200" dirty="0"/>
                </a:p>
              </p:txBody>
            </p:sp>
            <p:sp>
              <p:nvSpPr>
                <p:cNvPr id="195" name="テキスト ボックス 194">
                  <a:extLst>
                    <a:ext uri="{FF2B5EF4-FFF2-40B4-BE49-F238E27FC236}">
                      <a16:creationId xmlns:a16="http://schemas.microsoft.com/office/drawing/2014/main" xmlns="" id="{E0E203F1-FCD3-4801-A49B-E94B15FAF433}"/>
                    </a:ext>
                  </a:extLst>
                </p:cNvPr>
                <p:cNvSpPr txBox="1"/>
                <p:nvPr/>
              </p:nvSpPr>
              <p:spPr>
                <a:xfrm>
                  <a:off x="6453187" y="3052756"/>
                  <a:ext cx="732506" cy="2769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ja-JP" altLang="en-US" sz="1200" dirty="0"/>
                    <a:t>横田</a:t>
                  </a:r>
                  <a:endParaRPr lang="en-US" altLang="ja-JP" sz="1200" dirty="0"/>
                </a:p>
              </p:txBody>
            </p:sp>
            <p:sp>
              <p:nvSpPr>
                <p:cNvPr id="196" name="テキスト ボックス 195">
                  <a:extLst>
                    <a:ext uri="{FF2B5EF4-FFF2-40B4-BE49-F238E27FC236}">
                      <a16:creationId xmlns:a16="http://schemas.microsoft.com/office/drawing/2014/main" xmlns="" id="{54C099C0-9BE4-486C-A7C5-9DAAB77A7F8A}"/>
                    </a:ext>
                  </a:extLst>
                </p:cNvPr>
                <p:cNvSpPr txBox="1"/>
                <p:nvPr/>
              </p:nvSpPr>
              <p:spPr>
                <a:xfrm>
                  <a:off x="7192474" y="3053646"/>
                  <a:ext cx="2167351" cy="2769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US" altLang="ja-JP" sz="1200" dirty="0"/>
                </a:p>
              </p:txBody>
            </p:sp>
            <p:sp>
              <p:nvSpPr>
                <p:cNvPr id="197" name="テキスト ボックス 196">
                  <a:extLst>
                    <a:ext uri="{FF2B5EF4-FFF2-40B4-BE49-F238E27FC236}">
                      <a16:creationId xmlns:a16="http://schemas.microsoft.com/office/drawing/2014/main" xmlns="" id="{07B1B2ED-3FEB-4D61-A687-969B5D868AE7}"/>
                    </a:ext>
                  </a:extLst>
                </p:cNvPr>
                <p:cNvSpPr txBox="1"/>
                <p:nvPr/>
              </p:nvSpPr>
              <p:spPr>
                <a:xfrm>
                  <a:off x="9360981" y="3057354"/>
                  <a:ext cx="778112" cy="25391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US" altLang="ja-JP" sz="1050" dirty="0"/>
                </a:p>
              </p:txBody>
            </p:sp>
            <p:sp>
              <p:nvSpPr>
                <p:cNvPr id="198" name="テキスト ボックス 197">
                  <a:extLst>
                    <a:ext uri="{FF2B5EF4-FFF2-40B4-BE49-F238E27FC236}">
                      <a16:creationId xmlns:a16="http://schemas.microsoft.com/office/drawing/2014/main" xmlns="" id="{399D181E-6B26-4D79-9015-605CFC36A6FB}"/>
                    </a:ext>
                  </a:extLst>
                </p:cNvPr>
                <p:cNvSpPr txBox="1"/>
                <p:nvPr/>
              </p:nvSpPr>
              <p:spPr>
                <a:xfrm>
                  <a:off x="514930" y="3028659"/>
                  <a:ext cx="44372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1400" dirty="0"/>
                    <a:t>26</a:t>
                  </a:r>
                  <a:endParaRPr kumimoji="1" lang="en-US" altLang="ja-JP" sz="1400" dirty="0"/>
                </a:p>
              </p:txBody>
            </p:sp>
            <p:sp>
              <p:nvSpPr>
                <p:cNvPr id="199" name="テキスト ボックス 198">
                  <a:extLst>
                    <a:ext uri="{FF2B5EF4-FFF2-40B4-BE49-F238E27FC236}">
                      <a16:creationId xmlns:a16="http://schemas.microsoft.com/office/drawing/2014/main" xmlns="" id="{853649E1-7E76-40EB-B6FE-7FA9928C9B82}"/>
                    </a:ext>
                  </a:extLst>
                </p:cNvPr>
                <p:cNvSpPr txBox="1"/>
                <p:nvPr/>
              </p:nvSpPr>
              <p:spPr>
                <a:xfrm>
                  <a:off x="1018420" y="3032665"/>
                  <a:ext cx="27451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1400" dirty="0"/>
                    <a:t>Q</a:t>
                  </a:r>
                  <a:endParaRPr kumimoji="1" lang="en-US" altLang="ja-JP" sz="1400" dirty="0"/>
                </a:p>
              </p:txBody>
            </p:sp>
            <p:sp>
              <p:nvSpPr>
                <p:cNvPr id="200" name="テキスト ボックス 199">
                  <a:extLst>
                    <a:ext uri="{FF2B5EF4-FFF2-40B4-BE49-F238E27FC236}">
                      <a16:creationId xmlns:a16="http://schemas.microsoft.com/office/drawing/2014/main" xmlns="" id="{BEDAFF00-8DE1-4C05-B404-16E638787406}"/>
                    </a:ext>
                  </a:extLst>
                </p:cNvPr>
                <p:cNvSpPr txBox="1"/>
                <p:nvPr/>
              </p:nvSpPr>
              <p:spPr>
                <a:xfrm>
                  <a:off x="1312152" y="3008928"/>
                  <a:ext cx="63382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/>
                    <a:t>p.29</a:t>
                  </a:r>
                </a:p>
              </p:txBody>
            </p:sp>
          </p:grpSp>
          <p:sp>
            <p:nvSpPr>
              <p:cNvPr id="154" name="テキスト ボックス 153"/>
              <p:cNvSpPr txBox="1"/>
              <p:nvPr/>
            </p:nvSpPr>
            <p:spPr>
              <a:xfrm>
                <a:off x="7288535" y="3493393"/>
                <a:ext cx="1944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200" dirty="0" smtClean="0"/>
                  <a:t>説明を</a:t>
                </a:r>
                <a:r>
                  <a:rPr lang="ja-JP" altLang="en-US" sz="1200" dirty="0" smtClean="0"/>
                  <a:t>追加しました</a:t>
                </a:r>
                <a:endParaRPr kumimoji="1" lang="ja-JP" altLang="en-US" sz="1200" dirty="0"/>
              </a:p>
            </p:txBody>
          </p:sp>
        </p:grpSp>
        <p:sp>
          <p:nvSpPr>
            <p:cNvPr id="227" name="テキスト ボックス 226">
              <a:extLst>
                <a:ext uri="{FF2B5EF4-FFF2-40B4-BE49-F238E27FC236}">
                  <a16:creationId xmlns:a16="http://schemas.microsoft.com/office/drawing/2014/main" xmlns="" id="{E0E203F1-FCD3-4801-A49B-E94B15FAF433}"/>
                </a:ext>
              </a:extLst>
            </p:cNvPr>
            <p:cNvSpPr txBox="1"/>
            <p:nvPr/>
          </p:nvSpPr>
          <p:spPr>
            <a:xfrm>
              <a:off x="9376767" y="3493393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 smtClean="0"/>
                <a:t>別役</a:t>
              </a:r>
              <a:endParaRPr lang="en-US" altLang="ja-JP" sz="1200" dirty="0"/>
            </a:p>
          </p:txBody>
        </p:sp>
      </p:grpSp>
      <p:grpSp>
        <p:nvGrpSpPr>
          <p:cNvPr id="236" name="グループ化 235"/>
          <p:cNvGrpSpPr/>
          <p:nvPr/>
        </p:nvGrpSpPr>
        <p:grpSpPr>
          <a:xfrm>
            <a:off x="505775" y="2919456"/>
            <a:ext cx="9633318" cy="523220"/>
            <a:chOff x="505775" y="2919456"/>
            <a:chExt cx="9633318" cy="523220"/>
          </a:xfrm>
        </p:grpSpPr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xmlns="" id="{EAE72CA2-A4CD-47A7-B8E6-4B01030FD13B}"/>
                </a:ext>
              </a:extLst>
            </p:cNvPr>
            <p:cNvGrpSpPr/>
            <p:nvPr/>
          </p:nvGrpSpPr>
          <p:grpSpPr>
            <a:xfrm>
              <a:off x="505775" y="2919456"/>
              <a:ext cx="9633318" cy="523220"/>
              <a:chOff x="505775" y="2919456"/>
              <a:chExt cx="9633318" cy="523220"/>
            </a:xfrm>
          </p:grpSpPr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xmlns="" id="{01501BA5-7A55-48F1-A0CF-7633E20C6A51}"/>
                  </a:ext>
                </a:extLst>
              </p:cNvPr>
              <p:cNvSpPr txBox="1"/>
              <p:nvPr/>
            </p:nvSpPr>
            <p:spPr>
              <a:xfrm>
                <a:off x="1866413" y="3053333"/>
                <a:ext cx="4049712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ja-JP" sz="1200" dirty="0"/>
                  <a:t>【</a:t>
                </a:r>
                <a:r>
                  <a:rPr lang="ja-JP" altLang="en-US" sz="1200" dirty="0"/>
                  <a:t>図</a:t>
                </a:r>
                <a:r>
                  <a:rPr lang="en-US" altLang="ja-JP" sz="1200" dirty="0"/>
                  <a:t>24</a:t>
                </a:r>
                <a:r>
                  <a:rPr lang="ja-JP" altLang="en-US" sz="1200" dirty="0"/>
                  <a:t>と図</a:t>
                </a:r>
                <a:r>
                  <a:rPr lang="en-US" altLang="ja-JP" sz="1200" dirty="0"/>
                  <a:t>26】</a:t>
                </a:r>
                <a:r>
                  <a:rPr lang="ja-JP" altLang="en-US" sz="1200" dirty="0"/>
                  <a:t>もどるボタンの説明が不足</a:t>
                </a:r>
                <a:endParaRPr lang="en-US" altLang="ja-JP" sz="1200" dirty="0"/>
              </a:p>
            </p:txBody>
          </p:sp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xmlns="" id="{E0E203F1-FCD3-4801-A49B-E94B15FAF433}"/>
                  </a:ext>
                </a:extLst>
              </p:cNvPr>
              <p:cNvSpPr txBox="1"/>
              <p:nvPr/>
            </p:nvSpPr>
            <p:spPr>
              <a:xfrm>
                <a:off x="6453187" y="3052756"/>
                <a:ext cx="73250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ja-JP" altLang="en-US" sz="1200" dirty="0"/>
                  <a:t>横田</a:t>
                </a:r>
                <a:endParaRPr lang="en-US" altLang="ja-JP" sz="1200" dirty="0"/>
              </a:p>
            </p:txBody>
          </p:sp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xmlns="" id="{54C099C0-9BE4-486C-A7C5-9DAAB77A7F8A}"/>
                  </a:ext>
                </a:extLst>
              </p:cNvPr>
              <p:cNvSpPr txBox="1"/>
              <p:nvPr/>
            </p:nvSpPr>
            <p:spPr>
              <a:xfrm>
                <a:off x="7192474" y="3053646"/>
                <a:ext cx="2167351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altLang="ja-JP" sz="1200" dirty="0"/>
              </a:p>
            </p:txBody>
          </p:sp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xmlns="" id="{07B1B2ED-3FEB-4D61-A687-969B5D868AE7}"/>
                  </a:ext>
                </a:extLst>
              </p:cNvPr>
              <p:cNvSpPr txBox="1"/>
              <p:nvPr/>
            </p:nvSpPr>
            <p:spPr>
              <a:xfrm>
                <a:off x="9360981" y="3057354"/>
                <a:ext cx="778112" cy="25391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altLang="ja-JP" sz="1050" dirty="0"/>
              </a:p>
            </p:txBody>
          </p:sp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xmlns="" id="{399D181E-6B26-4D79-9015-605CFC36A6FB}"/>
                  </a:ext>
                </a:extLst>
              </p:cNvPr>
              <p:cNvSpPr txBox="1"/>
              <p:nvPr/>
            </p:nvSpPr>
            <p:spPr>
              <a:xfrm>
                <a:off x="505775" y="3028637"/>
                <a:ext cx="4885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400" dirty="0"/>
                  <a:t>25</a:t>
                </a:r>
                <a:endParaRPr kumimoji="1" lang="en-US" altLang="ja-JP" sz="1400" dirty="0"/>
              </a:p>
            </p:txBody>
          </p:sp>
          <p:sp>
            <p:nvSpPr>
              <p:cNvPr id="128" name="テキスト ボックス 127">
                <a:extLst>
                  <a:ext uri="{FF2B5EF4-FFF2-40B4-BE49-F238E27FC236}">
                    <a16:creationId xmlns:a16="http://schemas.microsoft.com/office/drawing/2014/main" xmlns="" id="{853649E1-7E76-40EB-B6FE-7FA9928C9B82}"/>
                  </a:ext>
                </a:extLst>
              </p:cNvPr>
              <p:cNvSpPr txBox="1"/>
              <p:nvPr/>
            </p:nvSpPr>
            <p:spPr>
              <a:xfrm>
                <a:off x="1018420" y="3032665"/>
                <a:ext cx="2745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/>
                  <a:t>R</a:t>
                </a:r>
              </a:p>
            </p:txBody>
          </p:sp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xmlns="" id="{BEDAFF00-8DE1-4C05-B404-16E638787406}"/>
                  </a:ext>
                </a:extLst>
              </p:cNvPr>
              <p:cNvSpPr txBox="1"/>
              <p:nvPr/>
            </p:nvSpPr>
            <p:spPr>
              <a:xfrm>
                <a:off x="1304873" y="2919456"/>
                <a:ext cx="6338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/>
                  <a:t>p.28</a:t>
                </a:r>
              </a:p>
              <a:p>
                <a:pPr algn="ctr"/>
                <a:r>
                  <a:rPr lang="en-US" altLang="ja-JP" sz="1400" dirty="0"/>
                  <a:t>p.30</a:t>
                </a:r>
                <a:endParaRPr kumimoji="1" lang="en-US" altLang="ja-JP" sz="1400" dirty="0"/>
              </a:p>
            </p:txBody>
          </p:sp>
        </p:grpSp>
        <p:sp>
          <p:nvSpPr>
            <p:cNvPr id="153" name="テキスト ボックス 152"/>
            <p:cNvSpPr txBox="1"/>
            <p:nvPr/>
          </p:nvSpPr>
          <p:spPr>
            <a:xfrm>
              <a:off x="7288535" y="3061345"/>
              <a:ext cx="19442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dirty="0" smtClean="0"/>
                <a:t>説明を</a:t>
              </a:r>
              <a:r>
                <a:rPr lang="ja-JP" altLang="en-US" sz="1200" dirty="0" smtClean="0"/>
                <a:t>追加しました</a:t>
              </a:r>
              <a:endParaRPr kumimoji="1" lang="ja-JP" altLang="en-US" sz="1200" dirty="0"/>
            </a:p>
          </p:txBody>
        </p:sp>
        <p:sp>
          <p:nvSpPr>
            <p:cNvPr id="228" name="テキスト ボックス 227">
              <a:extLst>
                <a:ext uri="{FF2B5EF4-FFF2-40B4-BE49-F238E27FC236}">
                  <a16:creationId xmlns:a16="http://schemas.microsoft.com/office/drawing/2014/main" xmlns="" id="{E0E203F1-FCD3-4801-A49B-E94B15FAF433}"/>
                </a:ext>
              </a:extLst>
            </p:cNvPr>
            <p:cNvSpPr txBox="1"/>
            <p:nvPr/>
          </p:nvSpPr>
          <p:spPr>
            <a:xfrm>
              <a:off x="9376767" y="3061345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 smtClean="0"/>
                <a:t>森本</a:t>
              </a:r>
              <a:endParaRPr lang="en-US" altLang="ja-JP" sz="1200" dirty="0"/>
            </a:p>
          </p:txBody>
        </p:sp>
      </p:grpSp>
      <p:grpSp>
        <p:nvGrpSpPr>
          <p:cNvPr id="235" name="グループ化 234"/>
          <p:cNvGrpSpPr/>
          <p:nvPr/>
        </p:nvGrpSpPr>
        <p:grpSpPr>
          <a:xfrm>
            <a:off x="543166" y="2500904"/>
            <a:ext cx="9595766" cy="523220"/>
            <a:chOff x="543166" y="2500904"/>
            <a:chExt cx="9595766" cy="523220"/>
          </a:xfrm>
        </p:grpSpPr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xmlns="" id="{7F524C65-92DC-4747-84BF-1EAEB8805EC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1544" y="2979737"/>
              <a:ext cx="9577388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85" name="グループ化 184">
              <a:extLst>
                <a:ext uri="{FF2B5EF4-FFF2-40B4-BE49-F238E27FC236}">
                  <a16:creationId xmlns:a16="http://schemas.microsoft.com/office/drawing/2014/main" xmlns="" id="{EAE72CA2-A4CD-47A7-B8E6-4B01030FD13B}"/>
                </a:ext>
              </a:extLst>
            </p:cNvPr>
            <p:cNvGrpSpPr/>
            <p:nvPr/>
          </p:nvGrpSpPr>
          <p:grpSpPr>
            <a:xfrm>
              <a:off x="543166" y="2500904"/>
              <a:ext cx="9576129" cy="523220"/>
              <a:chOff x="562964" y="2903188"/>
              <a:chExt cx="9576129" cy="523220"/>
            </a:xfrm>
          </p:grpSpPr>
          <p:sp>
            <p:nvSpPr>
              <p:cNvPr id="186" name="テキスト ボックス 185">
                <a:extLst>
                  <a:ext uri="{FF2B5EF4-FFF2-40B4-BE49-F238E27FC236}">
                    <a16:creationId xmlns:a16="http://schemas.microsoft.com/office/drawing/2014/main" xmlns="" id="{01501BA5-7A55-48F1-A0CF-7633E20C6A51}"/>
                  </a:ext>
                </a:extLst>
              </p:cNvPr>
              <p:cNvSpPr txBox="1"/>
              <p:nvPr/>
            </p:nvSpPr>
            <p:spPr>
              <a:xfrm>
                <a:off x="1866413" y="2961000"/>
                <a:ext cx="4049712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ja-JP" sz="1200" dirty="0"/>
                  <a:t>【</a:t>
                </a:r>
                <a:r>
                  <a:rPr lang="ja-JP" altLang="en-US" sz="1200" dirty="0"/>
                  <a:t>図</a:t>
                </a:r>
                <a:r>
                  <a:rPr lang="en-US" altLang="ja-JP" sz="1200" dirty="0"/>
                  <a:t>21</a:t>
                </a:r>
                <a:r>
                  <a:rPr lang="ja-JP" altLang="en-US" sz="1200" dirty="0"/>
                  <a:t>と図</a:t>
                </a:r>
                <a:r>
                  <a:rPr lang="en-US" altLang="ja-JP" sz="1200" dirty="0"/>
                  <a:t>23】</a:t>
                </a:r>
                <a:r>
                  <a:rPr lang="ja-JP" altLang="en-US" sz="1200" dirty="0"/>
                  <a:t>画面いっぱいに投稿完了画面を表示すべき</a:t>
                </a:r>
                <a:endParaRPr lang="en-US" altLang="ja-JP" sz="1200" dirty="0"/>
              </a:p>
              <a:p>
                <a:pPr algn="ctr"/>
                <a:r>
                  <a:rPr lang="ja-JP" altLang="en-US" sz="1200" dirty="0"/>
                  <a:t>投稿失敗画面が不足</a:t>
                </a:r>
                <a:endParaRPr lang="en-US" altLang="ja-JP" sz="1200" dirty="0"/>
              </a:p>
            </p:txBody>
          </p:sp>
          <p:sp>
            <p:nvSpPr>
              <p:cNvPr id="187" name="テキスト ボックス 186">
                <a:extLst>
                  <a:ext uri="{FF2B5EF4-FFF2-40B4-BE49-F238E27FC236}">
                    <a16:creationId xmlns:a16="http://schemas.microsoft.com/office/drawing/2014/main" xmlns="" id="{E0E203F1-FCD3-4801-A49B-E94B15FAF433}"/>
                  </a:ext>
                </a:extLst>
              </p:cNvPr>
              <p:cNvSpPr txBox="1"/>
              <p:nvPr/>
            </p:nvSpPr>
            <p:spPr>
              <a:xfrm>
                <a:off x="6453187" y="3052756"/>
                <a:ext cx="73250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ja-JP" altLang="en-US" sz="1200" dirty="0"/>
                  <a:t>本城</a:t>
                </a:r>
                <a:endParaRPr lang="en-US" altLang="ja-JP" sz="1200" dirty="0"/>
              </a:p>
            </p:txBody>
          </p:sp>
          <p:sp>
            <p:nvSpPr>
              <p:cNvPr id="188" name="テキスト ボックス 187">
                <a:extLst>
                  <a:ext uri="{FF2B5EF4-FFF2-40B4-BE49-F238E27FC236}">
                    <a16:creationId xmlns:a16="http://schemas.microsoft.com/office/drawing/2014/main" xmlns="" id="{54C099C0-9BE4-486C-A7C5-9DAAB77A7F8A}"/>
                  </a:ext>
                </a:extLst>
              </p:cNvPr>
              <p:cNvSpPr txBox="1"/>
              <p:nvPr/>
            </p:nvSpPr>
            <p:spPr>
              <a:xfrm>
                <a:off x="7192474" y="3053646"/>
                <a:ext cx="2167351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ja-JP" altLang="en-US" sz="1200" dirty="0"/>
                  <a:t>そのままでいきます</a:t>
                </a:r>
                <a:endParaRPr lang="en-US" altLang="ja-JP" sz="1200" dirty="0"/>
              </a:p>
            </p:txBody>
          </p:sp>
          <p:sp>
            <p:nvSpPr>
              <p:cNvPr id="189" name="テキスト ボックス 188">
                <a:extLst>
                  <a:ext uri="{FF2B5EF4-FFF2-40B4-BE49-F238E27FC236}">
                    <a16:creationId xmlns:a16="http://schemas.microsoft.com/office/drawing/2014/main" xmlns="" id="{07B1B2ED-3FEB-4D61-A687-969B5D868AE7}"/>
                  </a:ext>
                </a:extLst>
              </p:cNvPr>
              <p:cNvSpPr txBox="1"/>
              <p:nvPr/>
            </p:nvSpPr>
            <p:spPr>
              <a:xfrm>
                <a:off x="9360981" y="3057354"/>
                <a:ext cx="778112" cy="25391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altLang="ja-JP" sz="1050" dirty="0"/>
              </a:p>
            </p:txBody>
          </p:sp>
          <p:sp>
            <p:nvSpPr>
              <p:cNvPr id="190" name="テキスト ボックス 189">
                <a:extLst>
                  <a:ext uri="{FF2B5EF4-FFF2-40B4-BE49-F238E27FC236}">
                    <a16:creationId xmlns:a16="http://schemas.microsoft.com/office/drawing/2014/main" xmlns="" id="{399D181E-6B26-4D79-9015-605CFC36A6FB}"/>
                  </a:ext>
                </a:extLst>
              </p:cNvPr>
              <p:cNvSpPr txBox="1"/>
              <p:nvPr/>
            </p:nvSpPr>
            <p:spPr>
              <a:xfrm>
                <a:off x="562964" y="3029593"/>
                <a:ext cx="4138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/>
                  <a:t>24</a:t>
                </a:r>
              </a:p>
            </p:txBody>
          </p:sp>
          <p:sp>
            <p:nvSpPr>
              <p:cNvPr id="191" name="テキスト ボックス 190">
                <a:extLst>
                  <a:ext uri="{FF2B5EF4-FFF2-40B4-BE49-F238E27FC236}">
                    <a16:creationId xmlns:a16="http://schemas.microsoft.com/office/drawing/2014/main" xmlns="" id="{853649E1-7E76-40EB-B6FE-7FA9928C9B82}"/>
                  </a:ext>
                </a:extLst>
              </p:cNvPr>
              <p:cNvSpPr txBox="1"/>
              <p:nvPr/>
            </p:nvSpPr>
            <p:spPr>
              <a:xfrm>
                <a:off x="1018420" y="3032665"/>
                <a:ext cx="2745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/>
                  <a:t>R</a:t>
                </a:r>
              </a:p>
            </p:txBody>
          </p:sp>
          <p:sp>
            <p:nvSpPr>
              <p:cNvPr id="192" name="テキスト ボックス 191">
                <a:extLst>
                  <a:ext uri="{FF2B5EF4-FFF2-40B4-BE49-F238E27FC236}">
                    <a16:creationId xmlns:a16="http://schemas.microsoft.com/office/drawing/2014/main" xmlns="" id="{BEDAFF00-8DE1-4C05-B404-16E638787406}"/>
                  </a:ext>
                </a:extLst>
              </p:cNvPr>
              <p:cNvSpPr txBox="1"/>
              <p:nvPr/>
            </p:nvSpPr>
            <p:spPr>
              <a:xfrm>
                <a:off x="1368369" y="2903188"/>
                <a:ext cx="5674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/>
                  <a:t>p.25</a:t>
                </a:r>
              </a:p>
              <a:p>
                <a:pPr algn="ctr"/>
                <a:r>
                  <a:rPr lang="en-US" altLang="ja-JP" sz="1400" dirty="0"/>
                  <a:t>p.27</a:t>
                </a:r>
                <a:endParaRPr kumimoji="1" lang="en-US" altLang="ja-JP" sz="1400" dirty="0"/>
              </a:p>
            </p:txBody>
          </p:sp>
        </p:grpSp>
        <p:sp>
          <p:nvSpPr>
            <p:cNvPr id="231" name="テキスト ボックス 230">
              <a:extLst>
                <a:ext uri="{FF2B5EF4-FFF2-40B4-BE49-F238E27FC236}">
                  <a16:creationId xmlns:a16="http://schemas.microsoft.com/office/drawing/2014/main" xmlns="" id="{E0E203F1-FCD3-4801-A49B-E94B15FAF433}"/>
                </a:ext>
              </a:extLst>
            </p:cNvPr>
            <p:cNvSpPr txBox="1"/>
            <p:nvPr/>
          </p:nvSpPr>
          <p:spPr>
            <a:xfrm>
              <a:off x="9376767" y="2629297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 smtClean="0"/>
                <a:t>横田</a:t>
              </a:r>
              <a:endParaRPr lang="en-US" altLang="ja-JP" sz="1200" dirty="0"/>
            </a:p>
          </p:txBody>
        </p:sp>
      </p:grpSp>
      <p:grpSp>
        <p:nvGrpSpPr>
          <p:cNvPr id="243" name="グループ化 242"/>
          <p:cNvGrpSpPr/>
          <p:nvPr/>
        </p:nvGrpSpPr>
        <p:grpSpPr>
          <a:xfrm>
            <a:off x="561544" y="6002334"/>
            <a:ext cx="9599559" cy="666851"/>
            <a:chOff x="561544" y="6002334"/>
            <a:chExt cx="9599559" cy="666851"/>
          </a:xfrm>
        </p:grpSpPr>
        <p:grpSp>
          <p:nvGrpSpPr>
            <p:cNvPr id="166" name="グループ化 165"/>
            <p:cNvGrpSpPr/>
            <p:nvPr/>
          </p:nvGrpSpPr>
          <p:grpSpPr>
            <a:xfrm>
              <a:off x="561544" y="6002334"/>
              <a:ext cx="9599559" cy="666851"/>
              <a:chOff x="561544" y="6002334"/>
              <a:chExt cx="9599559" cy="666851"/>
            </a:xfrm>
          </p:grpSpPr>
          <p:cxnSp>
            <p:nvCxnSpPr>
              <p:cNvPr id="81" name="直線コネクタ 80">
                <a:extLst>
                  <a:ext uri="{FF2B5EF4-FFF2-40B4-BE49-F238E27FC236}">
                    <a16:creationId xmlns:a16="http://schemas.microsoft.com/office/drawing/2014/main" xmlns="" id="{D60759FF-A7BC-41B1-841E-35F25A3EBBF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83715" y="6002334"/>
                <a:ext cx="9577388" cy="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219" name="グループ化 218">
                <a:extLst>
                  <a:ext uri="{FF2B5EF4-FFF2-40B4-BE49-F238E27FC236}">
                    <a16:creationId xmlns:a16="http://schemas.microsoft.com/office/drawing/2014/main" xmlns="" id="{FFC2C34C-38BD-42C8-ACE2-E841AD2E0534}"/>
                  </a:ext>
                </a:extLst>
              </p:cNvPr>
              <p:cNvGrpSpPr/>
              <p:nvPr/>
            </p:nvGrpSpPr>
            <p:grpSpPr>
              <a:xfrm>
                <a:off x="561544" y="6207520"/>
                <a:ext cx="9568946" cy="461665"/>
                <a:chOff x="556666" y="4713750"/>
                <a:chExt cx="9568946" cy="461665"/>
              </a:xfrm>
            </p:grpSpPr>
            <p:sp>
              <p:nvSpPr>
                <p:cNvPr id="220" name="テキスト ボックス 219">
                  <a:extLst>
                    <a:ext uri="{FF2B5EF4-FFF2-40B4-BE49-F238E27FC236}">
                      <a16:creationId xmlns:a16="http://schemas.microsoft.com/office/drawing/2014/main" xmlns="" id="{919054DE-E6E7-43C7-9C9B-3D7B5FE09A4D}"/>
                    </a:ext>
                  </a:extLst>
                </p:cNvPr>
                <p:cNvSpPr txBox="1"/>
                <p:nvPr/>
              </p:nvSpPr>
              <p:spPr>
                <a:xfrm>
                  <a:off x="6444748" y="4713750"/>
                  <a:ext cx="732506" cy="46166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ja-JP" altLang="en-US" sz="1200" dirty="0"/>
                    <a:t>今井</a:t>
                  </a:r>
                  <a:endParaRPr lang="en-US" altLang="ja-JP" sz="1200" dirty="0"/>
                </a:p>
                <a:p>
                  <a:pPr algn="ctr"/>
                  <a:r>
                    <a:rPr lang="ja-JP" altLang="en-US" sz="1200" dirty="0"/>
                    <a:t>本城</a:t>
                  </a:r>
                  <a:endParaRPr lang="en-US" altLang="ja-JP" sz="1200" dirty="0"/>
                </a:p>
              </p:txBody>
            </p:sp>
            <p:sp>
              <p:nvSpPr>
                <p:cNvPr id="221" name="テキスト ボックス 220">
                  <a:extLst>
                    <a:ext uri="{FF2B5EF4-FFF2-40B4-BE49-F238E27FC236}">
                      <a16:creationId xmlns:a16="http://schemas.microsoft.com/office/drawing/2014/main" xmlns="" id="{67D5065E-DC91-4C35-BFB2-C0D4B64AEA0F}"/>
                    </a:ext>
                  </a:extLst>
                </p:cNvPr>
                <p:cNvSpPr txBox="1"/>
                <p:nvPr/>
              </p:nvSpPr>
              <p:spPr>
                <a:xfrm>
                  <a:off x="7193245" y="4783606"/>
                  <a:ext cx="2167351" cy="2769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US" altLang="ja-JP" sz="1200" dirty="0"/>
                </a:p>
              </p:txBody>
            </p:sp>
            <p:sp>
              <p:nvSpPr>
                <p:cNvPr id="222" name="テキスト ボックス 221">
                  <a:extLst>
                    <a:ext uri="{FF2B5EF4-FFF2-40B4-BE49-F238E27FC236}">
                      <a16:creationId xmlns:a16="http://schemas.microsoft.com/office/drawing/2014/main" xmlns="" id="{35B4E630-1E92-4F0A-AFAA-3D63863340F6}"/>
                    </a:ext>
                  </a:extLst>
                </p:cNvPr>
                <p:cNvSpPr txBox="1"/>
                <p:nvPr/>
              </p:nvSpPr>
              <p:spPr>
                <a:xfrm>
                  <a:off x="9347500" y="4775515"/>
                  <a:ext cx="778112" cy="2769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US" altLang="ja-JP" sz="1200" dirty="0"/>
                </a:p>
              </p:txBody>
            </p:sp>
            <p:sp>
              <p:nvSpPr>
                <p:cNvPr id="223" name="テキスト ボックス 222">
                  <a:extLst>
                    <a:ext uri="{FF2B5EF4-FFF2-40B4-BE49-F238E27FC236}">
                      <a16:creationId xmlns:a16="http://schemas.microsoft.com/office/drawing/2014/main" xmlns="" id="{7912A9BC-29A0-4D0C-B2C3-84223BBAB91E}"/>
                    </a:ext>
                  </a:extLst>
                </p:cNvPr>
                <p:cNvSpPr txBox="1"/>
                <p:nvPr/>
              </p:nvSpPr>
              <p:spPr>
                <a:xfrm>
                  <a:off x="1981911" y="4783605"/>
                  <a:ext cx="4049712" cy="2769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ja-JP" altLang="en-US" sz="1200" dirty="0"/>
                    <a:t>パスワードサブシステムを追加すべき</a:t>
                  </a:r>
                  <a:endParaRPr lang="en-US" altLang="ja-JP" sz="1200" dirty="0"/>
                </a:p>
              </p:txBody>
            </p:sp>
            <p:sp>
              <p:nvSpPr>
                <p:cNvPr id="224" name="テキスト ボックス 223">
                  <a:extLst>
                    <a:ext uri="{FF2B5EF4-FFF2-40B4-BE49-F238E27FC236}">
                      <a16:creationId xmlns:a16="http://schemas.microsoft.com/office/drawing/2014/main" xmlns="" id="{85577DC4-BD94-47CC-AD92-9E89E23E774A}"/>
                    </a:ext>
                  </a:extLst>
                </p:cNvPr>
                <p:cNvSpPr txBox="1"/>
                <p:nvPr/>
              </p:nvSpPr>
              <p:spPr>
                <a:xfrm>
                  <a:off x="556666" y="4769431"/>
                  <a:ext cx="41334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1400" dirty="0"/>
                    <a:t>32</a:t>
                  </a:r>
                  <a:endParaRPr kumimoji="1" lang="en-US" altLang="ja-JP" sz="1400" dirty="0"/>
                </a:p>
              </p:txBody>
            </p:sp>
            <p:sp>
              <p:nvSpPr>
                <p:cNvPr id="225" name="テキスト ボックス 224">
                  <a:extLst>
                    <a:ext uri="{FF2B5EF4-FFF2-40B4-BE49-F238E27FC236}">
                      <a16:creationId xmlns:a16="http://schemas.microsoft.com/office/drawing/2014/main" xmlns="" id="{B142D16D-1EB2-43DB-BDF3-E789CDB80AD6}"/>
                    </a:ext>
                  </a:extLst>
                </p:cNvPr>
                <p:cNvSpPr txBox="1"/>
                <p:nvPr/>
              </p:nvSpPr>
              <p:spPr>
                <a:xfrm>
                  <a:off x="1030976" y="4762067"/>
                  <a:ext cx="27451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1400" dirty="0"/>
                    <a:t>R</a:t>
                  </a:r>
                  <a:endParaRPr kumimoji="1" lang="en-US" altLang="ja-JP" sz="1400" dirty="0"/>
                </a:p>
              </p:txBody>
            </p:sp>
          </p:grpSp>
          <p:sp>
            <p:nvSpPr>
              <p:cNvPr id="226" name="テキスト ボックス 225">
                <a:extLst>
                  <a:ext uri="{FF2B5EF4-FFF2-40B4-BE49-F238E27FC236}">
                    <a16:creationId xmlns:a16="http://schemas.microsoft.com/office/drawing/2014/main" xmlns="" id="{7DC73FEE-629A-43F3-AF27-7595E042853D}"/>
                  </a:ext>
                </a:extLst>
              </p:cNvPr>
              <p:cNvSpPr txBox="1"/>
              <p:nvPr/>
            </p:nvSpPr>
            <p:spPr>
              <a:xfrm>
                <a:off x="1275118" y="6240752"/>
                <a:ext cx="5888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400" dirty="0"/>
                  <a:t>全体</a:t>
                </a:r>
                <a:endParaRPr kumimoji="1" lang="en-US" altLang="ja-JP" sz="1400" dirty="0"/>
              </a:p>
            </p:txBody>
          </p:sp>
          <p:sp>
            <p:nvSpPr>
              <p:cNvPr id="165" name="テキスト ボックス 164"/>
              <p:cNvSpPr txBox="1"/>
              <p:nvPr/>
            </p:nvSpPr>
            <p:spPr>
              <a:xfrm>
                <a:off x="7288535" y="6229697"/>
                <a:ext cx="20162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200" dirty="0" smtClean="0"/>
                  <a:t>サブシステムを追加しました</a:t>
                </a:r>
                <a:endParaRPr kumimoji="1" lang="ja-JP" altLang="en-US" sz="1200" dirty="0"/>
              </a:p>
            </p:txBody>
          </p:sp>
        </p:grpSp>
        <p:sp>
          <p:nvSpPr>
            <p:cNvPr id="232" name="テキスト ボックス 231">
              <a:extLst>
                <a:ext uri="{FF2B5EF4-FFF2-40B4-BE49-F238E27FC236}">
                  <a16:creationId xmlns:a16="http://schemas.microsoft.com/office/drawing/2014/main" xmlns="" id="{E0E203F1-FCD3-4801-A49B-E94B15FAF433}"/>
                </a:ext>
              </a:extLst>
            </p:cNvPr>
            <p:cNvSpPr txBox="1"/>
            <p:nvPr/>
          </p:nvSpPr>
          <p:spPr>
            <a:xfrm>
              <a:off x="9376767" y="6229697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 smtClean="0"/>
                <a:t>小野田</a:t>
              </a:r>
              <a:endParaRPr lang="en-US" altLang="ja-JP" sz="1200" dirty="0"/>
            </a:p>
          </p:txBody>
        </p:sp>
      </p:grpSp>
      <p:grpSp>
        <p:nvGrpSpPr>
          <p:cNvPr id="234" name="グループ化 233"/>
          <p:cNvGrpSpPr/>
          <p:nvPr/>
        </p:nvGrpSpPr>
        <p:grpSpPr>
          <a:xfrm>
            <a:off x="546813" y="2122164"/>
            <a:ext cx="9567064" cy="461978"/>
            <a:chOff x="546813" y="2122164"/>
            <a:chExt cx="9567064" cy="461978"/>
          </a:xfrm>
        </p:grpSpPr>
        <p:cxnSp>
          <p:nvCxnSpPr>
            <p:cNvPr id="158" name="直線コネクタ 157">
              <a:extLst>
                <a:ext uri="{FF2B5EF4-FFF2-40B4-BE49-F238E27FC236}">
                  <a16:creationId xmlns:a16="http://schemas.microsoft.com/office/drawing/2014/main" xmlns="" id="{7F524C65-92DC-4747-84BF-1EAEB8805EC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9391" y="2545817"/>
              <a:ext cx="9528176" cy="79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59" name="グループ化 158">
              <a:extLst>
                <a:ext uri="{FF2B5EF4-FFF2-40B4-BE49-F238E27FC236}">
                  <a16:creationId xmlns:a16="http://schemas.microsoft.com/office/drawing/2014/main" xmlns="" id="{EAE72CA2-A4CD-47A7-B8E6-4B01030FD13B}"/>
                </a:ext>
              </a:extLst>
            </p:cNvPr>
            <p:cNvGrpSpPr/>
            <p:nvPr/>
          </p:nvGrpSpPr>
          <p:grpSpPr>
            <a:xfrm>
              <a:off x="546813" y="2122164"/>
              <a:ext cx="9567064" cy="461978"/>
              <a:chOff x="572029" y="2961000"/>
              <a:chExt cx="9567064" cy="461978"/>
            </a:xfrm>
          </p:grpSpPr>
          <p:sp>
            <p:nvSpPr>
              <p:cNvPr id="178" name="テキスト ボックス 177">
                <a:extLst>
                  <a:ext uri="{FF2B5EF4-FFF2-40B4-BE49-F238E27FC236}">
                    <a16:creationId xmlns:a16="http://schemas.microsoft.com/office/drawing/2014/main" xmlns="" id="{01501BA5-7A55-48F1-A0CF-7633E20C6A51}"/>
                  </a:ext>
                </a:extLst>
              </p:cNvPr>
              <p:cNvSpPr txBox="1"/>
              <p:nvPr/>
            </p:nvSpPr>
            <p:spPr>
              <a:xfrm>
                <a:off x="1866413" y="2961000"/>
                <a:ext cx="4049712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ja-JP" altLang="en-US" sz="1200" dirty="0"/>
                  <a:t>回答ボタンの名称を検討すべき</a:t>
                </a:r>
                <a:endParaRPr lang="en-US" altLang="ja-JP" sz="1200" dirty="0"/>
              </a:p>
              <a:p>
                <a:pPr algn="ctr"/>
                <a:r>
                  <a:rPr lang="ja-JP" altLang="en-US" sz="1200" dirty="0"/>
                  <a:t>下部の「回答」を「回答一覧」に変更すべき</a:t>
                </a:r>
                <a:endParaRPr lang="en-US" altLang="ja-JP" sz="1200" dirty="0"/>
              </a:p>
            </p:txBody>
          </p:sp>
          <p:sp>
            <p:nvSpPr>
              <p:cNvPr id="179" name="テキスト ボックス 178">
                <a:extLst>
                  <a:ext uri="{FF2B5EF4-FFF2-40B4-BE49-F238E27FC236}">
                    <a16:creationId xmlns:a16="http://schemas.microsoft.com/office/drawing/2014/main" xmlns="" id="{E0E203F1-FCD3-4801-A49B-E94B15FAF433}"/>
                  </a:ext>
                </a:extLst>
              </p:cNvPr>
              <p:cNvSpPr txBox="1"/>
              <p:nvPr/>
            </p:nvSpPr>
            <p:spPr>
              <a:xfrm>
                <a:off x="6453187" y="3052756"/>
                <a:ext cx="732506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ja-JP" altLang="en-US" sz="1200" dirty="0"/>
                  <a:t>本城</a:t>
                </a:r>
                <a:endParaRPr lang="en-US" altLang="ja-JP" sz="1200" dirty="0"/>
              </a:p>
            </p:txBody>
          </p:sp>
          <p:sp>
            <p:nvSpPr>
              <p:cNvPr id="180" name="テキスト ボックス 179">
                <a:extLst>
                  <a:ext uri="{FF2B5EF4-FFF2-40B4-BE49-F238E27FC236}">
                    <a16:creationId xmlns:a16="http://schemas.microsoft.com/office/drawing/2014/main" xmlns="" id="{54C099C0-9BE4-486C-A7C5-9DAAB77A7F8A}"/>
                  </a:ext>
                </a:extLst>
              </p:cNvPr>
              <p:cNvSpPr txBox="1"/>
              <p:nvPr/>
            </p:nvSpPr>
            <p:spPr>
              <a:xfrm>
                <a:off x="7192474" y="2961313"/>
                <a:ext cx="2167351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ja-JP" altLang="en-US" sz="1200" dirty="0"/>
                  <a:t>回答作成にしました</a:t>
                </a:r>
                <a:r>
                  <a:rPr lang="en-US" altLang="ja-JP" sz="1200" dirty="0"/>
                  <a:t>(11/21)</a:t>
                </a:r>
              </a:p>
              <a:p>
                <a:pPr algn="ctr"/>
                <a:r>
                  <a:rPr lang="ja-JP" altLang="en-US" sz="1200" dirty="0"/>
                  <a:t>回答一覧にしました</a:t>
                </a:r>
                <a:r>
                  <a:rPr lang="en-US" altLang="ja-JP" sz="1200" dirty="0"/>
                  <a:t>(11/21)</a:t>
                </a:r>
              </a:p>
            </p:txBody>
          </p:sp>
          <p:sp>
            <p:nvSpPr>
              <p:cNvPr id="181" name="テキスト ボックス 180">
                <a:extLst>
                  <a:ext uri="{FF2B5EF4-FFF2-40B4-BE49-F238E27FC236}">
                    <a16:creationId xmlns:a16="http://schemas.microsoft.com/office/drawing/2014/main" xmlns="" id="{07B1B2ED-3FEB-4D61-A687-969B5D868AE7}"/>
                  </a:ext>
                </a:extLst>
              </p:cNvPr>
              <p:cNvSpPr txBox="1"/>
              <p:nvPr/>
            </p:nvSpPr>
            <p:spPr>
              <a:xfrm>
                <a:off x="9360981" y="3057354"/>
                <a:ext cx="778112" cy="25391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altLang="ja-JP" sz="1050" dirty="0"/>
              </a:p>
            </p:txBody>
          </p:sp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xmlns="" id="{399D181E-6B26-4D79-9015-605CFC36A6FB}"/>
                  </a:ext>
                </a:extLst>
              </p:cNvPr>
              <p:cNvSpPr txBox="1"/>
              <p:nvPr/>
            </p:nvSpPr>
            <p:spPr>
              <a:xfrm>
                <a:off x="572029" y="3028410"/>
                <a:ext cx="4138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400" dirty="0"/>
                  <a:t>23</a:t>
                </a:r>
                <a:endParaRPr kumimoji="1" lang="en-US" altLang="ja-JP" sz="1400" dirty="0"/>
              </a:p>
            </p:txBody>
          </p:sp>
          <p:sp>
            <p:nvSpPr>
              <p:cNvPr id="183" name="テキスト ボックス 182">
                <a:extLst>
                  <a:ext uri="{FF2B5EF4-FFF2-40B4-BE49-F238E27FC236}">
                    <a16:creationId xmlns:a16="http://schemas.microsoft.com/office/drawing/2014/main" xmlns="" id="{853649E1-7E76-40EB-B6FE-7FA9928C9B82}"/>
                  </a:ext>
                </a:extLst>
              </p:cNvPr>
              <p:cNvSpPr txBox="1"/>
              <p:nvPr/>
            </p:nvSpPr>
            <p:spPr>
              <a:xfrm>
                <a:off x="1018420" y="3032665"/>
                <a:ext cx="2745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/>
                  <a:t>R</a:t>
                </a:r>
              </a:p>
            </p:txBody>
          </p:sp>
          <p:sp>
            <p:nvSpPr>
              <p:cNvPr id="184" name="テキスト ボックス 183">
                <a:extLst>
                  <a:ext uri="{FF2B5EF4-FFF2-40B4-BE49-F238E27FC236}">
                    <a16:creationId xmlns:a16="http://schemas.microsoft.com/office/drawing/2014/main" xmlns="" id="{BEDAFF00-8DE1-4C05-B404-16E638787406}"/>
                  </a:ext>
                </a:extLst>
              </p:cNvPr>
              <p:cNvSpPr txBox="1"/>
              <p:nvPr/>
            </p:nvSpPr>
            <p:spPr>
              <a:xfrm>
                <a:off x="1370570" y="3019351"/>
                <a:ext cx="5674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/>
                  <a:t>p.23</a:t>
                </a:r>
              </a:p>
            </p:txBody>
          </p:sp>
        </p:grpSp>
        <p:sp>
          <p:nvSpPr>
            <p:cNvPr id="233" name="テキスト ボックス 232">
              <a:extLst>
                <a:ext uri="{FF2B5EF4-FFF2-40B4-BE49-F238E27FC236}">
                  <a16:creationId xmlns:a16="http://schemas.microsoft.com/office/drawing/2014/main" xmlns="" id="{E0E203F1-FCD3-4801-A49B-E94B15FAF433}"/>
                </a:ext>
              </a:extLst>
            </p:cNvPr>
            <p:cNvSpPr txBox="1"/>
            <p:nvPr/>
          </p:nvSpPr>
          <p:spPr>
            <a:xfrm>
              <a:off x="9376767" y="2197249"/>
              <a:ext cx="7325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1200" dirty="0" smtClean="0"/>
                <a:t>横田</a:t>
              </a:r>
              <a:endParaRPr lang="en-US" altLang="ja-JP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923747159"/>
      </p:ext>
    </p:extLst>
  </p:cSld>
  <p:clrMapOvr>
    <a:masterClrMapping/>
  </p:clrMapOvr>
</p:sld>
</file>

<file path=ppt/theme/theme1.xml><?xml version="1.0" encoding="utf-8"?>
<a:theme xmlns:a="http://schemas.openxmlformats.org/drawingml/2006/main" name="新しいプレゼンテーション">
  <a:themeElements>
    <a:clrScheme name="新しいプレゼンテーショ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新しいプレゼンテーション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新しいプレゼンテーショ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952</Words>
  <Application>Microsoft Office PowerPoint</Application>
  <PresentationFormat>ユーザー設定</PresentationFormat>
  <Paragraphs>317</Paragraphs>
  <Slides>3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新しいプレゼンテーション</vt:lpstr>
      <vt:lpstr>スライド 1</vt:lpstr>
      <vt:lpstr>スライド 2</vt:lpstr>
      <vt:lpstr>スライド 3</vt:lpstr>
    </vt:vector>
  </TitlesOfParts>
  <Company>奈良先端科学技術大学院大学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高田 喜朗</dc:creator>
  <cp:lastModifiedBy>Michio7</cp:lastModifiedBy>
  <cp:revision>54</cp:revision>
  <dcterms:created xsi:type="dcterms:W3CDTF">2013-10-02T04:12:43Z</dcterms:created>
  <dcterms:modified xsi:type="dcterms:W3CDTF">2018-11-25T01:12:57Z</dcterms:modified>
</cp:coreProperties>
</file>