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1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6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4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21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1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8639011" y="2475180"/>
            <a:ext cx="2665030" cy="1637240"/>
            <a:chOff x="2325154" y="732738"/>
            <a:chExt cx="1964270" cy="1207409"/>
          </a:xfrm>
        </p:grpSpPr>
        <p:sp>
          <p:nvSpPr>
            <p:cNvPr id="2" name="正方形/長方形 1"/>
            <p:cNvSpPr/>
            <p:nvPr/>
          </p:nvSpPr>
          <p:spPr>
            <a:xfrm>
              <a:off x="2325157" y="978960"/>
              <a:ext cx="1964267" cy="9468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回答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25154" y="1236919"/>
              <a:ext cx="1964267" cy="703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UserID(FK)</a:t>
              </a: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AcontentsID(FK)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DateID(FK)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766789" y="420915"/>
            <a:ext cx="2665034" cy="1269845"/>
            <a:chOff x="2325153" y="732738"/>
            <a:chExt cx="1964271" cy="935943"/>
          </a:xfrm>
        </p:grpSpPr>
        <p:sp>
          <p:nvSpPr>
            <p:cNvPr id="13" name="正方形/長方形 12"/>
            <p:cNvSpPr/>
            <p:nvPr/>
          </p:nvSpPr>
          <p:spPr>
            <a:xfrm>
              <a:off x="2325157" y="978961"/>
              <a:ext cx="1964267" cy="689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ユーザ情報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25153" y="1244138"/>
              <a:ext cx="1964266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Name</a:t>
              </a: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Are</a:t>
              </a:r>
              <a:r>
                <a:rPr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402608" y="4818751"/>
            <a:ext cx="2665032" cy="1240614"/>
            <a:chOff x="2325154" y="732738"/>
            <a:chExt cx="1964270" cy="914399"/>
          </a:xfrm>
        </p:grpSpPr>
        <p:sp>
          <p:nvSpPr>
            <p:cNvPr id="19" name="正方形/長方形 18"/>
            <p:cNvSpPr/>
            <p:nvPr/>
          </p:nvSpPr>
          <p:spPr>
            <a:xfrm>
              <a:off x="2325157" y="978960"/>
              <a:ext cx="1964267" cy="6681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質問内容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QcontentsID(PK)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25154" y="1247027"/>
              <a:ext cx="1964267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</a:t>
              </a:r>
              <a:r>
                <a:rPr lang="en-US" altLang="ja-JP" sz="140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766771" y="2265982"/>
            <a:ext cx="2665040" cy="1240617"/>
            <a:chOff x="2325149" y="732738"/>
            <a:chExt cx="1964275" cy="914400"/>
          </a:xfrm>
        </p:grpSpPr>
        <p:sp>
          <p:nvSpPr>
            <p:cNvPr id="25" name="正方形/長方形 24"/>
            <p:cNvSpPr/>
            <p:nvPr/>
          </p:nvSpPr>
          <p:spPr>
            <a:xfrm>
              <a:off x="2325157" y="978960"/>
              <a:ext cx="1964267" cy="6681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日付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DateID(PK)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25149" y="1236037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</a:t>
              </a:r>
              <a:r>
                <a:rPr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e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894567" y="2475179"/>
            <a:ext cx="2665032" cy="1425056"/>
            <a:chOff x="2325154" y="732738"/>
            <a:chExt cx="1964270" cy="1050342"/>
          </a:xfrm>
        </p:grpSpPr>
        <p:sp>
          <p:nvSpPr>
            <p:cNvPr id="37" name="正方形/長方形 36"/>
            <p:cNvSpPr/>
            <p:nvPr/>
          </p:nvSpPr>
          <p:spPr>
            <a:xfrm>
              <a:off x="2325157" y="978960"/>
              <a:ext cx="1964267" cy="8041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質問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325154" y="1236919"/>
              <a:ext cx="1964267" cy="54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UserID(FK)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QcontentsID(FK)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DateID(FK)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7013405" y="4818751"/>
            <a:ext cx="2665032" cy="1240614"/>
            <a:chOff x="2325154" y="732738"/>
            <a:chExt cx="1964270" cy="914399"/>
          </a:xfrm>
        </p:grpSpPr>
        <p:sp>
          <p:nvSpPr>
            <p:cNvPr id="49" name="正方形/長方形 48"/>
            <p:cNvSpPr/>
            <p:nvPr/>
          </p:nvSpPr>
          <p:spPr>
            <a:xfrm>
              <a:off x="2325157" y="978960"/>
              <a:ext cx="1964267" cy="6681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回答</a:t>
              </a:r>
              <a:r>
                <a:rPr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内容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AcontentsID(PK)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325154" y="1247027"/>
              <a:ext cx="1964267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lang="en-US" altLang="ja-JP" sz="140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contents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55" name="直線コネクタ 54"/>
          <p:cNvCxnSpPr>
            <a:stCxn id="17" idx="1"/>
            <a:endCxn id="38" idx="0"/>
          </p:cNvCxnSpPr>
          <p:nvPr/>
        </p:nvCxnSpPr>
        <p:spPr>
          <a:xfrm flipH="1">
            <a:off x="2227085" y="1376369"/>
            <a:ext cx="2539704" cy="1432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9" idx="1"/>
            <a:endCxn id="41" idx="3"/>
          </p:cNvCxnSpPr>
          <p:nvPr/>
        </p:nvCxnSpPr>
        <p:spPr>
          <a:xfrm flipH="1">
            <a:off x="3559595" y="3102725"/>
            <a:ext cx="1207176" cy="42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7" idx="3"/>
            <a:endCxn id="7" idx="0"/>
          </p:cNvCxnSpPr>
          <p:nvPr/>
        </p:nvCxnSpPr>
        <p:spPr>
          <a:xfrm>
            <a:off x="7431816" y="1376369"/>
            <a:ext cx="2539712" cy="1432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10" idx="1"/>
            <a:endCxn id="29" idx="3"/>
          </p:cNvCxnSpPr>
          <p:nvPr/>
        </p:nvCxnSpPr>
        <p:spPr>
          <a:xfrm flipH="1" flipV="1">
            <a:off x="7431800" y="3102725"/>
            <a:ext cx="1207211" cy="52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41" idx="2"/>
            <a:endCxn id="19" idx="0"/>
          </p:cNvCxnSpPr>
          <p:nvPr/>
        </p:nvCxnSpPr>
        <p:spPr>
          <a:xfrm>
            <a:off x="2227081" y="3897894"/>
            <a:ext cx="1508045" cy="1254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10" idx="2"/>
            <a:endCxn id="50" idx="0"/>
          </p:cNvCxnSpPr>
          <p:nvPr/>
        </p:nvCxnSpPr>
        <p:spPr>
          <a:xfrm flipH="1">
            <a:off x="8345923" y="4092956"/>
            <a:ext cx="1625601" cy="105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H="1">
            <a:off x="3175000" y="4358464"/>
            <a:ext cx="5842000" cy="2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9017000" y="4093861"/>
            <a:ext cx="0" cy="273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3175000" y="3897895"/>
            <a:ext cx="0" cy="471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8924131" y="4091851"/>
            <a:ext cx="91281" cy="92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020176" y="4094361"/>
            <a:ext cx="95250" cy="8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2402608" y="2711557"/>
            <a:ext cx="154855" cy="9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2402608" y="2711557"/>
            <a:ext cx="0" cy="10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9641122" y="2706686"/>
            <a:ext cx="154854" cy="97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9795976" y="2706686"/>
            <a:ext cx="0" cy="10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Inoue</dc:creator>
  <cp:lastModifiedBy>Satoshi Inoue</cp:lastModifiedBy>
  <cp:revision>17</cp:revision>
  <dcterms:created xsi:type="dcterms:W3CDTF">2018-11-29T14:26:15Z</dcterms:created>
  <dcterms:modified xsi:type="dcterms:W3CDTF">2018-12-05T13:01:53Z</dcterms:modified>
</cp:coreProperties>
</file>