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8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21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95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8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68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40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7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21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1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57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25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99C8-1778-4359-8855-4808EDA4272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9E305-FCA0-4672-99ED-9564F8BD4C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13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7431816" y="2475180"/>
            <a:ext cx="2665030" cy="1637240"/>
            <a:chOff x="2325154" y="732738"/>
            <a:chExt cx="1964270" cy="1207409"/>
          </a:xfrm>
        </p:grpSpPr>
        <p:sp>
          <p:nvSpPr>
            <p:cNvPr id="2" name="正方形/長方形 1"/>
            <p:cNvSpPr/>
            <p:nvPr/>
          </p:nvSpPr>
          <p:spPr>
            <a:xfrm>
              <a:off x="2325157" y="978960"/>
              <a:ext cx="1964267" cy="9468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325157" y="978960"/>
              <a:ext cx="1964267" cy="2571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325154" y="732738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回答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25154" y="989883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r>
                <a:rPr kumimoji="1"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ID(PK)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325154" y="1236919"/>
              <a:ext cx="1964267" cy="703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QID(FK)</a:t>
              </a:r>
            </a:p>
            <a:p>
              <a:r>
                <a:rPr kumimoji="1"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UserID(FK)</a:t>
              </a:r>
            </a:p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AcontentsID(FK)</a:t>
              </a:r>
            </a:p>
            <a:p>
              <a:r>
                <a:rPr kumimoji="1"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DateID(FK)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766789" y="420915"/>
            <a:ext cx="2665034" cy="1269845"/>
            <a:chOff x="2325153" y="732738"/>
            <a:chExt cx="1964271" cy="935943"/>
          </a:xfrm>
        </p:grpSpPr>
        <p:sp>
          <p:nvSpPr>
            <p:cNvPr id="13" name="正方形/長方形 12"/>
            <p:cNvSpPr/>
            <p:nvPr/>
          </p:nvSpPr>
          <p:spPr>
            <a:xfrm>
              <a:off x="2325157" y="978961"/>
              <a:ext cx="1964267" cy="689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325157" y="978960"/>
              <a:ext cx="1964267" cy="2571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25154" y="732738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ユーザ情報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25154" y="989883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UserID(PK)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2325153" y="1244138"/>
              <a:ext cx="1964266" cy="38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Name</a:t>
              </a:r>
            </a:p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Are</a:t>
              </a:r>
              <a:r>
                <a:rPr lang="en-US" altLang="ja-JP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2402608" y="4818751"/>
            <a:ext cx="2665032" cy="1240614"/>
            <a:chOff x="2325154" y="732738"/>
            <a:chExt cx="1964270" cy="914399"/>
          </a:xfrm>
        </p:grpSpPr>
        <p:sp>
          <p:nvSpPr>
            <p:cNvPr id="19" name="正方形/長方形 18"/>
            <p:cNvSpPr/>
            <p:nvPr/>
          </p:nvSpPr>
          <p:spPr>
            <a:xfrm>
              <a:off x="2325157" y="978960"/>
              <a:ext cx="1964267" cy="6681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325157" y="978960"/>
              <a:ext cx="1964267" cy="2571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325154" y="732738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質問内容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25154" y="989883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QcontentsID(PK)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325154" y="1247027"/>
              <a:ext cx="1964267" cy="38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Qcontent</a:t>
              </a:r>
              <a:r>
                <a:rPr lang="en-US" altLang="ja-JP" sz="140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s</a:t>
              </a:r>
              <a:endParaRPr kumimoji="1" lang="en-US" altLang="ja-JP" sz="140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101757" y="2475179"/>
            <a:ext cx="2665032" cy="1425056"/>
            <a:chOff x="2325154" y="732738"/>
            <a:chExt cx="1964270" cy="1050342"/>
          </a:xfrm>
        </p:grpSpPr>
        <p:sp>
          <p:nvSpPr>
            <p:cNvPr id="37" name="正方形/長方形 36"/>
            <p:cNvSpPr/>
            <p:nvPr/>
          </p:nvSpPr>
          <p:spPr>
            <a:xfrm>
              <a:off x="2325157" y="978960"/>
              <a:ext cx="1964267" cy="8041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325157" y="978960"/>
              <a:ext cx="1964267" cy="2571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325154" y="732738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質問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2325154" y="989883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QID(PK)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2325154" y="1236919"/>
              <a:ext cx="1964267" cy="544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UserID(FK)</a:t>
              </a:r>
              <a:endParaRPr kumimoji="1" lang="en-US" altLang="ja-JP" sz="140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QcontentsID(FK)</a:t>
              </a:r>
            </a:p>
            <a:p>
              <a:r>
                <a:rPr kumimoji="1"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DateID(FK)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7013405" y="4818751"/>
            <a:ext cx="2665032" cy="1240614"/>
            <a:chOff x="2325154" y="732738"/>
            <a:chExt cx="1964270" cy="914399"/>
          </a:xfrm>
        </p:grpSpPr>
        <p:sp>
          <p:nvSpPr>
            <p:cNvPr id="49" name="正方形/長方形 48"/>
            <p:cNvSpPr/>
            <p:nvPr/>
          </p:nvSpPr>
          <p:spPr>
            <a:xfrm>
              <a:off x="2325157" y="978960"/>
              <a:ext cx="1964267" cy="6681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2325157" y="978960"/>
              <a:ext cx="1964267" cy="2571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2325154" y="732738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latin typeface="メイリオ" panose="020B0604030504040204" pitchFamily="50" charset="-128"/>
                  <a:ea typeface="メイリオ" panose="020B0604030504040204" pitchFamily="50" charset="-128"/>
                </a:rPr>
                <a:t>回答</a:t>
              </a:r>
              <a:r>
                <a:rPr lang="ja-JP" altLang="en-US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内容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325154" y="989883"/>
              <a:ext cx="1964267" cy="22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AcontentsID(PK)</a:t>
              </a:r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325154" y="1247027"/>
              <a:ext cx="1964267" cy="38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r>
                <a:rPr lang="en-US" altLang="ja-JP" sz="1400" err="1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contents</a:t>
              </a:r>
              <a:endParaRPr kumimoji="1" lang="en-US" altLang="ja-JP" sz="140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endPara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62" name="直線コネクタ 61"/>
          <p:cNvCxnSpPr>
            <a:stCxn id="17" idx="3"/>
            <a:endCxn id="7" idx="0"/>
          </p:cNvCxnSpPr>
          <p:nvPr/>
        </p:nvCxnSpPr>
        <p:spPr>
          <a:xfrm>
            <a:off x="7431816" y="1376369"/>
            <a:ext cx="1332517" cy="1432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>
            <a:stCxn id="41" idx="2"/>
            <a:endCxn id="19" idx="0"/>
          </p:cNvCxnSpPr>
          <p:nvPr/>
        </p:nvCxnSpPr>
        <p:spPr>
          <a:xfrm>
            <a:off x="3434271" y="3897894"/>
            <a:ext cx="300855" cy="1254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10" idx="2"/>
            <a:endCxn id="50" idx="0"/>
          </p:cNvCxnSpPr>
          <p:nvPr/>
        </p:nvCxnSpPr>
        <p:spPr>
          <a:xfrm flipH="1">
            <a:off x="8345923" y="4094362"/>
            <a:ext cx="418406" cy="1058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/>
          <p:nvPr/>
        </p:nvCxnSpPr>
        <p:spPr>
          <a:xfrm flipH="1">
            <a:off x="4766785" y="3499397"/>
            <a:ext cx="26630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7338548" y="3496749"/>
            <a:ext cx="91281" cy="92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7338548" y="3412806"/>
            <a:ext cx="95250" cy="89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17" idx="1"/>
            <a:endCxn id="38" idx="0"/>
          </p:cNvCxnSpPr>
          <p:nvPr/>
        </p:nvCxnSpPr>
        <p:spPr>
          <a:xfrm flipH="1">
            <a:off x="3434275" y="1376369"/>
            <a:ext cx="1332514" cy="1432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3528939" y="2708374"/>
            <a:ext cx="104849" cy="99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3528939" y="2711557"/>
            <a:ext cx="0" cy="104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8562973" y="2702901"/>
            <a:ext cx="99526" cy="1023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V="1">
            <a:off x="8662501" y="2706686"/>
            <a:ext cx="0" cy="104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3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36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Satoshi Inoue</dc:creator>
  <cp:lastModifiedBy>Satoshi Inoue</cp:lastModifiedBy>
  <cp:revision>20</cp:revision>
  <dcterms:created xsi:type="dcterms:W3CDTF">2018-11-29T14:26:15Z</dcterms:created>
  <dcterms:modified xsi:type="dcterms:W3CDTF">2018-12-05T13:21:13Z</dcterms:modified>
</cp:coreProperties>
</file>