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</p:sldIdLst>
  <p:sldSz cx="11520488" cy="89995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T003" initials="K" lastIdx="1" clrIdx="0">
    <p:extLst>
      <p:ext uri="{19B8F6BF-5375-455C-9EA6-DF929625EA0E}">
        <p15:presenceInfo xmlns:p15="http://schemas.microsoft.com/office/powerpoint/2012/main" userId="KUT0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72842"/>
            <a:ext cx="9792415" cy="3133172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726842"/>
            <a:ext cx="8640366" cy="217280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79142"/>
            <a:ext cx="2484105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79142"/>
            <a:ext cx="7308310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243638"/>
            <a:ext cx="9936421" cy="374355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6022610"/>
            <a:ext cx="9936421" cy="196864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0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95710"/>
            <a:ext cx="4896207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95710"/>
            <a:ext cx="4896207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2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79144"/>
            <a:ext cx="9936421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206137"/>
            <a:ext cx="4873706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287331"/>
            <a:ext cx="4873706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206137"/>
            <a:ext cx="4897708" cy="108119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287331"/>
            <a:ext cx="4897708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39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3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95769"/>
            <a:ext cx="5832247" cy="6395505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9969"/>
            <a:ext cx="3715657" cy="2099892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95769"/>
            <a:ext cx="5832247" cy="6395505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699862"/>
            <a:ext cx="3715657" cy="5001827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7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79144"/>
            <a:ext cx="993642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95710"/>
            <a:ext cx="993642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D9D0-2E9B-4FC4-B57B-394CB76BB75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341240"/>
            <a:ext cx="38881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341240"/>
            <a:ext cx="25921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D1E2-7F46-4035-8507-B51C97FF67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537138" y="1137972"/>
            <a:ext cx="8106576" cy="564544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01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2" y="3970073"/>
            <a:ext cx="1477345" cy="11080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341" y="3973669"/>
            <a:ext cx="1477345" cy="1108009"/>
          </a:xfrm>
          <a:prstGeom prst="rect">
            <a:avLst/>
          </a:prstGeom>
        </p:spPr>
      </p:pic>
      <p:sp>
        <p:nvSpPr>
          <p:cNvPr id="19" name="フローチャート: 結合子 18"/>
          <p:cNvSpPr/>
          <p:nvPr/>
        </p:nvSpPr>
        <p:spPr>
          <a:xfrm>
            <a:off x="2148922" y="2453797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アカウントを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登録する</a:t>
            </a:r>
          </a:p>
        </p:txBody>
      </p:sp>
      <p:sp>
        <p:nvSpPr>
          <p:cNvPr id="20" name="フローチャート: 結合子 19"/>
          <p:cNvSpPr/>
          <p:nvPr/>
        </p:nvSpPr>
        <p:spPr>
          <a:xfrm>
            <a:off x="7293830" y="3760757"/>
            <a:ext cx="1907403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各機能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の提供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8059" y="5209635"/>
            <a:ext cx="127470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一般利用者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28365" y="5111931"/>
            <a:ext cx="88496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1" dirty="0"/>
              <a:t>管理者</a:t>
            </a:r>
          </a:p>
        </p:txBody>
      </p:sp>
      <p:sp>
        <p:nvSpPr>
          <p:cNvPr id="24" name="フローチャート: 結合子 23"/>
          <p:cNvSpPr/>
          <p:nvPr/>
        </p:nvSpPr>
        <p:spPr>
          <a:xfrm>
            <a:off x="2148922" y="5779521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問い合わせをする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フローチャート: 結合子 24"/>
          <p:cNvSpPr/>
          <p:nvPr/>
        </p:nvSpPr>
        <p:spPr>
          <a:xfrm>
            <a:off x="4411847" y="1657650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アカウントの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変更・削除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4420088" y="3134534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SNS</a:t>
            </a:r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機能を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利用する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/>
          <p:cNvSpPr/>
          <p:nvPr/>
        </p:nvSpPr>
        <p:spPr>
          <a:xfrm>
            <a:off x="2148922" y="4108392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各機能を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利用する</a:t>
            </a:r>
          </a:p>
        </p:txBody>
      </p:sp>
      <p:sp>
        <p:nvSpPr>
          <p:cNvPr id="28" name="フローチャート: 結合子 27"/>
          <p:cNvSpPr/>
          <p:nvPr/>
        </p:nvSpPr>
        <p:spPr>
          <a:xfrm>
            <a:off x="7293828" y="5148620"/>
            <a:ext cx="1907403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問い合わせに対応する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>
            <a:endCxn id="19" idx="2"/>
          </p:cNvCxnSpPr>
          <p:nvPr/>
        </p:nvCxnSpPr>
        <p:spPr>
          <a:xfrm flipV="1">
            <a:off x="1397187" y="2792075"/>
            <a:ext cx="751734" cy="1654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409649" y="4437314"/>
            <a:ext cx="739273" cy="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24" idx="2"/>
          </p:cNvCxnSpPr>
          <p:nvPr/>
        </p:nvCxnSpPr>
        <p:spPr>
          <a:xfrm>
            <a:off x="1397187" y="4454881"/>
            <a:ext cx="751734" cy="166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0" idx="6"/>
          </p:cNvCxnSpPr>
          <p:nvPr/>
        </p:nvCxnSpPr>
        <p:spPr>
          <a:xfrm>
            <a:off x="9201232" y="4099035"/>
            <a:ext cx="884965" cy="555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8" idx="6"/>
          </p:cNvCxnSpPr>
          <p:nvPr/>
        </p:nvCxnSpPr>
        <p:spPr>
          <a:xfrm flipV="1">
            <a:off x="9201230" y="4676458"/>
            <a:ext cx="884965" cy="810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20" idx="2"/>
            <a:endCxn id="27" idx="6"/>
          </p:cNvCxnSpPr>
          <p:nvPr/>
        </p:nvCxnSpPr>
        <p:spPr>
          <a:xfrm flipH="1">
            <a:off x="4144189" y="4099036"/>
            <a:ext cx="3149641" cy="3476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111930" y="7081086"/>
            <a:ext cx="142571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&lt;&lt;precedes&gt;&gt;</a:t>
            </a:r>
            <a:endParaRPr lang="ja-JP" altLang="en-US" sz="1701" dirty="0"/>
          </a:p>
        </p:txBody>
      </p:sp>
      <p:cxnSp>
        <p:nvCxnSpPr>
          <p:cNvPr id="59" name="直線矢印コネクタ 58"/>
          <p:cNvCxnSpPr>
            <a:endCxn id="25" idx="2"/>
          </p:cNvCxnSpPr>
          <p:nvPr/>
        </p:nvCxnSpPr>
        <p:spPr>
          <a:xfrm flipV="1">
            <a:off x="4144188" y="1995928"/>
            <a:ext cx="267659" cy="7984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9" idx="6"/>
            <a:endCxn id="26" idx="2"/>
          </p:cNvCxnSpPr>
          <p:nvPr/>
        </p:nvCxnSpPr>
        <p:spPr>
          <a:xfrm>
            <a:off x="4144190" y="2792076"/>
            <a:ext cx="275899" cy="68073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366295" y="4784949"/>
            <a:ext cx="157023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1" dirty="0"/>
              <a:t>※SNS</a:t>
            </a:r>
            <a:r>
              <a:rPr lang="ja-JP" altLang="en-US" sz="1701" dirty="0"/>
              <a:t>機能除く</a:t>
            </a:r>
          </a:p>
        </p:txBody>
      </p:sp>
      <p:cxnSp>
        <p:nvCxnSpPr>
          <p:cNvPr id="66" name="直線矢印コネクタ 65"/>
          <p:cNvCxnSpPr>
            <a:stCxn id="20" idx="2"/>
            <a:endCxn id="26" idx="6"/>
          </p:cNvCxnSpPr>
          <p:nvPr/>
        </p:nvCxnSpPr>
        <p:spPr>
          <a:xfrm flipH="1" flipV="1">
            <a:off x="6415355" y="3472813"/>
            <a:ext cx="878475" cy="62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4904208" y="7255580"/>
            <a:ext cx="110546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592767" y="1545631"/>
            <a:ext cx="172007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1" dirty="0"/>
              <a:t>おや</a:t>
            </a:r>
            <a:r>
              <a:rPr lang="ja-JP" altLang="en-US" sz="1701" dirty="0" err="1"/>
              <a:t>こ</a:t>
            </a:r>
            <a:r>
              <a:rPr lang="ja-JP" altLang="en-US" sz="1701" dirty="0"/>
              <a:t>こねくと</a:t>
            </a:r>
            <a:endParaRPr lang="en-US" altLang="ja-JP" sz="1701" dirty="0"/>
          </a:p>
        </p:txBody>
      </p:sp>
    </p:spTree>
    <p:extLst>
      <p:ext uri="{BB962C8B-B14F-4D97-AF65-F5344CB8AC3E}">
        <p14:creationId xmlns:p14="http://schemas.microsoft.com/office/powerpoint/2010/main" val="13070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689277" y="1040432"/>
            <a:ext cx="6066598" cy="564544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01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2" y="3970073"/>
            <a:ext cx="1477345" cy="1108009"/>
          </a:xfrm>
          <a:prstGeom prst="rect">
            <a:avLst/>
          </a:prstGeom>
        </p:spPr>
      </p:pic>
      <p:sp>
        <p:nvSpPr>
          <p:cNvPr id="19" name="フローチャート: 結合子 18"/>
          <p:cNvSpPr/>
          <p:nvPr/>
        </p:nvSpPr>
        <p:spPr>
          <a:xfrm>
            <a:off x="2148922" y="2453797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各日付を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選択する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8059" y="5209635"/>
            <a:ext cx="127470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一般利用者</a:t>
            </a:r>
          </a:p>
        </p:txBody>
      </p:sp>
      <p:sp>
        <p:nvSpPr>
          <p:cNvPr id="24" name="フローチャート: 結合子 23"/>
          <p:cNvSpPr/>
          <p:nvPr/>
        </p:nvSpPr>
        <p:spPr>
          <a:xfrm>
            <a:off x="2148922" y="5779521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他のアプリで共有する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フローチャート: 結合子 24"/>
          <p:cNvSpPr/>
          <p:nvPr/>
        </p:nvSpPr>
        <p:spPr>
          <a:xfrm>
            <a:off x="4881515" y="2454335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記録を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閲覧する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4862116" y="4116602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コメントを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記入する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/>
          <p:cNvSpPr/>
          <p:nvPr/>
        </p:nvSpPr>
        <p:spPr>
          <a:xfrm>
            <a:off x="2135053" y="4102366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カメラを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利用する</a:t>
            </a:r>
          </a:p>
        </p:txBody>
      </p:sp>
      <p:cxnSp>
        <p:nvCxnSpPr>
          <p:cNvPr id="30" name="直線コネクタ 29"/>
          <p:cNvCxnSpPr>
            <a:endCxn id="19" idx="2"/>
          </p:cNvCxnSpPr>
          <p:nvPr/>
        </p:nvCxnSpPr>
        <p:spPr>
          <a:xfrm flipV="1">
            <a:off x="1397187" y="2792075"/>
            <a:ext cx="751734" cy="1654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409649" y="4437314"/>
            <a:ext cx="739273" cy="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endCxn id="24" idx="2"/>
          </p:cNvCxnSpPr>
          <p:nvPr/>
        </p:nvCxnSpPr>
        <p:spPr>
          <a:xfrm>
            <a:off x="1397187" y="4454881"/>
            <a:ext cx="751734" cy="1662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9" idx="6"/>
            <a:endCxn id="25" idx="2"/>
          </p:cNvCxnSpPr>
          <p:nvPr/>
        </p:nvCxnSpPr>
        <p:spPr>
          <a:xfrm>
            <a:off x="4144189" y="2792076"/>
            <a:ext cx="737326" cy="53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689825" y="1144761"/>
            <a:ext cx="172007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1" dirty="0"/>
              <a:t>成長記録機能</a:t>
            </a:r>
            <a:endParaRPr lang="en-US" altLang="ja-JP" sz="1701" dirty="0"/>
          </a:p>
        </p:txBody>
      </p:sp>
      <p:cxnSp>
        <p:nvCxnSpPr>
          <p:cNvPr id="72" name="直線矢印コネクタ 71"/>
          <p:cNvCxnSpPr>
            <a:cxnSpLocks/>
            <a:stCxn id="25" idx="4"/>
            <a:endCxn id="26" idx="0"/>
          </p:cNvCxnSpPr>
          <p:nvPr/>
        </p:nvCxnSpPr>
        <p:spPr>
          <a:xfrm flipH="1">
            <a:off x="5859750" y="3130892"/>
            <a:ext cx="19399" cy="9857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933666" y="3509084"/>
            <a:ext cx="126348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&lt;&lt;include&gt;&gt;</a:t>
            </a:r>
            <a:endParaRPr lang="ja-JP" altLang="en-US" sz="1701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799996" y="2091830"/>
            <a:ext cx="142571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&lt;&lt;precedes&gt;&gt;</a:t>
            </a:r>
            <a:endParaRPr lang="ja-JP" altLang="en-US" sz="1701" dirty="0"/>
          </a:p>
        </p:txBody>
      </p:sp>
    </p:spTree>
    <p:extLst>
      <p:ext uri="{BB962C8B-B14F-4D97-AF65-F5344CB8AC3E}">
        <p14:creationId xmlns:p14="http://schemas.microsoft.com/office/powerpoint/2010/main" val="17480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9" y="2419453"/>
            <a:ext cx="1477345" cy="1108009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4744" y="3609068"/>
            <a:ext cx="1710725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一般利用者（親）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9" y="5501534"/>
            <a:ext cx="1477345" cy="1108009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369657" y="6685877"/>
            <a:ext cx="1710725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一般利用者（子）</a:t>
            </a:r>
          </a:p>
        </p:txBody>
      </p:sp>
      <p:sp>
        <p:nvSpPr>
          <p:cNvPr id="29" name="フローチャート: 結合子 28"/>
          <p:cNvSpPr/>
          <p:nvPr/>
        </p:nvSpPr>
        <p:spPr>
          <a:xfrm>
            <a:off x="2611630" y="5717259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ゲームを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選択する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>
            <a:endCxn id="29" idx="2"/>
          </p:cNvCxnSpPr>
          <p:nvPr/>
        </p:nvCxnSpPr>
        <p:spPr>
          <a:xfrm>
            <a:off x="1665832" y="6055537"/>
            <a:ext cx="9457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フローチャート: 結合子 32"/>
          <p:cNvSpPr/>
          <p:nvPr/>
        </p:nvSpPr>
        <p:spPr>
          <a:xfrm>
            <a:off x="5445473" y="2708287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記録を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保存する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>
            <a:endCxn id="33" idx="2"/>
          </p:cNvCxnSpPr>
          <p:nvPr/>
        </p:nvCxnSpPr>
        <p:spPr>
          <a:xfrm flipV="1">
            <a:off x="1586429" y="3046566"/>
            <a:ext cx="3859044" cy="5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6"/>
            <a:endCxn id="37" idx="2"/>
          </p:cNvCxnSpPr>
          <p:nvPr/>
        </p:nvCxnSpPr>
        <p:spPr>
          <a:xfrm>
            <a:off x="4606897" y="6055538"/>
            <a:ext cx="8385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結合子 36"/>
          <p:cNvSpPr/>
          <p:nvPr/>
        </p:nvSpPr>
        <p:spPr>
          <a:xfrm>
            <a:off x="5445473" y="5717259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ゲームで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遊ぶ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37" idx="0"/>
            <a:endCxn id="33" idx="4"/>
          </p:cNvCxnSpPr>
          <p:nvPr/>
        </p:nvCxnSpPr>
        <p:spPr>
          <a:xfrm flipV="1">
            <a:off x="6443107" y="3384844"/>
            <a:ext cx="0" cy="23324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335576" y="2071171"/>
            <a:ext cx="5420300" cy="5057429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01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730251" y="7141920"/>
            <a:ext cx="142571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&lt;&lt;precedes&gt;&gt;</a:t>
            </a:r>
            <a:endParaRPr lang="ja-JP" altLang="en-US" sz="1701" dirty="0"/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4522529" y="7316414"/>
            <a:ext cx="110546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424343" y="2135099"/>
            <a:ext cx="172007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1" dirty="0"/>
              <a:t>ゲーム機能</a:t>
            </a:r>
            <a:endParaRPr lang="en-US" altLang="ja-JP" sz="1701" dirty="0"/>
          </a:p>
        </p:txBody>
      </p:sp>
    </p:spTree>
    <p:extLst>
      <p:ext uri="{BB962C8B-B14F-4D97-AF65-F5344CB8AC3E}">
        <p14:creationId xmlns:p14="http://schemas.microsoft.com/office/powerpoint/2010/main" val="28284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879650" y="1133516"/>
            <a:ext cx="6261949" cy="564544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01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2" y="3152123"/>
            <a:ext cx="1477345" cy="1108009"/>
          </a:xfrm>
          <a:prstGeom prst="rect">
            <a:avLst/>
          </a:prstGeom>
        </p:spPr>
      </p:pic>
      <p:sp>
        <p:nvSpPr>
          <p:cNvPr id="19" name="フローチャート: 結合子 18"/>
          <p:cNvSpPr/>
          <p:nvPr/>
        </p:nvSpPr>
        <p:spPr>
          <a:xfrm>
            <a:off x="2569781" y="2282032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投稿する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4712" y="4547528"/>
            <a:ext cx="127470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一般利用者</a:t>
            </a:r>
          </a:p>
        </p:txBody>
      </p:sp>
      <p:sp>
        <p:nvSpPr>
          <p:cNvPr id="26" name="フローチャート: 結合子 25"/>
          <p:cNvSpPr/>
          <p:nvPr/>
        </p:nvSpPr>
        <p:spPr>
          <a:xfrm>
            <a:off x="5697397" y="4892200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回答する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フローチャート: 結合子 26"/>
          <p:cNvSpPr/>
          <p:nvPr/>
        </p:nvSpPr>
        <p:spPr>
          <a:xfrm>
            <a:off x="3861597" y="3381332"/>
            <a:ext cx="1984470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検索する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>
            <a:endCxn id="19" idx="2"/>
          </p:cNvCxnSpPr>
          <p:nvPr/>
        </p:nvCxnSpPr>
        <p:spPr>
          <a:xfrm flipV="1">
            <a:off x="1566065" y="2620311"/>
            <a:ext cx="1003716" cy="1076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27" idx="2"/>
          </p:cNvCxnSpPr>
          <p:nvPr/>
        </p:nvCxnSpPr>
        <p:spPr>
          <a:xfrm>
            <a:off x="1552984" y="3719611"/>
            <a:ext cx="2308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23" idx="0"/>
          </p:cNvCxnSpPr>
          <p:nvPr/>
        </p:nvCxnSpPr>
        <p:spPr>
          <a:xfrm flipH="1">
            <a:off x="3374450" y="4062165"/>
            <a:ext cx="1503836" cy="8375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011861" y="1144761"/>
            <a:ext cx="1720072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1" dirty="0"/>
              <a:t>SNS</a:t>
            </a:r>
            <a:r>
              <a:rPr lang="ja-JP" altLang="en-US" sz="1701" dirty="0"/>
              <a:t>機能</a:t>
            </a:r>
            <a:endParaRPr lang="en-US" altLang="ja-JP" sz="170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625552" y="4150543"/>
            <a:ext cx="137742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</a:t>
            </a:r>
            <a:r>
              <a:rPr lang="ja-JP" altLang="en-US" sz="1701" dirty="0"/>
              <a:t> </a:t>
            </a:r>
            <a:r>
              <a:rPr lang="en-US" altLang="ja-JP" sz="1701" dirty="0"/>
              <a:t>invokes &gt;&gt;</a:t>
            </a:r>
            <a:endParaRPr lang="ja-JP" altLang="en-US" sz="170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846067" y="4115386"/>
            <a:ext cx="137742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1" dirty="0"/>
              <a:t>&lt;&lt; invokes &gt;&gt;</a:t>
            </a:r>
            <a:endParaRPr lang="ja-JP" altLang="en-US" sz="1701" dirty="0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5050391" y="4102842"/>
            <a:ext cx="1655162" cy="7893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結合子 22"/>
          <p:cNvSpPr/>
          <p:nvPr/>
        </p:nvSpPr>
        <p:spPr>
          <a:xfrm>
            <a:off x="2376816" y="4899693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投稿内容を閲覧する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08" y="3152123"/>
            <a:ext cx="1477345" cy="1108009"/>
          </a:xfrm>
          <a:prstGeom prst="rect">
            <a:avLst/>
          </a:prstGeom>
        </p:spPr>
      </p:pic>
      <p:cxnSp>
        <p:nvCxnSpPr>
          <p:cNvPr id="44" name="直線コネクタ 43"/>
          <p:cNvCxnSpPr/>
          <p:nvPr/>
        </p:nvCxnSpPr>
        <p:spPr>
          <a:xfrm>
            <a:off x="6885153" y="2512526"/>
            <a:ext cx="1743559" cy="1193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: 結合子 46"/>
          <p:cNvSpPr/>
          <p:nvPr/>
        </p:nvSpPr>
        <p:spPr>
          <a:xfrm>
            <a:off x="5367977" y="2282032"/>
            <a:ext cx="1995267" cy="676557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4" tIns="43202" rIns="86404" bIns="432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70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投稿・回答を削除する</a:t>
            </a:r>
            <a:endParaRPr lang="en-US" altLang="ja-JP" sz="1701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27" idx="6"/>
            <a:endCxn id="35" idx="1"/>
          </p:cNvCxnSpPr>
          <p:nvPr/>
        </p:nvCxnSpPr>
        <p:spPr>
          <a:xfrm flipV="1">
            <a:off x="5846067" y="3706128"/>
            <a:ext cx="2782441" cy="13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8947834" y="4545622"/>
            <a:ext cx="83869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1" dirty="0"/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18807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130</Words>
  <Application>Microsoft Office PowerPoint</Application>
  <PresentationFormat>ユーザー設定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KUT003</dc:creator>
  <cp:lastModifiedBy>小野田 祐稀</cp:lastModifiedBy>
  <cp:revision>21</cp:revision>
  <dcterms:created xsi:type="dcterms:W3CDTF">2018-11-12T07:42:28Z</dcterms:created>
  <dcterms:modified xsi:type="dcterms:W3CDTF">2018-11-22T05:23:12Z</dcterms:modified>
</cp:coreProperties>
</file>